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3.xml" ContentType="application/vnd.openxmlformats-officedocument.theme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4.xml" ContentType="application/vnd.openxmlformats-officedocument.theme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heme/theme5.xml" ContentType="application/vnd.openxmlformats-officedocument.theme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notesSlides/notesSlide1.xml" ContentType="application/vnd.openxmlformats-officedocument.presentationml.notesSlide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notesSlides/notesSlide2.xml" ContentType="application/vnd.openxmlformats-officedocument.presentationml.notesSlide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notesSlides/notesSlide3.xml" ContentType="application/vnd.openxmlformats-officedocument.presentationml.notesSlide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notesSlides/notesSlide4.xml" ContentType="application/vnd.openxmlformats-officedocument.presentationml.notesSlide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notesSlides/notesSlide5.xml" ContentType="application/vnd.openxmlformats-officedocument.presentationml.notesSlide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notesSlides/notesSlide6.xml" ContentType="application/vnd.openxmlformats-officedocument.presentationml.notesSlide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notesSlides/notesSlide7.xml" ContentType="application/vnd.openxmlformats-officedocument.presentationml.notesSlide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notesSlides/notesSlide8.xml" ContentType="application/vnd.openxmlformats-officedocument.presentationml.notesSlide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notesSlides/notesSlide9.xml" ContentType="application/vnd.openxmlformats-officedocument.presentationml.notesSlide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notesSlides/notesSlide10.xml" ContentType="application/vnd.openxmlformats-officedocument.presentationml.notesSlide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notesSlides/notesSlide11.xml" ContentType="application/vnd.openxmlformats-officedocument.presentationml.notesSlide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notesSlides/notesSlide12.xml" ContentType="application/vnd.openxmlformats-officedocument.presentationml.notesSlide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notesSlides/notesSlide13.xml" ContentType="application/vnd.openxmlformats-officedocument.presentationml.notesSlide+xml"/>
  <Override PartName="/ppt/tags/tag237.xml" ContentType="application/vnd.openxmlformats-officedocument.presentationml.tags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notesSlides/notesSlide14.xml" ContentType="application/vnd.openxmlformats-officedocument.presentationml.notesSlide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notesSlides/notesSlide15.xml" ContentType="application/vnd.openxmlformats-officedocument.presentationml.notesSlide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notesSlides/notesSlide16.xml" ContentType="application/vnd.openxmlformats-officedocument.presentationml.notesSlide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notesSlides/notesSlide17.xml" ContentType="application/vnd.openxmlformats-officedocument.presentationml.notesSlide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notesSlides/notesSlide1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68" r:id="rId1"/>
    <p:sldMasterId id="2147483688" r:id="rId2"/>
    <p:sldMasterId id="2147483713" r:id="rId3"/>
    <p:sldMasterId id="2147483718" r:id="rId4"/>
  </p:sldMasterIdLst>
  <p:notesMasterIdLst>
    <p:notesMasterId r:id="rId26"/>
  </p:notesMasterIdLst>
  <p:sldIdLst>
    <p:sldId id="763" r:id="rId5"/>
    <p:sldId id="292" r:id="rId6"/>
    <p:sldId id="1433" r:id="rId7"/>
    <p:sldId id="1513" r:id="rId8"/>
    <p:sldId id="1510" r:id="rId9"/>
    <p:sldId id="1508" r:id="rId10"/>
    <p:sldId id="1504" r:id="rId11"/>
    <p:sldId id="1505" r:id="rId12"/>
    <p:sldId id="1506" r:id="rId13"/>
    <p:sldId id="1485" r:id="rId14"/>
    <p:sldId id="1514" r:id="rId15"/>
    <p:sldId id="1516" r:id="rId16"/>
    <p:sldId id="1515" r:id="rId17"/>
    <p:sldId id="1492" r:id="rId18"/>
    <p:sldId id="1517" r:id="rId19"/>
    <p:sldId id="1518" r:id="rId20"/>
    <p:sldId id="1494" r:id="rId21"/>
    <p:sldId id="1497" r:id="rId22"/>
    <p:sldId id="1498" r:id="rId23"/>
    <p:sldId id="1496" r:id="rId24"/>
    <p:sldId id="1499" r:id="rId25"/>
  </p:sldIdLst>
  <p:sldSz cx="12192000" cy="6858000"/>
  <p:notesSz cx="9144000" cy="6858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273" userDrawn="1">
          <p15:clr>
            <a:srgbClr val="A4A3A4"/>
          </p15:clr>
        </p15:guide>
        <p15:guide id="2" orient="horz" pos="250" userDrawn="1">
          <p15:clr>
            <a:srgbClr val="A4A3A4"/>
          </p15:clr>
        </p15:guide>
        <p15:guide id="3" orient="horz" pos="4184" userDrawn="1">
          <p15:clr>
            <a:srgbClr val="A4A3A4"/>
          </p15:clr>
        </p15:guide>
        <p15:guide id="4" pos="110" userDrawn="1">
          <p15:clr>
            <a:srgbClr val="A4A3A4"/>
          </p15:clr>
        </p15:guide>
        <p15:guide id="5" pos="7615" userDrawn="1">
          <p15:clr>
            <a:srgbClr val="A4A3A4"/>
          </p15:clr>
        </p15:guide>
        <p15:guide id="6" pos="5727" userDrawn="1">
          <p15:clr>
            <a:srgbClr val="A4A3A4"/>
          </p15:clr>
        </p15:guide>
        <p15:guide id="7" pos="5814" userDrawn="1">
          <p15:clr>
            <a:srgbClr val="A4A3A4"/>
          </p15:clr>
        </p15:guide>
        <p15:guide id="8" pos="3840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김주희 (차장) (주)젬텍 (goodtc@cnspartner.com, )" initials="김((()" lastIdx="2" clrIdx="0">
    <p:extLst>
      <p:ext uri="{19B8F6BF-5375-455C-9EA6-DF929625EA0E}">
        <p15:presenceInfo xmlns:p15="http://schemas.microsoft.com/office/powerpoint/2012/main" userId="S-1-5-21-759915512-3088258130-4288317957-22402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7F7F7F"/>
    <a:srgbClr val="BFBFBF"/>
    <a:srgbClr val="FF0000"/>
    <a:srgbClr val="D9D9D9"/>
    <a:srgbClr val="00B050"/>
    <a:srgbClr val="808080"/>
    <a:srgbClr val="2B2B2B"/>
    <a:srgbClr val="A6A6A6"/>
    <a:srgbClr val="000000"/>
    <a:srgbClr val="FBE0D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643F08CA-D0FD-4435-B35A-E26B1FE16940}">
  <a:tblStyle styleId="{643F08CA-D0FD-4435-B35A-E26B1FE16940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/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3D7313C9-4706-4E06-9C36-1875A515952A}" styleName="Table_1">
    <a:wholeTbl>
      <a:tcTxStyle b="off" i="off">
        <a:font>
          <a:latin typeface="맑은 고딕"/>
          <a:ea typeface="맑은 고딕"/>
          <a:cs typeface="맑은 고딕"/>
        </a:font>
        <a:schemeClr val="dk1"/>
      </a:tcTxStyle>
      <a:tcStyle>
        <a:tcBdr>
          <a:lef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V>
        </a:tcBdr>
        <a:fill>
          <a:solidFill>
            <a:srgbClr val="E7F0F4"/>
          </a:solidFill>
        </a:fill>
      </a:tcStyle>
    </a:wholeTbl>
    <a:band1H>
      <a:tcTxStyle/>
      <a:tcStyle>
        <a:tcBdr/>
        <a:fill>
          <a:solidFill>
            <a:srgbClr val="CCDFE8"/>
          </a:solidFill>
        </a:fill>
      </a:tcStyle>
    </a:band1H>
    <a:band2H>
      <a:tcTxStyle/>
      <a:tcStyle>
        <a:tcBdr/>
      </a:tcStyle>
    </a:band2H>
    <a:band1V>
      <a:tcTxStyle/>
      <a:tcStyle>
        <a:tcBdr/>
        <a:fill>
          <a:solidFill>
            <a:srgbClr val="CCDFE8"/>
          </a:solidFill>
        </a:fill>
      </a:tcStyle>
    </a:band1V>
    <a:band2V>
      <a:tcTxStyle/>
      <a:tcStyle>
        <a:tcBdr/>
      </a:tcStyle>
    </a:band2V>
    <a:lastCol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>
          <a:top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</a:tcBdr>
        <a:fill>
          <a:solidFill>
            <a:schemeClr val="accent1"/>
          </a:solidFill>
        </a:fill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 b="on" i="off">
        <a:font>
          <a:latin typeface="맑은 고딕"/>
          <a:ea typeface="맑은 고딕"/>
          <a:cs typeface="맑은 고딕"/>
        </a:font>
        <a:schemeClr val="lt1"/>
      </a:tcTxStyle>
      <a:tcStyle>
        <a:tcBdr>
          <a:bottom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</a:tcBdr>
        <a:fill>
          <a:solidFill>
            <a:schemeClr val="accent1"/>
          </a:solidFill>
        </a:fill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284E427A-3D55-4303-BF80-6455036E1DE7}" styleName="테마 스타일 1 - 강조 2">
    <a:tblBg>
      <a:fillRef idx="2">
        <a:schemeClr val="accent2"/>
      </a:fillRef>
      <a:effectRef idx="1">
        <a:schemeClr val="accent2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Ref idx="1">
              <a:schemeClr val="accent2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  <a:fill>
          <a:solidFill>
            <a:schemeClr val="accent2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2"/>
            </a:lnRef>
          </a:left>
          <a:right>
            <a:lnRef idx="2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2">
              <a:schemeClr val="accent2"/>
            </a:lnRef>
          </a:top>
          <a:bottom>
            <a:lnRef idx="2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firstRow>
  </a:tblStyle>
  <a:tblStyle styleId="{17292A2E-F333-43FB-9621-5CBBE7FDCDCB}" styleName="밝은 스타일 2 - 강조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69012ECD-51FC-41F1-AA8D-1B2483CD663E}" styleName="밝은 스타일 2 - 강조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7596" autoAdjust="0"/>
    <p:restoredTop sz="96384" autoAdjust="0"/>
  </p:normalViewPr>
  <p:slideViewPr>
    <p:cSldViewPr snapToGrid="0">
      <p:cViewPr varScale="1">
        <p:scale>
          <a:sx n="112" d="100"/>
          <a:sy n="112" d="100"/>
        </p:scale>
        <p:origin x="304" y="60"/>
      </p:cViewPr>
      <p:guideLst>
        <p:guide orient="horz" pos="273"/>
        <p:guide orient="horz" pos="250"/>
        <p:guide orient="horz" pos="4184"/>
        <p:guide pos="110"/>
        <p:guide pos="7615"/>
        <p:guide pos="5727"/>
        <p:guide pos="5814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1396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notesMaster" Target="notesMasters/notesMaster1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presProps" Target="pres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tableStyles" Target="tableStyle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commentAuthors" Target="commentAuthors.xml"/><Relationship Id="rId30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3" name="Google Shape;2053;n"/>
          <p:cNvSpPr txBox="1">
            <a:spLocks noGrp="1"/>
          </p:cNvSpPr>
          <p:nvPr>
            <p:ph type="hdr" idx="2"/>
          </p:nvPr>
        </p:nvSpPr>
        <p:spPr>
          <a:xfrm>
            <a:off x="0" y="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Malgun Gothic"/>
                <a:ea typeface="나눔고딕" panose="020D0604000000000000" pitchFamily="50" charset="-127"/>
                <a:cs typeface="나눔고딕" panose="020D0604000000000000" pitchFamily="50" charset="-127"/>
                <a:sym typeface="Malgun Gothic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lang="ko-KR" altLang="en-US" dirty="0"/>
          </a:p>
        </p:txBody>
      </p:sp>
      <p:sp>
        <p:nvSpPr>
          <p:cNvPr id="2054" name="Google Shape;2054;n"/>
          <p:cNvSpPr txBox="1">
            <a:spLocks noGrp="1"/>
          </p:cNvSpPr>
          <p:nvPr>
            <p:ph type="dt" idx="10"/>
          </p:nvPr>
        </p:nvSpPr>
        <p:spPr>
          <a:xfrm>
            <a:off x="5179484" y="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Malgun Gothic"/>
                <a:ea typeface="나눔고딕" panose="020D0604000000000000" pitchFamily="50" charset="-127"/>
                <a:cs typeface="나눔고딕" panose="020D0604000000000000" pitchFamily="50" charset="-127"/>
                <a:sym typeface="Malgun Gothic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lang="ko-KR" altLang="en-US" dirty="0"/>
          </a:p>
        </p:txBody>
      </p:sp>
      <p:sp>
        <p:nvSpPr>
          <p:cNvPr id="2055" name="Google Shape;2055;n"/>
          <p:cNvSpPr>
            <a:spLocks noGrp="1" noRot="1" noChangeAspect="1"/>
          </p:cNvSpPr>
          <p:nvPr>
            <p:ph type="sldImg" idx="3"/>
          </p:nvPr>
        </p:nvSpPr>
        <p:spPr>
          <a:xfrm>
            <a:off x="2286000" y="514350"/>
            <a:ext cx="457200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056" name="Google Shape;2056;n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914400" marR="0" lvl="1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1371600" marR="0" lvl="2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1828800" marR="0" lvl="3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2286000" marR="0" lvl="4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2743200" marR="0" lvl="5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3200400" marR="0" lvl="6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3657600" marR="0" lvl="7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4114800" marR="0" lvl="8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97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dirty="0"/>
          </a:p>
        </p:txBody>
      </p:sp>
      <p:sp>
        <p:nvSpPr>
          <p:cNvPr id="2057" name="Google Shape;2057;n"/>
          <p:cNvSpPr txBox="1">
            <a:spLocks noGrp="1"/>
          </p:cNvSpPr>
          <p:nvPr>
            <p:ph type="ftr" idx="11"/>
          </p:nvPr>
        </p:nvSpPr>
        <p:spPr>
          <a:xfrm>
            <a:off x="0" y="651391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Malgun Gothic"/>
                <a:ea typeface="나눔고딕" panose="020D0604000000000000" pitchFamily="50" charset="-127"/>
                <a:cs typeface="나눔고딕" panose="020D0604000000000000" pitchFamily="50" charset="-127"/>
                <a:sym typeface="Malgun Gothic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945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endParaRPr lang="ko-KR" altLang="en-US" dirty="0"/>
          </a:p>
        </p:txBody>
      </p:sp>
      <p:sp>
        <p:nvSpPr>
          <p:cNvPr id="2058" name="Google Shape;2058;n"/>
          <p:cNvSpPr txBox="1">
            <a:spLocks noGrp="1"/>
          </p:cNvSpPr>
          <p:nvPr>
            <p:ph type="sldNum" idx="12"/>
          </p:nvPr>
        </p:nvSpPr>
        <p:spPr>
          <a:xfrm>
            <a:off x="5179484" y="6513910"/>
            <a:ext cx="396240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>
              <a:defRPr>
                <a:ea typeface="나눔고딕" panose="020D0604000000000000" pitchFamily="50" charset="-127"/>
              </a:defRPr>
            </a:lvl1pPr>
          </a:lstStyle>
          <a:p>
            <a:pPr algn="r"/>
            <a:fld id="{00000000-1234-1234-1234-123412341234}" type="slidenum">
              <a:rPr lang="en-US" altLang="ko-KR" sz="1200" smtClean="0">
                <a:solidFill>
                  <a:schemeClr val="dk1"/>
                </a:solidFill>
                <a:latin typeface="Malgun Gothic"/>
                <a:cs typeface="Malgun Gothic"/>
                <a:sym typeface="Malgun Gothic"/>
              </a:rPr>
              <a:pPr algn="r"/>
              <a:t>‹#›</a:t>
            </a:fld>
            <a:endParaRPr lang="ko-KR" altLang="en-US" sz="1200" dirty="0">
              <a:solidFill>
                <a:schemeClr val="dk1"/>
              </a:solidFill>
              <a:latin typeface="Malgun Gothic"/>
              <a:cs typeface="Malgun Gothic"/>
              <a:sym typeface="Malgun Gothic"/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LG스마트체 Regular" panose="020B0600000101010101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286000" y="514350"/>
            <a:ext cx="457200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4814543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286000" y="514350"/>
            <a:ext cx="457200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5397040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286000" y="514350"/>
            <a:ext cx="457200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2420738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286000" y="514350"/>
            <a:ext cx="457200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8015512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286000" y="514350"/>
            <a:ext cx="457200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2829172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286000" y="514350"/>
            <a:ext cx="457200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3701849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286000" y="514350"/>
            <a:ext cx="457200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5333886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286000" y="514350"/>
            <a:ext cx="457200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6362569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286000" y="514350"/>
            <a:ext cx="457200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5708633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286000" y="514350"/>
            <a:ext cx="457200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974127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286000" y="514350"/>
            <a:ext cx="457200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7890822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286000" y="514350"/>
            <a:ext cx="457200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7001504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286000" y="514350"/>
            <a:ext cx="457200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1441467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286000" y="514350"/>
            <a:ext cx="457200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1609281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286000" y="514350"/>
            <a:ext cx="457200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9447372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286000" y="514350"/>
            <a:ext cx="457200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5797768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286000" y="514350"/>
            <a:ext cx="457200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3102500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4:notes"/>
          <p:cNvSpPr txBox="1">
            <a:spLocks noGrp="1"/>
          </p:cNvSpPr>
          <p:nvPr>
            <p:ph type="body" idx="1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84" name="Google Shape;218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286000" y="514350"/>
            <a:ext cx="4572000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5501744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8" Type="http://schemas.openxmlformats.org/officeDocument/2006/relationships/slideMaster" Target="../slideMasters/slideMaster2.xml"/><Relationship Id="rId3" Type="http://schemas.openxmlformats.org/officeDocument/2006/relationships/tags" Target="../tags/tag3.xml"/><Relationship Id="rId7" Type="http://schemas.openxmlformats.org/officeDocument/2006/relationships/tags" Target="../tags/tag7.xml"/><Relationship Id="rId2" Type="http://schemas.openxmlformats.org/officeDocument/2006/relationships/tags" Target="../tags/tag2.xml"/><Relationship Id="rId1" Type="http://schemas.openxmlformats.org/officeDocument/2006/relationships/tags" Target="../tags/tag1.xml"/><Relationship Id="rId6" Type="http://schemas.openxmlformats.org/officeDocument/2006/relationships/tags" Target="../tags/tag6.xml"/><Relationship Id="rId5" Type="http://schemas.openxmlformats.org/officeDocument/2006/relationships/tags" Target="../tags/tag5.xml"/><Relationship Id="rId4" Type="http://schemas.openxmlformats.org/officeDocument/2006/relationships/tags" Target="../tags/tag4.xml"/><Relationship Id="rId9" Type="http://schemas.openxmlformats.org/officeDocument/2006/relationships/image" Target="../media/image1.png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3.xml"/><Relationship Id="rId1" Type="http://schemas.openxmlformats.org/officeDocument/2006/relationships/tags" Target="../tags/tag8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.xml.rels><?xml version="1.0" encoding="UTF-8" standalone="yes"?>
<Relationships xmlns="http://schemas.openxmlformats.org/package/2006/relationships"><Relationship Id="rId8" Type="http://schemas.openxmlformats.org/officeDocument/2006/relationships/slideMaster" Target="../slideMasters/slideMaster3.xml"/><Relationship Id="rId3" Type="http://schemas.openxmlformats.org/officeDocument/2006/relationships/tags" Target="../tags/tag11.xml"/><Relationship Id="rId7" Type="http://schemas.openxmlformats.org/officeDocument/2006/relationships/tags" Target="../tags/tag15.xml"/><Relationship Id="rId2" Type="http://schemas.openxmlformats.org/officeDocument/2006/relationships/tags" Target="../tags/tag10.xml"/><Relationship Id="rId1" Type="http://schemas.openxmlformats.org/officeDocument/2006/relationships/tags" Target="../tags/tag9.xml"/><Relationship Id="rId6" Type="http://schemas.openxmlformats.org/officeDocument/2006/relationships/tags" Target="../tags/tag14.xml"/><Relationship Id="rId5" Type="http://schemas.openxmlformats.org/officeDocument/2006/relationships/tags" Target="../tags/tag13.xml"/><Relationship Id="rId4" Type="http://schemas.openxmlformats.org/officeDocument/2006/relationships/tags" Target="../tags/tag12.xml"/><Relationship Id="rId9" Type="http://schemas.openxmlformats.org/officeDocument/2006/relationships/image" Target="../media/image1.png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4.xml"/><Relationship Id="rId1" Type="http://schemas.openxmlformats.org/officeDocument/2006/relationships/tags" Target="../tags/tag16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.xml.rels><?xml version="1.0" encoding="UTF-8" standalone="yes"?>
<Relationships xmlns="http://schemas.openxmlformats.org/package/2006/relationships"><Relationship Id="rId8" Type="http://schemas.openxmlformats.org/officeDocument/2006/relationships/slideMaster" Target="../slideMasters/slideMaster4.xml"/><Relationship Id="rId3" Type="http://schemas.openxmlformats.org/officeDocument/2006/relationships/tags" Target="../tags/tag19.xml"/><Relationship Id="rId7" Type="http://schemas.openxmlformats.org/officeDocument/2006/relationships/tags" Target="../tags/tag23.xml"/><Relationship Id="rId2" Type="http://schemas.openxmlformats.org/officeDocument/2006/relationships/tags" Target="../tags/tag18.xml"/><Relationship Id="rId1" Type="http://schemas.openxmlformats.org/officeDocument/2006/relationships/tags" Target="../tags/tag17.xml"/><Relationship Id="rId6" Type="http://schemas.openxmlformats.org/officeDocument/2006/relationships/tags" Target="../tags/tag22.xml"/><Relationship Id="rId5" Type="http://schemas.openxmlformats.org/officeDocument/2006/relationships/tags" Target="../tags/tag21.xml"/><Relationship Id="rId4" Type="http://schemas.openxmlformats.org/officeDocument/2006/relationships/tags" Target="../tags/tag20.xml"/><Relationship Id="rId9" Type="http://schemas.openxmlformats.org/officeDocument/2006/relationships/image" Target="../media/image1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 dirty="0">
                <a:solidFill>
                  <a:prstClr val="black">
                    <a:tint val="75000"/>
                  </a:prstClr>
                </a:solidFill>
              </a:rPr>
              <a:t>2014.02.13</a:t>
            </a:r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6A66B45-ED15-48F2-8678-0B9215232977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498758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/>
          <p:cNvSpPr/>
          <p:nvPr userDrawn="1"/>
        </p:nvSpPr>
        <p:spPr>
          <a:xfrm>
            <a:off x="0" y="1"/>
            <a:ext cx="111428" cy="6862527"/>
          </a:xfrm>
          <a:prstGeom prst="rect">
            <a:avLst/>
          </a:prstGeom>
          <a:solidFill>
            <a:srgbClr val="C600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723" dirty="0"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1418223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/>
          <p:cNvSpPr/>
          <p:nvPr userDrawn="1"/>
        </p:nvSpPr>
        <p:spPr>
          <a:xfrm>
            <a:off x="0" y="1"/>
            <a:ext cx="111428" cy="6862527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723" dirty="0"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1314040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제목 및 내용" userDrawn="1">
  <p:cSld name="2_제목 및 내용">
    <p:spTree>
      <p:nvGrpSpPr>
        <p:cNvPr id="1" name="Shape 2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092" name="Google Shape;2092;p12"/>
          <p:cNvCxnSpPr/>
          <p:nvPr/>
        </p:nvCxnSpPr>
        <p:spPr>
          <a:xfrm>
            <a:off x="309571" y="503337"/>
            <a:ext cx="11458338" cy="0"/>
          </a:xfrm>
          <a:prstGeom prst="straightConnector1">
            <a:avLst/>
          </a:prstGeom>
          <a:noFill/>
          <a:ln w="28575" cap="flat" cmpd="sng">
            <a:solidFill>
              <a:srgbClr val="C60080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093" name="Google Shape;2093;p12"/>
          <p:cNvSpPr txBox="1">
            <a:spLocks noGrp="1"/>
          </p:cNvSpPr>
          <p:nvPr>
            <p:ph type="sldNum" idx="12"/>
          </p:nvPr>
        </p:nvSpPr>
        <p:spPr>
          <a:xfrm>
            <a:off x="8942428" y="6439784"/>
            <a:ext cx="2844923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375" tIns="45675" rIns="91375" bIns="45675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477" b="0" i="0" u="none" strike="noStrike" cap="none">
                <a:solidFill>
                  <a:srgbClr val="888888"/>
                </a:solidFill>
                <a:latin typeface="Arial"/>
                <a:ea typeface="나눔고딕" panose="020D0604000000000000" pitchFamily="50" charset="-127"/>
                <a:cs typeface="Arial"/>
                <a:sym typeface="Arial"/>
              </a:defRPr>
            </a:lvl1pPr>
            <a:lvl2pPr marL="0" lvl="1" indent="0" algn="r" rtl="0">
              <a:spcBef>
                <a:spcPts val="0"/>
              </a:spcBef>
              <a:buNone/>
              <a:defRPr sz="1477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lvl="2" indent="0" algn="r" rtl="0">
              <a:spcBef>
                <a:spcPts val="0"/>
              </a:spcBef>
              <a:buNone/>
              <a:defRPr sz="1477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lvl="3" indent="0" algn="r" rtl="0">
              <a:spcBef>
                <a:spcPts val="0"/>
              </a:spcBef>
              <a:buNone/>
              <a:defRPr sz="1477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lvl="4" indent="0" algn="r" rtl="0">
              <a:spcBef>
                <a:spcPts val="0"/>
              </a:spcBef>
              <a:buNone/>
              <a:defRPr sz="1477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lvl="5" indent="0" algn="r" rtl="0">
              <a:spcBef>
                <a:spcPts val="0"/>
              </a:spcBef>
              <a:buNone/>
              <a:defRPr sz="1477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lvl="6" indent="0" algn="r" rtl="0">
              <a:spcBef>
                <a:spcPts val="0"/>
              </a:spcBef>
              <a:buNone/>
              <a:defRPr sz="1477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lvl="7" indent="0" algn="r" rtl="0">
              <a:spcBef>
                <a:spcPts val="0"/>
              </a:spcBef>
              <a:buNone/>
              <a:defRPr sz="1477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lvl="8" indent="0" algn="r" rtl="0">
              <a:spcBef>
                <a:spcPts val="0"/>
              </a:spcBef>
              <a:buNone/>
              <a:defRPr sz="1477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878830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빈화면" preserve="1">
  <p:cSld name="2_빈화면">
    <p:spTree>
      <p:nvGrpSpPr>
        <p:cNvPr id="1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3"/>
          <p:cNvSpPr txBox="1">
            <a:spLocks noGrp="1"/>
          </p:cNvSpPr>
          <p:nvPr>
            <p:ph type="sldNum" idx="12"/>
          </p:nvPr>
        </p:nvSpPr>
        <p:spPr>
          <a:xfrm>
            <a:off x="11431677" y="6678386"/>
            <a:ext cx="696738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6554791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빈화면">
  <p:cSld name="1_빈화면">
    <p:spTree>
      <p:nvGrpSpPr>
        <p:cNvPr id="1" name="Shape 2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7" name="Google Shape;2067;p4"/>
          <p:cNvSpPr txBox="1">
            <a:spLocks noGrp="1"/>
          </p:cNvSpPr>
          <p:nvPr>
            <p:ph type="sldNum" idx="12"/>
          </p:nvPr>
        </p:nvSpPr>
        <p:spPr>
          <a:xfrm>
            <a:off x="11431677" y="6678386"/>
            <a:ext cx="696738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3082938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빈화면" preserve="1">
  <p:cSld name="2_빈화면">
    <p:spTree>
      <p:nvGrpSpPr>
        <p:cNvPr id="1" name="Shape 2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7" name="Google Shape;2067;p4"/>
          <p:cNvSpPr txBox="1">
            <a:spLocks noGrp="1"/>
          </p:cNvSpPr>
          <p:nvPr>
            <p:ph type="sldNum" idx="12"/>
          </p:nvPr>
        </p:nvSpPr>
        <p:spPr>
          <a:xfrm>
            <a:off x="11431677" y="6678386"/>
            <a:ext cx="696738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/>
          </a:p>
        </p:txBody>
      </p:sp>
      <p:sp>
        <p:nvSpPr>
          <p:cNvPr id="3" name="Google Shape;2199;p25">
            <a:extLst>
              <a:ext uri="{FF2B5EF4-FFF2-40B4-BE49-F238E27FC236}">
                <a16:creationId xmlns:a16="http://schemas.microsoft.com/office/drawing/2014/main" id="{FDD9C1F5-B4F3-4FE0-91C7-6E2A7B33DCF8}"/>
              </a:ext>
            </a:extLst>
          </p:cNvPr>
          <p:cNvSpPr txBox="1"/>
          <p:nvPr userDrawn="1"/>
        </p:nvSpPr>
        <p:spPr>
          <a:xfrm>
            <a:off x="2890762" y="34394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전화</a:t>
            </a:r>
          </a:p>
        </p:txBody>
      </p:sp>
      <p:sp>
        <p:nvSpPr>
          <p:cNvPr id="4" name="Google Shape;2070;p5">
            <a:extLst>
              <a:ext uri="{FF2B5EF4-FFF2-40B4-BE49-F238E27FC236}">
                <a16:creationId xmlns:a16="http://schemas.microsoft.com/office/drawing/2014/main" id="{3254BF0A-32BF-43F3-9EC6-DF517F101BCB}"/>
              </a:ext>
            </a:extLst>
          </p:cNvPr>
          <p:cNvSpPr/>
          <p:nvPr userDrawn="1"/>
        </p:nvSpPr>
        <p:spPr>
          <a:xfrm>
            <a:off x="163352" y="571500"/>
            <a:ext cx="9856948" cy="607440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172" b="1">
              <a:solidFill>
                <a:schemeClr val="dk2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CD37170D-B754-44B0-A0A5-C0BFBA64A715}"/>
              </a:ext>
            </a:extLst>
          </p:cNvPr>
          <p:cNvGrpSpPr/>
          <p:nvPr userDrawn="1"/>
        </p:nvGrpSpPr>
        <p:grpSpPr>
          <a:xfrm>
            <a:off x="186432" y="571499"/>
            <a:ext cx="9833868" cy="6074400"/>
            <a:chOff x="186432" y="571499"/>
            <a:chExt cx="9833868" cy="6074400"/>
          </a:xfrm>
        </p:grpSpPr>
        <p:sp>
          <p:nvSpPr>
            <p:cNvPr id="6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BFA4333-3A35-498E-9CB4-ADC6D30F3ED2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86432" y="571499"/>
              <a:ext cx="1125698" cy="60744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rgbClr val="F2F2F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2234519-5551-478D-8115-4947BE1A2BB9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317357" y="571499"/>
              <a:ext cx="8702943" cy="4699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rgbClr val="F2F2F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F2BECF95-900D-42C0-9010-70A8B7E0BD5B}"/>
              </a:ext>
            </a:extLst>
          </p:cNvPr>
          <p:cNvSpPr/>
          <p:nvPr userDrawn="1">
            <p:custDataLst>
              <p:tags r:id="rId1"/>
            </p:custDataLst>
          </p:nvPr>
        </p:nvSpPr>
        <p:spPr>
          <a:xfrm>
            <a:off x="163352" y="571499"/>
            <a:ext cx="9856948" cy="6074400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1A971C7-7BE3-4EB7-9A5F-03EC6AAADC34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1312130" y="1041400"/>
            <a:ext cx="8708170" cy="5604499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" name="Google Shape;2188;p25">
            <a:extLst>
              <a:ext uri="{FF2B5EF4-FFF2-40B4-BE49-F238E27FC236}">
                <a16:creationId xmlns:a16="http://schemas.microsoft.com/office/drawing/2014/main" id="{D5E34FA9-8A77-4494-9955-A35397920D28}"/>
              </a:ext>
            </a:extLst>
          </p:cNvPr>
          <p:cNvSpPr txBox="1"/>
          <p:nvPr userDrawn="1"/>
        </p:nvSpPr>
        <p:spPr>
          <a:xfrm>
            <a:off x="1237808" y="343949"/>
            <a:ext cx="1653046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algn="ctr" defTabSz="1125444">
              <a:buSzPts val="800"/>
              <a:defRPr/>
            </a:pP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U+ CRM Pro Plus</a:t>
            </a:r>
            <a:endParaRPr lang="ko-KR" altLang="en-US" sz="985" dirty="0"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pic>
        <p:nvPicPr>
          <p:cNvPr id="11" name="Picture 2" descr="LG유플러스">
            <a:extLst>
              <a:ext uri="{FF2B5EF4-FFF2-40B4-BE49-F238E27FC236}">
                <a16:creationId xmlns:a16="http://schemas.microsoft.com/office/drawing/2014/main" id="{56DA5DAF-495E-47A6-B46B-465ACDAE018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4223" y="689247"/>
            <a:ext cx="888679" cy="2521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" name="그룹 11">
            <a:extLst>
              <a:ext uri="{FF2B5EF4-FFF2-40B4-BE49-F238E27FC236}">
                <a16:creationId xmlns:a16="http://schemas.microsoft.com/office/drawing/2014/main" id="{21940B94-1191-4B16-A3F0-7F79743FA97C}"/>
              </a:ext>
            </a:extLst>
          </p:cNvPr>
          <p:cNvGrpSpPr/>
          <p:nvPr userDrawn="1"/>
        </p:nvGrpSpPr>
        <p:grpSpPr>
          <a:xfrm>
            <a:off x="1349248" y="1041399"/>
            <a:ext cx="8642349" cy="5534027"/>
            <a:chOff x="1346201" y="1057274"/>
            <a:chExt cx="8642349" cy="5572750"/>
          </a:xfrm>
        </p:grpSpPr>
        <p:sp>
          <p:nvSpPr>
            <p:cNvPr id="13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71C3C7B-08A8-430C-8AFE-FE6BCA7B46C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346201" y="1613545"/>
              <a:ext cx="3129206" cy="5016479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C95F023-F6B8-42D7-890F-B0218445A349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4508500" y="1057274"/>
              <a:ext cx="5480050" cy="557275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5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4CC407E-863E-4620-97BE-4FA43BF754D8}"/>
              </a:ext>
            </a:extLst>
          </p:cNvPr>
          <p:cNvSpPr/>
          <p:nvPr userDrawn="1">
            <p:custDataLst>
              <p:tags r:id="rId3"/>
            </p:custDataLst>
          </p:nvPr>
        </p:nvSpPr>
        <p:spPr>
          <a:xfrm>
            <a:off x="1345223" y="1057272"/>
            <a:ext cx="3129206" cy="2117728"/>
          </a:xfrm>
          <a:prstGeom prst="roundRect">
            <a:avLst>
              <a:gd name="adj" fmla="val 11050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48AF12E-21D7-4BAD-8D1D-E50226EEF5B0}"/>
              </a:ext>
            </a:extLst>
          </p:cNvPr>
          <p:cNvSpPr/>
          <p:nvPr userDrawn="1"/>
        </p:nvSpPr>
        <p:spPr>
          <a:xfrm>
            <a:off x="1387118" y="1122760"/>
            <a:ext cx="723275" cy="25391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kumimoji="1" lang="ko-KR" altLang="en-US" sz="1050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rPr>
              <a:t>통화대기</a:t>
            </a:r>
            <a:endParaRPr kumimoji="1" lang="en-US" altLang="ko-KR" sz="1000" kern="1200" dirty="0">
              <a:solidFill>
                <a:schemeClr val="tx1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7" name="WiFi">
            <a:extLst>
              <a:ext uri="{FF2B5EF4-FFF2-40B4-BE49-F238E27FC236}">
                <a16:creationId xmlns:a16="http://schemas.microsoft.com/office/drawing/2014/main" id="{B3541FE3-E814-42E2-BE27-5B5DE59CBA3C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4097963" y="1146522"/>
            <a:ext cx="304798" cy="230154"/>
          </a:xfrm>
          <a:custGeom>
            <a:avLst/>
            <a:gdLst>
              <a:gd name="T0" fmla="*/ 676 w 1345"/>
              <a:gd name="T1" fmla="*/ 0 h 1021"/>
              <a:gd name="T2" fmla="*/ 40 w 1345"/>
              <a:gd name="T3" fmla="*/ 256 h 1021"/>
              <a:gd name="T4" fmla="*/ 31 w 1345"/>
              <a:gd name="T5" fmla="*/ 377 h 1021"/>
              <a:gd name="T6" fmla="*/ 152 w 1345"/>
              <a:gd name="T7" fmla="*/ 373 h 1021"/>
              <a:gd name="T8" fmla="*/ 676 w 1345"/>
              <a:gd name="T9" fmla="*/ 163 h 1021"/>
              <a:gd name="T10" fmla="*/ 1200 w 1345"/>
              <a:gd name="T11" fmla="*/ 373 h 1021"/>
              <a:gd name="T12" fmla="*/ 1316 w 1345"/>
              <a:gd name="T13" fmla="*/ 371 h 1021"/>
              <a:gd name="T14" fmla="*/ 1314 w 1345"/>
              <a:gd name="T15" fmla="*/ 256 h 1021"/>
              <a:gd name="T16" fmla="*/ 676 w 1345"/>
              <a:gd name="T17" fmla="*/ 0 h 1021"/>
              <a:gd name="T18" fmla="*/ 676 w 1345"/>
              <a:gd name="T19" fmla="*/ 271 h 1021"/>
              <a:gd name="T20" fmla="*/ 218 w 1345"/>
              <a:gd name="T21" fmla="*/ 463 h 1021"/>
              <a:gd name="T22" fmla="*/ 211 w 1345"/>
              <a:gd name="T23" fmla="*/ 584 h 1021"/>
              <a:gd name="T24" fmla="*/ 332 w 1345"/>
              <a:gd name="T25" fmla="*/ 578 h 1021"/>
              <a:gd name="T26" fmla="*/ 676 w 1345"/>
              <a:gd name="T27" fmla="*/ 434 h 1021"/>
              <a:gd name="T28" fmla="*/ 1020 w 1345"/>
              <a:gd name="T29" fmla="*/ 578 h 1021"/>
              <a:gd name="T30" fmla="*/ 1136 w 1345"/>
              <a:gd name="T31" fmla="*/ 578 h 1021"/>
              <a:gd name="T32" fmla="*/ 1136 w 1345"/>
              <a:gd name="T33" fmla="*/ 463 h 1021"/>
              <a:gd name="T34" fmla="*/ 676 w 1345"/>
              <a:gd name="T35" fmla="*/ 271 h 1021"/>
              <a:gd name="T36" fmla="*/ 676 w 1345"/>
              <a:gd name="T37" fmla="*/ 543 h 1021"/>
              <a:gd name="T38" fmla="*/ 395 w 1345"/>
              <a:gd name="T39" fmla="*/ 666 h 1021"/>
              <a:gd name="T40" fmla="*/ 400 w 1345"/>
              <a:gd name="T41" fmla="*/ 781 h 1021"/>
              <a:gd name="T42" fmla="*/ 515 w 1345"/>
              <a:gd name="T43" fmla="*/ 777 h 1021"/>
              <a:gd name="T44" fmla="*/ 676 w 1345"/>
              <a:gd name="T45" fmla="*/ 705 h 1021"/>
              <a:gd name="T46" fmla="*/ 839 w 1345"/>
              <a:gd name="T47" fmla="*/ 777 h 1021"/>
              <a:gd name="T48" fmla="*/ 954 w 1345"/>
              <a:gd name="T49" fmla="*/ 781 h 1021"/>
              <a:gd name="T50" fmla="*/ 959 w 1345"/>
              <a:gd name="T51" fmla="*/ 666 h 1021"/>
              <a:gd name="T52" fmla="*/ 676 w 1345"/>
              <a:gd name="T53" fmla="*/ 543 h 1021"/>
              <a:gd name="T54" fmla="*/ 676 w 1345"/>
              <a:gd name="T55" fmla="*/ 826 h 1021"/>
              <a:gd name="T56" fmla="*/ 578 w 1345"/>
              <a:gd name="T57" fmla="*/ 922 h 1021"/>
              <a:gd name="T58" fmla="*/ 676 w 1345"/>
              <a:gd name="T59" fmla="*/ 1021 h 1021"/>
              <a:gd name="T60" fmla="*/ 775 w 1345"/>
              <a:gd name="T61" fmla="*/ 922 h 1021"/>
              <a:gd name="T62" fmla="*/ 676 w 1345"/>
              <a:gd name="T63" fmla="*/ 826 h 10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45" h="1021">
                <a:moveTo>
                  <a:pt x="676" y="0"/>
                </a:moveTo>
                <a:cubicBezTo>
                  <a:pt x="428" y="0"/>
                  <a:pt x="206" y="96"/>
                  <a:pt x="40" y="256"/>
                </a:cubicBezTo>
                <a:cubicBezTo>
                  <a:pt x="4" y="284"/>
                  <a:pt x="0" y="344"/>
                  <a:pt x="31" y="377"/>
                </a:cubicBezTo>
                <a:cubicBezTo>
                  <a:pt x="63" y="409"/>
                  <a:pt x="123" y="408"/>
                  <a:pt x="152" y="373"/>
                </a:cubicBezTo>
                <a:cubicBezTo>
                  <a:pt x="290" y="240"/>
                  <a:pt x="469" y="163"/>
                  <a:pt x="676" y="163"/>
                </a:cubicBezTo>
                <a:cubicBezTo>
                  <a:pt x="883" y="163"/>
                  <a:pt x="1062" y="240"/>
                  <a:pt x="1200" y="373"/>
                </a:cubicBezTo>
                <a:cubicBezTo>
                  <a:pt x="1231" y="403"/>
                  <a:pt x="1286" y="402"/>
                  <a:pt x="1316" y="371"/>
                </a:cubicBezTo>
                <a:cubicBezTo>
                  <a:pt x="1345" y="341"/>
                  <a:pt x="1344" y="286"/>
                  <a:pt x="1314" y="256"/>
                </a:cubicBezTo>
                <a:cubicBezTo>
                  <a:pt x="1148" y="96"/>
                  <a:pt x="925" y="0"/>
                  <a:pt x="676" y="0"/>
                </a:cubicBezTo>
                <a:close/>
                <a:moveTo>
                  <a:pt x="676" y="271"/>
                </a:moveTo>
                <a:cubicBezTo>
                  <a:pt x="496" y="271"/>
                  <a:pt x="335" y="346"/>
                  <a:pt x="218" y="463"/>
                </a:cubicBezTo>
                <a:cubicBezTo>
                  <a:pt x="183" y="491"/>
                  <a:pt x="179" y="551"/>
                  <a:pt x="211" y="584"/>
                </a:cubicBezTo>
                <a:cubicBezTo>
                  <a:pt x="243" y="616"/>
                  <a:pt x="303" y="613"/>
                  <a:pt x="332" y="578"/>
                </a:cubicBezTo>
                <a:cubicBezTo>
                  <a:pt x="421" y="489"/>
                  <a:pt x="541" y="434"/>
                  <a:pt x="676" y="434"/>
                </a:cubicBezTo>
                <a:cubicBezTo>
                  <a:pt x="811" y="434"/>
                  <a:pt x="931" y="489"/>
                  <a:pt x="1020" y="578"/>
                </a:cubicBezTo>
                <a:cubicBezTo>
                  <a:pt x="1051" y="608"/>
                  <a:pt x="1106" y="608"/>
                  <a:pt x="1136" y="578"/>
                </a:cubicBezTo>
                <a:cubicBezTo>
                  <a:pt x="1166" y="548"/>
                  <a:pt x="1166" y="493"/>
                  <a:pt x="1136" y="463"/>
                </a:cubicBezTo>
                <a:cubicBezTo>
                  <a:pt x="1019" y="346"/>
                  <a:pt x="856" y="271"/>
                  <a:pt x="676" y="271"/>
                </a:cubicBezTo>
                <a:close/>
                <a:moveTo>
                  <a:pt x="676" y="543"/>
                </a:moveTo>
                <a:cubicBezTo>
                  <a:pt x="566" y="543"/>
                  <a:pt x="465" y="589"/>
                  <a:pt x="395" y="666"/>
                </a:cubicBezTo>
                <a:cubicBezTo>
                  <a:pt x="366" y="698"/>
                  <a:pt x="368" y="753"/>
                  <a:pt x="400" y="781"/>
                </a:cubicBezTo>
                <a:cubicBezTo>
                  <a:pt x="431" y="810"/>
                  <a:pt x="486" y="808"/>
                  <a:pt x="515" y="777"/>
                </a:cubicBezTo>
                <a:cubicBezTo>
                  <a:pt x="554" y="734"/>
                  <a:pt x="613" y="705"/>
                  <a:pt x="676" y="705"/>
                </a:cubicBezTo>
                <a:cubicBezTo>
                  <a:pt x="739" y="705"/>
                  <a:pt x="800" y="734"/>
                  <a:pt x="839" y="777"/>
                </a:cubicBezTo>
                <a:cubicBezTo>
                  <a:pt x="868" y="808"/>
                  <a:pt x="923" y="810"/>
                  <a:pt x="954" y="781"/>
                </a:cubicBezTo>
                <a:cubicBezTo>
                  <a:pt x="985" y="753"/>
                  <a:pt x="988" y="698"/>
                  <a:pt x="959" y="666"/>
                </a:cubicBezTo>
                <a:cubicBezTo>
                  <a:pt x="889" y="589"/>
                  <a:pt x="787" y="543"/>
                  <a:pt x="676" y="543"/>
                </a:cubicBezTo>
                <a:close/>
                <a:moveTo>
                  <a:pt x="676" y="826"/>
                </a:moveTo>
                <a:cubicBezTo>
                  <a:pt x="622" y="826"/>
                  <a:pt x="578" y="868"/>
                  <a:pt x="578" y="922"/>
                </a:cubicBezTo>
                <a:cubicBezTo>
                  <a:pt x="578" y="976"/>
                  <a:pt x="622" y="1021"/>
                  <a:pt x="676" y="1021"/>
                </a:cubicBezTo>
                <a:cubicBezTo>
                  <a:pt x="730" y="1021"/>
                  <a:pt x="775" y="976"/>
                  <a:pt x="775" y="922"/>
                </a:cubicBezTo>
                <a:cubicBezTo>
                  <a:pt x="775" y="868"/>
                  <a:pt x="730" y="826"/>
                  <a:pt x="676" y="82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1B0B41A0-4EF5-478B-90CE-ADD96FA6E88A}"/>
              </a:ext>
            </a:extLst>
          </p:cNvPr>
          <p:cNvGrpSpPr/>
          <p:nvPr userDrawn="1"/>
        </p:nvGrpSpPr>
        <p:grpSpPr>
          <a:xfrm>
            <a:off x="9118176" y="730726"/>
            <a:ext cx="755947" cy="180000"/>
            <a:chOff x="9118176" y="730726"/>
            <a:chExt cx="755947" cy="180000"/>
          </a:xfrm>
        </p:grpSpPr>
        <p:sp>
          <p:nvSpPr>
            <p:cNvPr id="19" name="Delete">
              <a:extLst>
                <a:ext uri="{FF2B5EF4-FFF2-40B4-BE49-F238E27FC236}">
                  <a16:creationId xmlns:a16="http://schemas.microsoft.com/office/drawing/2014/main" id="{1CEA5BA3-9E7E-4CAA-8744-DF5E302FF6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713271" y="740301"/>
              <a:ext cx="160852" cy="160850"/>
            </a:xfrm>
            <a:custGeom>
              <a:avLst/>
              <a:gdLst>
                <a:gd name="T0" fmla="*/ 3 w 77"/>
                <a:gd name="T1" fmla="*/ 0 h 77"/>
                <a:gd name="T2" fmla="*/ 0 w 77"/>
                <a:gd name="T3" fmla="*/ 3 h 77"/>
                <a:gd name="T4" fmla="*/ 36 w 77"/>
                <a:gd name="T5" fmla="*/ 38 h 77"/>
                <a:gd name="T6" fmla="*/ 0 w 77"/>
                <a:gd name="T7" fmla="*/ 74 h 77"/>
                <a:gd name="T8" fmla="*/ 3 w 77"/>
                <a:gd name="T9" fmla="*/ 77 h 77"/>
                <a:gd name="T10" fmla="*/ 39 w 77"/>
                <a:gd name="T11" fmla="*/ 41 h 77"/>
                <a:gd name="T12" fmla="*/ 74 w 77"/>
                <a:gd name="T13" fmla="*/ 77 h 77"/>
                <a:gd name="T14" fmla="*/ 77 w 77"/>
                <a:gd name="T15" fmla="*/ 74 h 77"/>
                <a:gd name="T16" fmla="*/ 42 w 77"/>
                <a:gd name="T17" fmla="*/ 38 h 77"/>
                <a:gd name="T18" fmla="*/ 77 w 77"/>
                <a:gd name="T19" fmla="*/ 3 h 77"/>
                <a:gd name="T20" fmla="*/ 74 w 77"/>
                <a:gd name="T21" fmla="*/ 0 h 77"/>
                <a:gd name="T22" fmla="*/ 39 w 77"/>
                <a:gd name="T23" fmla="*/ 35 h 77"/>
                <a:gd name="T24" fmla="*/ 3 w 77"/>
                <a:gd name="T2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7">
                  <a:moveTo>
                    <a:pt x="3" y="0"/>
                  </a:moveTo>
                  <a:lnTo>
                    <a:pt x="0" y="3"/>
                  </a:lnTo>
                  <a:lnTo>
                    <a:pt x="36" y="38"/>
                  </a:lnTo>
                  <a:lnTo>
                    <a:pt x="0" y="74"/>
                  </a:lnTo>
                  <a:lnTo>
                    <a:pt x="3" y="77"/>
                  </a:lnTo>
                  <a:lnTo>
                    <a:pt x="39" y="41"/>
                  </a:lnTo>
                  <a:lnTo>
                    <a:pt x="74" y="77"/>
                  </a:lnTo>
                  <a:lnTo>
                    <a:pt x="77" y="74"/>
                  </a:lnTo>
                  <a:lnTo>
                    <a:pt x="42" y="38"/>
                  </a:lnTo>
                  <a:lnTo>
                    <a:pt x="77" y="3"/>
                  </a:lnTo>
                  <a:lnTo>
                    <a:pt x="74" y="0"/>
                  </a:lnTo>
                  <a:lnTo>
                    <a:pt x="39" y="3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AAAAA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" name="Freeform 110">
              <a:extLst>
                <a:ext uri="{FF2B5EF4-FFF2-40B4-BE49-F238E27FC236}">
                  <a16:creationId xmlns:a16="http://schemas.microsoft.com/office/drawing/2014/main" id="{52AA2A50-C759-4680-A963-7E5C372957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30124" y="730726"/>
              <a:ext cx="180000" cy="180000"/>
            </a:xfrm>
            <a:custGeom>
              <a:avLst/>
              <a:gdLst>
                <a:gd name="T0" fmla="*/ 431 w 693"/>
                <a:gd name="T1" fmla="*/ 92 h 693"/>
                <a:gd name="T2" fmla="*/ 353 w 693"/>
                <a:gd name="T3" fmla="*/ 24 h 693"/>
                <a:gd name="T4" fmla="*/ 346 w 693"/>
                <a:gd name="T5" fmla="*/ 246 h 693"/>
                <a:gd name="T6" fmla="*/ 339 w 693"/>
                <a:gd name="T7" fmla="*/ 24 h 693"/>
                <a:gd name="T8" fmla="*/ 267 w 693"/>
                <a:gd name="T9" fmla="*/ 94 h 693"/>
                <a:gd name="T10" fmla="*/ 262 w 693"/>
                <a:gd name="T11" fmla="*/ 82 h 693"/>
                <a:gd name="T12" fmla="*/ 343 w 693"/>
                <a:gd name="T13" fmla="*/ 2 h 693"/>
                <a:gd name="T14" fmla="*/ 344 w 693"/>
                <a:gd name="T15" fmla="*/ 1 h 693"/>
                <a:gd name="T16" fmla="*/ 345 w 693"/>
                <a:gd name="T17" fmla="*/ 1 h 693"/>
                <a:gd name="T18" fmla="*/ 348 w 693"/>
                <a:gd name="T19" fmla="*/ 1 h 693"/>
                <a:gd name="T20" fmla="*/ 349 w 693"/>
                <a:gd name="T21" fmla="*/ 1 h 693"/>
                <a:gd name="T22" fmla="*/ 350 w 693"/>
                <a:gd name="T23" fmla="*/ 2 h 693"/>
                <a:gd name="T24" fmla="*/ 431 w 693"/>
                <a:gd name="T25" fmla="*/ 82 h 693"/>
                <a:gd name="T26" fmla="*/ 353 w 693"/>
                <a:gd name="T27" fmla="*/ 669 h 693"/>
                <a:gd name="T28" fmla="*/ 346 w 693"/>
                <a:gd name="T29" fmla="*/ 447 h 693"/>
                <a:gd name="T30" fmla="*/ 339 w 693"/>
                <a:gd name="T31" fmla="*/ 669 h 693"/>
                <a:gd name="T32" fmla="*/ 262 w 693"/>
                <a:gd name="T33" fmla="*/ 602 h 693"/>
                <a:gd name="T34" fmla="*/ 342 w 693"/>
                <a:gd name="T35" fmla="*/ 691 h 693"/>
                <a:gd name="T36" fmla="*/ 343 w 693"/>
                <a:gd name="T37" fmla="*/ 692 h 693"/>
                <a:gd name="T38" fmla="*/ 344 w 693"/>
                <a:gd name="T39" fmla="*/ 693 h 693"/>
                <a:gd name="T40" fmla="*/ 346 w 693"/>
                <a:gd name="T41" fmla="*/ 693 h 693"/>
                <a:gd name="T42" fmla="*/ 349 w 693"/>
                <a:gd name="T43" fmla="*/ 693 h 693"/>
                <a:gd name="T44" fmla="*/ 350 w 693"/>
                <a:gd name="T45" fmla="*/ 692 h 693"/>
                <a:gd name="T46" fmla="*/ 351 w 693"/>
                <a:gd name="T47" fmla="*/ 691 h 693"/>
                <a:gd name="T48" fmla="*/ 431 w 693"/>
                <a:gd name="T49" fmla="*/ 602 h 693"/>
                <a:gd name="T50" fmla="*/ 692 w 693"/>
                <a:gd name="T51" fmla="*/ 351 h 693"/>
                <a:gd name="T52" fmla="*/ 692 w 693"/>
                <a:gd name="T53" fmla="*/ 349 h 693"/>
                <a:gd name="T54" fmla="*/ 693 w 693"/>
                <a:gd name="T55" fmla="*/ 348 h 693"/>
                <a:gd name="T56" fmla="*/ 693 w 693"/>
                <a:gd name="T57" fmla="*/ 345 h 693"/>
                <a:gd name="T58" fmla="*/ 692 w 693"/>
                <a:gd name="T59" fmla="*/ 344 h 693"/>
                <a:gd name="T60" fmla="*/ 692 w 693"/>
                <a:gd name="T61" fmla="*/ 343 h 693"/>
                <a:gd name="T62" fmla="*/ 611 w 693"/>
                <a:gd name="T63" fmla="*/ 262 h 693"/>
                <a:gd name="T64" fmla="*/ 601 w 693"/>
                <a:gd name="T65" fmla="*/ 272 h 693"/>
                <a:gd name="T66" fmla="*/ 454 w 693"/>
                <a:gd name="T67" fmla="*/ 340 h 693"/>
                <a:gd name="T68" fmla="*/ 454 w 693"/>
                <a:gd name="T69" fmla="*/ 354 h 693"/>
                <a:gd name="T70" fmla="*/ 601 w 693"/>
                <a:gd name="T71" fmla="*/ 421 h 693"/>
                <a:gd name="T72" fmla="*/ 606 w 693"/>
                <a:gd name="T73" fmla="*/ 433 h 693"/>
                <a:gd name="T74" fmla="*/ 691 w 693"/>
                <a:gd name="T75" fmla="*/ 352 h 693"/>
                <a:gd name="T76" fmla="*/ 239 w 693"/>
                <a:gd name="T77" fmla="*/ 340 h 693"/>
                <a:gd name="T78" fmla="*/ 92 w 693"/>
                <a:gd name="T79" fmla="*/ 272 h 693"/>
                <a:gd name="T80" fmla="*/ 82 w 693"/>
                <a:gd name="T81" fmla="*/ 262 h 693"/>
                <a:gd name="T82" fmla="*/ 1 w 693"/>
                <a:gd name="T83" fmla="*/ 343 h 693"/>
                <a:gd name="T84" fmla="*/ 1 w 693"/>
                <a:gd name="T85" fmla="*/ 344 h 693"/>
                <a:gd name="T86" fmla="*/ 0 w 693"/>
                <a:gd name="T87" fmla="*/ 345 h 693"/>
                <a:gd name="T88" fmla="*/ 0 w 693"/>
                <a:gd name="T89" fmla="*/ 349 h 693"/>
                <a:gd name="T90" fmla="*/ 1 w 693"/>
                <a:gd name="T91" fmla="*/ 350 h 693"/>
                <a:gd name="T92" fmla="*/ 2 w 693"/>
                <a:gd name="T93" fmla="*/ 352 h 693"/>
                <a:gd name="T94" fmla="*/ 87 w 693"/>
                <a:gd name="T95" fmla="*/ 433 h 693"/>
                <a:gd name="T96" fmla="*/ 92 w 693"/>
                <a:gd name="T97" fmla="*/ 421 h 693"/>
                <a:gd name="T98" fmla="*/ 239 w 693"/>
                <a:gd name="T99" fmla="*/ 354 h 693"/>
                <a:gd name="T100" fmla="*/ 239 w 693"/>
                <a:gd name="T101" fmla="*/ 340 h 693"/>
                <a:gd name="T102" fmla="*/ 322 w 693"/>
                <a:gd name="T103" fmla="*/ 347 h 693"/>
                <a:gd name="T104" fmla="*/ 371 w 693"/>
                <a:gd name="T105" fmla="*/ 347 h 693"/>
                <a:gd name="T106" fmla="*/ 346 w 693"/>
                <a:gd name="T107" fmla="*/ 357 h 693"/>
                <a:gd name="T108" fmla="*/ 346 w 693"/>
                <a:gd name="T109" fmla="*/ 337 h 693"/>
                <a:gd name="T110" fmla="*/ 346 w 693"/>
                <a:gd name="T111" fmla="*/ 357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93" h="693">
                  <a:moveTo>
                    <a:pt x="431" y="82"/>
                  </a:moveTo>
                  <a:cubicBezTo>
                    <a:pt x="434" y="85"/>
                    <a:pt x="434" y="89"/>
                    <a:pt x="431" y="92"/>
                  </a:cubicBezTo>
                  <a:cubicBezTo>
                    <a:pt x="428" y="95"/>
                    <a:pt x="424" y="95"/>
                    <a:pt x="421" y="92"/>
                  </a:cubicBezTo>
                  <a:cubicBezTo>
                    <a:pt x="353" y="24"/>
                    <a:pt x="353" y="24"/>
                    <a:pt x="353" y="24"/>
                  </a:cubicBezTo>
                  <a:cubicBezTo>
                    <a:pt x="353" y="239"/>
                    <a:pt x="353" y="239"/>
                    <a:pt x="353" y="239"/>
                  </a:cubicBezTo>
                  <a:cubicBezTo>
                    <a:pt x="353" y="243"/>
                    <a:pt x="350" y="246"/>
                    <a:pt x="346" y="246"/>
                  </a:cubicBezTo>
                  <a:cubicBezTo>
                    <a:pt x="343" y="246"/>
                    <a:pt x="339" y="243"/>
                    <a:pt x="339" y="239"/>
                  </a:cubicBezTo>
                  <a:cubicBezTo>
                    <a:pt x="339" y="24"/>
                    <a:pt x="339" y="24"/>
                    <a:pt x="339" y="24"/>
                  </a:cubicBezTo>
                  <a:cubicBezTo>
                    <a:pt x="272" y="92"/>
                    <a:pt x="272" y="92"/>
                    <a:pt x="272" y="92"/>
                  </a:cubicBezTo>
                  <a:cubicBezTo>
                    <a:pt x="271" y="93"/>
                    <a:pt x="269" y="94"/>
                    <a:pt x="267" y="94"/>
                  </a:cubicBezTo>
                  <a:cubicBezTo>
                    <a:pt x="265" y="94"/>
                    <a:pt x="263" y="93"/>
                    <a:pt x="262" y="92"/>
                  </a:cubicBezTo>
                  <a:cubicBezTo>
                    <a:pt x="259" y="89"/>
                    <a:pt x="259" y="85"/>
                    <a:pt x="262" y="82"/>
                  </a:cubicBezTo>
                  <a:cubicBezTo>
                    <a:pt x="342" y="3"/>
                    <a:pt x="342" y="3"/>
                    <a:pt x="342" y="3"/>
                  </a:cubicBezTo>
                  <a:cubicBezTo>
                    <a:pt x="342" y="2"/>
                    <a:pt x="342" y="2"/>
                    <a:pt x="343" y="2"/>
                  </a:cubicBezTo>
                  <a:cubicBezTo>
                    <a:pt x="343" y="2"/>
                    <a:pt x="343" y="2"/>
                    <a:pt x="343" y="2"/>
                  </a:cubicBezTo>
                  <a:cubicBezTo>
                    <a:pt x="343" y="1"/>
                    <a:pt x="343" y="1"/>
                    <a:pt x="344" y="1"/>
                  </a:cubicBezTo>
                  <a:cubicBezTo>
                    <a:pt x="344" y="1"/>
                    <a:pt x="344" y="1"/>
                    <a:pt x="344" y="1"/>
                  </a:cubicBezTo>
                  <a:cubicBezTo>
                    <a:pt x="344" y="1"/>
                    <a:pt x="345" y="1"/>
                    <a:pt x="345" y="1"/>
                  </a:cubicBezTo>
                  <a:cubicBezTo>
                    <a:pt x="346" y="1"/>
                    <a:pt x="346" y="0"/>
                    <a:pt x="346" y="0"/>
                  </a:cubicBezTo>
                  <a:cubicBezTo>
                    <a:pt x="347" y="0"/>
                    <a:pt x="347" y="1"/>
                    <a:pt x="348" y="1"/>
                  </a:cubicBezTo>
                  <a:cubicBezTo>
                    <a:pt x="348" y="1"/>
                    <a:pt x="348" y="1"/>
                    <a:pt x="349" y="1"/>
                  </a:cubicBezTo>
                  <a:cubicBezTo>
                    <a:pt x="349" y="1"/>
                    <a:pt x="349" y="1"/>
                    <a:pt x="349" y="1"/>
                  </a:cubicBezTo>
                  <a:cubicBezTo>
                    <a:pt x="350" y="1"/>
                    <a:pt x="350" y="1"/>
                    <a:pt x="350" y="2"/>
                  </a:cubicBezTo>
                  <a:cubicBezTo>
                    <a:pt x="350" y="2"/>
                    <a:pt x="350" y="2"/>
                    <a:pt x="350" y="2"/>
                  </a:cubicBezTo>
                  <a:cubicBezTo>
                    <a:pt x="351" y="2"/>
                    <a:pt x="351" y="2"/>
                    <a:pt x="351" y="3"/>
                  </a:cubicBezTo>
                  <a:lnTo>
                    <a:pt x="431" y="82"/>
                  </a:lnTo>
                  <a:close/>
                  <a:moveTo>
                    <a:pt x="421" y="602"/>
                  </a:moveTo>
                  <a:cubicBezTo>
                    <a:pt x="353" y="669"/>
                    <a:pt x="353" y="669"/>
                    <a:pt x="353" y="669"/>
                  </a:cubicBezTo>
                  <a:cubicBezTo>
                    <a:pt x="353" y="454"/>
                    <a:pt x="353" y="454"/>
                    <a:pt x="353" y="454"/>
                  </a:cubicBezTo>
                  <a:cubicBezTo>
                    <a:pt x="353" y="450"/>
                    <a:pt x="350" y="447"/>
                    <a:pt x="346" y="447"/>
                  </a:cubicBezTo>
                  <a:cubicBezTo>
                    <a:pt x="343" y="447"/>
                    <a:pt x="339" y="450"/>
                    <a:pt x="339" y="454"/>
                  </a:cubicBezTo>
                  <a:cubicBezTo>
                    <a:pt x="339" y="669"/>
                    <a:pt x="339" y="669"/>
                    <a:pt x="339" y="669"/>
                  </a:cubicBezTo>
                  <a:cubicBezTo>
                    <a:pt x="272" y="602"/>
                    <a:pt x="272" y="602"/>
                    <a:pt x="272" y="602"/>
                  </a:cubicBezTo>
                  <a:cubicBezTo>
                    <a:pt x="269" y="599"/>
                    <a:pt x="265" y="599"/>
                    <a:pt x="262" y="602"/>
                  </a:cubicBezTo>
                  <a:cubicBezTo>
                    <a:pt x="259" y="604"/>
                    <a:pt x="259" y="609"/>
                    <a:pt x="262" y="612"/>
                  </a:cubicBezTo>
                  <a:cubicBezTo>
                    <a:pt x="342" y="691"/>
                    <a:pt x="342" y="691"/>
                    <a:pt x="342" y="691"/>
                  </a:cubicBezTo>
                  <a:cubicBezTo>
                    <a:pt x="342" y="691"/>
                    <a:pt x="342" y="692"/>
                    <a:pt x="343" y="692"/>
                  </a:cubicBezTo>
                  <a:cubicBezTo>
                    <a:pt x="343" y="692"/>
                    <a:pt x="343" y="692"/>
                    <a:pt x="343" y="692"/>
                  </a:cubicBezTo>
                  <a:cubicBezTo>
                    <a:pt x="343" y="692"/>
                    <a:pt x="343" y="692"/>
                    <a:pt x="344" y="693"/>
                  </a:cubicBezTo>
                  <a:cubicBezTo>
                    <a:pt x="344" y="693"/>
                    <a:pt x="344" y="693"/>
                    <a:pt x="344" y="693"/>
                  </a:cubicBezTo>
                  <a:cubicBezTo>
                    <a:pt x="344" y="693"/>
                    <a:pt x="345" y="693"/>
                    <a:pt x="345" y="693"/>
                  </a:cubicBezTo>
                  <a:cubicBezTo>
                    <a:pt x="346" y="693"/>
                    <a:pt x="346" y="693"/>
                    <a:pt x="346" y="693"/>
                  </a:cubicBezTo>
                  <a:cubicBezTo>
                    <a:pt x="347" y="693"/>
                    <a:pt x="347" y="693"/>
                    <a:pt x="348" y="693"/>
                  </a:cubicBezTo>
                  <a:cubicBezTo>
                    <a:pt x="348" y="693"/>
                    <a:pt x="348" y="693"/>
                    <a:pt x="349" y="693"/>
                  </a:cubicBezTo>
                  <a:cubicBezTo>
                    <a:pt x="349" y="693"/>
                    <a:pt x="349" y="693"/>
                    <a:pt x="349" y="693"/>
                  </a:cubicBezTo>
                  <a:cubicBezTo>
                    <a:pt x="350" y="692"/>
                    <a:pt x="350" y="692"/>
                    <a:pt x="350" y="692"/>
                  </a:cubicBezTo>
                  <a:cubicBezTo>
                    <a:pt x="350" y="692"/>
                    <a:pt x="350" y="692"/>
                    <a:pt x="350" y="692"/>
                  </a:cubicBezTo>
                  <a:cubicBezTo>
                    <a:pt x="351" y="692"/>
                    <a:pt x="351" y="691"/>
                    <a:pt x="351" y="691"/>
                  </a:cubicBezTo>
                  <a:cubicBezTo>
                    <a:pt x="431" y="612"/>
                    <a:pt x="431" y="612"/>
                    <a:pt x="431" y="612"/>
                  </a:cubicBezTo>
                  <a:cubicBezTo>
                    <a:pt x="434" y="609"/>
                    <a:pt x="434" y="604"/>
                    <a:pt x="431" y="602"/>
                  </a:cubicBezTo>
                  <a:cubicBezTo>
                    <a:pt x="428" y="599"/>
                    <a:pt x="424" y="599"/>
                    <a:pt x="421" y="602"/>
                  </a:cubicBezTo>
                  <a:close/>
                  <a:moveTo>
                    <a:pt x="692" y="351"/>
                  </a:moveTo>
                  <a:cubicBezTo>
                    <a:pt x="692" y="351"/>
                    <a:pt x="692" y="351"/>
                    <a:pt x="692" y="351"/>
                  </a:cubicBezTo>
                  <a:cubicBezTo>
                    <a:pt x="692" y="350"/>
                    <a:pt x="692" y="350"/>
                    <a:pt x="692" y="349"/>
                  </a:cubicBezTo>
                  <a:cubicBezTo>
                    <a:pt x="692" y="349"/>
                    <a:pt x="692" y="349"/>
                    <a:pt x="692" y="349"/>
                  </a:cubicBezTo>
                  <a:cubicBezTo>
                    <a:pt x="692" y="349"/>
                    <a:pt x="693" y="349"/>
                    <a:pt x="693" y="348"/>
                  </a:cubicBezTo>
                  <a:cubicBezTo>
                    <a:pt x="693" y="348"/>
                    <a:pt x="693" y="347"/>
                    <a:pt x="693" y="347"/>
                  </a:cubicBezTo>
                  <a:cubicBezTo>
                    <a:pt x="693" y="346"/>
                    <a:pt x="693" y="346"/>
                    <a:pt x="693" y="345"/>
                  </a:cubicBezTo>
                  <a:cubicBezTo>
                    <a:pt x="693" y="345"/>
                    <a:pt x="692" y="345"/>
                    <a:pt x="692" y="344"/>
                  </a:cubicBezTo>
                  <a:cubicBezTo>
                    <a:pt x="692" y="344"/>
                    <a:pt x="692" y="344"/>
                    <a:pt x="692" y="344"/>
                  </a:cubicBezTo>
                  <a:cubicBezTo>
                    <a:pt x="692" y="344"/>
                    <a:pt x="692" y="343"/>
                    <a:pt x="692" y="343"/>
                  </a:cubicBezTo>
                  <a:cubicBezTo>
                    <a:pt x="692" y="343"/>
                    <a:pt x="692" y="343"/>
                    <a:pt x="692" y="343"/>
                  </a:cubicBezTo>
                  <a:cubicBezTo>
                    <a:pt x="691" y="343"/>
                    <a:pt x="691" y="342"/>
                    <a:pt x="691" y="342"/>
                  </a:cubicBezTo>
                  <a:cubicBezTo>
                    <a:pt x="611" y="262"/>
                    <a:pt x="611" y="262"/>
                    <a:pt x="611" y="262"/>
                  </a:cubicBezTo>
                  <a:cubicBezTo>
                    <a:pt x="608" y="260"/>
                    <a:pt x="604" y="260"/>
                    <a:pt x="601" y="262"/>
                  </a:cubicBezTo>
                  <a:cubicBezTo>
                    <a:pt x="599" y="265"/>
                    <a:pt x="599" y="269"/>
                    <a:pt x="601" y="272"/>
                  </a:cubicBezTo>
                  <a:cubicBezTo>
                    <a:pt x="669" y="340"/>
                    <a:pt x="669" y="340"/>
                    <a:pt x="669" y="340"/>
                  </a:cubicBezTo>
                  <a:cubicBezTo>
                    <a:pt x="454" y="340"/>
                    <a:pt x="454" y="340"/>
                    <a:pt x="454" y="340"/>
                  </a:cubicBezTo>
                  <a:cubicBezTo>
                    <a:pt x="450" y="340"/>
                    <a:pt x="447" y="343"/>
                    <a:pt x="447" y="347"/>
                  </a:cubicBezTo>
                  <a:cubicBezTo>
                    <a:pt x="447" y="351"/>
                    <a:pt x="450" y="354"/>
                    <a:pt x="454" y="354"/>
                  </a:cubicBezTo>
                  <a:cubicBezTo>
                    <a:pt x="669" y="354"/>
                    <a:pt x="669" y="354"/>
                    <a:pt x="669" y="354"/>
                  </a:cubicBezTo>
                  <a:cubicBezTo>
                    <a:pt x="601" y="421"/>
                    <a:pt x="601" y="421"/>
                    <a:pt x="601" y="421"/>
                  </a:cubicBezTo>
                  <a:cubicBezTo>
                    <a:pt x="599" y="424"/>
                    <a:pt x="599" y="429"/>
                    <a:pt x="601" y="431"/>
                  </a:cubicBezTo>
                  <a:cubicBezTo>
                    <a:pt x="603" y="433"/>
                    <a:pt x="604" y="433"/>
                    <a:pt x="606" y="433"/>
                  </a:cubicBezTo>
                  <a:cubicBezTo>
                    <a:pt x="608" y="433"/>
                    <a:pt x="610" y="433"/>
                    <a:pt x="611" y="431"/>
                  </a:cubicBezTo>
                  <a:cubicBezTo>
                    <a:pt x="691" y="352"/>
                    <a:pt x="691" y="352"/>
                    <a:pt x="691" y="352"/>
                  </a:cubicBezTo>
                  <a:cubicBezTo>
                    <a:pt x="691" y="351"/>
                    <a:pt x="691" y="351"/>
                    <a:pt x="692" y="351"/>
                  </a:cubicBezTo>
                  <a:close/>
                  <a:moveTo>
                    <a:pt x="239" y="340"/>
                  </a:moveTo>
                  <a:cubicBezTo>
                    <a:pt x="24" y="340"/>
                    <a:pt x="24" y="340"/>
                    <a:pt x="24" y="340"/>
                  </a:cubicBezTo>
                  <a:cubicBezTo>
                    <a:pt x="92" y="272"/>
                    <a:pt x="92" y="272"/>
                    <a:pt x="92" y="272"/>
                  </a:cubicBezTo>
                  <a:cubicBezTo>
                    <a:pt x="94" y="269"/>
                    <a:pt x="94" y="265"/>
                    <a:pt x="92" y="262"/>
                  </a:cubicBezTo>
                  <a:cubicBezTo>
                    <a:pt x="89" y="260"/>
                    <a:pt x="84" y="260"/>
                    <a:pt x="82" y="262"/>
                  </a:cubicBezTo>
                  <a:cubicBezTo>
                    <a:pt x="2" y="342"/>
                    <a:pt x="2" y="342"/>
                    <a:pt x="2" y="342"/>
                  </a:cubicBezTo>
                  <a:cubicBezTo>
                    <a:pt x="2" y="342"/>
                    <a:pt x="2" y="343"/>
                    <a:pt x="1" y="343"/>
                  </a:cubicBezTo>
                  <a:cubicBezTo>
                    <a:pt x="1" y="343"/>
                    <a:pt x="1" y="343"/>
                    <a:pt x="1" y="343"/>
                  </a:cubicBezTo>
                  <a:cubicBezTo>
                    <a:pt x="1" y="344"/>
                    <a:pt x="1" y="344"/>
                    <a:pt x="1" y="344"/>
                  </a:cubicBezTo>
                  <a:cubicBezTo>
                    <a:pt x="1" y="344"/>
                    <a:pt x="1" y="345"/>
                    <a:pt x="0" y="345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0" y="346"/>
                    <a:pt x="0" y="347"/>
                    <a:pt x="0" y="348"/>
                  </a:cubicBezTo>
                  <a:cubicBezTo>
                    <a:pt x="0" y="348"/>
                    <a:pt x="0" y="349"/>
                    <a:pt x="0" y="349"/>
                  </a:cubicBezTo>
                  <a:cubicBezTo>
                    <a:pt x="1" y="349"/>
                    <a:pt x="1" y="349"/>
                    <a:pt x="1" y="349"/>
                  </a:cubicBezTo>
                  <a:cubicBezTo>
                    <a:pt x="1" y="350"/>
                    <a:pt x="1" y="350"/>
                    <a:pt x="1" y="350"/>
                  </a:cubicBezTo>
                  <a:cubicBezTo>
                    <a:pt x="1" y="350"/>
                    <a:pt x="1" y="351"/>
                    <a:pt x="1" y="351"/>
                  </a:cubicBezTo>
                  <a:cubicBezTo>
                    <a:pt x="2" y="351"/>
                    <a:pt x="2" y="351"/>
                    <a:pt x="2" y="352"/>
                  </a:cubicBezTo>
                  <a:cubicBezTo>
                    <a:pt x="82" y="431"/>
                    <a:pt x="82" y="431"/>
                    <a:pt x="82" y="431"/>
                  </a:cubicBezTo>
                  <a:cubicBezTo>
                    <a:pt x="83" y="433"/>
                    <a:pt x="85" y="433"/>
                    <a:pt x="87" y="433"/>
                  </a:cubicBezTo>
                  <a:cubicBezTo>
                    <a:pt x="88" y="433"/>
                    <a:pt x="90" y="433"/>
                    <a:pt x="92" y="431"/>
                  </a:cubicBezTo>
                  <a:cubicBezTo>
                    <a:pt x="94" y="429"/>
                    <a:pt x="94" y="424"/>
                    <a:pt x="92" y="421"/>
                  </a:cubicBezTo>
                  <a:cubicBezTo>
                    <a:pt x="24" y="354"/>
                    <a:pt x="24" y="354"/>
                    <a:pt x="24" y="354"/>
                  </a:cubicBezTo>
                  <a:cubicBezTo>
                    <a:pt x="239" y="354"/>
                    <a:pt x="239" y="354"/>
                    <a:pt x="239" y="354"/>
                  </a:cubicBezTo>
                  <a:cubicBezTo>
                    <a:pt x="243" y="354"/>
                    <a:pt x="246" y="351"/>
                    <a:pt x="246" y="347"/>
                  </a:cubicBezTo>
                  <a:cubicBezTo>
                    <a:pt x="246" y="343"/>
                    <a:pt x="243" y="340"/>
                    <a:pt x="239" y="340"/>
                  </a:cubicBezTo>
                  <a:close/>
                  <a:moveTo>
                    <a:pt x="346" y="371"/>
                  </a:moveTo>
                  <a:cubicBezTo>
                    <a:pt x="333" y="371"/>
                    <a:pt x="322" y="360"/>
                    <a:pt x="322" y="347"/>
                  </a:cubicBezTo>
                  <a:cubicBezTo>
                    <a:pt x="322" y="333"/>
                    <a:pt x="333" y="323"/>
                    <a:pt x="346" y="323"/>
                  </a:cubicBezTo>
                  <a:cubicBezTo>
                    <a:pt x="360" y="323"/>
                    <a:pt x="371" y="333"/>
                    <a:pt x="371" y="347"/>
                  </a:cubicBezTo>
                  <a:cubicBezTo>
                    <a:pt x="371" y="360"/>
                    <a:pt x="360" y="371"/>
                    <a:pt x="346" y="371"/>
                  </a:cubicBezTo>
                  <a:close/>
                  <a:moveTo>
                    <a:pt x="346" y="357"/>
                  </a:moveTo>
                  <a:cubicBezTo>
                    <a:pt x="352" y="357"/>
                    <a:pt x="357" y="352"/>
                    <a:pt x="357" y="347"/>
                  </a:cubicBezTo>
                  <a:cubicBezTo>
                    <a:pt x="357" y="341"/>
                    <a:pt x="352" y="337"/>
                    <a:pt x="346" y="337"/>
                  </a:cubicBezTo>
                  <a:cubicBezTo>
                    <a:pt x="341" y="337"/>
                    <a:pt x="336" y="341"/>
                    <a:pt x="336" y="347"/>
                  </a:cubicBezTo>
                  <a:cubicBezTo>
                    <a:pt x="336" y="352"/>
                    <a:pt x="341" y="357"/>
                    <a:pt x="346" y="357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solidFill>
                <a:srgbClr val="5F5F5F"/>
              </a:solidFill>
            </a:ln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1219170" latinLnBrk="0"/>
              <a:endParaRPr lang="en-US">
                <a:solidFill>
                  <a:srgbClr val="FFFFFF"/>
                </a:solidFill>
                <a:latin typeface="Open Sans Light"/>
              </a:endParaRPr>
            </a:p>
          </p:txBody>
        </p:sp>
        <p:sp>
          <p:nvSpPr>
            <p:cNvPr id="21" name="그래픽 223" descr="정지">
              <a:extLst>
                <a:ext uri="{FF2B5EF4-FFF2-40B4-BE49-F238E27FC236}">
                  <a16:creationId xmlns:a16="http://schemas.microsoft.com/office/drawing/2014/main" id="{FDE109D6-3E3D-4C5B-A64E-9FA7C67EDD8C}"/>
                </a:ext>
              </a:extLst>
            </p:cNvPr>
            <p:cNvSpPr/>
            <p:nvPr/>
          </p:nvSpPr>
          <p:spPr>
            <a:xfrm>
              <a:off x="9118176" y="811726"/>
              <a:ext cx="208800" cy="18000"/>
            </a:xfrm>
            <a:custGeom>
              <a:avLst/>
              <a:gdLst>
                <a:gd name="connsiteX0" fmla="*/ 0 w 704850"/>
                <a:gd name="connsiteY0" fmla="*/ 0 h 704850"/>
                <a:gd name="connsiteX1" fmla="*/ 704850 w 704850"/>
                <a:gd name="connsiteY1" fmla="*/ 0 h 704850"/>
                <a:gd name="connsiteX2" fmla="*/ 704850 w 704850"/>
                <a:gd name="connsiteY2" fmla="*/ 704850 h 704850"/>
                <a:gd name="connsiteX3" fmla="*/ 0 w 704850"/>
                <a:gd name="connsiteY3" fmla="*/ 704850 h 70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4850" h="704850">
                  <a:moveTo>
                    <a:pt x="0" y="0"/>
                  </a:moveTo>
                  <a:lnTo>
                    <a:pt x="704850" y="0"/>
                  </a:lnTo>
                  <a:lnTo>
                    <a:pt x="704850" y="704850"/>
                  </a:lnTo>
                  <a:lnTo>
                    <a:pt x="0" y="70485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2F92043A-7ECB-434D-999F-83E245D1037F}"/>
              </a:ext>
            </a:extLst>
          </p:cNvPr>
          <p:cNvGrpSpPr/>
          <p:nvPr userDrawn="1"/>
        </p:nvGrpSpPr>
        <p:grpSpPr>
          <a:xfrm>
            <a:off x="293254" y="1187748"/>
            <a:ext cx="1016515" cy="3269068"/>
            <a:chOff x="293254" y="1187748"/>
            <a:chExt cx="1016515" cy="3269068"/>
          </a:xfrm>
        </p:grpSpPr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6EF35CA4-832C-4513-81D3-D08A7EF09B4F}"/>
                </a:ext>
              </a:extLst>
            </p:cNvPr>
            <p:cNvGrpSpPr/>
            <p:nvPr/>
          </p:nvGrpSpPr>
          <p:grpSpPr>
            <a:xfrm>
              <a:off x="293254" y="1187748"/>
              <a:ext cx="868301" cy="426726"/>
              <a:chOff x="281894" y="1187748"/>
              <a:chExt cx="868301" cy="426726"/>
            </a:xfrm>
          </p:grpSpPr>
          <p:sp>
            <p:nvSpPr>
              <p:cNvPr id="45" name="Oval 77">
                <a:extLst>
                  <a:ext uri="{FF2B5EF4-FFF2-40B4-BE49-F238E27FC236}">
                    <a16:creationId xmlns:a16="http://schemas.microsoft.com/office/drawing/2014/main" id="{A165A423-7D12-4AC9-A1F5-058712332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187748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826671B0-3689-41F9-B868-80715FCE2925}"/>
                  </a:ext>
                </a:extLst>
              </p:cNvPr>
              <p:cNvSpPr/>
              <p:nvPr/>
            </p:nvSpPr>
            <p:spPr>
              <a:xfrm>
                <a:off x="695490" y="1274153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전화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7" name="그래픽 87" descr="스피커폰">
                <a:extLst>
                  <a:ext uri="{FF2B5EF4-FFF2-40B4-BE49-F238E27FC236}">
                    <a16:creationId xmlns:a16="http://schemas.microsoft.com/office/drawing/2014/main" id="{55CA515C-BEFA-48B6-A495-0170E25D5B95}"/>
                  </a:ext>
                </a:extLst>
              </p:cNvPr>
              <p:cNvGrpSpPr/>
              <p:nvPr/>
            </p:nvGrpSpPr>
            <p:grpSpPr>
              <a:xfrm>
                <a:off x="384311" y="1288311"/>
                <a:ext cx="221893" cy="216996"/>
                <a:chOff x="6293024" y="1697068"/>
                <a:chExt cx="427931" cy="418486"/>
              </a:xfrm>
              <a:solidFill>
                <a:srgbClr val="FFFFFF"/>
              </a:solidFill>
            </p:grpSpPr>
            <p:sp>
              <p:nvSpPr>
                <p:cNvPr id="48" name="자유형: 도형 47">
                  <a:extLst>
                    <a:ext uri="{FF2B5EF4-FFF2-40B4-BE49-F238E27FC236}">
                      <a16:creationId xmlns:a16="http://schemas.microsoft.com/office/drawing/2014/main" id="{15902445-8FE9-4D22-B722-4518B566AF0E}"/>
                    </a:ext>
                  </a:extLst>
                </p:cNvPr>
                <p:cNvSpPr/>
                <p:nvPr/>
              </p:nvSpPr>
              <p:spPr>
                <a:xfrm>
                  <a:off x="6293024" y="1758012"/>
                  <a:ext cx="356464" cy="357542"/>
                </a:xfrm>
                <a:custGeom>
                  <a:avLst/>
                  <a:gdLst>
                    <a:gd name="connsiteX0" fmla="*/ 289479 w 356464"/>
                    <a:gd name="connsiteY0" fmla="*/ 217999 h 357542"/>
                    <a:gd name="connsiteX1" fmla="*/ 262031 w 356464"/>
                    <a:gd name="connsiteY1" fmla="*/ 217756 h 357542"/>
                    <a:gd name="connsiteX2" fmla="*/ 261787 w 356464"/>
                    <a:gd name="connsiteY2" fmla="*/ 217999 h 357542"/>
                    <a:gd name="connsiteX3" fmla="*/ 228769 w 356464"/>
                    <a:gd name="connsiteY3" fmla="*/ 252395 h 357542"/>
                    <a:gd name="connsiteX4" fmla="*/ 215368 w 356464"/>
                    <a:gd name="connsiteY4" fmla="*/ 252395 h 357542"/>
                    <a:gd name="connsiteX5" fmla="*/ 104582 w 356464"/>
                    <a:gd name="connsiteY5" fmla="*/ 142057 h 357542"/>
                    <a:gd name="connsiteX6" fmla="*/ 104582 w 356464"/>
                    <a:gd name="connsiteY6" fmla="*/ 128656 h 357542"/>
                    <a:gd name="connsiteX7" fmla="*/ 138971 w 356464"/>
                    <a:gd name="connsiteY7" fmla="*/ 94702 h 357542"/>
                    <a:gd name="connsiteX8" fmla="*/ 139215 w 356464"/>
                    <a:gd name="connsiteY8" fmla="*/ 67254 h 357542"/>
                    <a:gd name="connsiteX9" fmla="*/ 138971 w 356464"/>
                    <a:gd name="connsiteY9" fmla="*/ 67011 h 357542"/>
                    <a:gd name="connsiteX10" fmla="*/ 77339 w 356464"/>
                    <a:gd name="connsiteY10" fmla="*/ 5807 h 357542"/>
                    <a:gd name="connsiteX11" fmla="*/ 63938 w 356464"/>
                    <a:gd name="connsiteY11" fmla="*/ 0 h 357542"/>
                    <a:gd name="connsiteX12" fmla="*/ 50095 w 356464"/>
                    <a:gd name="connsiteY12" fmla="*/ 5807 h 357542"/>
                    <a:gd name="connsiteX13" fmla="*/ 14810 w 356464"/>
                    <a:gd name="connsiteY13" fmla="*/ 41099 h 357542"/>
                    <a:gd name="connsiteX14" fmla="*/ 71 w 356464"/>
                    <a:gd name="connsiteY14" fmla="*/ 72818 h 357542"/>
                    <a:gd name="connsiteX15" fmla="*/ 10347 w 356464"/>
                    <a:gd name="connsiteY15" fmla="*/ 130891 h 357542"/>
                    <a:gd name="connsiteX16" fmla="*/ 37143 w 356464"/>
                    <a:gd name="connsiteY16" fmla="*/ 177797 h 357542"/>
                    <a:gd name="connsiteX17" fmla="*/ 173360 w 356464"/>
                    <a:gd name="connsiteY17" fmla="*/ 318509 h 357542"/>
                    <a:gd name="connsiteX18" fmla="*/ 201487 w 356464"/>
                    <a:gd name="connsiteY18" fmla="*/ 336379 h 357542"/>
                    <a:gd name="connsiteX19" fmla="*/ 272941 w 356464"/>
                    <a:gd name="connsiteY19" fmla="*/ 357374 h 357542"/>
                    <a:gd name="connsiteX20" fmla="*/ 277228 w 356464"/>
                    <a:gd name="connsiteY20" fmla="*/ 357543 h 357542"/>
                    <a:gd name="connsiteX21" fmla="*/ 318496 w 356464"/>
                    <a:gd name="connsiteY21" fmla="*/ 339504 h 357542"/>
                    <a:gd name="connsiteX22" fmla="*/ 350650 w 356464"/>
                    <a:gd name="connsiteY22" fmla="*/ 307343 h 357542"/>
                    <a:gd name="connsiteX23" fmla="*/ 356457 w 356464"/>
                    <a:gd name="connsiteY23" fmla="*/ 293494 h 357542"/>
                    <a:gd name="connsiteX24" fmla="*/ 351098 w 356464"/>
                    <a:gd name="connsiteY24" fmla="*/ 279645 h 357542"/>
                    <a:gd name="connsiteX25" fmla="*/ 59280 w 356464"/>
                    <a:gd name="connsiteY25" fmla="*/ 14992 h 357542"/>
                    <a:gd name="connsiteX26" fmla="*/ 63938 w 356464"/>
                    <a:gd name="connsiteY26" fmla="*/ 12992 h 357542"/>
                    <a:gd name="connsiteX27" fmla="*/ 68186 w 356464"/>
                    <a:gd name="connsiteY27" fmla="*/ 15025 h 357542"/>
                    <a:gd name="connsiteX28" fmla="*/ 129779 w 356464"/>
                    <a:gd name="connsiteY28" fmla="*/ 76189 h 357542"/>
                    <a:gd name="connsiteX29" fmla="*/ 130029 w 356464"/>
                    <a:gd name="connsiteY29" fmla="*/ 85271 h 357542"/>
                    <a:gd name="connsiteX30" fmla="*/ 129844 w 356464"/>
                    <a:gd name="connsiteY30" fmla="*/ 85459 h 357542"/>
                    <a:gd name="connsiteX31" fmla="*/ 118691 w 356464"/>
                    <a:gd name="connsiteY31" fmla="*/ 96502 h 357542"/>
                    <a:gd name="connsiteX32" fmla="*/ 48250 w 356464"/>
                    <a:gd name="connsiteY32" fmla="*/ 26035 h 357542"/>
                    <a:gd name="connsiteX33" fmla="*/ 309317 w 356464"/>
                    <a:gd name="connsiteY33" fmla="*/ 330319 h 357542"/>
                    <a:gd name="connsiteX34" fmla="*/ 309148 w 356464"/>
                    <a:gd name="connsiteY34" fmla="*/ 330487 h 357542"/>
                    <a:gd name="connsiteX35" fmla="*/ 308979 w 356464"/>
                    <a:gd name="connsiteY35" fmla="*/ 330663 h 357542"/>
                    <a:gd name="connsiteX36" fmla="*/ 277234 w 356464"/>
                    <a:gd name="connsiteY36" fmla="*/ 344551 h 357542"/>
                    <a:gd name="connsiteX37" fmla="*/ 273857 w 356464"/>
                    <a:gd name="connsiteY37" fmla="*/ 344415 h 357542"/>
                    <a:gd name="connsiteX38" fmla="*/ 207508 w 356464"/>
                    <a:gd name="connsiteY38" fmla="*/ 324862 h 357542"/>
                    <a:gd name="connsiteX39" fmla="*/ 181148 w 356464"/>
                    <a:gd name="connsiteY39" fmla="*/ 308116 h 357542"/>
                    <a:gd name="connsiteX40" fmla="*/ 181005 w 356464"/>
                    <a:gd name="connsiteY40" fmla="*/ 308012 h 357542"/>
                    <a:gd name="connsiteX41" fmla="*/ 180862 w 356464"/>
                    <a:gd name="connsiteY41" fmla="*/ 307908 h 357542"/>
                    <a:gd name="connsiteX42" fmla="*/ 47802 w 356464"/>
                    <a:gd name="connsiteY42" fmla="*/ 170366 h 357542"/>
                    <a:gd name="connsiteX43" fmla="*/ 22469 w 356464"/>
                    <a:gd name="connsiteY43" fmla="*/ 126116 h 357542"/>
                    <a:gd name="connsiteX44" fmla="*/ 13069 w 356464"/>
                    <a:gd name="connsiteY44" fmla="*/ 73682 h 357542"/>
                    <a:gd name="connsiteX45" fmla="*/ 13069 w 356464"/>
                    <a:gd name="connsiteY45" fmla="*/ 73487 h 357542"/>
                    <a:gd name="connsiteX46" fmla="*/ 13069 w 356464"/>
                    <a:gd name="connsiteY46" fmla="*/ 73299 h 357542"/>
                    <a:gd name="connsiteX47" fmla="*/ 23774 w 356464"/>
                    <a:gd name="connsiteY47" fmla="*/ 50518 h 357542"/>
                    <a:gd name="connsiteX48" fmla="*/ 23898 w 356464"/>
                    <a:gd name="connsiteY48" fmla="*/ 50401 h 357542"/>
                    <a:gd name="connsiteX49" fmla="*/ 24015 w 356464"/>
                    <a:gd name="connsiteY49" fmla="*/ 50284 h 357542"/>
                    <a:gd name="connsiteX50" fmla="*/ 39091 w 356464"/>
                    <a:gd name="connsiteY50" fmla="*/ 35214 h 357542"/>
                    <a:gd name="connsiteX51" fmla="*/ 109447 w 356464"/>
                    <a:gd name="connsiteY51" fmla="*/ 105596 h 357542"/>
                    <a:gd name="connsiteX52" fmla="*/ 95391 w 356464"/>
                    <a:gd name="connsiteY52" fmla="*/ 119471 h 357542"/>
                    <a:gd name="connsiteX53" fmla="*/ 95391 w 356464"/>
                    <a:gd name="connsiteY53" fmla="*/ 151262 h 357542"/>
                    <a:gd name="connsiteX54" fmla="*/ 206151 w 356464"/>
                    <a:gd name="connsiteY54" fmla="*/ 261580 h 357542"/>
                    <a:gd name="connsiteX55" fmla="*/ 238110 w 356464"/>
                    <a:gd name="connsiteY55" fmla="*/ 261398 h 357542"/>
                    <a:gd name="connsiteX56" fmla="*/ 251407 w 356464"/>
                    <a:gd name="connsiteY56" fmla="*/ 247555 h 357542"/>
                    <a:gd name="connsiteX57" fmla="*/ 321744 w 356464"/>
                    <a:gd name="connsiteY57" fmla="*/ 317899 h 357542"/>
                    <a:gd name="connsiteX58" fmla="*/ 341471 w 356464"/>
                    <a:gd name="connsiteY58" fmla="*/ 298158 h 357542"/>
                    <a:gd name="connsiteX59" fmla="*/ 330929 w 356464"/>
                    <a:gd name="connsiteY59" fmla="*/ 308688 h 357542"/>
                    <a:gd name="connsiteX60" fmla="*/ 260404 w 356464"/>
                    <a:gd name="connsiteY60" fmla="*/ 238188 h 357542"/>
                    <a:gd name="connsiteX61" fmla="*/ 270992 w 356464"/>
                    <a:gd name="connsiteY61" fmla="*/ 227185 h 357542"/>
                    <a:gd name="connsiteX62" fmla="*/ 280074 w 356464"/>
                    <a:gd name="connsiteY62" fmla="*/ 226952 h 357542"/>
                    <a:gd name="connsiteX63" fmla="*/ 280307 w 356464"/>
                    <a:gd name="connsiteY63" fmla="*/ 227185 h 357542"/>
                    <a:gd name="connsiteX64" fmla="*/ 341939 w 356464"/>
                    <a:gd name="connsiteY64" fmla="*/ 288836 h 357542"/>
                    <a:gd name="connsiteX65" fmla="*/ 341491 w 356464"/>
                    <a:gd name="connsiteY65" fmla="*/ 298158 h 357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356464" h="357542">
                      <a:moveTo>
                        <a:pt x="289479" y="217999"/>
                      </a:moveTo>
                      <a:cubicBezTo>
                        <a:pt x="281967" y="210353"/>
                        <a:pt x="269678" y="210243"/>
                        <a:pt x="262031" y="217756"/>
                      </a:cubicBezTo>
                      <a:cubicBezTo>
                        <a:pt x="261949" y="217836"/>
                        <a:pt x="261868" y="217918"/>
                        <a:pt x="261787" y="217999"/>
                      </a:cubicBezTo>
                      <a:lnTo>
                        <a:pt x="228769" y="252395"/>
                      </a:lnTo>
                      <a:cubicBezTo>
                        <a:pt x="225018" y="255971"/>
                        <a:pt x="219120" y="255971"/>
                        <a:pt x="215368" y="252395"/>
                      </a:cubicBezTo>
                      <a:lnTo>
                        <a:pt x="104582" y="142057"/>
                      </a:lnTo>
                      <a:cubicBezTo>
                        <a:pt x="101006" y="138306"/>
                        <a:pt x="101006" y="132407"/>
                        <a:pt x="104582" y="128656"/>
                      </a:cubicBezTo>
                      <a:lnTo>
                        <a:pt x="138971" y="94702"/>
                      </a:lnTo>
                      <a:cubicBezTo>
                        <a:pt x="146618" y="87190"/>
                        <a:pt x="146727" y="74901"/>
                        <a:pt x="139215" y="67254"/>
                      </a:cubicBezTo>
                      <a:cubicBezTo>
                        <a:pt x="139134" y="67173"/>
                        <a:pt x="139053" y="67091"/>
                        <a:pt x="138971" y="67011"/>
                      </a:cubicBezTo>
                      <a:lnTo>
                        <a:pt x="77339" y="5807"/>
                      </a:lnTo>
                      <a:cubicBezTo>
                        <a:pt x="73801" y="2197"/>
                        <a:pt x="68992" y="112"/>
                        <a:pt x="63938" y="0"/>
                      </a:cubicBezTo>
                      <a:cubicBezTo>
                        <a:pt x="58754" y="108"/>
                        <a:pt x="53804" y="2184"/>
                        <a:pt x="50095" y="5807"/>
                      </a:cubicBezTo>
                      <a:lnTo>
                        <a:pt x="14810" y="41099"/>
                      </a:lnTo>
                      <a:cubicBezTo>
                        <a:pt x="5917" y="49322"/>
                        <a:pt x="621" y="60718"/>
                        <a:pt x="71" y="72818"/>
                      </a:cubicBezTo>
                      <a:cubicBezTo>
                        <a:pt x="-553" y="92678"/>
                        <a:pt x="2945" y="112451"/>
                        <a:pt x="10347" y="130891"/>
                      </a:cubicBezTo>
                      <a:cubicBezTo>
                        <a:pt x="17695" y="147379"/>
                        <a:pt x="26672" y="163092"/>
                        <a:pt x="37143" y="177797"/>
                      </a:cubicBezTo>
                      <a:cubicBezTo>
                        <a:pt x="73544" y="232650"/>
                        <a:pt x="119717" y="280346"/>
                        <a:pt x="173360" y="318509"/>
                      </a:cubicBezTo>
                      <a:cubicBezTo>
                        <a:pt x="182290" y="325139"/>
                        <a:pt x="191690" y="331112"/>
                        <a:pt x="201487" y="336379"/>
                      </a:cubicBezTo>
                      <a:cubicBezTo>
                        <a:pt x="223676" y="348049"/>
                        <a:pt x="247965" y="355186"/>
                        <a:pt x="272941" y="357374"/>
                      </a:cubicBezTo>
                      <a:cubicBezTo>
                        <a:pt x="274370" y="357491"/>
                        <a:pt x="275805" y="357543"/>
                        <a:pt x="277228" y="357543"/>
                      </a:cubicBezTo>
                      <a:cubicBezTo>
                        <a:pt x="292886" y="357493"/>
                        <a:pt x="307825" y="350964"/>
                        <a:pt x="318496" y="339504"/>
                      </a:cubicBezTo>
                      <a:lnTo>
                        <a:pt x="350650" y="307343"/>
                      </a:lnTo>
                      <a:cubicBezTo>
                        <a:pt x="354347" y="303681"/>
                        <a:pt x="356436" y="298698"/>
                        <a:pt x="356457" y="293494"/>
                      </a:cubicBezTo>
                      <a:cubicBezTo>
                        <a:pt x="356598" y="288346"/>
                        <a:pt x="354668" y="283357"/>
                        <a:pt x="351098" y="279645"/>
                      </a:cubicBezTo>
                      <a:close/>
                      <a:moveTo>
                        <a:pt x="59280" y="14992"/>
                      </a:moveTo>
                      <a:cubicBezTo>
                        <a:pt x="60553" y="13806"/>
                        <a:pt x="62200" y="13098"/>
                        <a:pt x="63938" y="12992"/>
                      </a:cubicBezTo>
                      <a:cubicBezTo>
                        <a:pt x="65557" y="13118"/>
                        <a:pt x="67072" y="13843"/>
                        <a:pt x="68186" y="15025"/>
                      </a:cubicBezTo>
                      <a:lnTo>
                        <a:pt x="129779" y="76189"/>
                      </a:lnTo>
                      <a:cubicBezTo>
                        <a:pt x="132356" y="78629"/>
                        <a:pt x="132468" y="82694"/>
                        <a:pt x="130029" y="85271"/>
                      </a:cubicBezTo>
                      <a:cubicBezTo>
                        <a:pt x="129969" y="85335"/>
                        <a:pt x="129907" y="85398"/>
                        <a:pt x="129844" y="85459"/>
                      </a:cubicBezTo>
                      <a:lnTo>
                        <a:pt x="118691" y="96502"/>
                      </a:lnTo>
                      <a:lnTo>
                        <a:pt x="48250" y="26035"/>
                      </a:lnTo>
                      <a:close/>
                      <a:moveTo>
                        <a:pt x="309317" y="330319"/>
                      </a:moveTo>
                      <a:lnTo>
                        <a:pt x="309148" y="330487"/>
                      </a:lnTo>
                      <a:lnTo>
                        <a:pt x="308979" y="330663"/>
                      </a:lnTo>
                      <a:cubicBezTo>
                        <a:pt x="300781" y="339493"/>
                        <a:pt x="289284" y="344523"/>
                        <a:pt x="277234" y="344551"/>
                      </a:cubicBezTo>
                      <a:cubicBezTo>
                        <a:pt x="276150" y="344551"/>
                        <a:pt x="275058" y="344512"/>
                        <a:pt x="273857" y="344415"/>
                      </a:cubicBezTo>
                      <a:cubicBezTo>
                        <a:pt x="250661" y="342370"/>
                        <a:pt x="228106" y="335722"/>
                        <a:pt x="207508" y="324862"/>
                      </a:cubicBezTo>
                      <a:cubicBezTo>
                        <a:pt x="198330" y="319921"/>
                        <a:pt x="189521" y="314325"/>
                        <a:pt x="181148" y="308116"/>
                      </a:cubicBezTo>
                      <a:lnTo>
                        <a:pt x="181005" y="308012"/>
                      </a:lnTo>
                      <a:lnTo>
                        <a:pt x="180862" y="307908"/>
                      </a:lnTo>
                      <a:cubicBezTo>
                        <a:pt x="128426" y="270636"/>
                        <a:pt x="83317" y="224007"/>
                        <a:pt x="47802" y="170366"/>
                      </a:cubicBezTo>
                      <a:cubicBezTo>
                        <a:pt x="37910" y="156493"/>
                        <a:pt x="29424" y="141670"/>
                        <a:pt x="22469" y="126116"/>
                      </a:cubicBezTo>
                      <a:cubicBezTo>
                        <a:pt x="15835" y="109450"/>
                        <a:pt x="12638" y="91615"/>
                        <a:pt x="13069" y="73682"/>
                      </a:cubicBezTo>
                      <a:lnTo>
                        <a:pt x="13069" y="73487"/>
                      </a:lnTo>
                      <a:lnTo>
                        <a:pt x="13069" y="73299"/>
                      </a:lnTo>
                      <a:cubicBezTo>
                        <a:pt x="13509" y="64594"/>
                        <a:pt x="17354" y="56412"/>
                        <a:pt x="23774" y="50518"/>
                      </a:cubicBezTo>
                      <a:lnTo>
                        <a:pt x="23898" y="50401"/>
                      </a:lnTo>
                      <a:lnTo>
                        <a:pt x="24015" y="50284"/>
                      </a:lnTo>
                      <a:lnTo>
                        <a:pt x="39091" y="35214"/>
                      </a:lnTo>
                      <a:lnTo>
                        <a:pt x="109447" y="105596"/>
                      </a:lnTo>
                      <a:lnTo>
                        <a:pt x="95391" y="119471"/>
                      </a:lnTo>
                      <a:cubicBezTo>
                        <a:pt x="86750" y="128307"/>
                        <a:pt x="86750" y="142426"/>
                        <a:pt x="95391" y="151262"/>
                      </a:cubicBezTo>
                      <a:lnTo>
                        <a:pt x="206151" y="261580"/>
                      </a:lnTo>
                      <a:cubicBezTo>
                        <a:pt x="215048" y="270302"/>
                        <a:pt x="229313" y="270221"/>
                        <a:pt x="238110" y="261398"/>
                      </a:cubicBezTo>
                      <a:lnTo>
                        <a:pt x="251407" y="247555"/>
                      </a:lnTo>
                      <a:lnTo>
                        <a:pt x="321744" y="317899"/>
                      </a:lnTo>
                      <a:close/>
                      <a:moveTo>
                        <a:pt x="341471" y="298158"/>
                      </a:moveTo>
                      <a:lnTo>
                        <a:pt x="330929" y="308688"/>
                      </a:lnTo>
                      <a:lnTo>
                        <a:pt x="260404" y="238188"/>
                      </a:lnTo>
                      <a:lnTo>
                        <a:pt x="270992" y="227185"/>
                      </a:lnTo>
                      <a:cubicBezTo>
                        <a:pt x="273436" y="224612"/>
                        <a:pt x="277502" y="224508"/>
                        <a:pt x="280074" y="226952"/>
                      </a:cubicBezTo>
                      <a:cubicBezTo>
                        <a:pt x="280154" y="227027"/>
                        <a:pt x="280231" y="227105"/>
                        <a:pt x="280307" y="227185"/>
                      </a:cubicBezTo>
                      <a:lnTo>
                        <a:pt x="341939" y="288836"/>
                      </a:lnTo>
                      <a:cubicBezTo>
                        <a:pt x="344175" y="291607"/>
                        <a:pt x="343982" y="295613"/>
                        <a:pt x="341491" y="29815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9" name="자유형: 도형 48">
                  <a:extLst>
                    <a:ext uri="{FF2B5EF4-FFF2-40B4-BE49-F238E27FC236}">
                      <a16:creationId xmlns:a16="http://schemas.microsoft.com/office/drawing/2014/main" id="{96B4EC87-8AB7-42A7-A774-D44EFDD13C88}"/>
                    </a:ext>
                  </a:extLst>
                </p:cNvPr>
                <p:cNvSpPr/>
                <p:nvPr/>
              </p:nvSpPr>
              <p:spPr>
                <a:xfrm>
                  <a:off x="6499902" y="1697068"/>
                  <a:ext cx="221053" cy="221059"/>
                </a:xfrm>
                <a:custGeom>
                  <a:avLst/>
                  <a:gdLst>
                    <a:gd name="connsiteX0" fmla="*/ 157653 w 221053"/>
                    <a:gd name="connsiteY0" fmla="*/ 63399 h 221059"/>
                    <a:gd name="connsiteX1" fmla="*/ 0 w 221053"/>
                    <a:gd name="connsiteY1" fmla="*/ 65 h 221059"/>
                    <a:gd name="connsiteX2" fmla="*/ 266 w 221053"/>
                    <a:gd name="connsiteY2" fmla="*/ 13057 h 221059"/>
                    <a:gd name="connsiteX3" fmla="*/ 207996 w 221053"/>
                    <a:gd name="connsiteY3" fmla="*/ 212053 h 221059"/>
                    <a:gd name="connsiteX4" fmla="*/ 207996 w 221053"/>
                    <a:gd name="connsiteY4" fmla="*/ 220793 h 221059"/>
                    <a:gd name="connsiteX5" fmla="*/ 220988 w 221053"/>
                    <a:gd name="connsiteY5" fmla="*/ 221059 h 221059"/>
                    <a:gd name="connsiteX6" fmla="*/ 157653 w 221053"/>
                    <a:gd name="connsiteY6" fmla="*/ 63399 h 221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1053" h="221059">
                      <a:moveTo>
                        <a:pt x="157653" y="63399"/>
                      </a:moveTo>
                      <a:cubicBezTo>
                        <a:pt x="116041" y="21516"/>
                        <a:pt x="59022" y="-1389"/>
                        <a:pt x="0" y="65"/>
                      </a:cubicBezTo>
                      <a:lnTo>
                        <a:pt x="266" y="13057"/>
                      </a:lnTo>
                      <a:cubicBezTo>
                        <a:pt x="112581" y="10645"/>
                        <a:pt x="205585" y="99739"/>
                        <a:pt x="207996" y="212053"/>
                      </a:cubicBezTo>
                      <a:cubicBezTo>
                        <a:pt x="208058" y="214966"/>
                        <a:pt x="208058" y="217880"/>
                        <a:pt x="207996" y="220793"/>
                      </a:cubicBezTo>
                      <a:lnTo>
                        <a:pt x="220988" y="221059"/>
                      </a:lnTo>
                      <a:cubicBezTo>
                        <a:pt x="222450" y="162034"/>
                        <a:pt x="199543" y="105010"/>
                        <a:pt x="157653" y="6339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0" name="자유형: 도형 49">
                  <a:extLst>
                    <a:ext uri="{FF2B5EF4-FFF2-40B4-BE49-F238E27FC236}">
                      <a16:creationId xmlns:a16="http://schemas.microsoft.com/office/drawing/2014/main" id="{088F2355-6382-405C-891F-171331FEC13F}"/>
                    </a:ext>
                  </a:extLst>
                </p:cNvPr>
                <p:cNvSpPr/>
                <p:nvPr/>
              </p:nvSpPr>
              <p:spPr>
                <a:xfrm>
                  <a:off x="6499850" y="1765033"/>
                  <a:ext cx="153160" cy="153152"/>
                </a:xfrm>
                <a:custGeom>
                  <a:avLst/>
                  <a:gdLst>
                    <a:gd name="connsiteX0" fmla="*/ 0 w 153160"/>
                    <a:gd name="connsiteY0" fmla="*/ 73 h 153152"/>
                    <a:gd name="connsiteX1" fmla="*/ 396 w 153160"/>
                    <a:gd name="connsiteY1" fmla="*/ 13064 h 153152"/>
                    <a:gd name="connsiteX2" fmla="*/ 140095 w 153160"/>
                    <a:gd name="connsiteY2" fmla="*/ 144263 h 153152"/>
                    <a:gd name="connsiteX3" fmla="*/ 140095 w 153160"/>
                    <a:gd name="connsiteY3" fmla="*/ 152757 h 153152"/>
                    <a:gd name="connsiteX4" fmla="*/ 153087 w 153160"/>
                    <a:gd name="connsiteY4" fmla="*/ 153153 h 153152"/>
                    <a:gd name="connsiteX5" fmla="*/ 9271 w 153160"/>
                    <a:gd name="connsiteY5" fmla="*/ 73 h 153152"/>
                    <a:gd name="connsiteX6" fmla="*/ 0 w 153160"/>
                    <a:gd name="connsiteY6" fmla="*/ 73 h 153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160" h="153152">
                      <a:moveTo>
                        <a:pt x="0" y="73"/>
                      </a:moveTo>
                      <a:lnTo>
                        <a:pt x="396" y="13064"/>
                      </a:lnTo>
                      <a:cubicBezTo>
                        <a:pt x="75203" y="10717"/>
                        <a:pt x="137748" y="69457"/>
                        <a:pt x="140095" y="144263"/>
                      </a:cubicBezTo>
                      <a:cubicBezTo>
                        <a:pt x="140184" y="147094"/>
                        <a:pt x="140184" y="149926"/>
                        <a:pt x="140095" y="152757"/>
                      </a:cubicBezTo>
                      <a:lnTo>
                        <a:pt x="153087" y="153153"/>
                      </a:lnTo>
                      <a:cubicBezTo>
                        <a:pt x="155645" y="71167"/>
                        <a:pt x="91257" y="2631"/>
                        <a:pt x="9271" y="73"/>
                      </a:cubicBezTo>
                      <a:cubicBezTo>
                        <a:pt x="6181" y="-24"/>
                        <a:pt x="3089" y="-24"/>
                        <a:pt x="0" y="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1" name="자유형: 도형 50">
                  <a:extLst>
                    <a:ext uri="{FF2B5EF4-FFF2-40B4-BE49-F238E27FC236}">
                      <a16:creationId xmlns:a16="http://schemas.microsoft.com/office/drawing/2014/main" id="{9693248E-F231-440D-BA65-EF0DE5FB49E7}"/>
                    </a:ext>
                  </a:extLst>
                </p:cNvPr>
                <p:cNvSpPr/>
                <p:nvPr/>
              </p:nvSpPr>
              <p:spPr>
                <a:xfrm>
                  <a:off x="6499668" y="1833038"/>
                  <a:ext cx="85326" cy="85329"/>
                </a:xfrm>
                <a:custGeom>
                  <a:avLst/>
                  <a:gdLst>
                    <a:gd name="connsiteX0" fmla="*/ 85173 w 85326"/>
                    <a:gd name="connsiteY0" fmla="*/ 85330 h 85329"/>
                    <a:gd name="connsiteX1" fmla="*/ 9830 w 85326"/>
                    <a:gd name="connsiteY1" fmla="*/ 151 h 85329"/>
                    <a:gd name="connsiteX2" fmla="*/ 0 w 85326"/>
                    <a:gd name="connsiteY2" fmla="*/ 150 h 85329"/>
                    <a:gd name="connsiteX3" fmla="*/ 760 w 85326"/>
                    <a:gd name="connsiteY3" fmla="*/ 13142 h 85329"/>
                    <a:gd name="connsiteX4" fmla="*/ 72214 w 85326"/>
                    <a:gd name="connsiteY4" fmla="*/ 76284 h 85329"/>
                    <a:gd name="connsiteX5" fmla="*/ 72214 w 85326"/>
                    <a:gd name="connsiteY5" fmla="*/ 84596 h 85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326" h="85329">
                      <a:moveTo>
                        <a:pt x="85173" y="85330"/>
                      </a:moveTo>
                      <a:cubicBezTo>
                        <a:pt x="87889" y="41003"/>
                        <a:pt x="54157" y="2867"/>
                        <a:pt x="9830" y="151"/>
                      </a:cubicBezTo>
                      <a:cubicBezTo>
                        <a:pt x="6556" y="-50"/>
                        <a:pt x="3274" y="-50"/>
                        <a:pt x="0" y="150"/>
                      </a:cubicBezTo>
                      <a:lnTo>
                        <a:pt x="760" y="13142"/>
                      </a:lnTo>
                      <a:cubicBezTo>
                        <a:pt x="37928" y="10847"/>
                        <a:pt x="69919" y="39116"/>
                        <a:pt x="72214" y="76284"/>
                      </a:cubicBezTo>
                      <a:cubicBezTo>
                        <a:pt x="72385" y="79052"/>
                        <a:pt x="72385" y="81828"/>
                        <a:pt x="72214" y="8459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29930566-09A1-49E7-B60A-303951D4BA06}"/>
                </a:ext>
              </a:extLst>
            </p:cNvPr>
            <p:cNvGrpSpPr/>
            <p:nvPr/>
          </p:nvGrpSpPr>
          <p:grpSpPr>
            <a:xfrm>
              <a:off x="293254" y="1898333"/>
              <a:ext cx="868301" cy="426726"/>
              <a:chOff x="281894" y="1898334"/>
              <a:chExt cx="868301" cy="426726"/>
            </a:xfrm>
          </p:grpSpPr>
          <p:sp>
            <p:nvSpPr>
              <p:cNvPr id="42" name="Oval 63">
                <a:extLst>
                  <a:ext uri="{FF2B5EF4-FFF2-40B4-BE49-F238E27FC236}">
                    <a16:creationId xmlns:a16="http://schemas.microsoft.com/office/drawing/2014/main" id="{CCB6E5DD-D2DE-4423-96A3-956A4436E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898334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3" name="직사각형 42">
                <a:extLst>
                  <a:ext uri="{FF2B5EF4-FFF2-40B4-BE49-F238E27FC236}">
                    <a16:creationId xmlns:a16="http://schemas.microsoft.com/office/drawing/2014/main" id="{5A296C81-21BE-4884-A9BD-37D99147D2AC}"/>
                  </a:ext>
                </a:extLst>
              </p:cNvPr>
              <p:cNvSpPr/>
              <p:nvPr/>
            </p:nvSpPr>
            <p:spPr>
              <a:xfrm>
                <a:off x="695490" y="1984739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문자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44" name="Freeform 130">
                <a:extLst>
                  <a:ext uri="{FF2B5EF4-FFF2-40B4-BE49-F238E27FC236}">
                    <a16:creationId xmlns:a16="http://schemas.microsoft.com/office/drawing/2014/main" id="{B078F1A1-DC44-4BD7-93C5-D9F6CCA171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073" y="2034849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</p:grpSp>
        <p:grpSp>
          <p:nvGrpSpPr>
            <p:cNvPr id="25" name="그룹 24">
              <a:extLst>
                <a:ext uri="{FF2B5EF4-FFF2-40B4-BE49-F238E27FC236}">
                  <a16:creationId xmlns:a16="http://schemas.microsoft.com/office/drawing/2014/main" id="{77702765-6908-4F91-AF44-8078F75A0FC5}"/>
                </a:ext>
              </a:extLst>
            </p:cNvPr>
            <p:cNvGrpSpPr/>
            <p:nvPr/>
          </p:nvGrpSpPr>
          <p:grpSpPr>
            <a:xfrm>
              <a:off x="293254" y="4030090"/>
              <a:ext cx="868301" cy="426726"/>
              <a:chOff x="281894" y="4030090"/>
              <a:chExt cx="868301" cy="426726"/>
            </a:xfrm>
          </p:grpSpPr>
          <p:sp>
            <p:nvSpPr>
              <p:cNvPr id="37" name="Oval 77">
                <a:extLst>
                  <a:ext uri="{FF2B5EF4-FFF2-40B4-BE49-F238E27FC236}">
                    <a16:creationId xmlns:a16="http://schemas.microsoft.com/office/drawing/2014/main" id="{C1F454AA-1D8E-49E5-ADDC-2C7140AD4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403009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9191FA5E-E965-49BB-A445-99D5739FAE78}"/>
                  </a:ext>
                </a:extLst>
              </p:cNvPr>
              <p:cNvSpPr/>
              <p:nvPr/>
            </p:nvSpPr>
            <p:spPr>
              <a:xfrm>
                <a:off x="695490" y="4116495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녹취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9" name="그래픽 109" descr="암">
                <a:extLst>
                  <a:ext uri="{FF2B5EF4-FFF2-40B4-BE49-F238E27FC236}">
                    <a16:creationId xmlns:a16="http://schemas.microsoft.com/office/drawing/2014/main" id="{0A13A44C-3666-40AC-8E05-D7546CD98273}"/>
                  </a:ext>
                </a:extLst>
              </p:cNvPr>
              <p:cNvGrpSpPr/>
              <p:nvPr/>
            </p:nvGrpSpPr>
            <p:grpSpPr>
              <a:xfrm>
                <a:off x="367299" y="4134330"/>
                <a:ext cx="255916" cy="225406"/>
                <a:chOff x="7025746" y="3790001"/>
                <a:chExt cx="493545" cy="434706"/>
              </a:xfrm>
              <a:solidFill>
                <a:srgbClr val="FFFFFF"/>
              </a:solidFill>
            </p:grpSpPr>
            <p:sp>
              <p:nvSpPr>
                <p:cNvPr id="40" name="자유형: 도형 39">
                  <a:extLst>
                    <a:ext uri="{FF2B5EF4-FFF2-40B4-BE49-F238E27FC236}">
                      <a16:creationId xmlns:a16="http://schemas.microsoft.com/office/drawing/2014/main" id="{0B9A38B4-355A-496F-BD14-F499F3F20E4A}"/>
                    </a:ext>
                  </a:extLst>
                </p:cNvPr>
                <p:cNvSpPr/>
                <p:nvPr/>
              </p:nvSpPr>
              <p:spPr>
                <a:xfrm>
                  <a:off x="7025746" y="3790001"/>
                  <a:ext cx="461848" cy="261654"/>
                </a:xfrm>
                <a:custGeom>
                  <a:avLst/>
                  <a:gdLst>
                    <a:gd name="connsiteX0" fmla="*/ 20020 w 461848"/>
                    <a:gd name="connsiteY0" fmla="*/ 110551 h 261654"/>
                    <a:gd name="connsiteX1" fmla="*/ 35587 w 461848"/>
                    <a:gd name="connsiteY1" fmla="*/ 241634 h 261654"/>
                    <a:gd name="connsiteX2" fmla="*/ 166670 w 461848"/>
                    <a:gd name="connsiteY2" fmla="*/ 226067 h 261654"/>
                    <a:gd name="connsiteX3" fmla="*/ 151102 w 461848"/>
                    <a:gd name="connsiteY3" fmla="*/ 94984 h 261654"/>
                    <a:gd name="connsiteX4" fmla="*/ 74275 w 461848"/>
                    <a:gd name="connsiteY4" fmla="*/ 76937 h 261654"/>
                    <a:gd name="connsiteX5" fmla="*/ 74184 w 461848"/>
                    <a:gd name="connsiteY5" fmla="*/ 76882 h 261654"/>
                    <a:gd name="connsiteX6" fmla="*/ 74215 w 461848"/>
                    <a:gd name="connsiteY6" fmla="*/ 76802 h 261654"/>
                    <a:gd name="connsiteX7" fmla="*/ 247031 w 461848"/>
                    <a:gd name="connsiteY7" fmla="*/ 14992 h 261654"/>
                    <a:gd name="connsiteX8" fmla="*/ 450974 w 461848"/>
                    <a:gd name="connsiteY8" fmla="*/ 102592 h 261654"/>
                    <a:gd name="connsiteX9" fmla="*/ 461849 w 461848"/>
                    <a:gd name="connsiteY9" fmla="*/ 92272 h 261654"/>
                    <a:gd name="connsiteX10" fmla="*/ 247046 w 461848"/>
                    <a:gd name="connsiteY10" fmla="*/ 2 h 261654"/>
                    <a:gd name="connsiteX11" fmla="*/ 21189 w 461848"/>
                    <a:gd name="connsiteY11" fmla="*/ 109023 h 261654"/>
                    <a:gd name="connsiteX12" fmla="*/ 21114 w 461848"/>
                    <a:gd name="connsiteY12" fmla="*/ 109105 h 261654"/>
                    <a:gd name="connsiteX13" fmla="*/ 15395 w 461848"/>
                    <a:gd name="connsiteY13" fmla="*/ 179234 h 261654"/>
                    <a:gd name="connsiteX14" fmla="*/ 32566 w 461848"/>
                    <a:gd name="connsiteY14" fmla="*/ 118766 h 261654"/>
                    <a:gd name="connsiteX15" fmla="*/ 32933 w 461848"/>
                    <a:gd name="connsiteY15" fmla="*/ 118331 h 261654"/>
                    <a:gd name="connsiteX16" fmla="*/ 143709 w 461848"/>
                    <a:gd name="connsiteY16" fmla="*/ 108298 h 261654"/>
                    <a:gd name="connsiteX17" fmla="*/ 153743 w 461848"/>
                    <a:gd name="connsiteY17" fmla="*/ 219073 h 261654"/>
                    <a:gd name="connsiteX18" fmla="*/ 42967 w 461848"/>
                    <a:gd name="connsiteY18" fmla="*/ 229107 h 261654"/>
                    <a:gd name="connsiteX19" fmla="*/ 15395 w 461848"/>
                    <a:gd name="connsiteY19" fmla="*/ 179234 h 261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848" h="261654">
                      <a:moveTo>
                        <a:pt x="20020" y="110551"/>
                      </a:moveTo>
                      <a:cubicBezTo>
                        <a:pt x="-11879" y="151048"/>
                        <a:pt x="-4909" y="209735"/>
                        <a:pt x="35587" y="241634"/>
                      </a:cubicBezTo>
                      <a:cubicBezTo>
                        <a:pt x="76083" y="273533"/>
                        <a:pt x="134771" y="266564"/>
                        <a:pt x="166670" y="226067"/>
                      </a:cubicBezTo>
                      <a:cubicBezTo>
                        <a:pt x="198569" y="185570"/>
                        <a:pt x="191599" y="126883"/>
                        <a:pt x="151102" y="94984"/>
                      </a:cubicBezTo>
                      <a:cubicBezTo>
                        <a:pt x="129421" y="77905"/>
                        <a:pt x="101293" y="71298"/>
                        <a:pt x="74275" y="76937"/>
                      </a:cubicBezTo>
                      <a:cubicBezTo>
                        <a:pt x="74234" y="76947"/>
                        <a:pt x="74194" y="76923"/>
                        <a:pt x="74184" y="76882"/>
                      </a:cubicBezTo>
                      <a:cubicBezTo>
                        <a:pt x="74177" y="76852"/>
                        <a:pt x="74189" y="76819"/>
                        <a:pt x="74215" y="76802"/>
                      </a:cubicBezTo>
                      <a:cubicBezTo>
                        <a:pt x="122800" y="36589"/>
                        <a:pt x="183964" y="14713"/>
                        <a:pt x="247031" y="14992"/>
                      </a:cubicBezTo>
                      <a:cubicBezTo>
                        <a:pt x="324212" y="14680"/>
                        <a:pt x="398062" y="46401"/>
                        <a:pt x="450974" y="102592"/>
                      </a:cubicBezTo>
                      <a:lnTo>
                        <a:pt x="461849" y="92272"/>
                      </a:lnTo>
                      <a:cubicBezTo>
                        <a:pt x="406120" y="33089"/>
                        <a:pt x="328337" y="-323"/>
                        <a:pt x="247046" y="2"/>
                      </a:cubicBezTo>
                      <a:cubicBezTo>
                        <a:pt x="159033" y="-181"/>
                        <a:pt x="75795" y="39998"/>
                        <a:pt x="21189" y="109023"/>
                      </a:cubicBezTo>
                      <a:lnTo>
                        <a:pt x="21114" y="109105"/>
                      </a:lnTo>
                      <a:close/>
                      <a:moveTo>
                        <a:pt x="15395" y="179234"/>
                      </a:moveTo>
                      <a:cubicBezTo>
                        <a:pt x="12444" y="157566"/>
                        <a:pt x="18668" y="135649"/>
                        <a:pt x="32566" y="118766"/>
                      </a:cubicBezTo>
                      <a:cubicBezTo>
                        <a:pt x="32686" y="118616"/>
                        <a:pt x="32813" y="118481"/>
                        <a:pt x="32933" y="118331"/>
                      </a:cubicBezTo>
                      <a:cubicBezTo>
                        <a:pt x="60753" y="84971"/>
                        <a:pt x="110348" y="80478"/>
                        <a:pt x="143709" y="108298"/>
                      </a:cubicBezTo>
                      <a:cubicBezTo>
                        <a:pt x="177070" y="136117"/>
                        <a:pt x="181562" y="185713"/>
                        <a:pt x="153743" y="219073"/>
                      </a:cubicBezTo>
                      <a:cubicBezTo>
                        <a:pt x="125923" y="252434"/>
                        <a:pt x="76328" y="256926"/>
                        <a:pt x="42967" y="229107"/>
                      </a:cubicBezTo>
                      <a:cubicBezTo>
                        <a:pt x="27865" y="216514"/>
                        <a:pt x="18028" y="198721"/>
                        <a:pt x="15395" y="179234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1" name="자유형: 도형 40">
                  <a:extLst>
                    <a:ext uri="{FF2B5EF4-FFF2-40B4-BE49-F238E27FC236}">
                      <a16:creationId xmlns:a16="http://schemas.microsoft.com/office/drawing/2014/main" id="{84119A01-11C3-4DB3-A123-1E1DDAC4039D}"/>
                    </a:ext>
                  </a:extLst>
                </p:cNvPr>
                <p:cNvSpPr/>
                <p:nvPr/>
              </p:nvSpPr>
              <p:spPr>
                <a:xfrm>
                  <a:off x="7057525" y="3963053"/>
                  <a:ext cx="461766" cy="261653"/>
                </a:xfrm>
                <a:custGeom>
                  <a:avLst/>
                  <a:gdLst>
                    <a:gd name="connsiteX0" fmla="*/ 441747 w 461766"/>
                    <a:gd name="connsiteY0" fmla="*/ 151103 h 261653"/>
                    <a:gd name="connsiteX1" fmla="*/ 426179 w 461766"/>
                    <a:gd name="connsiteY1" fmla="*/ 20020 h 261653"/>
                    <a:gd name="connsiteX2" fmla="*/ 295096 w 461766"/>
                    <a:gd name="connsiteY2" fmla="*/ 35587 h 261653"/>
                    <a:gd name="connsiteX3" fmla="*/ 310664 w 461766"/>
                    <a:gd name="connsiteY3" fmla="*/ 166670 h 261653"/>
                    <a:gd name="connsiteX4" fmla="*/ 387491 w 461766"/>
                    <a:gd name="connsiteY4" fmla="*/ 184717 h 261653"/>
                    <a:gd name="connsiteX5" fmla="*/ 387573 w 461766"/>
                    <a:gd name="connsiteY5" fmla="*/ 184785 h 261653"/>
                    <a:gd name="connsiteX6" fmla="*/ 387551 w 461766"/>
                    <a:gd name="connsiteY6" fmla="*/ 184844 h 261653"/>
                    <a:gd name="connsiteX7" fmla="*/ 214735 w 461766"/>
                    <a:gd name="connsiteY7" fmla="*/ 246662 h 261653"/>
                    <a:gd name="connsiteX8" fmla="*/ 10875 w 461766"/>
                    <a:gd name="connsiteY8" fmla="*/ 159062 h 261653"/>
                    <a:gd name="connsiteX9" fmla="*/ 0 w 461766"/>
                    <a:gd name="connsiteY9" fmla="*/ 169383 h 261653"/>
                    <a:gd name="connsiteX10" fmla="*/ 214735 w 461766"/>
                    <a:gd name="connsiteY10" fmla="*/ 261652 h 261653"/>
                    <a:gd name="connsiteX11" fmla="*/ 440488 w 461766"/>
                    <a:gd name="connsiteY11" fmla="*/ 152752 h 261653"/>
                    <a:gd name="connsiteX12" fmla="*/ 440727 w 461766"/>
                    <a:gd name="connsiteY12" fmla="*/ 152467 h 261653"/>
                    <a:gd name="connsiteX13" fmla="*/ 290838 w 461766"/>
                    <a:gd name="connsiteY13" fmla="*/ 106651 h 261653"/>
                    <a:gd name="connsiteX14" fmla="*/ 354699 w 461766"/>
                    <a:gd name="connsiteY14" fmla="*/ 15503 h 261653"/>
                    <a:gd name="connsiteX15" fmla="*/ 445846 w 461766"/>
                    <a:gd name="connsiteY15" fmla="*/ 79365 h 261653"/>
                    <a:gd name="connsiteX16" fmla="*/ 429155 w 461766"/>
                    <a:gd name="connsiteY16" fmla="*/ 142956 h 261653"/>
                    <a:gd name="connsiteX17" fmla="*/ 428946 w 461766"/>
                    <a:gd name="connsiteY17" fmla="*/ 143203 h 261653"/>
                    <a:gd name="connsiteX18" fmla="*/ 318140 w 461766"/>
                    <a:gd name="connsiteY18" fmla="*/ 153606 h 261653"/>
                    <a:gd name="connsiteX19" fmla="*/ 290838 w 461766"/>
                    <a:gd name="connsiteY19" fmla="*/ 106651 h 261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766" h="261653">
                      <a:moveTo>
                        <a:pt x="441747" y="151103"/>
                      </a:moveTo>
                      <a:cubicBezTo>
                        <a:pt x="473646" y="110606"/>
                        <a:pt x="466675" y="51919"/>
                        <a:pt x="426179" y="20020"/>
                      </a:cubicBezTo>
                      <a:cubicBezTo>
                        <a:pt x="385683" y="-11879"/>
                        <a:pt x="326995" y="-4909"/>
                        <a:pt x="295096" y="35587"/>
                      </a:cubicBezTo>
                      <a:cubicBezTo>
                        <a:pt x="263198" y="76084"/>
                        <a:pt x="270168" y="134771"/>
                        <a:pt x="310664" y="166670"/>
                      </a:cubicBezTo>
                      <a:cubicBezTo>
                        <a:pt x="332345" y="183749"/>
                        <a:pt x="360473" y="190356"/>
                        <a:pt x="387491" y="184717"/>
                      </a:cubicBezTo>
                      <a:cubicBezTo>
                        <a:pt x="387533" y="184713"/>
                        <a:pt x="387569" y="184744"/>
                        <a:pt x="387573" y="184785"/>
                      </a:cubicBezTo>
                      <a:cubicBezTo>
                        <a:pt x="387575" y="184807"/>
                        <a:pt x="387567" y="184829"/>
                        <a:pt x="387551" y="184844"/>
                      </a:cubicBezTo>
                      <a:cubicBezTo>
                        <a:pt x="338968" y="225062"/>
                        <a:pt x="277804" y="246941"/>
                        <a:pt x="214735" y="246662"/>
                      </a:cubicBezTo>
                      <a:cubicBezTo>
                        <a:pt x="137582" y="246954"/>
                        <a:pt x="63765" y="215235"/>
                        <a:pt x="10875" y="159062"/>
                      </a:cubicBezTo>
                      <a:lnTo>
                        <a:pt x="0" y="169383"/>
                      </a:lnTo>
                      <a:cubicBezTo>
                        <a:pt x="55712" y="228549"/>
                        <a:pt x="133468" y="261960"/>
                        <a:pt x="214735" y="261652"/>
                      </a:cubicBezTo>
                      <a:cubicBezTo>
                        <a:pt x="302691" y="261832"/>
                        <a:pt x="385880" y="221703"/>
                        <a:pt x="440488" y="152752"/>
                      </a:cubicBezTo>
                      <a:lnTo>
                        <a:pt x="440727" y="152467"/>
                      </a:lnTo>
                      <a:close/>
                      <a:moveTo>
                        <a:pt x="290838" y="106651"/>
                      </a:moveTo>
                      <a:cubicBezTo>
                        <a:pt x="283303" y="63846"/>
                        <a:pt x="311895" y="23038"/>
                        <a:pt x="354699" y="15503"/>
                      </a:cubicBezTo>
                      <a:cubicBezTo>
                        <a:pt x="397504" y="7968"/>
                        <a:pt x="438312" y="36560"/>
                        <a:pt x="445846" y="79365"/>
                      </a:cubicBezTo>
                      <a:cubicBezTo>
                        <a:pt x="449828" y="101981"/>
                        <a:pt x="443731" y="125209"/>
                        <a:pt x="429155" y="142956"/>
                      </a:cubicBezTo>
                      <a:lnTo>
                        <a:pt x="428946" y="143203"/>
                      </a:lnTo>
                      <a:cubicBezTo>
                        <a:pt x="401220" y="176674"/>
                        <a:pt x="351611" y="181332"/>
                        <a:pt x="318140" y="153606"/>
                      </a:cubicBezTo>
                      <a:cubicBezTo>
                        <a:pt x="303755" y="141691"/>
                        <a:pt x="294078" y="125047"/>
                        <a:pt x="290838" y="10665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26" name="그룹 25">
              <a:extLst>
                <a:ext uri="{FF2B5EF4-FFF2-40B4-BE49-F238E27FC236}">
                  <a16:creationId xmlns:a16="http://schemas.microsoft.com/office/drawing/2014/main" id="{EEB1BF3C-CBB0-41A1-AF88-956173B287CD}"/>
                </a:ext>
              </a:extLst>
            </p:cNvPr>
            <p:cNvGrpSpPr/>
            <p:nvPr/>
          </p:nvGrpSpPr>
          <p:grpSpPr>
            <a:xfrm>
              <a:off x="293254" y="2608918"/>
              <a:ext cx="1016515" cy="426726"/>
              <a:chOff x="281894" y="2608920"/>
              <a:chExt cx="1016515" cy="426726"/>
            </a:xfrm>
          </p:grpSpPr>
          <p:sp>
            <p:nvSpPr>
              <p:cNvPr id="31" name="Oval 76">
                <a:extLst>
                  <a:ext uri="{FF2B5EF4-FFF2-40B4-BE49-F238E27FC236}">
                    <a16:creationId xmlns:a16="http://schemas.microsoft.com/office/drawing/2014/main" id="{850E2FBF-0F25-4D46-B9D8-A42568118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260892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32" name="직사각형 31">
                <a:extLst>
                  <a:ext uri="{FF2B5EF4-FFF2-40B4-BE49-F238E27FC236}">
                    <a16:creationId xmlns:a16="http://schemas.microsoft.com/office/drawing/2014/main" id="{A8F7E3B3-6144-4895-8A82-331AF760AFEA}"/>
                  </a:ext>
                </a:extLst>
              </p:cNvPr>
              <p:cNvSpPr/>
              <p:nvPr/>
            </p:nvSpPr>
            <p:spPr>
              <a:xfrm>
                <a:off x="695490" y="2695325"/>
                <a:ext cx="602919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주소록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3" name="그래픽 98" descr="주소록">
                <a:extLst>
                  <a:ext uri="{FF2B5EF4-FFF2-40B4-BE49-F238E27FC236}">
                    <a16:creationId xmlns:a16="http://schemas.microsoft.com/office/drawing/2014/main" id="{068781D4-CC91-4F0A-9542-46223E3F4E00}"/>
                  </a:ext>
                </a:extLst>
              </p:cNvPr>
              <p:cNvGrpSpPr/>
              <p:nvPr/>
            </p:nvGrpSpPr>
            <p:grpSpPr>
              <a:xfrm>
                <a:off x="388486" y="2691466"/>
                <a:ext cx="213549" cy="261634"/>
                <a:chOff x="7125379" y="4754331"/>
                <a:chExt cx="312602" cy="382991"/>
              </a:xfrm>
              <a:solidFill>
                <a:srgbClr val="FFFFFF"/>
              </a:solidFill>
            </p:grpSpPr>
            <p:sp>
              <p:nvSpPr>
                <p:cNvPr id="34" name="자유형: 도형 33">
                  <a:extLst>
                    <a:ext uri="{FF2B5EF4-FFF2-40B4-BE49-F238E27FC236}">
                      <a16:creationId xmlns:a16="http://schemas.microsoft.com/office/drawing/2014/main" id="{5CFC531C-EE34-4333-98DA-C1A04B6B8385}"/>
                    </a:ext>
                  </a:extLst>
                </p:cNvPr>
                <p:cNvSpPr/>
                <p:nvPr/>
              </p:nvSpPr>
              <p:spPr>
                <a:xfrm>
                  <a:off x="7125379" y="4754331"/>
                  <a:ext cx="312602" cy="382991"/>
                </a:xfrm>
                <a:custGeom>
                  <a:avLst/>
                  <a:gdLst>
                    <a:gd name="connsiteX0" fmla="*/ 285740 w 310908"/>
                    <a:gd name="connsiteY0" fmla="*/ 0 h 380917"/>
                    <a:gd name="connsiteX1" fmla="*/ 0 w 310908"/>
                    <a:gd name="connsiteY1" fmla="*/ 0 h 380917"/>
                    <a:gd name="connsiteX2" fmla="*/ 0 w 310908"/>
                    <a:gd name="connsiteY2" fmla="*/ 380918 h 380917"/>
                    <a:gd name="connsiteX3" fmla="*/ 285740 w 310908"/>
                    <a:gd name="connsiteY3" fmla="*/ 380918 h 380917"/>
                    <a:gd name="connsiteX4" fmla="*/ 310908 w 310908"/>
                    <a:gd name="connsiteY4" fmla="*/ 355844 h 380917"/>
                    <a:gd name="connsiteX5" fmla="*/ 310908 w 310908"/>
                    <a:gd name="connsiteY5" fmla="*/ 25073 h 380917"/>
                    <a:gd name="connsiteX6" fmla="*/ 285740 w 310908"/>
                    <a:gd name="connsiteY6" fmla="*/ 0 h 380917"/>
                    <a:gd name="connsiteX7" fmla="*/ 10029 w 310908"/>
                    <a:gd name="connsiteY7" fmla="*/ 10029 h 380917"/>
                    <a:gd name="connsiteX8" fmla="*/ 46441 w 310908"/>
                    <a:gd name="connsiteY8" fmla="*/ 10029 h 380917"/>
                    <a:gd name="connsiteX9" fmla="*/ 46441 w 310908"/>
                    <a:gd name="connsiteY9" fmla="*/ 370888 h 380917"/>
                    <a:gd name="connsiteX10" fmla="*/ 10029 w 310908"/>
                    <a:gd name="connsiteY10" fmla="*/ 370888 h 380917"/>
                    <a:gd name="connsiteX11" fmla="*/ 300879 w 310908"/>
                    <a:gd name="connsiteY11" fmla="*/ 355854 h 380917"/>
                    <a:gd name="connsiteX12" fmla="*/ 285740 w 310908"/>
                    <a:gd name="connsiteY12" fmla="*/ 370898 h 380917"/>
                    <a:gd name="connsiteX13" fmla="*/ 56470 w 310908"/>
                    <a:gd name="connsiteY13" fmla="*/ 370898 h 380917"/>
                    <a:gd name="connsiteX14" fmla="*/ 56470 w 310908"/>
                    <a:gd name="connsiteY14" fmla="*/ 10029 h 380917"/>
                    <a:gd name="connsiteX15" fmla="*/ 285740 w 310908"/>
                    <a:gd name="connsiteY15" fmla="*/ 10029 h 380917"/>
                    <a:gd name="connsiteX16" fmla="*/ 300879 w 310908"/>
                    <a:gd name="connsiteY16" fmla="*/ 25073 h 380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0908" h="380917">
                      <a:moveTo>
                        <a:pt x="285740" y="0"/>
                      </a:moveTo>
                      <a:lnTo>
                        <a:pt x="0" y="0"/>
                      </a:lnTo>
                      <a:lnTo>
                        <a:pt x="0" y="380918"/>
                      </a:lnTo>
                      <a:lnTo>
                        <a:pt x="285740" y="380918"/>
                      </a:lnTo>
                      <a:cubicBezTo>
                        <a:pt x="299609" y="380932"/>
                        <a:pt x="310869" y="369713"/>
                        <a:pt x="310908" y="355844"/>
                      </a:cubicBezTo>
                      <a:lnTo>
                        <a:pt x="310908" y="25073"/>
                      </a:lnTo>
                      <a:cubicBezTo>
                        <a:pt x="310869" y="11205"/>
                        <a:pt x="299609" y="-14"/>
                        <a:pt x="285740" y="0"/>
                      </a:cubicBezTo>
                      <a:close/>
                      <a:moveTo>
                        <a:pt x="10029" y="10029"/>
                      </a:moveTo>
                      <a:lnTo>
                        <a:pt x="46441" y="10029"/>
                      </a:lnTo>
                      <a:lnTo>
                        <a:pt x="46441" y="370888"/>
                      </a:lnTo>
                      <a:lnTo>
                        <a:pt x="10029" y="370888"/>
                      </a:lnTo>
                      <a:close/>
                      <a:moveTo>
                        <a:pt x="300879" y="355854"/>
                      </a:moveTo>
                      <a:cubicBezTo>
                        <a:pt x="300846" y="364186"/>
                        <a:pt x="294071" y="370918"/>
                        <a:pt x="285740" y="370898"/>
                      </a:cubicBezTo>
                      <a:lnTo>
                        <a:pt x="56470" y="370898"/>
                      </a:lnTo>
                      <a:lnTo>
                        <a:pt x="56470" y="10029"/>
                      </a:lnTo>
                      <a:lnTo>
                        <a:pt x="285740" y="10029"/>
                      </a:lnTo>
                      <a:cubicBezTo>
                        <a:pt x="294071" y="10010"/>
                        <a:pt x="300846" y="16741"/>
                        <a:pt x="300879" y="250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5" name="자유형: 도형 34">
                  <a:extLst>
                    <a:ext uri="{FF2B5EF4-FFF2-40B4-BE49-F238E27FC236}">
                      <a16:creationId xmlns:a16="http://schemas.microsoft.com/office/drawing/2014/main" id="{B00072B3-2F87-422A-80D7-1D0951669167}"/>
                    </a:ext>
                  </a:extLst>
                </p:cNvPr>
                <p:cNvSpPr/>
                <p:nvPr/>
              </p:nvSpPr>
              <p:spPr>
                <a:xfrm>
                  <a:off x="7261350" y="4863127"/>
                  <a:ext cx="76683" cy="76683"/>
                </a:xfrm>
                <a:custGeom>
                  <a:avLst/>
                  <a:gdLst>
                    <a:gd name="connsiteX0" fmla="*/ 38533 w 76683"/>
                    <a:gd name="connsiteY0" fmla="*/ 76683 h 76683"/>
                    <a:gd name="connsiteX1" fmla="*/ 76683 w 76683"/>
                    <a:gd name="connsiteY1" fmla="*/ 38151 h 76683"/>
                    <a:gd name="connsiteX2" fmla="*/ 38151 w 76683"/>
                    <a:gd name="connsiteY2" fmla="*/ 0 h 76683"/>
                    <a:gd name="connsiteX3" fmla="*/ 0 w 76683"/>
                    <a:gd name="connsiteY3" fmla="*/ 38341 h 76683"/>
                    <a:gd name="connsiteX4" fmla="*/ 38533 w 76683"/>
                    <a:gd name="connsiteY4" fmla="*/ 76683 h 76683"/>
                    <a:gd name="connsiteX5" fmla="*/ 38533 w 76683"/>
                    <a:gd name="connsiteY5" fmla="*/ 10029 h 76683"/>
                    <a:gd name="connsiteX6" fmla="*/ 66654 w 76683"/>
                    <a:gd name="connsiteY6" fmla="*/ 38532 h 76683"/>
                    <a:gd name="connsiteX7" fmla="*/ 38151 w 76683"/>
                    <a:gd name="connsiteY7" fmla="*/ 66653 h 76683"/>
                    <a:gd name="connsiteX8" fmla="*/ 10029 w 76683"/>
                    <a:gd name="connsiteY8" fmla="*/ 38341 h 76683"/>
                    <a:gd name="connsiteX9" fmla="*/ 38533 w 76683"/>
                    <a:gd name="connsiteY9" fmla="*/ 10029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6683" h="76683">
                      <a:moveTo>
                        <a:pt x="38533" y="76683"/>
                      </a:moveTo>
                      <a:cubicBezTo>
                        <a:pt x="59708" y="76578"/>
                        <a:pt x="76789" y="59327"/>
                        <a:pt x="76683" y="38151"/>
                      </a:cubicBezTo>
                      <a:cubicBezTo>
                        <a:pt x="76578" y="16976"/>
                        <a:pt x="59327" y="-105"/>
                        <a:pt x="38151" y="0"/>
                      </a:cubicBezTo>
                      <a:cubicBezTo>
                        <a:pt x="17051" y="105"/>
                        <a:pt x="0" y="17240"/>
                        <a:pt x="0" y="38341"/>
                      </a:cubicBezTo>
                      <a:cubicBezTo>
                        <a:pt x="53" y="59569"/>
                        <a:pt x="17304" y="76736"/>
                        <a:pt x="38533" y="76683"/>
                      </a:cubicBezTo>
                      <a:close/>
                      <a:moveTo>
                        <a:pt x="38533" y="10029"/>
                      </a:moveTo>
                      <a:cubicBezTo>
                        <a:pt x="54169" y="10134"/>
                        <a:pt x="66759" y="22895"/>
                        <a:pt x="66654" y="38532"/>
                      </a:cubicBezTo>
                      <a:cubicBezTo>
                        <a:pt x="66549" y="54168"/>
                        <a:pt x="53788" y="66758"/>
                        <a:pt x="38151" y="66653"/>
                      </a:cubicBezTo>
                      <a:cubicBezTo>
                        <a:pt x="22590" y="66548"/>
                        <a:pt x="10030" y="53903"/>
                        <a:pt x="10029" y="38341"/>
                      </a:cubicBezTo>
                      <a:cubicBezTo>
                        <a:pt x="10101" y="22660"/>
                        <a:pt x="22851" y="9995"/>
                        <a:pt x="38533" y="1002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6" name="자유형: 도형 35">
                  <a:extLst>
                    <a:ext uri="{FF2B5EF4-FFF2-40B4-BE49-F238E27FC236}">
                      <a16:creationId xmlns:a16="http://schemas.microsoft.com/office/drawing/2014/main" id="{B6CCBF0A-2782-4B6B-9002-F286D5879588}"/>
                    </a:ext>
                  </a:extLst>
                </p:cNvPr>
                <p:cNvSpPr/>
                <p:nvPr/>
              </p:nvSpPr>
              <p:spPr>
                <a:xfrm>
                  <a:off x="7222823" y="4949333"/>
                  <a:ext cx="154135" cy="76683"/>
                </a:xfrm>
                <a:custGeom>
                  <a:avLst/>
                  <a:gdLst>
                    <a:gd name="connsiteX0" fmla="*/ 146428 w 154135"/>
                    <a:gd name="connsiteY0" fmla="*/ 23007 h 76683"/>
                    <a:gd name="connsiteX1" fmla="*/ 108848 w 154135"/>
                    <a:gd name="connsiteY1" fmla="*/ 4814 h 76683"/>
                    <a:gd name="connsiteX2" fmla="*/ 77060 w 154135"/>
                    <a:gd name="connsiteY2" fmla="*/ 0 h 76683"/>
                    <a:gd name="connsiteX3" fmla="*/ 7708 w 154135"/>
                    <a:gd name="connsiteY3" fmla="*/ 23007 h 76683"/>
                    <a:gd name="connsiteX4" fmla="*/ 0 w 154135"/>
                    <a:gd name="connsiteY4" fmla="*/ 38342 h 76683"/>
                    <a:gd name="connsiteX5" fmla="*/ 0 w 154135"/>
                    <a:gd name="connsiteY5" fmla="*/ 76684 h 76683"/>
                    <a:gd name="connsiteX6" fmla="*/ 154135 w 154135"/>
                    <a:gd name="connsiteY6" fmla="*/ 76684 h 76683"/>
                    <a:gd name="connsiteX7" fmla="*/ 154135 w 154135"/>
                    <a:gd name="connsiteY7" fmla="*/ 38342 h 76683"/>
                    <a:gd name="connsiteX8" fmla="*/ 146428 w 154135"/>
                    <a:gd name="connsiteY8" fmla="*/ 23007 h 76683"/>
                    <a:gd name="connsiteX9" fmla="*/ 144106 w 154135"/>
                    <a:gd name="connsiteY9" fmla="*/ 66655 h 76683"/>
                    <a:gd name="connsiteX10" fmla="*/ 10019 w 154135"/>
                    <a:gd name="connsiteY10" fmla="*/ 66655 h 76683"/>
                    <a:gd name="connsiteX11" fmla="*/ 10019 w 154135"/>
                    <a:gd name="connsiteY11" fmla="*/ 38342 h 76683"/>
                    <a:gd name="connsiteX12" fmla="*/ 13795 w 154135"/>
                    <a:gd name="connsiteY12" fmla="*/ 30970 h 76683"/>
                    <a:gd name="connsiteX13" fmla="*/ 47895 w 154135"/>
                    <a:gd name="connsiteY13" fmla="*/ 14492 h 76683"/>
                    <a:gd name="connsiteX14" fmla="*/ 77065 w 154135"/>
                    <a:gd name="connsiteY14" fmla="*/ 10029 h 76683"/>
                    <a:gd name="connsiteX15" fmla="*/ 106150 w 154135"/>
                    <a:gd name="connsiteY15" fmla="*/ 14462 h 76683"/>
                    <a:gd name="connsiteX16" fmla="*/ 140250 w 154135"/>
                    <a:gd name="connsiteY16" fmla="*/ 30885 h 76683"/>
                    <a:gd name="connsiteX17" fmla="*/ 144106 w 154135"/>
                    <a:gd name="connsiteY17" fmla="*/ 38342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54135" h="76683">
                      <a:moveTo>
                        <a:pt x="146428" y="23007"/>
                      </a:moveTo>
                      <a:cubicBezTo>
                        <a:pt x="135244" y="14490"/>
                        <a:pt x="122465" y="8304"/>
                        <a:pt x="108848" y="4814"/>
                      </a:cubicBezTo>
                      <a:cubicBezTo>
                        <a:pt x="98547" y="1653"/>
                        <a:pt x="87835" y="31"/>
                        <a:pt x="77060" y="0"/>
                      </a:cubicBezTo>
                      <a:cubicBezTo>
                        <a:pt x="52150" y="494"/>
                        <a:pt x="27973" y="8514"/>
                        <a:pt x="7708" y="23007"/>
                      </a:cubicBezTo>
                      <a:cubicBezTo>
                        <a:pt x="2956" y="26693"/>
                        <a:pt x="123" y="32329"/>
                        <a:pt x="0" y="38342"/>
                      </a:cubicBezTo>
                      <a:lnTo>
                        <a:pt x="0" y="76684"/>
                      </a:lnTo>
                      <a:lnTo>
                        <a:pt x="154135" y="76684"/>
                      </a:lnTo>
                      <a:lnTo>
                        <a:pt x="154135" y="38342"/>
                      </a:lnTo>
                      <a:cubicBezTo>
                        <a:pt x="154022" y="32327"/>
                        <a:pt x="151187" y="26687"/>
                        <a:pt x="146428" y="23007"/>
                      </a:cubicBezTo>
                      <a:close/>
                      <a:moveTo>
                        <a:pt x="144106" y="66655"/>
                      </a:moveTo>
                      <a:lnTo>
                        <a:pt x="10019" y="66655"/>
                      </a:lnTo>
                      <a:lnTo>
                        <a:pt x="10019" y="38342"/>
                      </a:lnTo>
                      <a:cubicBezTo>
                        <a:pt x="10153" y="35455"/>
                        <a:pt x="11530" y="32766"/>
                        <a:pt x="13795" y="30970"/>
                      </a:cubicBezTo>
                      <a:cubicBezTo>
                        <a:pt x="24160" y="23608"/>
                        <a:pt x="35686" y="18038"/>
                        <a:pt x="47895" y="14492"/>
                      </a:cubicBezTo>
                      <a:cubicBezTo>
                        <a:pt x="57377" y="11715"/>
                        <a:pt x="67187" y="10214"/>
                        <a:pt x="77065" y="10029"/>
                      </a:cubicBezTo>
                      <a:cubicBezTo>
                        <a:pt x="86925" y="10070"/>
                        <a:pt x="96726" y="11564"/>
                        <a:pt x="106150" y="14462"/>
                      </a:cubicBezTo>
                      <a:cubicBezTo>
                        <a:pt x="118507" y="17582"/>
                        <a:pt x="130106" y="23169"/>
                        <a:pt x="140250" y="30885"/>
                      </a:cubicBezTo>
                      <a:cubicBezTo>
                        <a:pt x="142581" y="32673"/>
                        <a:pt x="143995" y="35406"/>
                        <a:pt x="144106" y="383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27" name="그룹 26">
              <a:extLst>
                <a:ext uri="{FF2B5EF4-FFF2-40B4-BE49-F238E27FC236}">
                  <a16:creationId xmlns:a16="http://schemas.microsoft.com/office/drawing/2014/main" id="{EA634EE6-9FAE-46A2-8A37-88D9F1A5C7EE}"/>
                </a:ext>
              </a:extLst>
            </p:cNvPr>
            <p:cNvGrpSpPr/>
            <p:nvPr/>
          </p:nvGrpSpPr>
          <p:grpSpPr>
            <a:xfrm>
              <a:off x="293254" y="3319503"/>
              <a:ext cx="868301" cy="426726"/>
              <a:chOff x="281894" y="3319506"/>
              <a:chExt cx="868301" cy="426726"/>
            </a:xfrm>
          </p:grpSpPr>
          <p:sp>
            <p:nvSpPr>
              <p:cNvPr id="28" name="Oval 77">
                <a:extLst>
                  <a:ext uri="{FF2B5EF4-FFF2-40B4-BE49-F238E27FC236}">
                    <a16:creationId xmlns:a16="http://schemas.microsoft.com/office/drawing/2014/main" id="{6E1FA01C-B13C-4E5A-AD04-8A81FC69C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3319506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29" name="Freeform 150">
                <a:extLst>
                  <a:ext uri="{FF2B5EF4-FFF2-40B4-BE49-F238E27FC236}">
                    <a16:creationId xmlns:a16="http://schemas.microsoft.com/office/drawing/2014/main" id="{BCEACC9E-63C1-4FA7-851F-0A90E4DF09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853" y="3387355"/>
                <a:ext cx="261272" cy="263662"/>
              </a:xfrm>
              <a:custGeom>
                <a:avLst/>
                <a:gdLst>
                  <a:gd name="T0" fmla="*/ 104 w 505"/>
                  <a:gd name="T1" fmla="*/ 461 h 510"/>
                  <a:gd name="T2" fmla="*/ 207 w 505"/>
                  <a:gd name="T3" fmla="*/ 151 h 510"/>
                  <a:gd name="T4" fmla="*/ 120 w 505"/>
                  <a:gd name="T5" fmla="*/ 167 h 510"/>
                  <a:gd name="T6" fmla="*/ 450 w 505"/>
                  <a:gd name="T7" fmla="*/ 167 h 510"/>
                  <a:gd name="T8" fmla="*/ 423 w 505"/>
                  <a:gd name="T9" fmla="*/ 151 h 510"/>
                  <a:gd name="T10" fmla="*/ 466 w 505"/>
                  <a:gd name="T11" fmla="*/ 461 h 510"/>
                  <a:gd name="T12" fmla="*/ 505 w 505"/>
                  <a:gd name="T13" fmla="*/ 156 h 510"/>
                  <a:gd name="T14" fmla="*/ 459 w 505"/>
                  <a:gd name="T15" fmla="*/ 126 h 510"/>
                  <a:gd name="T16" fmla="*/ 459 w 505"/>
                  <a:gd name="T17" fmla="*/ 494 h 510"/>
                  <a:gd name="T18" fmla="*/ 17 w 505"/>
                  <a:gd name="T19" fmla="*/ 156 h 510"/>
                  <a:gd name="T20" fmla="*/ 256 w 505"/>
                  <a:gd name="T21" fmla="*/ 118 h 510"/>
                  <a:gd name="T22" fmla="*/ 1 w 505"/>
                  <a:gd name="T23" fmla="*/ 156 h 510"/>
                  <a:gd name="T24" fmla="*/ 459 w 505"/>
                  <a:gd name="T25" fmla="*/ 510 h 510"/>
                  <a:gd name="T26" fmla="*/ 80 w 505"/>
                  <a:gd name="T27" fmla="*/ 181 h 510"/>
                  <a:gd name="T28" fmla="*/ 0 w 505"/>
                  <a:gd name="T29" fmla="*/ 181 h 510"/>
                  <a:gd name="T30" fmla="*/ 72 w 505"/>
                  <a:gd name="T31" fmla="*/ 447 h 510"/>
                  <a:gd name="T32" fmla="*/ 64 w 505"/>
                  <a:gd name="T33" fmla="*/ 189 h 510"/>
                  <a:gd name="T34" fmla="*/ 16 w 505"/>
                  <a:gd name="T35" fmla="*/ 189 h 510"/>
                  <a:gd name="T36" fmla="*/ 8 w 505"/>
                  <a:gd name="T37" fmla="*/ 257 h 510"/>
                  <a:gd name="T38" fmla="*/ 72 w 505"/>
                  <a:gd name="T39" fmla="*/ 273 h 510"/>
                  <a:gd name="T40" fmla="*/ 72 w 505"/>
                  <a:gd name="T41" fmla="*/ 340 h 510"/>
                  <a:gd name="T42" fmla="*/ 8 w 505"/>
                  <a:gd name="T43" fmla="*/ 356 h 510"/>
                  <a:gd name="T44" fmla="*/ 80 w 505"/>
                  <a:gd name="T45" fmla="*/ 353 h 510"/>
                  <a:gd name="T46" fmla="*/ 0 w 505"/>
                  <a:gd name="T47" fmla="*/ 353 h 510"/>
                  <a:gd name="T48" fmla="*/ 80 w 505"/>
                  <a:gd name="T49" fmla="*/ 353 h 510"/>
                  <a:gd name="T50" fmla="*/ 473 w 505"/>
                  <a:gd name="T51" fmla="*/ 42 h 510"/>
                  <a:gd name="T52" fmla="*/ 401 w 505"/>
                  <a:gd name="T53" fmla="*/ 12 h 510"/>
                  <a:gd name="T54" fmla="*/ 206 w 505"/>
                  <a:gd name="T55" fmla="*/ 218 h 510"/>
                  <a:gd name="T56" fmla="*/ 266 w 505"/>
                  <a:gd name="T57" fmla="*/ 267 h 510"/>
                  <a:gd name="T58" fmla="*/ 449 w 505"/>
                  <a:gd name="T59" fmla="*/ 24 h 510"/>
                  <a:gd name="T60" fmla="*/ 260 w 505"/>
                  <a:gd name="T61" fmla="*/ 250 h 510"/>
                  <a:gd name="T62" fmla="*/ 399 w 505"/>
                  <a:gd name="T63" fmla="*/ 134 h 510"/>
                  <a:gd name="T64" fmla="*/ 339 w 505"/>
                  <a:gd name="T65" fmla="*/ 74 h 510"/>
                  <a:gd name="T66" fmla="*/ 393 w 505"/>
                  <a:gd name="T67" fmla="*/ 136 h 510"/>
                  <a:gd name="T68" fmla="*/ 452 w 505"/>
                  <a:gd name="T69" fmla="*/ 69 h 510"/>
                  <a:gd name="T70" fmla="*/ 392 w 505"/>
                  <a:gd name="T71" fmla="*/ 32 h 510"/>
                  <a:gd name="T72" fmla="*/ 452 w 505"/>
                  <a:gd name="T73" fmla="*/ 81 h 510"/>
                  <a:gd name="T74" fmla="*/ 268 w 505"/>
                  <a:gd name="T75" fmla="*/ 259 h 510"/>
                  <a:gd name="T76" fmla="*/ 219 w 505"/>
                  <a:gd name="T77" fmla="*/ 215 h 510"/>
                  <a:gd name="T78" fmla="*/ 188 w 505"/>
                  <a:gd name="T79" fmla="*/ 275 h 510"/>
                  <a:gd name="T80" fmla="*/ 198 w 505"/>
                  <a:gd name="T81" fmla="*/ 285 h 510"/>
                  <a:gd name="T82" fmla="*/ 201 w 505"/>
                  <a:gd name="T83" fmla="*/ 271 h 510"/>
                  <a:gd name="T84" fmla="*/ 174 w 505"/>
                  <a:gd name="T85" fmla="*/ 299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05" h="510">
                    <a:moveTo>
                      <a:pt x="458" y="469"/>
                    </a:moveTo>
                    <a:cubicBezTo>
                      <a:pt x="112" y="469"/>
                      <a:pt x="112" y="469"/>
                      <a:pt x="112" y="469"/>
                    </a:cubicBezTo>
                    <a:cubicBezTo>
                      <a:pt x="108" y="469"/>
                      <a:pt x="104" y="465"/>
                      <a:pt x="104" y="461"/>
                    </a:cubicBezTo>
                    <a:cubicBezTo>
                      <a:pt x="104" y="159"/>
                      <a:pt x="104" y="159"/>
                      <a:pt x="104" y="159"/>
                    </a:cubicBezTo>
                    <a:cubicBezTo>
                      <a:pt x="104" y="155"/>
                      <a:pt x="108" y="151"/>
                      <a:pt x="112" y="151"/>
                    </a:cubicBezTo>
                    <a:cubicBezTo>
                      <a:pt x="207" y="151"/>
                      <a:pt x="207" y="151"/>
                      <a:pt x="207" y="151"/>
                    </a:cubicBezTo>
                    <a:cubicBezTo>
                      <a:pt x="212" y="151"/>
                      <a:pt x="215" y="155"/>
                      <a:pt x="215" y="159"/>
                    </a:cubicBezTo>
                    <a:cubicBezTo>
                      <a:pt x="215" y="164"/>
                      <a:pt x="212" y="167"/>
                      <a:pt x="207" y="167"/>
                    </a:cubicBezTo>
                    <a:cubicBezTo>
                      <a:pt x="120" y="167"/>
                      <a:pt x="120" y="167"/>
                      <a:pt x="120" y="167"/>
                    </a:cubicBezTo>
                    <a:cubicBezTo>
                      <a:pt x="120" y="453"/>
                      <a:pt x="120" y="453"/>
                      <a:pt x="120" y="453"/>
                    </a:cubicBezTo>
                    <a:cubicBezTo>
                      <a:pt x="450" y="453"/>
                      <a:pt x="450" y="453"/>
                      <a:pt x="450" y="453"/>
                    </a:cubicBezTo>
                    <a:cubicBezTo>
                      <a:pt x="450" y="167"/>
                      <a:pt x="450" y="167"/>
                      <a:pt x="450" y="167"/>
                    </a:cubicBezTo>
                    <a:cubicBezTo>
                      <a:pt x="423" y="167"/>
                      <a:pt x="423" y="167"/>
                      <a:pt x="423" y="167"/>
                    </a:cubicBezTo>
                    <a:cubicBezTo>
                      <a:pt x="418" y="167"/>
                      <a:pt x="415" y="164"/>
                      <a:pt x="415" y="159"/>
                    </a:cubicBezTo>
                    <a:cubicBezTo>
                      <a:pt x="415" y="155"/>
                      <a:pt x="418" y="151"/>
                      <a:pt x="423" y="151"/>
                    </a:cubicBezTo>
                    <a:cubicBezTo>
                      <a:pt x="458" y="151"/>
                      <a:pt x="458" y="151"/>
                      <a:pt x="458" y="151"/>
                    </a:cubicBezTo>
                    <a:cubicBezTo>
                      <a:pt x="462" y="151"/>
                      <a:pt x="466" y="155"/>
                      <a:pt x="466" y="159"/>
                    </a:cubicBezTo>
                    <a:cubicBezTo>
                      <a:pt x="466" y="461"/>
                      <a:pt x="466" y="461"/>
                      <a:pt x="466" y="461"/>
                    </a:cubicBezTo>
                    <a:cubicBezTo>
                      <a:pt x="466" y="465"/>
                      <a:pt x="462" y="469"/>
                      <a:pt x="458" y="469"/>
                    </a:cubicBezTo>
                    <a:close/>
                    <a:moveTo>
                      <a:pt x="505" y="464"/>
                    </a:moveTo>
                    <a:cubicBezTo>
                      <a:pt x="505" y="156"/>
                      <a:pt x="505" y="156"/>
                      <a:pt x="505" y="156"/>
                    </a:cubicBezTo>
                    <a:cubicBezTo>
                      <a:pt x="505" y="130"/>
                      <a:pt x="484" y="110"/>
                      <a:pt x="459" y="110"/>
                    </a:cubicBezTo>
                    <a:cubicBezTo>
                      <a:pt x="454" y="110"/>
                      <a:pt x="451" y="113"/>
                      <a:pt x="451" y="118"/>
                    </a:cubicBezTo>
                    <a:cubicBezTo>
                      <a:pt x="451" y="122"/>
                      <a:pt x="454" y="126"/>
                      <a:pt x="459" y="126"/>
                    </a:cubicBezTo>
                    <a:cubicBezTo>
                      <a:pt x="475" y="126"/>
                      <a:pt x="489" y="139"/>
                      <a:pt x="489" y="156"/>
                    </a:cubicBezTo>
                    <a:cubicBezTo>
                      <a:pt x="489" y="464"/>
                      <a:pt x="489" y="464"/>
                      <a:pt x="489" y="464"/>
                    </a:cubicBezTo>
                    <a:cubicBezTo>
                      <a:pt x="489" y="481"/>
                      <a:pt x="475" y="494"/>
                      <a:pt x="459" y="494"/>
                    </a:cubicBezTo>
                    <a:cubicBezTo>
                      <a:pt x="47" y="494"/>
                      <a:pt x="47" y="494"/>
                      <a:pt x="47" y="494"/>
                    </a:cubicBezTo>
                    <a:cubicBezTo>
                      <a:pt x="31" y="494"/>
                      <a:pt x="17" y="481"/>
                      <a:pt x="17" y="464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17" y="139"/>
                      <a:pt x="31" y="126"/>
                      <a:pt x="47" y="126"/>
                    </a:cubicBezTo>
                    <a:cubicBezTo>
                      <a:pt x="248" y="126"/>
                      <a:pt x="248" y="126"/>
                      <a:pt x="248" y="126"/>
                    </a:cubicBezTo>
                    <a:cubicBezTo>
                      <a:pt x="253" y="126"/>
                      <a:pt x="256" y="122"/>
                      <a:pt x="256" y="118"/>
                    </a:cubicBezTo>
                    <a:cubicBezTo>
                      <a:pt x="256" y="113"/>
                      <a:pt x="253" y="110"/>
                      <a:pt x="248" y="110"/>
                    </a:cubicBezTo>
                    <a:cubicBezTo>
                      <a:pt x="47" y="110"/>
                      <a:pt x="47" y="110"/>
                      <a:pt x="47" y="110"/>
                    </a:cubicBezTo>
                    <a:cubicBezTo>
                      <a:pt x="22" y="110"/>
                      <a:pt x="1" y="130"/>
                      <a:pt x="1" y="156"/>
                    </a:cubicBezTo>
                    <a:cubicBezTo>
                      <a:pt x="1" y="464"/>
                      <a:pt x="1" y="464"/>
                      <a:pt x="1" y="464"/>
                    </a:cubicBezTo>
                    <a:cubicBezTo>
                      <a:pt x="1" y="490"/>
                      <a:pt x="22" y="510"/>
                      <a:pt x="47" y="510"/>
                    </a:cubicBezTo>
                    <a:cubicBezTo>
                      <a:pt x="459" y="510"/>
                      <a:pt x="459" y="510"/>
                      <a:pt x="459" y="510"/>
                    </a:cubicBezTo>
                    <a:cubicBezTo>
                      <a:pt x="484" y="510"/>
                      <a:pt x="505" y="490"/>
                      <a:pt x="505" y="464"/>
                    </a:cubicBezTo>
                    <a:close/>
                    <a:moveTo>
                      <a:pt x="80" y="439"/>
                    </a:moveTo>
                    <a:cubicBezTo>
                      <a:pt x="80" y="181"/>
                      <a:pt x="80" y="181"/>
                      <a:pt x="80" y="181"/>
                    </a:cubicBezTo>
                    <a:cubicBezTo>
                      <a:pt x="80" y="177"/>
                      <a:pt x="76" y="173"/>
                      <a:pt x="72" y="173"/>
                    </a:cubicBezTo>
                    <a:cubicBezTo>
                      <a:pt x="8" y="173"/>
                      <a:pt x="8" y="173"/>
                      <a:pt x="8" y="173"/>
                    </a:cubicBezTo>
                    <a:cubicBezTo>
                      <a:pt x="4" y="173"/>
                      <a:pt x="0" y="177"/>
                      <a:pt x="0" y="181"/>
                    </a:cubicBezTo>
                    <a:cubicBezTo>
                      <a:pt x="0" y="439"/>
                      <a:pt x="0" y="439"/>
                      <a:pt x="0" y="439"/>
                    </a:cubicBezTo>
                    <a:cubicBezTo>
                      <a:pt x="0" y="443"/>
                      <a:pt x="4" y="447"/>
                      <a:pt x="8" y="447"/>
                    </a:cubicBezTo>
                    <a:cubicBezTo>
                      <a:pt x="72" y="447"/>
                      <a:pt x="72" y="447"/>
                      <a:pt x="72" y="447"/>
                    </a:cubicBezTo>
                    <a:cubicBezTo>
                      <a:pt x="76" y="447"/>
                      <a:pt x="80" y="443"/>
                      <a:pt x="80" y="439"/>
                    </a:cubicBezTo>
                    <a:close/>
                    <a:moveTo>
                      <a:pt x="16" y="189"/>
                    </a:moveTo>
                    <a:cubicBezTo>
                      <a:pt x="64" y="189"/>
                      <a:pt x="64" y="189"/>
                      <a:pt x="64" y="189"/>
                    </a:cubicBezTo>
                    <a:cubicBezTo>
                      <a:pt x="64" y="431"/>
                      <a:pt x="64" y="431"/>
                      <a:pt x="64" y="431"/>
                    </a:cubicBezTo>
                    <a:cubicBezTo>
                      <a:pt x="16" y="431"/>
                      <a:pt x="16" y="431"/>
                      <a:pt x="16" y="431"/>
                    </a:cubicBezTo>
                    <a:lnTo>
                      <a:pt x="16" y="189"/>
                    </a:lnTo>
                    <a:close/>
                    <a:moveTo>
                      <a:pt x="80" y="265"/>
                    </a:moveTo>
                    <a:cubicBezTo>
                      <a:pt x="80" y="261"/>
                      <a:pt x="76" y="257"/>
                      <a:pt x="72" y="257"/>
                    </a:cubicBezTo>
                    <a:cubicBezTo>
                      <a:pt x="8" y="257"/>
                      <a:pt x="8" y="257"/>
                      <a:pt x="8" y="257"/>
                    </a:cubicBezTo>
                    <a:cubicBezTo>
                      <a:pt x="4" y="257"/>
                      <a:pt x="0" y="261"/>
                      <a:pt x="0" y="265"/>
                    </a:cubicBezTo>
                    <a:cubicBezTo>
                      <a:pt x="0" y="270"/>
                      <a:pt x="4" y="273"/>
                      <a:pt x="8" y="273"/>
                    </a:cubicBezTo>
                    <a:cubicBezTo>
                      <a:pt x="72" y="273"/>
                      <a:pt x="72" y="273"/>
                      <a:pt x="72" y="273"/>
                    </a:cubicBezTo>
                    <a:cubicBezTo>
                      <a:pt x="76" y="273"/>
                      <a:pt x="80" y="270"/>
                      <a:pt x="80" y="265"/>
                    </a:cubicBezTo>
                    <a:close/>
                    <a:moveTo>
                      <a:pt x="80" y="348"/>
                    </a:moveTo>
                    <a:cubicBezTo>
                      <a:pt x="80" y="344"/>
                      <a:pt x="76" y="340"/>
                      <a:pt x="72" y="340"/>
                    </a:cubicBezTo>
                    <a:cubicBezTo>
                      <a:pt x="8" y="340"/>
                      <a:pt x="8" y="340"/>
                      <a:pt x="8" y="340"/>
                    </a:cubicBezTo>
                    <a:cubicBezTo>
                      <a:pt x="4" y="340"/>
                      <a:pt x="0" y="344"/>
                      <a:pt x="0" y="348"/>
                    </a:cubicBezTo>
                    <a:cubicBezTo>
                      <a:pt x="0" y="353"/>
                      <a:pt x="4" y="356"/>
                      <a:pt x="8" y="356"/>
                    </a:cubicBezTo>
                    <a:cubicBezTo>
                      <a:pt x="72" y="356"/>
                      <a:pt x="72" y="356"/>
                      <a:pt x="72" y="356"/>
                    </a:cubicBezTo>
                    <a:cubicBezTo>
                      <a:pt x="76" y="356"/>
                      <a:pt x="80" y="353"/>
                      <a:pt x="80" y="348"/>
                    </a:cubicBezTo>
                    <a:close/>
                    <a:moveTo>
                      <a:pt x="80" y="353"/>
                    </a:moveTo>
                    <a:cubicBezTo>
                      <a:pt x="80" y="348"/>
                      <a:pt x="76" y="345"/>
                      <a:pt x="72" y="345"/>
                    </a:cubicBezTo>
                    <a:cubicBezTo>
                      <a:pt x="8" y="345"/>
                      <a:pt x="8" y="345"/>
                      <a:pt x="8" y="345"/>
                    </a:cubicBezTo>
                    <a:cubicBezTo>
                      <a:pt x="4" y="345"/>
                      <a:pt x="0" y="348"/>
                      <a:pt x="0" y="353"/>
                    </a:cubicBezTo>
                    <a:cubicBezTo>
                      <a:pt x="0" y="357"/>
                      <a:pt x="4" y="361"/>
                      <a:pt x="8" y="361"/>
                    </a:cubicBezTo>
                    <a:cubicBezTo>
                      <a:pt x="72" y="361"/>
                      <a:pt x="72" y="361"/>
                      <a:pt x="72" y="361"/>
                    </a:cubicBezTo>
                    <a:cubicBezTo>
                      <a:pt x="76" y="361"/>
                      <a:pt x="80" y="357"/>
                      <a:pt x="80" y="353"/>
                    </a:cubicBezTo>
                    <a:close/>
                    <a:moveTo>
                      <a:pt x="266" y="267"/>
                    </a:moveTo>
                    <a:cubicBezTo>
                      <a:pt x="460" y="72"/>
                      <a:pt x="460" y="72"/>
                      <a:pt x="460" y="72"/>
                    </a:cubicBezTo>
                    <a:cubicBezTo>
                      <a:pt x="468" y="64"/>
                      <a:pt x="473" y="53"/>
                      <a:pt x="473" y="42"/>
                    </a:cubicBezTo>
                    <a:cubicBezTo>
                      <a:pt x="473" y="31"/>
                      <a:pt x="468" y="20"/>
                      <a:pt x="460" y="12"/>
                    </a:cubicBezTo>
                    <a:cubicBezTo>
                      <a:pt x="452" y="4"/>
                      <a:pt x="442" y="0"/>
                      <a:pt x="431" y="0"/>
                    </a:cubicBezTo>
                    <a:cubicBezTo>
                      <a:pt x="419" y="0"/>
                      <a:pt x="409" y="4"/>
                      <a:pt x="401" y="12"/>
                    </a:cubicBezTo>
                    <a:cubicBezTo>
                      <a:pt x="206" y="207"/>
                      <a:pt x="206" y="207"/>
                      <a:pt x="206" y="207"/>
                    </a:cubicBezTo>
                    <a:cubicBezTo>
                      <a:pt x="204" y="209"/>
                      <a:pt x="204" y="211"/>
                      <a:pt x="204" y="213"/>
                    </a:cubicBezTo>
                    <a:cubicBezTo>
                      <a:pt x="204" y="215"/>
                      <a:pt x="204" y="217"/>
                      <a:pt x="206" y="218"/>
                    </a:cubicBezTo>
                    <a:cubicBezTo>
                      <a:pt x="254" y="267"/>
                      <a:pt x="254" y="267"/>
                      <a:pt x="254" y="267"/>
                    </a:cubicBezTo>
                    <a:cubicBezTo>
                      <a:pt x="256" y="268"/>
                      <a:pt x="258" y="269"/>
                      <a:pt x="260" y="269"/>
                    </a:cubicBezTo>
                    <a:cubicBezTo>
                      <a:pt x="262" y="269"/>
                      <a:pt x="264" y="268"/>
                      <a:pt x="266" y="267"/>
                    </a:cubicBezTo>
                    <a:close/>
                    <a:moveTo>
                      <a:pt x="412" y="24"/>
                    </a:moveTo>
                    <a:cubicBezTo>
                      <a:pt x="417" y="19"/>
                      <a:pt x="424" y="16"/>
                      <a:pt x="431" y="16"/>
                    </a:cubicBezTo>
                    <a:cubicBezTo>
                      <a:pt x="438" y="16"/>
                      <a:pt x="444" y="19"/>
                      <a:pt x="449" y="24"/>
                    </a:cubicBezTo>
                    <a:cubicBezTo>
                      <a:pt x="454" y="29"/>
                      <a:pt x="457" y="35"/>
                      <a:pt x="457" y="42"/>
                    </a:cubicBezTo>
                    <a:cubicBezTo>
                      <a:pt x="457" y="49"/>
                      <a:pt x="454" y="56"/>
                      <a:pt x="449" y="61"/>
                    </a:cubicBezTo>
                    <a:cubicBezTo>
                      <a:pt x="260" y="250"/>
                      <a:pt x="260" y="250"/>
                      <a:pt x="260" y="250"/>
                    </a:cubicBezTo>
                    <a:cubicBezTo>
                      <a:pt x="223" y="213"/>
                      <a:pt x="223" y="213"/>
                      <a:pt x="223" y="213"/>
                    </a:cubicBezTo>
                    <a:lnTo>
                      <a:pt x="412" y="24"/>
                    </a:lnTo>
                    <a:close/>
                    <a:moveTo>
                      <a:pt x="399" y="134"/>
                    </a:moveTo>
                    <a:cubicBezTo>
                      <a:pt x="402" y="131"/>
                      <a:pt x="402" y="126"/>
                      <a:pt x="399" y="123"/>
                    </a:cubicBezTo>
                    <a:cubicBezTo>
                      <a:pt x="350" y="74"/>
                      <a:pt x="350" y="74"/>
                      <a:pt x="350" y="74"/>
                    </a:cubicBezTo>
                    <a:cubicBezTo>
                      <a:pt x="347" y="71"/>
                      <a:pt x="342" y="71"/>
                      <a:pt x="339" y="74"/>
                    </a:cubicBezTo>
                    <a:cubicBezTo>
                      <a:pt x="336" y="77"/>
                      <a:pt x="336" y="82"/>
                      <a:pt x="339" y="86"/>
                    </a:cubicBezTo>
                    <a:cubicBezTo>
                      <a:pt x="387" y="134"/>
                      <a:pt x="387" y="134"/>
                      <a:pt x="387" y="134"/>
                    </a:cubicBezTo>
                    <a:cubicBezTo>
                      <a:pt x="389" y="135"/>
                      <a:pt x="391" y="136"/>
                      <a:pt x="393" y="136"/>
                    </a:cubicBezTo>
                    <a:cubicBezTo>
                      <a:pt x="395" y="136"/>
                      <a:pt x="397" y="135"/>
                      <a:pt x="399" y="134"/>
                    </a:cubicBezTo>
                    <a:close/>
                    <a:moveTo>
                      <a:pt x="452" y="81"/>
                    </a:moveTo>
                    <a:cubicBezTo>
                      <a:pt x="455" y="78"/>
                      <a:pt x="455" y="73"/>
                      <a:pt x="452" y="69"/>
                    </a:cubicBezTo>
                    <a:cubicBezTo>
                      <a:pt x="403" y="21"/>
                      <a:pt x="403" y="21"/>
                      <a:pt x="403" y="21"/>
                    </a:cubicBezTo>
                    <a:cubicBezTo>
                      <a:pt x="400" y="18"/>
                      <a:pt x="395" y="18"/>
                      <a:pt x="392" y="21"/>
                    </a:cubicBezTo>
                    <a:cubicBezTo>
                      <a:pt x="389" y="24"/>
                      <a:pt x="389" y="29"/>
                      <a:pt x="392" y="32"/>
                    </a:cubicBezTo>
                    <a:cubicBezTo>
                      <a:pt x="440" y="81"/>
                      <a:pt x="440" y="81"/>
                      <a:pt x="440" y="81"/>
                    </a:cubicBezTo>
                    <a:cubicBezTo>
                      <a:pt x="442" y="82"/>
                      <a:pt x="444" y="83"/>
                      <a:pt x="446" y="83"/>
                    </a:cubicBezTo>
                    <a:cubicBezTo>
                      <a:pt x="448" y="83"/>
                      <a:pt x="450" y="82"/>
                      <a:pt x="452" y="81"/>
                    </a:cubicBezTo>
                    <a:close/>
                    <a:moveTo>
                      <a:pt x="198" y="285"/>
                    </a:moveTo>
                    <a:cubicBezTo>
                      <a:pt x="262" y="269"/>
                      <a:pt x="262" y="269"/>
                      <a:pt x="262" y="269"/>
                    </a:cubicBezTo>
                    <a:cubicBezTo>
                      <a:pt x="266" y="268"/>
                      <a:pt x="269" y="264"/>
                      <a:pt x="268" y="259"/>
                    </a:cubicBezTo>
                    <a:cubicBezTo>
                      <a:pt x="267" y="255"/>
                      <a:pt x="262" y="252"/>
                      <a:pt x="258" y="253"/>
                    </a:cubicBezTo>
                    <a:cubicBezTo>
                      <a:pt x="207" y="266"/>
                      <a:pt x="207" y="266"/>
                      <a:pt x="207" y="266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20" y="210"/>
                      <a:pt x="218" y="206"/>
                      <a:pt x="214" y="205"/>
                    </a:cubicBezTo>
                    <a:cubicBezTo>
                      <a:pt x="209" y="204"/>
                      <a:pt x="205" y="207"/>
                      <a:pt x="204" y="211"/>
                    </a:cubicBezTo>
                    <a:cubicBezTo>
                      <a:pt x="188" y="275"/>
                      <a:pt x="188" y="275"/>
                      <a:pt x="188" y="275"/>
                    </a:cubicBezTo>
                    <a:cubicBezTo>
                      <a:pt x="187" y="278"/>
                      <a:pt x="188" y="281"/>
                      <a:pt x="190" y="283"/>
                    </a:cubicBezTo>
                    <a:cubicBezTo>
                      <a:pt x="192" y="284"/>
                      <a:pt x="194" y="285"/>
                      <a:pt x="196" y="285"/>
                    </a:cubicBezTo>
                    <a:cubicBezTo>
                      <a:pt x="196" y="285"/>
                      <a:pt x="197" y="285"/>
                      <a:pt x="198" y="285"/>
                    </a:cubicBezTo>
                    <a:close/>
                    <a:moveTo>
                      <a:pt x="185" y="299"/>
                    </a:moveTo>
                    <a:cubicBezTo>
                      <a:pt x="201" y="283"/>
                      <a:pt x="201" y="283"/>
                      <a:pt x="201" y="283"/>
                    </a:cubicBezTo>
                    <a:cubicBezTo>
                      <a:pt x="205" y="279"/>
                      <a:pt x="205" y="274"/>
                      <a:pt x="201" y="271"/>
                    </a:cubicBezTo>
                    <a:cubicBezTo>
                      <a:pt x="198" y="268"/>
                      <a:pt x="193" y="268"/>
                      <a:pt x="190" y="271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1" y="291"/>
                      <a:pt x="171" y="296"/>
                      <a:pt x="174" y="299"/>
                    </a:cubicBezTo>
                    <a:cubicBezTo>
                      <a:pt x="175" y="301"/>
                      <a:pt x="177" y="301"/>
                      <a:pt x="179" y="301"/>
                    </a:cubicBezTo>
                    <a:cubicBezTo>
                      <a:pt x="181" y="301"/>
                      <a:pt x="183" y="301"/>
                      <a:pt x="185" y="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defTabSz="1219170">
                  <a:buClrTx/>
                  <a:buFontTx/>
                  <a:buNone/>
                </a:pPr>
                <a:endParaRPr lang="en-US" sz="1800" kern="1200">
                  <a:solidFill>
                    <a:srgbClr val="FFFFFF"/>
                  </a:solidFill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30" name="직사각형 29">
                <a:extLst>
                  <a:ext uri="{FF2B5EF4-FFF2-40B4-BE49-F238E27FC236}">
                    <a16:creationId xmlns:a16="http://schemas.microsoft.com/office/drawing/2014/main" id="{C8AC1029-0842-417D-B6C9-182A13F213E4}"/>
                  </a:ext>
                </a:extLst>
              </p:cNvPr>
              <p:cNvSpPr/>
              <p:nvPr/>
            </p:nvSpPr>
            <p:spPr>
              <a:xfrm>
                <a:off x="695490" y="3405911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4A7EFEF4-EF52-4B1F-883E-E25C5211EFDB}"/>
              </a:ext>
            </a:extLst>
          </p:cNvPr>
          <p:cNvSpPr/>
          <p:nvPr userDrawn="1"/>
        </p:nvSpPr>
        <p:spPr>
          <a:xfrm>
            <a:off x="2548189" y="1765951"/>
            <a:ext cx="723275" cy="25391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kumimoji="1" lang="ko-KR" altLang="en-US" sz="1050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rPr>
              <a:t>통화대기</a:t>
            </a:r>
            <a:endParaRPr kumimoji="1" lang="en-US" altLang="ko-KR" sz="1000" kern="1200" dirty="0">
              <a:solidFill>
                <a:schemeClr val="tx1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509D19F8-3585-4FF5-95B0-C5AE693870C7}"/>
              </a:ext>
            </a:extLst>
          </p:cNvPr>
          <p:cNvGrpSpPr/>
          <p:nvPr userDrawn="1"/>
        </p:nvGrpSpPr>
        <p:grpSpPr>
          <a:xfrm>
            <a:off x="7512286" y="3203395"/>
            <a:ext cx="3367584" cy="1349637"/>
            <a:chOff x="3885507" y="2008661"/>
            <a:chExt cx="3367584" cy="1349637"/>
          </a:xfrm>
        </p:grpSpPr>
        <p:sp>
          <p:nvSpPr>
            <p:cNvPr id="54" name="Backspace Icon">
              <a:extLst>
                <a:ext uri="{FF2B5EF4-FFF2-40B4-BE49-F238E27FC236}">
                  <a16:creationId xmlns:a16="http://schemas.microsoft.com/office/drawing/2014/main" id="{476920B4-99D0-499B-BD7C-B2AEBDA5BB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5091" y="2026065"/>
              <a:ext cx="216000" cy="144000"/>
            </a:xfrm>
            <a:custGeom>
              <a:avLst/>
              <a:gdLst>
                <a:gd name="T0" fmla="*/ 167 w 208"/>
                <a:gd name="T1" fmla="*/ 103 h 150"/>
                <a:gd name="T2" fmla="*/ 157 w 208"/>
                <a:gd name="T3" fmla="*/ 113 h 150"/>
                <a:gd name="T4" fmla="*/ 129 w 208"/>
                <a:gd name="T5" fmla="*/ 85 h 150"/>
                <a:gd name="T6" fmla="*/ 100 w 208"/>
                <a:gd name="T7" fmla="*/ 113 h 150"/>
                <a:gd name="T8" fmla="*/ 90 w 208"/>
                <a:gd name="T9" fmla="*/ 103 h 150"/>
                <a:gd name="T10" fmla="*/ 119 w 208"/>
                <a:gd name="T11" fmla="*/ 75 h 150"/>
                <a:gd name="T12" fmla="*/ 90 w 208"/>
                <a:gd name="T13" fmla="*/ 47 h 150"/>
                <a:gd name="T14" fmla="*/ 100 w 208"/>
                <a:gd name="T15" fmla="*/ 37 h 150"/>
                <a:gd name="T16" fmla="*/ 129 w 208"/>
                <a:gd name="T17" fmla="*/ 65 h 150"/>
                <a:gd name="T18" fmla="*/ 157 w 208"/>
                <a:gd name="T19" fmla="*/ 37 h 150"/>
                <a:gd name="T20" fmla="*/ 167 w 208"/>
                <a:gd name="T21" fmla="*/ 47 h 150"/>
                <a:gd name="T22" fmla="*/ 139 w 208"/>
                <a:gd name="T23" fmla="*/ 75 h 150"/>
                <a:gd name="T24" fmla="*/ 167 w 208"/>
                <a:gd name="T25" fmla="*/ 103 h 150"/>
                <a:gd name="T26" fmla="*/ 175 w 208"/>
                <a:gd name="T27" fmla="*/ 0 h 150"/>
                <a:gd name="T28" fmla="*/ 86 w 208"/>
                <a:gd name="T29" fmla="*/ 0 h 150"/>
                <a:gd name="T30" fmla="*/ 63 w 208"/>
                <a:gd name="T31" fmla="*/ 10 h 150"/>
                <a:gd name="T32" fmla="*/ 4 w 208"/>
                <a:gd name="T33" fmla="*/ 68 h 150"/>
                <a:gd name="T34" fmla="*/ 4 w 208"/>
                <a:gd name="T35" fmla="*/ 82 h 150"/>
                <a:gd name="T36" fmla="*/ 63 w 208"/>
                <a:gd name="T37" fmla="*/ 141 h 150"/>
                <a:gd name="T38" fmla="*/ 86 w 208"/>
                <a:gd name="T39" fmla="*/ 150 h 150"/>
                <a:gd name="T40" fmla="*/ 175 w 208"/>
                <a:gd name="T41" fmla="*/ 150 h 150"/>
                <a:gd name="T42" fmla="*/ 208 w 208"/>
                <a:gd name="T43" fmla="*/ 117 h 150"/>
                <a:gd name="T44" fmla="*/ 208 w 208"/>
                <a:gd name="T45" fmla="*/ 33 h 150"/>
                <a:gd name="T46" fmla="*/ 175 w 208"/>
                <a:gd name="T47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8" h="150">
                  <a:moveTo>
                    <a:pt x="167" y="103"/>
                  </a:moveTo>
                  <a:lnTo>
                    <a:pt x="157" y="113"/>
                  </a:lnTo>
                  <a:lnTo>
                    <a:pt x="129" y="85"/>
                  </a:lnTo>
                  <a:lnTo>
                    <a:pt x="100" y="113"/>
                  </a:lnTo>
                  <a:lnTo>
                    <a:pt x="90" y="103"/>
                  </a:lnTo>
                  <a:lnTo>
                    <a:pt x="119" y="75"/>
                  </a:lnTo>
                  <a:lnTo>
                    <a:pt x="90" y="47"/>
                  </a:lnTo>
                  <a:lnTo>
                    <a:pt x="100" y="37"/>
                  </a:lnTo>
                  <a:lnTo>
                    <a:pt x="129" y="65"/>
                  </a:lnTo>
                  <a:lnTo>
                    <a:pt x="157" y="37"/>
                  </a:lnTo>
                  <a:lnTo>
                    <a:pt x="167" y="47"/>
                  </a:lnTo>
                  <a:lnTo>
                    <a:pt x="139" y="75"/>
                  </a:lnTo>
                  <a:lnTo>
                    <a:pt x="167" y="103"/>
                  </a:lnTo>
                  <a:close/>
                  <a:moveTo>
                    <a:pt x="175" y="0"/>
                  </a:moveTo>
                  <a:lnTo>
                    <a:pt x="86" y="0"/>
                  </a:lnTo>
                  <a:cubicBezTo>
                    <a:pt x="77" y="0"/>
                    <a:pt x="69" y="4"/>
                    <a:pt x="63" y="10"/>
                  </a:cubicBezTo>
                  <a:lnTo>
                    <a:pt x="4" y="68"/>
                  </a:lnTo>
                  <a:cubicBezTo>
                    <a:pt x="0" y="72"/>
                    <a:pt x="0" y="78"/>
                    <a:pt x="4" y="82"/>
                  </a:cubicBezTo>
                  <a:lnTo>
                    <a:pt x="63" y="141"/>
                  </a:lnTo>
                  <a:cubicBezTo>
                    <a:pt x="69" y="147"/>
                    <a:pt x="77" y="150"/>
                    <a:pt x="86" y="150"/>
                  </a:cubicBezTo>
                  <a:lnTo>
                    <a:pt x="175" y="150"/>
                  </a:lnTo>
                  <a:cubicBezTo>
                    <a:pt x="194" y="150"/>
                    <a:pt x="208" y="135"/>
                    <a:pt x="208" y="117"/>
                  </a:cubicBezTo>
                  <a:lnTo>
                    <a:pt x="208" y="33"/>
                  </a:lnTo>
                  <a:cubicBezTo>
                    <a:pt x="208" y="15"/>
                    <a:pt x="194" y="0"/>
                    <a:pt x="175" y="0"/>
                  </a:cubicBezTo>
                </a:path>
              </a:pathLst>
            </a:cu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BF9837BA-58BA-4DB0-A666-889A82164948}"/>
                </a:ext>
              </a:extLst>
            </p:cNvPr>
            <p:cNvSpPr/>
            <p:nvPr/>
          </p:nvSpPr>
          <p:spPr>
            <a:xfrm>
              <a:off x="6827212" y="2008661"/>
              <a:ext cx="229550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8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sp>
          <p:nvSpPr>
            <p:cNvPr id="56" name="Password Box">
              <a:extLst>
                <a:ext uri="{FF2B5EF4-FFF2-40B4-BE49-F238E27FC236}">
                  <a16:creationId xmlns:a16="http://schemas.microsoft.com/office/drawing/2014/main" id="{537D97DC-D8B5-49F3-84D9-26FD2AF439B6}"/>
                </a:ext>
              </a:extLst>
            </p:cNvPr>
            <p:cNvSpPr/>
            <p:nvPr/>
          </p:nvSpPr>
          <p:spPr>
            <a:xfrm>
              <a:off x="3885507" y="2838091"/>
              <a:ext cx="3367584" cy="52020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9F42FB72-3AFE-41EF-9233-20BB57A7F4C1}"/>
                </a:ext>
              </a:extLst>
            </p:cNvPr>
            <p:cNvSpPr/>
            <p:nvPr/>
          </p:nvSpPr>
          <p:spPr>
            <a:xfrm>
              <a:off x="4380342" y="2941489"/>
              <a:ext cx="2195606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lang="ko-KR" altLang="en-US" sz="1000" b="1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신동인 책임</a:t>
              </a:r>
              <a:endParaRPr lang="en-US" altLang="ko-KR" sz="1000" b="1" dirty="0">
                <a:solidFill>
                  <a:srgbClr val="000000">
                    <a:lumMod val="65000"/>
                    <a:lumOff val="35000"/>
                  </a:srgb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r>
                <a:rPr lang="ko-KR" altLang="en-US" sz="80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최근통화</a:t>
              </a:r>
              <a:r>
                <a:rPr lang="en-US" altLang="ko-KR" sz="800" b="1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2020.03.07</a:t>
              </a:r>
              <a:r>
                <a:rPr lang="ko-KR" altLang="en-US" sz="800" b="1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</a:t>
              </a:r>
              <a:r>
                <a:rPr lang="en-US" altLang="ko-KR" sz="800" b="1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12:51</a:t>
              </a:r>
              <a:endParaRPr lang="ko-KR" altLang="en-US" sz="900" b="1" dirty="0"/>
            </a:p>
          </p:txBody>
        </p:sp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097B57E0-365A-44FB-A34F-8A8F528BE3E8}"/>
                </a:ext>
              </a:extLst>
            </p:cNvPr>
            <p:cNvGrpSpPr/>
            <p:nvPr/>
          </p:nvGrpSpPr>
          <p:grpSpPr>
            <a:xfrm>
              <a:off x="3929476" y="2895503"/>
              <a:ext cx="437974" cy="437974"/>
              <a:chOff x="4124475" y="1074663"/>
              <a:chExt cx="629604" cy="629604"/>
            </a:xfrm>
          </p:grpSpPr>
          <p:sp>
            <p:nvSpPr>
              <p:cNvPr id="62" name="Background">
                <a:extLst>
                  <a:ext uri="{FF2B5EF4-FFF2-40B4-BE49-F238E27FC236}">
                    <a16:creationId xmlns:a16="http://schemas.microsoft.com/office/drawing/2014/main" id="{EB8617E4-3085-4554-A0E2-E1E09ADBECD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124475" y="1074663"/>
                <a:ext cx="629604" cy="62960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" name="Profile Icon">
                <a:extLst>
                  <a:ext uri="{FF2B5EF4-FFF2-40B4-BE49-F238E27FC236}">
                    <a16:creationId xmlns:a16="http://schemas.microsoft.com/office/drawing/2014/main" id="{D7F854AE-8264-4E07-930A-96218C55C75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309372" y="1240734"/>
                <a:ext cx="259810" cy="297462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9" name="Back">
              <a:extLst>
                <a:ext uri="{FF2B5EF4-FFF2-40B4-BE49-F238E27FC236}">
                  <a16:creationId xmlns:a16="http://schemas.microsoft.com/office/drawing/2014/main" id="{04EB351A-B034-41A0-902F-807FCB23CDFC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7069092" y="3059480"/>
              <a:ext cx="77788" cy="133350"/>
            </a:xfrm>
            <a:custGeom>
              <a:avLst/>
              <a:gdLst>
                <a:gd name="T0" fmla="*/ 42 w 49"/>
                <a:gd name="T1" fmla="*/ 0 h 84"/>
                <a:gd name="T2" fmla="*/ 0 w 49"/>
                <a:gd name="T3" fmla="*/ 42 h 84"/>
                <a:gd name="T4" fmla="*/ 42 w 49"/>
                <a:gd name="T5" fmla="*/ 84 h 84"/>
                <a:gd name="T6" fmla="*/ 49 w 49"/>
                <a:gd name="T7" fmla="*/ 76 h 84"/>
                <a:gd name="T8" fmla="*/ 15 w 49"/>
                <a:gd name="T9" fmla="*/ 42 h 84"/>
                <a:gd name="T10" fmla="*/ 49 w 49"/>
                <a:gd name="T11" fmla="*/ 8 h 84"/>
                <a:gd name="T12" fmla="*/ 42 w 49"/>
                <a:gd name="T1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84">
                  <a:moveTo>
                    <a:pt x="42" y="0"/>
                  </a:moveTo>
                  <a:lnTo>
                    <a:pt x="0" y="42"/>
                  </a:lnTo>
                  <a:lnTo>
                    <a:pt x="42" y="84"/>
                  </a:lnTo>
                  <a:lnTo>
                    <a:pt x="49" y="76"/>
                  </a:lnTo>
                  <a:lnTo>
                    <a:pt x="15" y="42"/>
                  </a:lnTo>
                  <a:lnTo>
                    <a:pt x="49" y="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7F7F7F"/>
            </a:solidFill>
            <a:ln w="9525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  <a:defRPr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" name="Oval">
              <a:extLst>
                <a:ext uri="{FF2B5EF4-FFF2-40B4-BE49-F238E27FC236}">
                  <a16:creationId xmlns:a16="http://schemas.microsoft.com/office/drawing/2014/main" id="{70EF04D7-2BA9-4E6B-A46F-9D483E9DE425}"/>
                </a:ext>
              </a:extLst>
            </p:cNvPr>
            <p:cNvSpPr/>
            <p:nvPr/>
          </p:nvSpPr>
          <p:spPr>
            <a:xfrm>
              <a:off x="6705520" y="3025237"/>
              <a:ext cx="234000" cy="234000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1" name="Workstation">
              <a:extLst>
                <a:ext uri="{FF2B5EF4-FFF2-40B4-BE49-F238E27FC236}">
                  <a16:creationId xmlns:a16="http://schemas.microsoft.com/office/drawing/2014/main" id="{A0286BC2-3CD3-4494-B25F-B5C9D4A0A3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50874" y="3076156"/>
              <a:ext cx="143293" cy="132162"/>
            </a:xfrm>
            <a:custGeom>
              <a:avLst/>
              <a:gdLst>
                <a:gd name="T0" fmla="*/ 55 w 1411"/>
                <a:gd name="T1" fmla="*/ 0 h 1303"/>
                <a:gd name="T2" fmla="*/ 0 w 1411"/>
                <a:gd name="T3" fmla="*/ 55 h 1303"/>
                <a:gd name="T4" fmla="*/ 0 w 1411"/>
                <a:gd name="T5" fmla="*/ 1249 h 1303"/>
                <a:gd name="T6" fmla="*/ 55 w 1411"/>
                <a:gd name="T7" fmla="*/ 1303 h 1303"/>
                <a:gd name="T8" fmla="*/ 326 w 1411"/>
                <a:gd name="T9" fmla="*/ 1303 h 1303"/>
                <a:gd name="T10" fmla="*/ 380 w 1411"/>
                <a:gd name="T11" fmla="*/ 1249 h 1303"/>
                <a:gd name="T12" fmla="*/ 380 w 1411"/>
                <a:gd name="T13" fmla="*/ 55 h 1303"/>
                <a:gd name="T14" fmla="*/ 326 w 1411"/>
                <a:gd name="T15" fmla="*/ 0 h 1303"/>
                <a:gd name="T16" fmla="*/ 55 w 1411"/>
                <a:gd name="T17" fmla="*/ 0 h 1303"/>
                <a:gd name="T18" fmla="*/ 489 w 1411"/>
                <a:gd name="T19" fmla="*/ 0 h 1303"/>
                <a:gd name="T20" fmla="*/ 489 w 1411"/>
                <a:gd name="T21" fmla="*/ 109 h 1303"/>
                <a:gd name="T22" fmla="*/ 1249 w 1411"/>
                <a:gd name="T23" fmla="*/ 109 h 1303"/>
                <a:gd name="T24" fmla="*/ 1303 w 1411"/>
                <a:gd name="T25" fmla="*/ 163 h 1303"/>
                <a:gd name="T26" fmla="*/ 1303 w 1411"/>
                <a:gd name="T27" fmla="*/ 760 h 1303"/>
                <a:gd name="T28" fmla="*/ 1249 w 1411"/>
                <a:gd name="T29" fmla="*/ 814 h 1303"/>
                <a:gd name="T30" fmla="*/ 489 w 1411"/>
                <a:gd name="T31" fmla="*/ 814 h 1303"/>
                <a:gd name="T32" fmla="*/ 489 w 1411"/>
                <a:gd name="T33" fmla="*/ 1032 h 1303"/>
                <a:gd name="T34" fmla="*/ 597 w 1411"/>
                <a:gd name="T35" fmla="*/ 1032 h 1303"/>
                <a:gd name="T36" fmla="*/ 597 w 1411"/>
                <a:gd name="T37" fmla="*/ 1086 h 1303"/>
                <a:gd name="T38" fmla="*/ 652 w 1411"/>
                <a:gd name="T39" fmla="*/ 1140 h 1303"/>
                <a:gd name="T40" fmla="*/ 869 w 1411"/>
                <a:gd name="T41" fmla="*/ 1140 h 1303"/>
                <a:gd name="T42" fmla="*/ 923 w 1411"/>
                <a:gd name="T43" fmla="*/ 1086 h 1303"/>
                <a:gd name="T44" fmla="*/ 923 w 1411"/>
                <a:gd name="T45" fmla="*/ 1032 h 1303"/>
                <a:gd name="T46" fmla="*/ 1249 w 1411"/>
                <a:gd name="T47" fmla="*/ 1032 h 1303"/>
                <a:gd name="T48" fmla="*/ 1411 w 1411"/>
                <a:gd name="T49" fmla="*/ 869 h 1303"/>
                <a:gd name="T50" fmla="*/ 1411 w 1411"/>
                <a:gd name="T51" fmla="*/ 163 h 1303"/>
                <a:gd name="T52" fmla="*/ 1249 w 1411"/>
                <a:gd name="T53" fmla="*/ 0 h 1303"/>
                <a:gd name="T54" fmla="*/ 489 w 1411"/>
                <a:gd name="T55" fmla="*/ 0 h 1303"/>
                <a:gd name="T56" fmla="*/ 190 w 1411"/>
                <a:gd name="T57" fmla="*/ 914 h 1303"/>
                <a:gd name="T58" fmla="*/ 280 w 1411"/>
                <a:gd name="T59" fmla="*/ 1004 h 1303"/>
                <a:gd name="T60" fmla="*/ 190 w 1411"/>
                <a:gd name="T61" fmla="*/ 1094 h 1303"/>
                <a:gd name="T62" fmla="*/ 100 w 1411"/>
                <a:gd name="T63" fmla="*/ 1004 h 1303"/>
                <a:gd name="T64" fmla="*/ 190 w 1411"/>
                <a:gd name="T65" fmla="*/ 914 h 1303"/>
                <a:gd name="T66" fmla="*/ 543 w 1411"/>
                <a:gd name="T67" fmla="*/ 1194 h 1303"/>
                <a:gd name="T68" fmla="*/ 489 w 1411"/>
                <a:gd name="T69" fmla="*/ 1249 h 1303"/>
                <a:gd name="T70" fmla="*/ 489 w 1411"/>
                <a:gd name="T71" fmla="*/ 1303 h 1303"/>
                <a:gd name="T72" fmla="*/ 1031 w 1411"/>
                <a:gd name="T73" fmla="*/ 1303 h 1303"/>
                <a:gd name="T74" fmla="*/ 1031 w 1411"/>
                <a:gd name="T75" fmla="*/ 1249 h 1303"/>
                <a:gd name="T76" fmla="*/ 977 w 1411"/>
                <a:gd name="T77" fmla="*/ 1194 h 1303"/>
                <a:gd name="T78" fmla="*/ 543 w 1411"/>
                <a:gd name="T79" fmla="*/ 1194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11" h="1303">
                  <a:moveTo>
                    <a:pt x="55" y="0"/>
                  </a:moveTo>
                  <a:cubicBezTo>
                    <a:pt x="25" y="0"/>
                    <a:pt x="0" y="25"/>
                    <a:pt x="0" y="55"/>
                  </a:cubicBezTo>
                  <a:lnTo>
                    <a:pt x="0" y="1249"/>
                  </a:lnTo>
                  <a:cubicBezTo>
                    <a:pt x="0" y="1279"/>
                    <a:pt x="25" y="1303"/>
                    <a:pt x="55" y="1303"/>
                  </a:cubicBezTo>
                  <a:lnTo>
                    <a:pt x="326" y="1303"/>
                  </a:lnTo>
                  <a:cubicBezTo>
                    <a:pt x="356" y="1303"/>
                    <a:pt x="380" y="1279"/>
                    <a:pt x="380" y="1249"/>
                  </a:cubicBezTo>
                  <a:lnTo>
                    <a:pt x="380" y="55"/>
                  </a:lnTo>
                  <a:cubicBezTo>
                    <a:pt x="380" y="25"/>
                    <a:pt x="356" y="0"/>
                    <a:pt x="326" y="0"/>
                  </a:cubicBezTo>
                  <a:lnTo>
                    <a:pt x="55" y="0"/>
                  </a:lnTo>
                  <a:close/>
                  <a:moveTo>
                    <a:pt x="489" y="0"/>
                  </a:moveTo>
                  <a:lnTo>
                    <a:pt x="489" y="109"/>
                  </a:lnTo>
                  <a:lnTo>
                    <a:pt x="1249" y="109"/>
                  </a:lnTo>
                  <a:cubicBezTo>
                    <a:pt x="1278" y="109"/>
                    <a:pt x="1303" y="133"/>
                    <a:pt x="1303" y="163"/>
                  </a:cubicBezTo>
                  <a:lnTo>
                    <a:pt x="1303" y="760"/>
                  </a:lnTo>
                  <a:cubicBezTo>
                    <a:pt x="1303" y="790"/>
                    <a:pt x="1278" y="814"/>
                    <a:pt x="1249" y="814"/>
                  </a:cubicBezTo>
                  <a:lnTo>
                    <a:pt x="489" y="814"/>
                  </a:lnTo>
                  <a:lnTo>
                    <a:pt x="489" y="1032"/>
                  </a:lnTo>
                  <a:lnTo>
                    <a:pt x="597" y="1032"/>
                  </a:lnTo>
                  <a:lnTo>
                    <a:pt x="597" y="1086"/>
                  </a:lnTo>
                  <a:cubicBezTo>
                    <a:pt x="597" y="1116"/>
                    <a:pt x="622" y="1140"/>
                    <a:pt x="652" y="1140"/>
                  </a:cubicBezTo>
                  <a:lnTo>
                    <a:pt x="869" y="1140"/>
                  </a:lnTo>
                  <a:cubicBezTo>
                    <a:pt x="899" y="1140"/>
                    <a:pt x="923" y="1116"/>
                    <a:pt x="923" y="1086"/>
                  </a:cubicBezTo>
                  <a:lnTo>
                    <a:pt x="923" y="1032"/>
                  </a:lnTo>
                  <a:lnTo>
                    <a:pt x="1249" y="1032"/>
                  </a:lnTo>
                  <a:cubicBezTo>
                    <a:pt x="1338" y="1032"/>
                    <a:pt x="1411" y="959"/>
                    <a:pt x="1411" y="869"/>
                  </a:cubicBezTo>
                  <a:lnTo>
                    <a:pt x="1411" y="163"/>
                  </a:lnTo>
                  <a:cubicBezTo>
                    <a:pt x="1411" y="73"/>
                    <a:pt x="1338" y="0"/>
                    <a:pt x="1249" y="0"/>
                  </a:cubicBezTo>
                  <a:lnTo>
                    <a:pt x="489" y="0"/>
                  </a:lnTo>
                  <a:close/>
                  <a:moveTo>
                    <a:pt x="190" y="914"/>
                  </a:moveTo>
                  <a:cubicBezTo>
                    <a:pt x="240" y="914"/>
                    <a:pt x="280" y="955"/>
                    <a:pt x="280" y="1004"/>
                  </a:cubicBezTo>
                  <a:cubicBezTo>
                    <a:pt x="280" y="1054"/>
                    <a:pt x="240" y="1094"/>
                    <a:pt x="190" y="1094"/>
                  </a:cubicBezTo>
                  <a:cubicBezTo>
                    <a:pt x="141" y="1094"/>
                    <a:pt x="100" y="1054"/>
                    <a:pt x="100" y="1004"/>
                  </a:cubicBezTo>
                  <a:cubicBezTo>
                    <a:pt x="100" y="955"/>
                    <a:pt x="141" y="914"/>
                    <a:pt x="190" y="914"/>
                  </a:cubicBezTo>
                  <a:close/>
                  <a:moveTo>
                    <a:pt x="543" y="1194"/>
                  </a:moveTo>
                  <a:cubicBezTo>
                    <a:pt x="513" y="1194"/>
                    <a:pt x="489" y="1218"/>
                    <a:pt x="489" y="1249"/>
                  </a:cubicBezTo>
                  <a:lnTo>
                    <a:pt x="489" y="1303"/>
                  </a:lnTo>
                  <a:lnTo>
                    <a:pt x="1031" y="1303"/>
                  </a:lnTo>
                  <a:lnTo>
                    <a:pt x="1031" y="1249"/>
                  </a:lnTo>
                  <a:cubicBezTo>
                    <a:pt x="1031" y="1219"/>
                    <a:pt x="1007" y="1194"/>
                    <a:pt x="977" y="1194"/>
                  </a:cubicBezTo>
                  <a:lnTo>
                    <a:pt x="543" y="119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9AEB1609-1F30-4037-BE96-44CE38FAD9A3}"/>
              </a:ext>
            </a:extLst>
          </p:cNvPr>
          <p:cNvCxnSpPr>
            <a:cxnSpLocks/>
          </p:cNvCxnSpPr>
          <p:nvPr userDrawn="1"/>
        </p:nvCxnSpPr>
        <p:spPr>
          <a:xfrm>
            <a:off x="7521113" y="3426925"/>
            <a:ext cx="3335924" cy="0"/>
          </a:xfrm>
          <a:prstGeom prst="line">
            <a:avLst/>
          </a:prstGeom>
          <a:noFill/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</p:cxnSp>
      <p:sp>
        <p:nvSpPr>
          <p:cNvPr id="65" name="타원 64">
            <a:extLst>
              <a:ext uri="{FF2B5EF4-FFF2-40B4-BE49-F238E27FC236}">
                <a16:creationId xmlns:a16="http://schemas.microsoft.com/office/drawing/2014/main" id="{E037416F-A91E-4E98-818B-AA6EE3ED8E13}"/>
              </a:ext>
            </a:extLst>
          </p:cNvPr>
          <p:cNvSpPr>
            <a:spLocks noChangeAspect="1"/>
          </p:cNvSpPr>
          <p:nvPr userDrawn="1"/>
        </p:nvSpPr>
        <p:spPr>
          <a:xfrm>
            <a:off x="10059779" y="303523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EDC48F9D-4B28-4009-9421-D774E1C88D66}"/>
              </a:ext>
            </a:extLst>
          </p:cNvPr>
          <p:cNvSpPr>
            <a:spLocks noChangeAspect="1"/>
          </p:cNvSpPr>
          <p:nvPr userDrawn="1"/>
        </p:nvSpPr>
        <p:spPr>
          <a:xfrm>
            <a:off x="10465220" y="303523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7" name="Search Icon">
            <a:extLst>
              <a:ext uri="{FF2B5EF4-FFF2-40B4-BE49-F238E27FC236}">
                <a16:creationId xmlns:a16="http://schemas.microsoft.com/office/drawing/2014/main" id="{2F8E839E-1E6D-4F36-9A34-176966F6EC54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7202977" y="2386779"/>
            <a:ext cx="232874" cy="232240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6C3A40C8-68B3-4D45-A54F-5148D3AD375D}"/>
              </a:ext>
            </a:extLst>
          </p:cNvPr>
          <p:cNvSpPr/>
          <p:nvPr userDrawn="1"/>
        </p:nvSpPr>
        <p:spPr>
          <a:xfrm>
            <a:off x="7358685" y="2395177"/>
            <a:ext cx="146867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844083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이름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부서명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전화번호 검색</a:t>
            </a:r>
          </a:p>
        </p:txBody>
      </p:sp>
    </p:spTree>
    <p:extLst>
      <p:ext uri="{BB962C8B-B14F-4D97-AF65-F5344CB8AC3E}">
        <p14:creationId xmlns:p14="http://schemas.microsoft.com/office/powerpoint/2010/main" val="301222360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빈화면">
  <p:cSld name="빈화면">
    <p:spTree>
      <p:nvGrpSpPr>
        <p:cNvPr id="1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3"/>
          <p:cNvSpPr txBox="1">
            <a:spLocks noGrp="1"/>
          </p:cNvSpPr>
          <p:nvPr>
            <p:ph type="sldNum" idx="12"/>
          </p:nvPr>
        </p:nvSpPr>
        <p:spPr>
          <a:xfrm>
            <a:off x="11431677" y="6678386"/>
            <a:ext cx="696738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/>
          </a:p>
        </p:txBody>
      </p:sp>
      <p:sp>
        <p:nvSpPr>
          <p:cNvPr id="3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FCB8ECA-701A-4200-87D3-DF8B88137AE9}"/>
              </a:ext>
            </a:extLst>
          </p:cNvPr>
          <p:cNvSpPr/>
          <p:nvPr userDrawn="1">
            <p:custDataLst>
              <p:tags r:id="rId1"/>
            </p:custDataLst>
          </p:nvPr>
        </p:nvSpPr>
        <p:spPr>
          <a:xfrm>
            <a:off x="163352" y="571499"/>
            <a:ext cx="9856948" cy="6074400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8951629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빈화면" preserve="1">
  <p:cSld name="1_빈화면">
    <p:spTree>
      <p:nvGrpSpPr>
        <p:cNvPr id="1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3"/>
          <p:cNvSpPr txBox="1">
            <a:spLocks noGrp="1"/>
          </p:cNvSpPr>
          <p:nvPr>
            <p:ph type="sldNum" idx="12"/>
          </p:nvPr>
        </p:nvSpPr>
        <p:spPr>
          <a:xfrm>
            <a:off x="11431677" y="6678386"/>
            <a:ext cx="696738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0879963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빈화면">
  <p:cSld name="1_빈화면">
    <p:spTree>
      <p:nvGrpSpPr>
        <p:cNvPr id="1" name="Shape 2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7" name="Google Shape;2067;p4"/>
          <p:cNvSpPr txBox="1">
            <a:spLocks noGrp="1"/>
          </p:cNvSpPr>
          <p:nvPr>
            <p:ph type="sldNum" idx="12"/>
          </p:nvPr>
        </p:nvSpPr>
        <p:spPr>
          <a:xfrm>
            <a:off x="11431677" y="6678386"/>
            <a:ext cx="696738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2218027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빈화면" preserve="1">
  <p:cSld name="2_빈화면">
    <p:spTree>
      <p:nvGrpSpPr>
        <p:cNvPr id="1" name="Shape 2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7" name="Google Shape;2067;p4"/>
          <p:cNvSpPr txBox="1">
            <a:spLocks noGrp="1"/>
          </p:cNvSpPr>
          <p:nvPr>
            <p:ph type="sldNum" idx="12"/>
          </p:nvPr>
        </p:nvSpPr>
        <p:spPr>
          <a:xfrm>
            <a:off x="11431677" y="6678386"/>
            <a:ext cx="696738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/>
          </a:p>
        </p:txBody>
      </p:sp>
      <p:sp>
        <p:nvSpPr>
          <p:cNvPr id="3" name="Google Shape;2199;p25">
            <a:extLst>
              <a:ext uri="{FF2B5EF4-FFF2-40B4-BE49-F238E27FC236}">
                <a16:creationId xmlns:a16="http://schemas.microsoft.com/office/drawing/2014/main" id="{FDD9C1F5-B4F3-4FE0-91C7-6E2A7B33DCF8}"/>
              </a:ext>
            </a:extLst>
          </p:cNvPr>
          <p:cNvSpPr txBox="1"/>
          <p:nvPr userDrawn="1"/>
        </p:nvSpPr>
        <p:spPr>
          <a:xfrm>
            <a:off x="2890762" y="34394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전화</a:t>
            </a:r>
          </a:p>
        </p:txBody>
      </p:sp>
      <p:sp>
        <p:nvSpPr>
          <p:cNvPr id="4" name="Google Shape;2070;p5">
            <a:extLst>
              <a:ext uri="{FF2B5EF4-FFF2-40B4-BE49-F238E27FC236}">
                <a16:creationId xmlns:a16="http://schemas.microsoft.com/office/drawing/2014/main" id="{3254BF0A-32BF-43F3-9EC6-DF517F101BCB}"/>
              </a:ext>
            </a:extLst>
          </p:cNvPr>
          <p:cNvSpPr/>
          <p:nvPr userDrawn="1"/>
        </p:nvSpPr>
        <p:spPr>
          <a:xfrm>
            <a:off x="163352" y="571500"/>
            <a:ext cx="9856948" cy="607440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172" b="1">
              <a:solidFill>
                <a:schemeClr val="dk2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CD37170D-B754-44B0-A0A5-C0BFBA64A715}"/>
              </a:ext>
            </a:extLst>
          </p:cNvPr>
          <p:cNvGrpSpPr/>
          <p:nvPr userDrawn="1"/>
        </p:nvGrpSpPr>
        <p:grpSpPr>
          <a:xfrm>
            <a:off x="186432" y="571499"/>
            <a:ext cx="9833868" cy="6074400"/>
            <a:chOff x="186432" y="571499"/>
            <a:chExt cx="9833868" cy="6074400"/>
          </a:xfrm>
        </p:grpSpPr>
        <p:sp>
          <p:nvSpPr>
            <p:cNvPr id="6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BFA4333-3A35-498E-9CB4-ADC6D30F3ED2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86432" y="571499"/>
              <a:ext cx="1125698" cy="60744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rgbClr val="F2F2F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2234519-5551-478D-8115-4947BE1A2BB9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317357" y="571499"/>
              <a:ext cx="8702943" cy="4699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rgbClr val="F2F2F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F2BECF95-900D-42C0-9010-70A8B7E0BD5B}"/>
              </a:ext>
            </a:extLst>
          </p:cNvPr>
          <p:cNvSpPr/>
          <p:nvPr userDrawn="1">
            <p:custDataLst>
              <p:tags r:id="rId1"/>
            </p:custDataLst>
          </p:nvPr>
        </p:nvSpPr>
        <p:spPr>
          <a:xfrm>
            <a:off x="163352" y="571499"/>
            <a:ext cx="9856948" cy="6074400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1A971C7-7BE3-4EB7-9A5F-03EC6AAADC34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1312130" y="1041400"/>
            <a:ext cx="8708170" cy="5604499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" name="Google Shape;2188;p25">
            <a:extLst>
              <a:ext uri="{FF2B5EF4-FFF2-40B4-BE49-F238E27FC236}">
                <a16:creationId xmlns:a16="http://schemas.microsoft.com/office/drawing/2014/main" id="{D5E34FA9-8A77-4494-9955-A35397920D28}"/>
              </a:ext>
            </a:extLst>
          </p:cNvPr>
          <p:cNvSpPr txBox="1"/>
          <p:nvPr userDrawn="1"/>
        </p:nvSpPr>
        <p:spPr>
          <a:xfrm>
            <a:off x="1237808" y="343949"/>
            <a:ext cx="1653046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algn="ctr" defTabSz="1125444">
              <a:buSzPts val="800"/>
              <a:defRPr/>
            </a:pP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U+ CRM Pro Plus</a:t>
            </a:r>
            <a:endParaRPr lang="ko-KR" altLang="en-US" sz="985" dirty="0"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pic>
        <p:nvPicPr>
          <p:cNvPr id="11" name="Picture 2" descr="LG유플러스">
            <a:extLst>
              <a:ext uri="{FF2B5EF4-FFF2-40B4-BE49-F238E27FC236}">
                <a16:creationId xmlns:a16="http://schemas.microsoft.com/office/drawing/2014/main" id="{56DA5DAF-495E-47A6-B46B-465ACDAE018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4223" y="689247"/>
            <a:ext cx="888679" cy="2521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" name="그룹 11">
            <a:extLst>
              <a:ext uri="{FF2B5EF4-FFF2-40B4-BE49-F238E27FC236}">
                <a16:creationId xmlns:a16="http://schemas.microsoft.com/office/drawing/2014/main" id="{21940B94-1191-4B16-A3F0-7F79743FA97C}"/>
              </a:ext>
            </a:extLst>
          </p:cNvPr>
          <p:cNvGrpSpPr/>
          <p:nvPr userDrawn="1"/>
        </p:nvGrpSpPr>
        <p:grpSpPr>
          <a:xfrm>
            <a:off x="1349248" y="1041399"/>
            <a:ext cx="8642349" cy="5534027"/>
            <a:chOff x="1346201" y="1057274"/>
            <a:chExt cx="8642349" cy="5572750"/>
          </a:xfrm>
        </p:grpSpPr>
        <p:sp>
          <p:nvSpPr>
            <p:cNvPr id="13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71C3C7B-08A8-430C-8AFE-FE6BCA7B46C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346201" y="1613545"/>
              <a:ext cx="3129206" cy="5016479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C95F023-F6B8-42D7-890F-B0218445A349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4508500" y="1057274"/>
              <a:ext cx="5480050" cy="557275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5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4CC407E-863E-4620-97BE-4FA43BF754D8}"/>
              </a:ext>
            </a:extLst>
          </p:cNvPr>
          <p:cNvSpPr/>
          <p:nvPr userDrawn="1">
            <p:custDataLst>
              <p:tags r:id="rId3"/>
            </p:custDataLst>
          </p:nvPr>
        </p:nvSpPr>
        <p:spPr>
          <a:xfrm>
            <a:off x="1345223" y="1057272"/>
            <a:ext cx="3129206" cy="2117728"/>
          </a:xfrm>
          <a:prstGeom prst="roundRect">
            <a:avLst>
              <a:gd name="adj" fmla="val 11050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48AF12E-21D7-4BAD-8D1D-E50226EEF5B0}"/>
              </a:ext>
            </a:extLst>
          </p:cNvPr>
          <p:cNvSpPr/>
          <p:nvPr userDrawn="1"/>
        </p:nvSpPr>
        <p:spPr>
          <a:xfrm>
            <a:off x="1387118" y="1122760"/>
            <a:ext cx="723275" cy="25391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kumimoji="1" lang="ko-KR" altLang="en-US" sz="1050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rPr>
              <a:t>통화대기</a:t>
            </a:r>
            <a:endParaRPr kumimoji="1" lang="en-US" altLang="ko-KR" sz="1000" kern="1200" dirty="0">
              <a:solidFill>
                <a:schemeClr val="tx1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7" name="WiFi">
            <a:extLst>
              <a:ext uri="{FF2B5EF4-FFF2-40B4-BE49-F238E27FC236}">
                <a16:creationId xmlns:a16="http://schemas.microsoft.com/office/drawing/2014/main" id="{B3541FE3-E814-42E2-BE27-5B5DE59CBA3C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4097963" y="1146522"/>
            <a:ext cx="304798" cy="230154"/>
          </a:xfrm>
          <a:custGeom>
            <a:avLst/>
            <a:gdLst>
              <a:gd name="T0" fmla="*/ 676 w 1345"/>
              <a:gd name="T1" fmla="*/ 0 h 1021"/>
              <a:gd name="T2" fmla="*/ 40 w 1345"/>
              <a:gd name="T3" fmla="*/ 256 h 1021"/>
              <a:gd name="T4" fmla="*/ 31 w 1345"/>
              <a:gd name="T5" fmla="*/ 377 h 1021"/>
              <a:gd name="T6" fmla="*/ 152 w 1345"/>
              <a:gd name="T7" fmla="*/ 373 h 1021"/>
              <a:gd name="T8" fmla="*/ 676 w 1345"/>
              <a:gd name="T9" fmla="*/ 163 h 1021"/>
              <a:gd name="T10" fmla="*/ 1200 w 1345"/>
              <a:gd name="T11" fmla="*/ 373 h 1021"/>
              <a:gd name="T12" fmla="*/ 1316 w 1345"/>
              <a:gd name="T13" fmla="*/ 371 h 1021"/>
              <a:gd name="T14" fmla="*/ 1314 w 1345"/>
              <a:gd name="T15" fmla="*/ 256 h 1021"/>
              <a:gd name="T16" fmla="*/ 676 w 1345"/>
              <a:gd name="T17" fmla="*/ 0 h 1021"/>
              <a:gd name="T18" fmla="*/ 676 w 1345"/>
              <a:gd name="T19" fmla="*/ 271 h 1021"/>
              <a:gd name="T20" fmla="*/ 218 w 1345"/>
              <a:gd name="T21" fmla="*/ 463 h 1021"/>
              <a:gd name="T22" fmla="*/ 211 w 1345"/>
              <a:gd name="T23" fmla="*/ 584 h 1021"/>
              <a:gd name="T24" fmla="*/ 332 w 1345"/>
              <a:gd name="T25" fmla="*/ 578 h 1021"/>
              <a:gd name="T26" fmla="*/ 676 w 1345"/>
              <a:gd name="T27" fmla="*/ 434 h 1021"/>
              <a:gd name="T28" fmla="*/ 1020 w 1345"/>
              <a:gd name="T29" fmla="*/ 578 h 1021"/>
              <a:gd name="T30" fmla="*/ 1136 w 1345"/>
              <a:gd name="T31" fmla="*/ 578 h 1021"/>
              <a:gd name="T32" fmla="*/ 1136 w 1345"/>
              <a:gd name="T33" fmla="*/ 463 h 1021"/>
              <a:gd name="T34" fmla="*/ 676 w 1345"/>
              <a:gd name="T35" fmla="*/ 271 h 1021"/>
              <a:gd name="T36" fmla="*/ 676 w 1345"/>
              <a:gd name="T37" fmla="*/ 543 h 1021"/>
              <a:gd name="T38" fmla="*/ 395 w 1345"/>
              <a:gd name="T39" fmla="*/ 666 h 1021"/>
              <a:gd name="T40" fmla="*/ 400 w 1345"/>
              <a:gd name="T41" fmla="*/ 781 h 1021"/>
              <a:gd name="T42" fmla="*/ 515 w 1345"/>
              <a:gd name="T43" fmla="*/ 777 h 1021"/>
              <a:gd name="T44" fmla="*/ 676 w 1345"/>
              <a:gd name="T45" fmla="*/ 705 h 1021"/>
              <a:gd name="T46" fmla="*/ 839 w 1345"/>
              <a:gd name="T47" fmla="*/ 777 h 1021"/>
              <a:gd name="T48" fmla="*/ 954 w 1345"/>
              <a:gd name="T49" fmla="*/ 781 h 1021"/>
              <a:gd name="T50" fmla="*/ 959 w 1345"/>
              <a:gd name="T51" fmla="*/ 666 h 1021"/>
              <a:gd name="T52" fmla="*/ 676 w 1345"/>
              <a:gd name="T53" fmla="*/ 543 h 1021"/>
              <a:gd name="T54" fmla="*/ 676 w 1345"/>
              <a:gd name="T55" fmla="*/ 826 h 1021"/>
              <a:gd name="T56" fmla="*/ 578 w 1345"/>
              <a:gd name="T57" fmla="*/ 922 h 1021"/>
              <a:gd name="T58" fmla="*/ 676 w 1345"/>
              <a:gd name="T59" fmla="*/ 1021 h 1021"/>
              <a:gd name="T60" fmla="*/ 775 w 1345"/>
              <a:gd name="T61" fmla="*/ 922 h 1021"/>
              <a:gd name="T62" fmla="*/ 676 w 1345"/>
              <a:gd name="T63" fmla="*/ 826 h 10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45" h="1021">
                <a:moveTo>
                  <a:pt x="676" y="0"/>
                </a:moveTo>
                <a:cubicBezTo>
                  <a:pt x="428" y="0"/>
                  <a:pt x="206" y="96"/>
                  <a:pt x="40" y="256"/>
                </a:cubicBezTo>
                <a:cubicBezTo>
                  <a:pt x="4" y="284"/>
                  <a:pt x="0" y="344"/>
                  <a:pt x="31" y="377"/>
                </a:cubicBezTo>
                <a:cubicBezTo>
                  <a:pt x="63" y="409"/>
                  <a:pt x="123" y="408"/>
                  <a:pt x="152" y="373"/>
                </a:cubicBezTo>
                <a:cubicBezTo>
                  <a:pt x="290" y="240"/>
                  <a:pt x="469" y="163"/>
                  <a:pt x="676" y="163"/>
                </a:cubicBezTo>
                <a:cubicBezTo>
                  <a:pt x="883" y="163"/>
                  <a:pt x="1062" y="240"/>
                  <a:pt x="1200" y="373"/>
                </a:cubicBezTo>
                <a:cubicBezTo>
                  <a:pt x="1231" y="403"/>
                  <a:pt x="1286" y="402"/>
                  <a:pt x="1316" y="371"/>
                </a:cubicBezTo>
                <a:cubicBezTo>
                  <a:pt x="1345" y="341"/>
                  <a:pt x="1344" y="286"/>
                  <a:pt x="1314" y="256"/>
                </a:cubicBezTo>
                <a:cubicBezTo>
                  <a:pt x="1148" y="96"/>
                  <a:pt x="925" y="0"/>
                  <a:pt x="676" y="0"/>
                </a:cubicBezTo>
                <a:close/>
                <a:moveTo>
                  <a:pt x="676" y="271"/>
                </a:moveTo>
                <a:cubicBezTo>
                  <a:pt x="496" y="271"/>
                  <a:pt x="335" y="346"/>
                  <a:pt x="218" y="463"/>
                </a:cubicBezTo>
                <a:cubicBezTo>
                  <a:pt x="183" y="491"/>
                  <a:pt x="179" y="551"/>
                  <a:pt x="211" y="584"/>
                </a:cubicBezTo>
                <a:cubicBezTo>
                  <a:pt x="243" y="616"/>
                  <a:pt x="303" y="613"/>
                  <a:pt x="332" y="578"/>
                </a:cubicBezTo>
                <a:cubicBezTo>
                  <a:pt x="421" y="489"/>
                  <a:pt x="541" y="434"/>
                  <a:pt x="676" y="434"/>
                </a:cubicBezTo>
                <a:cubicBezTo>
                  <a:pt x="811" y="434"/>
                  <a:pt x="931" y="489"/>
                  <a:pt x="1020" y="578"/>
                </a:cubicBezTo>
                <a:cubicBezTo>
                  <a:pt x="1051" y="608"/>
                  <a:pt x="1106" y="608"/>
                  <a:pt x="1136" y="578"/>
                </a:cubicBezTo>
                <a:cubicBezTo>
                  <a:pt x="1166" y="548"/>
                  <a:pt x="1166" y="493"/>
                  <a:pt x="1136" y="463"/>
                </a:cubicBezTo>
                <a:cubicBezTo>
                  <a:pt x="1019" y="346"/>
                  <a:pt x="856" y="271"/>
                  <a:pt x="676" y="271"/>
                </a:cubicBezTo>
                <a:close/>
                <a:moveTo>
                  <a:pt x="676" y="543"/>
                </a:moveTo>
                <a:cubicBezTo>
                  <a:pt x="566" y="543"/>
                  <a:pt x="465" y="589"/>
                  <a:pt x="395" y="666"/>
                </a:cubicBezTo>
                <a:cubicBezTo>
                  <a:pt x="366" y="698"/>
                  <a:pt x="368" y="753"/>
                  <a:pt x="400" y="781"/>
                </a:cubicBezTo>
                <a:cubicBezTo>
                  <a:pt x="431" y="810"/>
                  <a:pt x="486" y="808"/>
                  <a:pt x="515" y="777"/>
                </a:cubicBezTo>
                <a:cubicBezTo>
                  <a:pt x="554" y="734"/>
                  <a:pt x="613" y="705"/>
                  <a:pt x="676" y="705"/>
                </a:cubicBezTo>
                <a:cubicBezTo>
                  <a:pt x="739" y="705"/>
                  <a:pt x="800" y="734"/>
                  <a:pt x="839" y="777"/>
                </a:cubicBezTo>
                <a:cubicBezTo>
                  <a:pt x="868" y="808"/>
                  <a:pt x="923" y="810"/>
                  <a:pt x="954" y="781"/>
                </a:cubicBezTo>
                <a:cubicBezTo>
                  <a:pt x="985" y="753"/>
                  <a:pt x="988" y="698"/>
                  <a:pt x="959" y="666"/>
                </a:cubicBezTo>
                <a:cubicBezTo>
                  <a:pt x="889" y="589"/>
                  <a:pt x="787" y="543"/>
                  <a:pt x="676" y="543"/>
                </a:cubicBezTo>
                <a:close/>
                <a:moveTo>
                  <a:pt x="676" y="826"/>
                </a:moveTo>
                <a:cubicBezTo>
                  <a:pt x="622" y="826"/>
                  <a:pt x="578" y="868"/>
                  <a:pt x="578" y="922"/>
                </a:cubicBezTo>
                <a:cubicBezTo>
                  <a:pt x="578" y="976"/>
                  <a:pt x="622" y="1021"/>
                  <a:pt x="676" y="1021"/>
                </a:cubicBezTo>
                <a:cubicBezTo>
                  <a:pt x="730" y="1021"/>
                  <a:pt x="775" y="976"/>
                  <a:pt x="775" y="922"/>
                </a:cubicBezTo>
                <a:cubicBezTo>
                  <a:pt x="775" y="868"/>
                  <a:pt x="730" y="826"/>
                  <a:pt x="676" y="82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1B0B41A0-4EF5-478B-90CE-ADD96FA6E88A}"/>
              </a:ext>
            </a:extLst>
          </p:cNvPr>
          <p:cNvGrpSpPr/>
          <p:nvPr userDrawn="1"/>
        </p:nvGrpSpPr>
        <p:grpSpPr>
          <a:xfrm>
            <a:off x="9118176" y="730726"/>
            <a:ext cx="755947" cy="180000"/>
            <a:chOff x="9118176" y="730726"/>
            <a:chExt cx="755947" cy="180000"/>
          </a:xfrm>
        </p:grpSpPr>
        <p:sp>
          <p:nvSpPr>
            <p:cNvPr id="19" name="Delete">
              <a:extLst>
                <a:ext uri="{FF2B5EF4-FFF2-40B4-BE49-F238E27FC236}">
                  <a16:creationId xmlns:a16="http://schemas.microsoft.com/office/drawing/2014/main" id="{1CEA5BA3-9E7E-4CAA-8744-DF5E302FF6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713271" y="740301"/>
              <a:ext cx="160852" cy="160850"/>
            </a:xfrm>
            <a:custGeom>
              <a:avLst/>
              <a:gdLst>
                <a:gd name="T0" fmla="*/ 3 w 77"/>
                <a:gd name="T1" fmla="*/ 0 h 77"/>
                <a:gd name="T2" fmla="*/ 0 w 77"/>
                <a:gd name="T3" fmla="*/ 3 h 77"/>
                <a:gd name="T4" fmla="*/ 36 w 77"/>
                <a:gd name="T5" fmla="*/ 38 h 77"/>
                <a:gd name="T6" fmla="*/ 0 w 77"/>
                <a:gd name="T7" fmla="*/ 74 h 77"/>
                <a:gd name="T8" fmla="*/ 3 w 77"/>
                <a:gd name="T9" fmla="*/ 77 h 77"/>
                <a:gd name="T10" fmla="*/ 39 w 77"/>
                <a:gd name="T11" fmla="*/ 41 h 77"/>
                <a:gd name="T12" fmla="*/ 74 w 77"/>
                <a:gd name="T13" fmla="*/ 77 h 77"/>
                <a:gd name="T14" fmla="*/ 77 w 77"/>
                <a:gd name="T15" fmla="*/ 74 h 77"/>
                <a:gd name="T16" fmla="*/ 42 w 77"/>
                <a:gd name="T17" fmla="*/ 38 h 77"/>
                <a:gd name="T18" fmla="*/ 77 w 77"/>
                <a:gd name="T19" fmla="*/ 3 h 77"/>
                <a:gd name="T20" fmla="*/ 74 w 77"/>
                <a:gd name="T21" fmla="*/ 0 h 77"/>
                <a:gd name="T22" fmla="*/ 39 w 77"/>
                <a:gd name="T23" fmla="*/ 35 h 77"/>
                <a:gd name="T24" fmla="*/ 3 w 77"/>
                <a:gd name="T2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7">
                  <a:moveTo>
                    <a:pt x="3" y="0"/>
                  </a:moveTo>
                  <a:lnTo>
                    <a:pt x="0" y="3"/>
                  </a:lnTo>
                  <a:lnTo>
                    <a:pt x="36" y="38"/>
                  </a:lnTo>
                  <a:lnTo>
                    <a:pt x="0" y="74"/>
                  </a:lnTo>
                  <a:lnTo>
                    <a:pt x="3" y="77"/>
                  </a:lnTo>
                  <a:lnTo>
                    <a:pt x="39" y="41"/>
                  </a:lnTo>
                  <a:lnTo>
                    <a:pt x="74" y="77"/>
                  </a:lnTo>
                  <a:lnTo>
                    <a:pt x="77" y="74"/>
                  </a:lnTo>
                  <a:lnTo>
                    <a:pt x="42" y="38"/>
                  </a:lnTo>
                  <a:lnTo>
                    <a:pt x="77" y="3"/>
                  </a:lnTo>
                  <a:lnTo>
                    <a:pt x="74" y="0"/>
                  </a:lnTo>
                  <a:lnTo>
                    <a:pt x="39" y="3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AAAAA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" name="Freeform 110">
              <a:extLst>
                <a:ext uri="{FF2B5EF4-FFF2-40B4-BE49-F238E27FC236}">
                  <a16:creationId xmlns:a16="http://schemas.microsoft.com/office/drawing/2014/main" id="{52AA2A50-C759-4680-A963-7E5C372957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30124" y="730726"/>
              <a:ext cx="180000" cy="180000"/>
            </a:xfrm>
            <a:custGeom>
              <a:avLst/>
              <a:gdLst>
                <a:gd name="T0" fmla="*/ 431 w 693"/>
                <a:gd name="T1" fmla="*/ 92 h 693"/>
                <a:gd name="T2" fmla="*/ 353 w 693"/>
                <a:gd name="T3" fmla="*/ 24 h 693"/>
                <a:gd name="T4" fmla="*/ 346 w 693"/>
                <a:gd name="T5" fmla="*/ 246 h 693"/>
                <a:gd name="T6" fmla="*/ 339 w 693"/>
                <a:gd name="T7" fmla="*/ 24 h 693"/>
                <a:gd name="T8" fmla="*/ 267 w 693"/>
                <a:gd name="T9" fmla="*/ 94 h 693"/>
                <a:gd name="T10" fmla="*/ 262 w 693"/>
                <a:gd name="T11" fmla="*/ 82 h 693"/>
                <a:gd name="T12" fmla="*/ 343 w 693"/>
                <a:gd name="T13" fmla="*/ 2 h 693"/>
                <a:gd name="T14" fmla="*/ 344 w 693"/>
                <a:gd name="T15" fmla="*/ 1 h 693"/>
                <a:gd name="T16" fmla="*/ 345 w 693"/>
                <a:gd name="T17" fmla="*/ 1 h 693"/>
                <a:gd name="T18" fmla="*/ 348 w 693"/>
                <a:gd name="T19" fmla="*/ 1 h 693"/>
                <a:gd name="T20" fmla="*/ 349 w 693"/>
                <a:gd name="T21" fmla="*/ 1 h 693"/>
                <a:gd name="T22" fmla="*/ 350 w 693"/>
                <a:gd name="T23" fmla="*/ 2 h 693"/>
                <a:gd name="T24" fmla="*/ 431 w 693"/>
                <a:gd name="T25" fmla="*/ 82 h 693"/>
                <a:gd name="T26" fmla="*/ 353 w 693"/>
                <a:gd name="T27" fmla="*/ 669 h 693"/>
                <a:gd name="T28" fmla="*/ 346 w 693"/>
                <a:gd name="T29" fmla="*/ 447 h 693"/>
                <a:gd name="T30" fmla="*/ 339 w 693"/>
                <a:gd name="T31" fmla="*/ 669 h 693"/>
                <a:gd name="T32" fmla="*/ 262 w 693"/>
                <a:gd name="T33" fmla="*/ 602 h 693"/>
                <a:gd name="T34" fmla="*/ 342 w 693"/>
                <a:gd name="T35" fmla="*/ 691 h 693"/>
                <a:gd name="T36" fmla="*/ 343 w 693"/>
                <a:gd name="T37" fmla="*/ 692 h 693"/>
                <a:gd name="T38" fmla="*/ 344 w 693"/>
                <a:gd name="T39" fmla="*/ 693 h 693"/>
                <a:gd name="T40" fmla="*/ 346 w 693"/>
                <a:gd name="T41" fmla="*/ 693 h 693"/>
                <a:gd name="T42" fmla="*/ 349 w 693"/>
                <a:gd name="T43" fmla="*/ 693 h 693"/>
                <a:gd name="T44" fmla="*/ 350 w 693"/>
                <a:gd name="T45" fmla="*/ 692 h 693"/>
                <a:gd name="T46" fmla="*/ 351 w 693"/>
                <a:gd name="T47" fmla="*/ 691 h 693"/>
                <a:gd name="T48" fmla="*/ 431 w 693"/>
                <a:gd name="T49" fmla="*/ 602 h 693"/>
                <a:gd name="T50" fmla="*/ 692 w 693"/>
                <a:gd name="T51" fmla="*/ 351 h 693"/>
                <a:gd name="T52" fmla="*/ 692 w 693"/>
                <a:gd name="T53" fmla="*/ 349 h 693"/>
                <a:gd name="T54" fmla="*/ 693 w 693"/>
                <a:gd name="T55" fmla="*/ 348 h 693"/>
                <a:gd name="T56" fmla="*/ 693 w 693"/>
                <a:gd name="T57" fmla="*/ 345 h 693"/>
                <a:gd name="T58" fmla="*/ 692 w 693"/>
                <a:gd name="T59" fmla="*/ 344 h 693"/>
                <a:gd name="T60" fmla="*/ 692 w 693"/>
                <a:gd name="T61" fmla="*/ 343 h 693"/>
                <a:gd name="T62" fmla="*/ 611 w 693"/>
                <a:gd name="T63" fmla="*/ 262 h 693"/>
                <a:gd name="T64" fmla="*/ 601 w 693"/>
                <a:gd name="T65" fmla="*/ 272 h 693"/>
                <a:gd name="T66" fmla="*/ 454 w 693"/>
                <a:gd name="T67" fmla="*/ 340 h 693"/>
                <a:gd name="T68" fmla="*/ 454 w 693"/>
                <a:gd name="T69" fmla="*/ 354 h 693"/>
                <a:gd name="T70" fmla="*/ 601 w 693"/>
                <a:gd name="T71" fmla="*/ 421 h 693"/>
                <a:gd name="T72" fmla="*/ 606 w 693"/>
                <a:gd name="T73" fmla="*/ 433 h 693"/>
                <a:gd name="T74" fmla="*/ 691 w 693"/>
                <a:gd name="T75" fmla="*/ 352 h 693"/>
                <a:gd name="T76" fmla="*/ 239 w 693"/>
                <a:gd name="T77" fmla="*/ 340 h 693"/>
                <a:gd name="T78" fmla="*/ 92 w 693"/>
                <a:gd name="T79" fmla="*/ 272 h 693"/>
                <a:gd name="T80" fmla="*/ 82 w 693"/>
                <a:gd name="T81" fmla="*/ 262 h 693"/>
                <a:gd name="T82" fmla="*/ 1 w 693"/>
                <a:gd name="T83" fmla="*/ 343 h 693"/>
                <a:gd name="T84" fmla="*/ 1 w 693"/>
                <a:gd name="T85" fmla="*/ 344 h 693"/>
                <a:gd name="T86" fmla="*/ 0 w 693"/>
                <a:gd name="T87" fmla="*/ 345 h 693"/>
                <a:gd name="T88" fmla="*/ 0 w 693"/>
                <a:gd name="T89" fmla="*/ 349 h 693"/>
                <a:gd name="T90" fmla="*/ 1 w 693"/>
                <a:gd name="T91" fmla="*/ 350 h 693"/>
                <a:gd name="T92" fmla="*/ 2 w 693"/>
                <a:gd name="T93" fmla="*/ 352 h 693"/>
                <a:gd name="T94" fmla="*/ 87 w 693"/>
                <a:gd name="T95" fmla="*/ 433 h 693"/>
                <a:gd name="T96" fmla="*/ 92 w 693"/>
                <a:gd name="T97" fmla="*/ 421 h 693"/>
                <a:gd name="T98" fmla="*/ 239 w 693"/>
                <a:gd name="T99" fmla="*/ 354 h 693"/>
                <a:gd name="T100" fmla="*/ 239 w 693"/>
                <a:gd name="T101" fmla="*/ 340 h 693"/>
                <a:gd name="T102" fmla="*/ 322 w 693"/>
                <a:gd name="T103" fmla="*/ 347 h 693"/>
                <a:gd name="T104" fmla="*/ 371 w 693"/>
                <a:gd name="T105" fmla="*/ 347 h 693"/>
                <a:gd name="T106" fmla="*/ 346 w 693"/>
                <a:gd name="T107" fmla="*/ 357 h 693"/>
                <a:gd name="T108" fmla="*/ 346 w 693"/>
                <a:gd name="T109" fmla="*/ 337 h 693"/>
                <a:gd name="T110" fmla="*/ 346 w 693"/>
                <a:gd name="T111" fmla="*/ 357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93" h="693">
                  <a:moveTo>
                    <a:pt x="431" y="82"/>
                  </a:moveTo>
                  <a:cubicBezTo>
                    <a:pt x="434" y="85"/>
                    <a:pt x="434" y="89"/>
                    <a:pt x="431" y="92"/>
                  </a:cubicBezTo>
                  <a:cubicBezTo>
                    <a:pt x="428" y="95"/>
                    <a:pt x="424" y="95"/>
                    <a:pt x="421" y="92"/>
                  </a:cubicBezTo>
                  <a:cubicBezTo>
                    <a:pt x="353" y="24"/>
                    <a:pt x="353" y="24"/>
                    <a:pt x="353" y="24"/>
                  </a:cubicBezTo>
                  <a:cubicBezTo>
                    <a:pt x="353" y="239"/>
                    <a:pt x="353" y="239"/>
                    <a:pt x="353" y="239"/>
                  </a:cubicBezTo>
                  <a:cubicBezTo>
                    <a:pt x="353" y="243"/>
                    <a:pt x="350" y="246"/>
                    <a:pt x="346" y="246"/>
                  </a:cubicBezTo>
                  <a:cubicBezTo>
                    <a:pt x="343" y="246"/>
                    <a:pt x="339" y="243"/>
                    <a:pt x="339" y="239"/>
                  </a:cubicBezTo>
                  <a:cubicBezTo>
                    <a:pt x="339" y="24"/>
                    <a:pt x="339" y="24"/>
                    <a:pt x="339" y="24"/>
                  </a:cubicBezTo>
                  <a:cubicBezTo>
                    <a:pt x="272" y="92"/>
                    <a:pt x="272" y="92"/>
                    <a:pt x="272" y="92"/>
                  </a:cubicBezTo>
                  <a:cubicBezTo>
                    <a:pt x="271" y="93"/>
                    <a:pt x="269" y="94"/>
                    <a:pt x="267" y="94"/>
                  </a:cubicBezTo>
                  <a:cubicBezTo>
                    <a:pt x="265" y="94"/>
                    <a:pt x="263" y="93"/>
                    <a:pt x="262" y="92"/>
                  </a:cubicBezTo>
                  <a:cubicBezTo>
                    <a:pt x="259" y="89"/>
                    <a:pt x="259" y="85"/>
                    <a:pt x="262" y="82"/>
                  </a:cubicBezTo>
                  <a:cubicBezTo>
                    <a:pt x="342" y="3"/>
                    <a:pt x="342" y="3"/>
                    <a:pt x="342" y="3"/>
                  </a:cubicBezTo>
                  <a:cubicBezTo>
                    <a:pt x="342" y="2"/>
                    <a:pt x="342" y="2"/>
                    <a:pt x="343" y="2"/>
                  </a:cubicBezTo>
                  <a:cubicBezTo>
                    <a:pt x="343" y="2"/>
                    <a:pt x="343" y="2"/>
                    <a:pt x="343" y="2"/>
                  </a:cubicBezTo>
                  <a:cubicBezTo>
                    <a:pt x="343" y="1"/>
                    <a:pt x="343" y="1"/>
                    <a:pt x="344" y="1"/>
                  </a:cubicBezTo>
                  <a:cubicBezTo>
                    <a:pt x="344" y="1"/>
                    <a:pt x="344" y="1"/>
                    <a:pt x="344" y="1"/>
                  </a:cubicBezTo>
                  <a:cubicBezTo>
                    <a:pt x="344" y="1"/>
                    <a:pt x="345" y="1"/>
                    <a:pt x="345" y="1"/>
                  </a:cubicBezTo>
                  <a:cubicBezTo>
                    <a:pt x="346" y="1"/>
                    <a:pt x="346" y="0"/>
                    <a:pt x="346" y="0"/>
                  </a:cubicBezTo>
                  <a:cubicBezTo>
                    <a:pt x="347" y="0"/>
                    <a:pt x="347" y="1"/>
                    <a:pt x="348" y="1"/>
                  </a:cubicBezTo>
                  <a:cubicBezTo>
                    <a:pt x="348" y="1"/>
                    <a:pt x="348" y="1"/>
                    <a:pt x="349" y="1"/>
                  </a:cubicBezTo>
                  <a:cubicBezTo>
                    <a:pt x="349" y="1"/>
                    <a:pt x="349" y="1"/>
                    <a:pt x="349" y="1"/>
                  </a:cubicBezTo>
                  <a:cubicBezTo>
                    <a:pt x="350" y="1"/>
                    <a:pt x="350" y="1"/>
                    <a:pt x="350" y="2"/>
                  </a:cubicBezTo>
                  <a:cubicBezTo>
                    <a:pt x="350" y="2"/>
                    <a:pt x="350" y="2"/>
                    <a:pt x="350" y="2"/>
                  </a:cubicBezTo>
                  <a:cubicBezTo>
                    <a:pt x="351" y="2"/>
                    <a:pt x="351" y="2"/>
                    <a:pt x="351" y="3"/>
                  </a:cubicBezTo>
                  <a:lnTo>
                    <a:pt x="431" y="82"/>
                  </a:lnTo>
                  <a:close/>
                  <a:moveTo>
                    <a:pt x="421" y="602"/>
                  </a:moveTo>
                  <a:cubicBezTo>
                    <a:pt x="353" y="669"/>
                    <a:pt x="353" y="669"/>
                    <a:pt x="353" y="669"/>
                  </a:cubicBezTo>
                  <a:cubicBezTo>
                    <a:pt x="353" y="454"/>
                    <a:pt x="353" y="454"/>
                    <a:pt x="353" y="454"/>
                  </a:cubicBezTo>
                  <a:cubicBezTo>
                    <a:pt x="353" y="450"/>
                    <a:pt x="350" y="447"/>
                    <a:pt x="346" y="447"/>
                  </a:cubicBezTo>
                  <a:cubicBezTo>
                    <a:pt x="343" y="447"/>
                    <a:pt x="339" y="450"/>
                    <a:pt x="339" y="454"/>
                  </a:cubicBezTo>
                  <a:cubicBezTo>
                    <a:pt x="339" y="669"/>
                    <a:pt x="339" y="669"/>
                    <a:pt x="339" y="669"/>
                  </a:cubicBezTo>
                  <a:cubicBezTo>
                    <a:pt x="272" y="602"/>
                    <a:pt x="272" y="602"/>
                    <a:pt x="272" y="602"/>
                  </a:cubicBezTo>
                  <a:cubicBezTo>
                    <a:pt x="269" y="599"/>
                    <a:pt x="265" y="599"/>
                    <a:pt x="262" y="602"/>
                  </a:cubicBezTo>
                  <a:cubicBezTo>
                    <a:pt x="259" y="604"/>
                    <a:pt x="259" y="609"/>
                    <a:pt x="262" y="612"/>
                  </a:cubicBezTo>
                  <a:cubicBezTo>
                    <a:pt x="342" y="691"/>
                    <a:pt x="342" y="691"/>
                    <a:pt x="342" y="691"/>
                  </a:cubicBezTo>
                  <a:cubicBezTo>
                    <a:pt x="342" y="691"/>
                    <a:pt x="342" y="692"/>
                    <a:pt x="343" y="692"/>
                  </a:cubicBezTo>
                  <a:cubicBezTo>
                    <a:pt x="343" y="692"/>
                    <a:pt x="343" y="692"/>
                    <a:pt x="343" y="692"/>
                  </a:cubicBezTo>
                  <a:cubicBezTo>
                    <a:pt x="343" y="692"/>
                    <a:pt x="343" y="692"/>
                    <a:pt x="344" y="693"/>
                  </a:cubicBezTo>
                  <a:cubicBezTo>
                    <a:pt x="344" y="693"/>
                    <a:pt x="344" y="693"/>
                    <a:pt x="344" y="693"/>
                  </a:cubicBezTo>
                  <a:cubicBezTo>
                    <a:pt x="344" y="693"/>
                    <a:pt x="345" y="693"/>
                    <a:pt x="345" y="693"/>
                  </a:cubicBezTo>
                  <a:cubicBezTo>
                    <a:pt x="346" y="693"/>
                    <a:pt x="346" y="693"/>
                    <a:pt x="346" y="693"/>
                  </a:cubicBezTo>
                  <a:cubicBezTo>
                    <a:pt x="347" y="693"/>
                    <a:pt x="347" y="693"/>
                    <a:pt x="348" y="693"/>
                  </a:cubicBezTo>
                  <a:cubicBezTo>
                    <a:pt x="348" y="693"/>
                    <a:pt x="348" y="693"/>
                    <a:pt x="349" y="693"/>
                  </a:cubicBezTo>
                  <a:cubicBezTo>
                    <a:pt x="349" y="693"/>
                    <a:pt x="349" y="693"/>
                    <a:pt x="349" y="693"/>
                  </a:cubicBezTo>
                  <a:cubicBezTo>
                    <a:pt x="350" y="692"/>
                    <a:pt x="350" y="692"/>
                    <a:pt x="350" y="692"/>
                  </a:cubicBezTo>
                  <a:cubicBezTo>
                    <a:pt x="350" y="692"/>
                    <a:pt x="350" y="692"/>
                    <a:pt x="350" y="692"/>
                  </a:cubicBezTo>
                  <a:cubicBezTo>
                    <a:pt x="351" y="692"/>
                    <a:pt x="351" y="691"/>
                    <a:pt x="351" y="691"/>
                  </a:cubicBezTo>
                  <a:cubicBezTo>
                    <a:pt x="431" y="612"/>
                    <a:pt x="431" y="612"/>
                    <a:pt x="431" y="612"/>
                  </a:cubicBezTo>
                  <a:cubicBezTo>
                    <a:pt x="434" y="609"/>
                    <a:pt x="434" y="604"/>
                    <a:pt x="431" y="602"/>
                  </a:cubicBezTo>
                  <a:cubicBezTo>
                    <a:pt x="428" y="599"/>
                    <a:pt x="424" y="599"/>
                    <a:pt x="421" y="602"/>
                  </a:cubicBezTo>
                  <a:close/>
                  <a:moveTo>
                    <a:pt x="692" y="351"/>
                  </a:moveTo>
                  <a:cubicBezTo>
                    <a:pt x="692" y="351"/>
                    <a:pt x="692" y="351"/>
                    <a:pt x="692" y="351"/>
                  </a:cubicBezTo>
                  <a:cubicBezTo>
                    <a:pt x="692" y="350"/>
                    <a:pt x="692" y="350"/>
                    <a:pt x="692" y="349"/>
                  </a:cubicBezTo>
                  <a:cubicBezTo>
                    <a:pt x="692" y="349"/>
                    <a:pt x="692" y="349"/>
                    <a:pt x="692" y="349"/>
                  </a:cubicBezTo>
                  <a:cubicBezTo>
                    <a:pt x="692" y="349"/>
                    <a:pt x="693" y="349"/>
                    <a:pt x="693" y="348"/>
                  </a:cubicBezTo>
                  <a:cubicBezTo>
                    <a:pt x="693" y="348"/>
                    <a:pt x="693" y="347"/>
                    <a:pt x="693" y="347"/>
                  </a:cubicBezTo>
                  <a:cubicBezTo>
                    <a:pt x="693" y="346"/>
                    <a:pt x="693" y="346"/>
                    <a:pt x="693" y="345"/>
                  </a:cubicBezTo>
                  <a:cubicBezTo>
                    <a:pt x="693" y="345"/>
                    <a:pt x="692" y="345"/>
                    <a:pt x="692" y="344"/>
                  </a:cubicBezTo>
                  <a:cubicBezTo>
                    <a:pt x="692" y="344"/>
                    <a:pt x="692" y="344"/>
                    <a:pt x="692" y="344"/>
                  </a:cubicBezTo>
                  <a:cubicBezTo>
                    <a:pt x="692" y="344"/>
                    <a:pt x="692" y="343"/>
                    <a:pt x="692" y="343"/>
                  </a:cubicBezTo>
                  <a:cubicBezTo>
                    <a:pt x="692" y="343"/>
                    <a:pt x="692" y="343"/>
                    <a:pt x="692" y="343"/>
                  </a:cubicBezTo>
                  <a:cubicBezTo>
                    <a:pt x="691" y="343"/>
                    <a:pt x="691" y="342"/>
                    <a:pt x="691" y="342"/>
                  </a:cubicBezTo>
                  <a:cubicBezTo>
                    <a:pt x="611" y="262"/>
                    <a:pt x="611" y="262"/>
                    <a:pt x="611" y="262"/>
                  </a:cubicBezTo>
                  <a:cubicBezTo>
                    <a:pt x="608" y="260"/>
                    <a:pt x="604" y="260"/>
                    <a:pt x="601" y="262"/>
                  </a:cubicBezTo>
                  <a:cubicBezTo>
                    <a:pt x="599" y="265"/>
                    <a:pt x="599" y="269"/>
                    <a:pt x="601" y="272"/>
                  </a:cubicBezTo>
                  <a:cubicBezTo>
                    <a:pt x="669" y="340"/>
                    <a:pt x="669" y="340"/>
                    <a:pt x="669" y="340"/>
                  </a:cubicBezTo>
                  <a:cubicBezTo>
                    <a:pt x="454" y="340"/>
                    <a:pt x="454" y="340"/>
                    <a:pt x="454" y="340"/>
                  </a:cubicBezTo>
                  <a:cubicBezTo>
                    <a:pt x="450" y="340"/>
                    <a:pt x="447" y="343"/>
                    <a:pt x="447" y="347"/>
                  </a:cubicBezTo>
                  <a:cubicBezTo>
                    <a:pt x="447" y="351"/>
                    <a:pt x="450" y="354"/>
                    <a:pt x="454" y="354"/>
                  </a:cubicBezTo>
                  <a:cubicBezTo>
                    <a:pt x="669" y="354"/>
                    <a:pt x="669" y="354"/>
                    <a:pt x="669" y="354"/>
                  </a:cubicBezTo>
                  <a:cubicBezTo>
                    <a:pt x="601" y="421"/>
                    <a:pt x="601" y="421"/>
                    <a:pt x="601" y="421"/>
                  </a:cubicBezTo>
                  <a:cubicBezTo>
                    <a:pt x="599" y="424"/>
                    <a:pt x="599" y="429"/>
                    <a:pt x="601" y="431"/>
                  </a:cubicBezTo>
                  <a:cubicBezTo>
                    <a:pt x="603" y="433"/>
                    <a:pt x="604" y="433"/>
                    <a:pt x="606" y="433"/>
                  </a:cubicBezTo>
                  <a:cubicBezTo>
                    <a:pt x="608" y="433"/>
                    <a:pt x="610" y="433"/>
                    <a:pt x="611" y="431"/>
                  </a:cubicBezTo>
                  <a:cubicBezTo>
                    <a:pt x="691" y="352"/>
                    <a:pt x="691" y="352"/>
                    <a:pt x="691" y="352"/>
                  </a:cubicBezTo>
                  <a:cubicBezTo>
                    <a:pt x="691" y="351"/>
                    <a:pt x="691" y="351"/>
                    <a:pt x="692" y="351"/>
                  </a:cubicBezTo>
                  <a:close/>
                  <a:moveTo>
                    <a:pt x="239" y="340"/>
                  </a:moveTo>
                  <a:cubicBezTo>
                    <a:pt x="24" y="340"/>
                    <a:pt x="24" y="340"/>
                    <a:pt x="24" y="340"/>
                  </a:cubicBezTo>
                  <a:cubicBezTo>
                    <a:pt x="92" y="272"/>
                    <a:pt x="92" y="272"/>
                    <a:pt x="92" y="272"/>
                  </a:cubicBezTo>
                  <a:cubicBezTo>
                    <a:pt x="94" y="269"/>
                    <a:pt x="94" y="265"/>
                    <a:pt x="92" y="262"/>
                  </a:cubicBezTo>
                  <a:cubicBezTo>
                    <a:pt x="89" y="260"/>
                    <a:pt x="84" y="260"/>
                    <a:pt x="82" y="262"/>
                  </a:cubicBezTo>
                  <a:cubicBezTo>
                    <a:pt x="2" y="342"/>
                    <a:pt x="2" y="342"/>
                    <a:pt x="2" y="342"/>
                  </a:cubicBezTo>
                  <a:cubicBezTo>
                    <a:pt x="2" y="342"/>
                    <a:pt x="2" y="343"/>
                    <a:pt x="1" y="343"/>
                  </a:cubicBezTo>
                  <a:cubicBezTo>
                    <a:pt x="1" y="343"/>
                    <a:pt x="1" y="343"/>
                    <a:pt x="1" y="343"/>
                  </a:cubicBezTo>
                  <a:cubicBezTo>
                    <a:pt x="1" y="344"/>
                    <a:pt x="1" y="344"/>
                    <a:pt x="1" y="344"/>
                  </a:cubicBezTo>
                  <a:cubicBezTo>
                    <a:pt x="1" y="344"/>
                    <a:pt x="1" y="345"/>
                    <a:pt x="0" y="345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0" y="346"/>
                    <a:pt x="0" y="347"/>
                    <a:pt x="0" y="348"/>
                  </a:cubicBezTo>
                  <a:cubicBezTo>
                    <a:pt x="0" y="348"/>
                    <a:pt x="0" y="349"/>
                    <a:pt x="0" y="349"/>
                  </a:cubicBezTo>
                  <a:cubicBezTo>
                    <a:pt x="1" y="349"/>
                    <a:pt x="1" y="349"/>
                    <a:pt x="1" y="349"/>
                  </a:cubicBezTo>
                  <a:cubicBezTo>
                    <a:pt x="1" y="350"/>
                    <a:pt x="1" y="350"/>
                    <a:pt x="1" y="350"/>
                  </a:cubicBezTo>
                  <a:cubicBezTo>
                    <a:pt x="1" y="350"/>
                    <a:pt x="1" y="351"/>
                    <a:pt x="1" y="351"/>
                  </a:cubicBezTo>
                  <a:cubicBezTo>
                    <a:pt x="2" y="351"/>
                    <a:pt x="2" y="351"/>
                    <a:pt x="2" y="352"/>
                  </a:cubicBezTo>
                  <a:cubicBezTo>
                    <a:pt x="82" y="431"/>
                    <a:pt x="82" y="431"/>
                    <a:pt x="82" y="431"/>
                  </a:cubicBezTo>
                  <a:cubicBezTo>
                    <a:pt x="83" y="433"/>
                    <a:pt x="85" y="433"/>
                    <a:pt x="87" y="433"/>
                  </a:cubicBezTo>
                  <a:cubicBezTo>
                    <a:pt x="88" y="433"/>
                    <a:pt x="90" y="433"/>
                    <a:pt x="92" y="431"/>
                  </a:cubicBezTo>
                  <a:cubicBezTo>
                    <a:pt x="94" y="429"/>
                    <a:pt x="94" y="424"/>
                    <a:pt x="92" y="421"/>
                  </a:cubicBezTo>
                  <a:cubicBezTo>
                    <a:pt x="24" y="354"/>
                    <a:pt x="24" y="354"/>
                    <a:pt x="24" y="354"/>
                  </a:cubicBezTo>
                  <a:cubicBezTo>
                    <a:pt x="239" y="354"/>
                    <a:pt x="239" y="354"/>
                    <a:pt x="239" y="354"/>
                  </a:cubicBezTo>
                  <a:cubicBezTo>
                    <a:pt x="243" y="354"/>
                    <a:pt x="246" y="351"/>
                    <a:pt x="246" y="347"/>
                  </a:cubicBezTo>
                  <a:cubicBezTo>
                    <a:pt x="246" y="343"/>
                    <a:pt x="243" y="340"/>
                    <a:pt x="239" y="340"/>
                  </a:cubicBezTo>
                  <a:close/>
                  <a:moveTo>
                    <a:pt x="346" y="371"/>
                  </a:moveTo>
                  <a:cubicBezTo>
                    <a:pt x="333" y="371"/>
                    <a:pt x="322" y="360"/>
                    <a:pt x="322" y="347"/>
                  </a:cubicBezTo>
                  <a:cubicBezTo>
                    <a:pt x="322" y="333"/>
                    <a:pt x="333" y="323"/>
                    <a:pt x="346" y="323"/>
                  </a:cubicBezTo>
                  <a:cubicBezTo>
                    <a:pt x="360" y="323"/>
                    <a:pt x="371" y="333"/>
                    <a:pt x="371" y="347"/>
                  </a:cubicBezTo>
                  <a:cubicBezTo>
                    <a:pt x="371" y="360"/>
                    <a:pt x="360" y="371"/>
                    <a:pt x="346" y="371"/>
                  </a:cubicBezTo>
                  <a:close/>
                  <a:moveTo>
                    <a:pt x="346" y="357"/>
                  </a:moveTo>
                  <a:cubicBezTo>
                    <a:pt x="352" y="357"/>
                    <a:pt x="357" y="352"/>
                    <a:pt x="357" y="347"/>
                  </a:cubicBezTo>
                  <a:cubicBezTo>
                    <a:pt x="357" y="341"/>
                    <a:pt x="352" y="337"/>
                    <a:pt x="346" y="337"/>
                  </a:cubicBezTo>
                  <a:cubicBezTo>
                    <a:pt x="341" y="337"/>
                    <a:pt x="336" y="341"/>
                    <a:pt x="336" y="347"/>
                  </a:cubicBezTo>
                  <a:cubicBezTo>
                    <a:pt x="336" y="352"/>
                    <a:pt x="341" y="357"/>
                    <a:pt x="346" y="357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solidFill>
                <a:srgbClr val="5F5F5F"/>
              </a:solidFill>
            </a:ln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1219170" latinLnBrk="0"/>
              <a:endParaRPr lang="en-US">
                <a:solidFill>
                  <a:srgbClr val="FFFFFF"/>
                </a:solidFill>
                <a:latin typeface="Open Sans Light"/>
              </a:endParaRPr>
            </a:p>
          </p:txBody>
        </p:sp>
        <p:sp>
          <p:nvSpPr>
            <p:cNvPr id="21" name="그래픽 223" descr="정지">
              <a:extLst>
                <a:ext uri="{FF2B5EF4-FFF2-40B4-BE49-F238E27FC236}">
                  <a16:creationId xmlns:a16="http://schemas.microsoft.com/office/drawing/2014/main" id="{FDE109D6-3E3D-4C5B-A64E-9FA7C67EDD8C}"/>
                </a:ext>
              </a:extLst>
            </p:cNvPr>
            <p:cNvSpPr/>
            <p:nvPr/>
          </p:nvSpPr>
          <p:spPr>
            <a:xfrm>
              <a:off x="9118176" y="811726"/>
              <a:ext cx="208800" cy="18000"/>
            </a:xfrm>
            <a:custGeom>
              <a:avLst/>
              <a:gdLst>
                <a:gd name="connsiteX0" fmla="*/ 0 w 704850"/>
                <a:gd name="connsiteY0" fmla="*/ 0 h 704850"/>
                <a:gd name="connsiteX1" fmla="*/ 704850 w 704850"/>
                <a:gd name="connsiteY1" fmla="*/ 0 h 704850"/>
                <a:gd name="connsiteX2" fmla="*/ 704850 w 704850"/>
                <a:gd name="connsiteY2" fmla="*/ 704850 h 704850"/>
                <a:gd name="connsiteX3" fmla="*/ 0 w 704850"/>
                <a:gd name="connsiteY3" fmla="*/ 704850 h 70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4850" h="704850">
                  <a:moveTo>
                    <a:pt x="0" y="0"/>
                  </a:moveTo>
                  <a:lnTo>
                    <a:pt x="704850" y="0"/>
                  </a:lnTo>
                  <a:lnTo>
                    <a:pt x="704850" y="704850"/>
                  </a:lnTo>
                  <a:lnTo>
                    <a:pt x="0" y="70485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2F92043A-7ECB-434D-999F-83E245D1037F}"/>
              </a:ext>
            </a:extLst>
          </p:cNvPr>
          <p:cNvGrpSpPr/>
          <p:nvPr userDrawn="1"/>
        </p:nvGrpSpPr>
        <p:grpSpPr>
          <a:xfrm>
            <a:off x="293254" y="1187748"/>
            <a:ext cx="1016515" cy="3269068"/>
            <a:chOff x="293254" y="1187748"/>
            <a:chExt cx="1016515" cy="3269068"/>
          </a:xfrm>
        </p:grpSpPr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6EF35CA4-832C-4513-81D3-D08A7EF09B4F}"/>
                </a:ext>
              </a:extLst>
            </p:cNvPr>
            <p:cNvGrpSpPr/>
            <p:nvPr/>
          </p:nvGrpSpPr>
          <p:grpSpPr>
            <a:xfrm>
              <a:off x="293254" y="1187748"/>
              <a:ext cx="868301" cy="426726"/>
              <a:chOff x="281894" y="1187748"/>
              <a:chExt cx="868301" cy="426726"/>
            </a:xfrm>
          </p:grpSpPr>
          <p:sp>
            <p:nvSpPr>
              <p:cNvPr id="45" name="Oval 77">
                <a:extLst>
                  <a:ext uri="{FF2B5EF4-FFF2-40B4-BE49-F238E27FC236}">
                    <a16:creationId xmlns:a16="http://schemas.microsoft.com/office/drawing/2014/main" id="{A165A423-7D12-4AC9-A1F5-058712332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187748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826671B0-3689-41F9-B868-80715FCE2925}"/>
                  </a:ext>
                </a:extLst>
              </p:cNvPr>
              <p:cNvSpPr/>
              <p:nvPr/>
            </p:nvSpPr>
            <p:spPr>
              <a:xfrm>
                <a:off x="695490" y="1274153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전화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7" name="그래픽 87" descr="스피커폰">
                <a:extLst>
                  <a:ext uri="{FF2B5EF4-FFF2-40B4-BE49-F238E27FC236}">
                    <a16:creationId xmlns:a16="http://schemas.microsoft.com/office/drawing/2014/main" id="{55CA515C-BEFA-48B6-A495-0170E25D5B95}"/>
                  </a:ext>
                </a:extLst>
              </p:cNvPr>
              <p:cNvGrpSpPr/>
              <p:nvPr/>
            </p:nvGrpSpPr>
            <p:grpSpPr>
              <a:xfrm>
                <a:off x="384311" y="1288311"/>
                <a:ext cx="221893" cy="216996"/>
                <a:chOff x="6293024" y="1697068"/>
                <a:chExt cx="427931" cy="418486"/>
              </a:xfrm>
              <a:solidFill>
                <a:srgbClr val="FFFFFF"/>
              </a:solidFill>
            </p:grpSpPr>
            <p:sp>
              <p:nvSpPr>
                <p:cNvPr id="48" name="자유형: 도형 47">
                  <a:extLst>
                    <a:ext uri="{FF2B5EF4-FFF2-40B4-BE49-F238E27FC236}">
                      <a16:creationId xmlns:a16="http://schemas.microsoft.com/office/drawing/2014/main" id="{15902445-8FE9-4D22-B722-4518B566AF0E}"/>
                    </a:ext>
                  </a:extLst>
                </p:cNvPr>
                <p:cNvSpPr/>
                <p:nvPr/>
              </p:nvSpPr>
              <p:spPr>
                <a:xfrm>
                  <a:off x="6293024" y="1758012"/>
                  <a:ext cx="356464" cy="357542"/>
                </a:xfrm>
                <a:custGeom>
                  <a:avLst/>
                  <a:gdLst>
                    <a:gd name="connsiteX0" fmla="*/ 289479 w 356464"/>
                    <a:gd name="connsiteY0" fmla="*/ 217999 h 357542"/>
                    <a:gd name="connsiteX1" fmla="*/ 262031 w 356464"/>
                    <a:gd name="connsiteY1" fmla="*/ 217756 h 357542"/>
                    <a:gd name="connsiteX2" fmla="*/ 261787 w 356464"/>
                    <a:gd name="connsiteY2" fmla="*/ 217999 h 357542"/>
                    <a:gd name="connsiteX3" fmla="*/ 228769 w 356464"/>
                    <a:gd name="connsiteY3" fmla="*/ 252395 h 357542"/>
                    <a:gd name="connsiteX4" fmla="*/ 215368 w 356464"/>
                    <a:gd name="connsiteY4" fmla="*/ 252395 h 357542"/>
                    <a:gd name="connsiteX5" fmla="*/ 104582 w 356464"/>
                    <a:gd name="connsiteY5" fmla="*/ 142057 h 357542"/>
                    <a:gd name="connsiteX6" fmla="*/ 104582 w 356464"/>
                    <a:gd name="connsiteY6" fmla="*/ 128656 h 357542"/>
                    <a:gd name="connsiteX7" fmla="*/ 138971 w 356464"/>
                    <a:gd name="connsiteY7" fmla="*/ 94702 h 357542"/>
                    <a:gd name="connsiteX8" fmla="*/ 139215 w 356464"/>
                    <a:gd name="connsiteY8" fmla="*/ 67254 h 357542"/>
                    <a:gd name="connsiteX9" fmla="*/ 138971 w 356464"/>
                    <a:gd name="connsiteY9" fmla="*/ 67011 h 357542"/>
                    <a:gd name="connsiteX10" fmla="*/ 77339 w 356464"/>
                    <a:gd name="connsiteY10" fmla="*/ 5807 h 357542"/>
                    <a:gd name="connsiteX11" fmla="*/ 63938 w 356464"/>
                    <a:gd name="connsiteY11" fmla="*/ 0 h 357542"/>
                    <a:gd name="connsiteX12" fmla="*/ 50095 w 356464"/>
                    <a:gd name="connsiteY12" fmla="*/ 5807 h 357542"/>
                    <a:gd name="connsiteX13" fmla="*/ 14810 w 356464"/>
                    <a:gd name="connsiteY13" fmla="*/ 41099 h 357542"/>
                    <a:gd name="connsiteX14" fmla="*/ 71 w 356464"/>
                    <a:gd name="connsiteY14" fmla="*/ 72818 h 357542"/>
                    <a:gd name="connsiteX15" fmla="*/ 10347 w 356464"/>
                    <a:gd name="connsiteY15" fmla="*/ 130891 h 357542"/>
                    <a:gd name="connsiteX16" fmla="*/ 37143 w 356464"/>
                    <a:gd name="connsiteY16" fmla="*/ 177797 h 357542"/>
                    <a:gd name="connsiteX17" fmla="*/ 173360 w 356464"/>
                    <a:gd name="connsiteY17" fmla="*/ 318509 h 357542"/>
                    <a:gd name="connsiteX18" fmla="*/ 201487 w 356464"/>
                    <a:gd name="connsiteY18" fmla="*/ 336379 h 357542"/>
                    <a:gd name="connsiteX19" fmla="*/ 272941 w 356464"/>
                    <a:gd name="connsiteY19" fmla="*/ 357374 h 357542"/>
                    <a:gd name="connsiteX20" fmla="*/ 277228 w 356464"/>
                    <a:gd name="connsiteY20" fmla="*/ 357543 h 357542"/>
                    <a:gd name="connsiteX21" fmla="*/ 318496 w 356464"/>
                    <a:gd name="connsiteY21" fmla="*/ 339504 h 357542"/>
                    <a:gd name="connsiteX22" fmla="*/ 350650 w 356464"/>
                    <a:gd name="connsiteY22" fmla="*/ 307343 h 357542"/>
                    <a:gd name="connsiteX23" fmla="*/ 356457 w 356464"/>
                    <a:gd name="connsiteY23" fmla="*/ 293494 h 357542"/>
                    <a:gd name="connsiteX24" fmla="*/ 351098 w 356464"/>
                    <a:gd name="connsiteY24" fmla="*/ 279645 h 357542"/>
                    <a:gd name="connsiteX25" fmla="*/ 59280 w 356464"/>
                    <a:gd name="connsiteY25" fmla="*/ 14992 h 357542"/>
                    <a:gd name="connsiteX26" fmla="*/ 63938 w 356464"/>
                    <a:gd name="connsiteY26" fmla="*/ 12992 h 357542"/>
                    <a:gd name="connsiteX27" fmla="*/ 68186 w 356464"/>
                    <a:gd name="connsiteY27" fmla="*/ 15025 h 357542"/>
                    <a:gd name="connsiteX28" fmla="*/ 129779 w 356464"/>
                    <a:gd name="connsiteY28" fmla="*/ 76189 h 357542"/>
                    <a:gd name="connsiteX29" fmla="*/ 130029 w 356464"/>
                    <a:gd name="connsiteY29" fmla="*/ 85271 h 357542"/>
                    <a:gd name="connsiteX30" fmla="*/ 129844 w 356464"/>
                    <a:gd name="connsiteY30" fmla="*/ 85459 h 357542"/>
                    <a:gd name="connsiteX31" fmla="*/ 118691 w 356464"/>
                    <a:gd name="connsiteY31" fmla="*/ 96502 h 357542"/>
                    <a:gd name="connsiteX32" fmla="*/ 48250 w 356464"/>
                    <a:gd name="connsiteY32" fmla="*/ 26035 h 357542"/>
                    <a:gd name="connsiteX33" fmla="*/ 309317 w 356464"/>
                    <a:gd name="connsiteY33" fmla="*/ 330319 h 357542"/>
                    <a:gd name="connsiteX34" fmla="*/ 309148 w 356464"/>
                    <a:gd name="connsiteY34" fmla="*/ 330487 h 357542"/>
                    <a:gd name="connsiteX35" fmla="*/ 308979 w 356464"/>
                    <a:gd name="connsiteY35" fmla="*/ 330663 h 357542"/>
                    <a:gd name="connsiteX36" fmla="*/ 277234 w 356464"/>
                    <a:gd name="connsiteY36" fmla="*/ 344551 h 357542"/>
                    <a:gd name="connsiteX37" fmla="*/ 273857 w 356464"/>
                    <a:gd name="connsiteY37" fmla="*/ 344415 h 357542"/>
                    <a:gd name="connsiteX38" fmla="*/ 207508 w 356464"/>
                    <a:gd name="connsiteY38" fmla="*/ 324862 h 357542"/>
                    <a:gd name="connsiteX39" fmla="*/ 181148 w 356464"/>
                    <a:gd name="connsiteY39" fmla="*/ 308116 h 357542"/>
                    <a:gd name="connsiteX40" fmla="*/ 181005 w 356464"/>
                    <a:gd name="connsiteY40" fmla="*/ 308012 h 357542"/>
                    <a:gd name="connsiteX41" fmla="*/ 180862 w 356464"/>
                    <a:gd name="connsiteY41" fmla="*/ 307908 h 357542"/>
                    <a:gd name="connsiteX42" fmla="*/ 47802 w 356464"/>
                    <a:gd name="connsiteY42" fmla="*/ 170366 h 357542"/>
                    <a:gd name="connsiteX43" fmla="*/ 22469 w 356464"/>
                    <a:gd name="connsiteY43" fmla="*/ 126116 h 357542"/>
                    <a:gd name="connsiteX44" fmla="*/ 13069 w 356464"/>
                    <a:gd name="connsiteY44" fmla="*/ 73682 h 357542"/>
                    <a:gd name="connsiteX45" fmla="*/ 13069 w 356464"/>
                    <a:gd name="connsiteY45" fmla="*/ 73487 h 357542"/>
                    <a:gd name="connsiteX46" fmla="*/ 13069 w 356464"/>
                    <a:gd name="connsiteY46" fmla="*/ 73299 h 357542"/>
                    <a:gd name="connsiteX47" fmla="*/ 23774 w 356464"/>
                    <a:gd name="connsiteY47" fmla="*/ 50518 h 357542"/>
                    <a:gd name="connsiteX48" fmla="*/ 23898 w 356464"/>
                    <a:gd name="connsiteY48" fmla="*/ 50401 h 357542"/>
                    <a:gd name="connsiteX49" fmla="*/ 24015 w 356464"/>
                    <a:gd name="connsiteY49" fmla="*/ 50284 h 357542"/>
                    <a:gd name="connsiteX50" fmla="*/ 39091 w 356464"/>
                    <a:gd name="connsiteY50" fmla="*/ 35214 h 357542"/>
                    <a:gd name="connsiteX51" fmla="*/ 109447 w 356464"/>
                    <a:gd name="connsiteY51" fmla="*/ 105596 h 357542"/>
                    <a:gd name="connsiteX52" fmla="*/ 95391 w 356464"/>
                    <a:gd name="connsiteY52" fmla="*/ 119471 h 357542"/>
                    <a:gd name="connsiteX53" fmla="*/ 95391 w 356464"/>
                    <a:gd name="connsiteY53" fmla="*/ 151262 h 357542"/>
                    <a:gd name="connsiteX54" fmla="*/ 206151 w 356464"/>
                    <a:gd name="connsiteY54" fmla="*/ 261580 h 357542"/>
                    <a:gd name="connsiteX55" fmla="*/ 238110 w 356464"/>
                    <a:gd name="connsiteY55" fmla="*/ 261398 h 357542"/>
                    <a:gd name="connsiteX56" fmla="*/ 251407 w 356464"/>
                    <a:gd name="connsiteY56" fmla="*/ 247555 h 357542"/>
                    <a:gd name="connsiteX57" fmla="*/ 321744 w 356464"/>
                    <a:gd name="connsiteY57" fmla="*/ 317899 h 357542"/>
                    <a:gd name="connsiteX58" fmla="*/ 341471 w 356464"/>
                    <a:gd name="connsiteY58" fmla="*/ 298158 h 357542"/>
                    <a:gd name="connsiteX59" fmla="*/ 330929 w 356464"/>
                    <a:gd name="connsiteY59" fmla="*/ 308688 h 357542"/>
                    <a:gd name="connsiteX60" fmla="*/ 260404 w 356464"/>
                    <a:gd name="connsiteY60" fmla="*/ 238188 h 357542"/>
                    <a:gd name="connsiteX61" fmla="*/ 270992 w 356464"/>
                    <a:gd name="connsiteY61" fmla="*/ 227185 h 357542"/>
                    <a:gd name="connsiteX62" fmla="*/ 280074 w 356464"/>
                    <a:gd name="connsiteY62" fmla="*/ 226952 h 357542"/>
                    <a:gd name="connsiteX63" fmla="*/ 280307 w 356464"/>
                    <a:gd name="connsiteY63" fmla="*/ 227185 h 357542"/>
                    <a:gd name="connsiteX64" fmla="*/ 341939 w 356464"/>
                    <a:gd name="connsiteY64" fmla="*/ 288836 h 357542"/>
                    <a:gd name="connsiteX65" fmla="*/ 341491 w 356464"/>
                    <a:gd name="connsiteY65" fmla="*/ 298158 h 357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356464" h="357542">
                      <a:moveTo>
                        <a:pt x="289479" y="217999"/>
                      </a:moveTo>
                      <a:cubicBezTo>
                        <a:pt x="281967" y="210353"/>
                        <a:pt x="269678" y="210243"/>
                        <a:pt x="262031" y="217756"/>
                      </a:cubicBezTo>
                      <a:cubicBezTo>
                        <a:pt x="261949" y="217836"/>
                        <a:pt x="261868" y="217918"/>
                        <a:pt x="261787" y="217999"/>
                      </a:cubicBezTo>
                      <a:lnTo>
                        <a:pt x="228769" y="252395"/>
                      </a:lnTo>
                      <a:cubicBezTo>
                        <a:pt x="225018" y="255971"/>
                        <a:pt x="219120" y="255971"/>
                        <a:pt x="215368" y="252395"/>
                      </a:cubicBezTo>
                      <a:lnTo>
                        <a:pt x="104582" y="142057"/>
                      </a:lnTo>
                      <a:cubicBezTo>
                        <a:pt x="101006" y="138306"/>
                        <a:pt x="101006" y="132407"/>
                        <a:pt x="104582" y="128656"/>
                      </a:cubicBezTo>
                      <a:lnTo>
                        <a:pt x="138971" y="94702"/>
                      </a:lnTo>
                      <a:cubicBezTo>
                        <a:pt x="146618" y="87190"/>
                        <a:pt x="146727" y="74901"/>
                        <a:pt x="139215" y="67254"/>
                      </a:cubicBezTo>
                      <a:cubicBezTo>
                        <a:pt x="139134" y="67173"/>
                        <a:pt x="139053" y="67091"/>
                        <a:pt x="138971" y="67011"/>
                      </a:cubicBezTo>
                      <a:lnTo>
                        <a:pt x="77339" y="5807"/>
                      </a:lnTo>
                      <a:cubicBezTo>
                        <a:pt x="73801" y="2197"/>
                        <a:pt x="68992" y="112"/>
                        <a:pt x="63938" y="0"/>
                      </a:cubicBezTo>
                      <a:cubicBezTo>
                        <a:pt x="58754" y="108"/>
                        <a:pt x="53804" y="2184"/>
                        <a:pt x="50095" y="5807"/>
                      </a:cubicBezTo>
                      <a:lnTo>
                        <a:pt x="14810" y="41099"/>
                      </a:lnTo>
                      <a:cubicBezTo>
                        <a:pt x="5917" y="49322"/>
                        <a:pt x="621" y="60718"/>
                        <a:pt x="71" y="72818"/>
                      </a:cubicBezTo>
                      <a:cubicBezTo>
                        <a:pt x="-553" y="92678"/>
                        <a:pt x="2945" y="112451"/>
                        <a:pt x="10347" y="130891"/>
                      </a:cubicBezTo>
                      <a:cubicBezTo>
                        <a:pt x="17695" y="147379"/>
                        <a:pt x="26672" y="163092"/>
                        <a:pt x="37143" y="177797"/>
                      </a:cubicBezTo>
                      <a:cubicBezTo>
                        <a:pt x="73544" y="232650"/>
                        <a:pt x="119717" y="280346"/>
                        <a:pt x="173360" y="318509"/>
                      </a:cubicBezTo>
                      <a:cubicBezTo>
                        <a:pt x="182290" y="325139"/>
                        <a:pt x="191690" y="331112"/>
                        <a:pt x="201487" y="336379"/>
                      </a:cubicBezTo>
                      <a:cubicBezTo>
                        <a:pt x="223676" y="348049"/>
                        <a:pt x="247965" y="355186"/>
                        <a:pt x="272941" y="357374"/>
                      </a:cubicBezTo>
                      <a:cubicBezTo>
                        <a:pt x="274370" y="357491"/>
                        <a:pt x="275805" y="357543"/>
                        <a:pt x="277228" y="357543"/>
                      </a:cubicBezTo>
                      <a:cubicBezTo>
                        <a:pt x="292886" y="357493"/>
                        <a:pt x="307825" y="350964"/>
                        <a:pt x="318496" y="339504"/>
                      </a:cubicBezTo>
                      <a:lnTo>
                        <a:pt x="350650" y="307343"/>
                      </a:lnTo>
                      <a:cubicBezTo>
                        <a:pt x="354347" y="303681"/>
                        <a:pt x="356436" y="298698"/>
                        <a:pt x="356457" y="293494"/>
                      </a:cubicBezTo>
                      <a:cubicBezTo>
                        <a:pt x="356598" y="288346"/>
                        <a:pt x="354668" y="283357"/>
                        <a:pt x="351098" y="279645"/>
                      </a:cubicBezTo>
                      <a:close/>
                      <a:moveTo>
                        <a:pt x="59280" y="14992"/>
                      </a:moveTo>
                      <a:cubicBezTo>
                        <a:pt x="60553" y="13806"/>
                        <a:pt x="62200" y="13098"/>
                        <a:pt x="63938" y="12992"/>
                      </a:cubicBezTo>
                      <a:cubicBezTo>
                        <a:pt x="65557" y="13118"/>
                        <a:pt x="67072" y="13843"/>
                        <a:pt x="68186" y="15025"/>
                      </a:cubicBezTo>
                      <a:lnTo>
                        <a:pt x="129779" y="76189"/>
                      </a:lnTo>
                      <a:cubicBezTo>
                        <a:pt x="132356" y="78629"/>
                        <a:pt x="132468" y="82694"/>
                        <a:pt x="130029" y="85271"/>
                      </a:cubicBezTo>
                      <a:cubicBezTo>
                        <a:pt x="129969" y="85335"/>
                        <a:pt x="129907" y="85398"/>
                        <a:pt x="129844" y="85459"/>
                      </a:cubicBezTo>
                      <a:lnTo>
                        <a:pt x="118691" y="96502"/>
                      </a:lnTo>
                      <a:lnTo>
                        <a:pt x="48250" y="26035"/>
                      </a:lnTo>
                      <a:close/>
                      <a:moveTo>
                        <a:pt x="309317" y="330319"/>
                      </a:moveTo>
                      <a:lnTo>
                        <a:pt x="309148" y="330487"/>
                      </a:lnTo>
                      <a:lnTo>
                        <a:pt x="308979" y="330663"/>
                      </a:lnTo>
                      <a:cubicBezTo>
                        <a:pt x="300781" y="339493"/>
                        <a:pt x="289284" y="344523"/>
                        <a:pt x="277234" y="344551"/>
                      </a:cubicBezTo>
                      <a:cubicBezTo>
                        <a:pt x="276150" y="344551"/>
                        <a:pt x="275058" y="344512"/>
                        <a:pt x="273857" y="344415"/>
                      </a:cubicBezTo>
                      <a:cubicBezTo>
                        <a:pt x="250661" y="342370"/>
                        <a:pt x="228106" y="335722"/>
                        <a:pt x="207508" y="324862"/>
                      </a:cubicBezTo>
                      <a:cubicBezTo>
                        <a:pt x="198330" y="319921"/>
                        <a:pt x="189521" y="314325"/>
                        <a:pt x="181148" y="308116"/>
                      </a:cubicBezTo>
                      <a:lnTo>
                        <a:pt x="181005" y="308012"/>
                      </a:lnTo>
                      <a:lnTo>
                        <a:pt x="180862" y="307908"/>
                      </a:lnTo>
                      <a:cubicBezTo>
                        <a:pt x="128426" y="270636"/>
                        <a:pt x="83317" y="224007"/>
                        <a:pt x="47802" y="170366"/>
                      </a:cubicBezTo>
                      <a:cubicBezTo>
                        <a:pt x="37910" y="156493"/>
                        <a:pt x="29424" y="141670"/>
                        <a:pt x="22469" y="126116"/>
                      </a:cubicBezTo>
                      <a:cubicBezTo>
                        <a:pt x="15835" y="109450"/>
                        <a:pt x="12638" y="91615"/>
                        <a:pt x="13069" y="73682"/>
                      </a:cubicBezTo>
                      <a:lnTo>
                        <a:pt x="13069" y="73487"/>
                      </a:lnTo>
                      <a:lnTo>
                        <a:pt x="13069" y="73299"/>
                      </a:lnTo>
                      <a:cubicBezTo>
                        <a:pt x="13509" y="64594"/>
                        <a:pt x="17354" y="56412"/>
                        <a:pt x="23774" y="50518"/>
                      </a:cubicBezTo>
                      <a:lnTo>
                        <a:pt x="23898" y="50401"/>
                      </a:lnTo>
                      <a:lnTo>
                        <a:pt x="24015" y="50284"/>
                      </a:lnTo>
                      <a:lnTo>
                        <a:pt x="39091" y="35214"/>
                      </a:lnTo>
                      <a:lnTo>
                        <a:pt x="109447" y="105596"/>
                      </a:lnTo>
                      <a:lnTo>
                        <a:pt x="95391" y="119471"/>
                      </a:lnTo>
                      <a:cubicBezTo>
                        <a:pt x="86750" y="128307"/>
                        <a:pt x="86750" y="142426"/>
                        <a:pt x="95391" y="151262"/>
                      </a:cubicBezTo>
                      <a:lnTo>
                        <a:pt x="206151" y="261580"/>
                      </a:lnTo>
                      <a:cubicBezTo>
                        <a:pt x="215048" y="270302"/>
                        <a:pt x="229313" y="270221"/>
                        <a:pt x="238110" y="261398"/>
                      </a:cubicBezTo>
                      <a:lnTo>
                        <a:pt x="251407" y="247555"/>
                      </a:lnTo>
                      <a:lnTo>
                        <a:pt x="321744" y="317899"/>
                      </a:lnTo>
                      <a:close/>
                      <a:moveTo>
                        <a:pt x="341471" y="298158"/>
                      </a:moveTo>
                      <a:lnTo>
                        <a:pt x="330929" y="308688"/>
                      </a:lnTo>
                      <a:lnTo>
                        <a:pt x="260404" y="238188"/>
                      </a:lnTo>
                      <a:lnTo>
                        <a:pt x="270992" y="227185"/>
                      </a:lnTo>
                      <a:cubicBezTo>
                        <a:pt x="273436" y="224612"/>
                        <a:pt x="277502" y="224508"/>
                        <a:pt x="280074" y="226952"/>
                      </a:cubicBezTo>
                      <a:cubicBezTo>
                        <a:pt x="280154" y="227027"/>
                        <a:pt x="280231" y="227105"/>
                        <a:pt x="280307" y="227185"/>
                      </a:cubicBezTo>
                      <a:lnTo>
                        <a:pt x="341939" y="288836"/>
                      </a:lnTo>
                      <a:cubicBezTo>
                        <a:pt x="344175" y="291607"/>
                        <a:pt x="343982" y="295613"/>
                        <a:pt x="341491" y="29815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9" name="자유형: 도형 48">
                  <a:extLst>
                    <a:ext uri="{FF2B5EF4-FFF2-40B4-BE49-F238E27FC236}">
                      <a16:creationId xmlns:a16="http://schemas.microsoft.com/office/drawing/2014/main" id="{96B4EC87-8AB7-42A7-A774-D44EFDD13C88}"/>
                    </a:ext>
                  </a:extLst>
                </p:cNvPr>
                <p:cNvSpPr/>
                <p:nvPr/>
              </p:nvSpPr>
              <p:spPr>
                <a:xfrm>
                  <a:off x="6499902" y="1697068"/>
                  <a:ext cx="221053" cy="221059"/>
                </a:xfrm>
                <a:custGeom>
                  <a:avLst/>
                  <a:gdLst>
                    <a:gd name="connsiteX0" fmla="*/ 157653 w 221053"/>
                    <a:gd name="connsiteY0" fmla="*/ 63399 h 221059"/>
                    <a:gd name="connsiteX1" fmla="*/ 0 w 221053"/>
                    <a:gd name="connsiteY1" fmla="*/ 65 h 221059"/>
                    <a:gd name="connsiteX2" fmla="*/ 266 w 221053"/>
                    <a:gd name="connsiteY2" fmla="*/ 13057 h 221059"/>
                    <a:gd name="connsiteX3" fmla="*/ 207996 w 221053"/>
                    <a:gd name="connsiteY3" fmla="*/ 212053 h 221059"/>
                    <a:gd name="connsiteX4" fmla="*/ 207996 w 221053"/>
                    <a:gd name="connsiteY4" fmla="*/ 220793 h 221059"/>
                    <a:gd name="connsiteX5" fmla="*/ 220988 w 221053"/>
                    <a:gd name="connsiteY5" fmla="*/ 221059 h 221059"/>
                    <a:gd name="connsiteX6" fmla="*/ 157653 w 221053"/>
                    <a:gd name="connsiteY6" fmla="*/ 63399 h 221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1053" h="221059">
                      <a:moveTo>
                        <a:pt x="157653" y="63399"/>
                      </a:moveTo>
                      <a:cubicBezTo>
                        <a:pt x="116041" y="21516"/>
                        <a:pt x="59022" y="-1389"/>
                        <a:pt x="0" y="65"/>
                      </a:cubicBezTo>
                      <a:lnTo>
                        <a:pt x="266" y="13057"/>
                      </a:lnTo>
                      <a:cubicBezTo>
                        <a:pt x="112581" y="10645"/>
                        <a:pt x="205585" y="99739"/>
                        <a:pt x="207996" y="212053"/>
                      </a:cubicBezTo>
                      <a:cubicBezTo>
                        <a:pt x="208058" y="214966"/>
                        <a:pt x="208058" y="217880"/>
                        <a:pt x="207996" y="220793"/>
                      </a:cubicBezTo>
                      <a:lnTo>
                        <a:pt x="220988" y="221059"/>
                      </a:lnTo>
                      <a:cubicBezTo>
                        <a:pt x="222450" y="162034"/>
                        <a:pt x="199543" y="105010"/>
                        <a:pt x="157653" y="6339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0" name="자유형: 도형 49">
                  <a:extLst>
                    <a:ext uri="{FF2B5EF4-FFF2-40B4-BE49-F238E27FC236}">
                      <a16:creationId xmlns:a16="http://schemas.microsoft.com/office/drawing/2014/main" id="{088F2355-6382-405C-891F-171331FEC13F}"/>
                    </a:ext>
                  </a:extLst>
                </p:cNvPr>
                <p:cNvSpPr/>
                <p:nvPr/>
              </p:nvSpPr>
              <p:spPr>
                <a:xfrm>
                  <a:off x="6499850" y="1765033"/>
                  <a:ext cx="153160" cy="153152"/>
                </a:xfrm>
                <a:custGeom>
                  <a:avLst/>
                  <a:gdLst>
                    <a:gd name="connsiteX0" fmla="*/ 0 w 153160"/>
                    <a:gd name="connsiteY0" fmla="*/ 73 h 153152"/>
                    <a:gd name="connsiteX1" fmla="*/ 396 w 153160"/>
                    <a:gd name="connsiteY1" fmla="*/ 13064 h 153152"/>
                    <a:gd name="connsiteX2" fmla="*/ 140095 w 153160"/>
                    <a:gd name="connsiteY2" fmla="*/ 144263 h 153152"/>
                    <a:gd name="connsiteX3" fmla="*/ 140095 w 153160"/>
                    <a:gd name="connsiteY3" fmla="*/ 152757 h 153152"/>
                    <a:gd name="connsiteX4" fmla="*/ 153087 w 153160"/>
                    <a:gd name="connsiteY4" fmla="*/ 153153 h 153152"/>
                    <a:gd name="connsiteX5" fmla="*/ 9271 w 153160"/>
                    <a:gd name="connsiteY5" fmla="*/ 73 h 153152"/>
                    <a:gd name="connsiteX6" fmla="*/ 0 w 153160"/>
                    <a:gd name="connsiteY6" fmla="*/ 73 h 153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160" h="153152">
                      <a:moveTo>
                        <a:pt x="0" y="73"/>
                      </a:moveTo>
                      <a:lnTo>
                        <a:pt x="396" y="13064"/>
                      </a:lnTo>
                      <a:cubicBezTo>
                        <a:pt x="75203" y="10717"/>
                        <a:pt x="137748" y="69457"/>
                        <a:pt x="140095" y="144263"/>
                      </a:cubicBezTo>
                      <a:cubicBezTo>
                        <a:pt x="140184" y="147094"/>
                        <a:pt x="140184" y="149926"/>
                        <a:pt x="140095" y="152757"/>
                      </a:cubicBezTo>
                      <a:lnTo>
                        <a:pt x="153087" y="153153"/>
                      </a:lnTo>
                      <a:cubicBezTo>
                        <a:pt x="155645" y="71167"/>
                        <a:pt x="91257" y="2631"/>
                        <a:pt x="9271" y="73"/>
                      </a:cubicBezTo>
                      <a:cubicBezTo>
                        <a:pt x="6181" y="-24"/>
                        <a:pt x="3089" y="-24"/>
                        <a:pt x="0" y="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1" name="자유형: 도형 50">
                  <a:extLst>
                    <a:ext uri="{FF2B5EF4-FFF2-40B4-BE49-F238E27FC236}">
                      <a16:creationId xmlns:a16="http://schemas.microsoft.com/office/drawing/2014/main" id="{9693248E-F231-440D-BA65-EF0DE5FB49E7}"/>
                    </a:ext>
                  </a:extLst>
                </p:cNvPr>
                <p:cNvSpPr/>
                <p:nvPr/>
              </p:nvSpPr>
              <p:spPr>
                <a:xfrm>
                  <a:off x="6499668" y="1833038"/>
                  <a:ext cx="85326" cy="85329"/>
                </a:xfrm>
                <a:custGeom>
                  <a:avLst/>
                  <a:gdLst>
                    <a:gd name="connsiteX0" fmla="*/ 85173 w 85326"/>
                    <a:gd name="connsiteY0" fmla="*/ 85330 h 85329"/>
                    <a:gd name="connsiteX1" fmla="*/ 9830 w 85326"/>
                    <a:gd name="connsiteY1" fmla="*/ 151 h 85329"/>
                    <a:gd name="connsiteX2" fmla="*/ 0 w 85326"/>
                    <a:gd name="connsiteY2" fmla="*/ 150 h 85329"/>
                    <a:gd name="connsiteX3" fmla="*/ 760 w 85326"/>
                    <a:gd name="connsiteY3" fmla="*/ 13142 h 85329"/>
                    <a:gd name="connsiteX4" fmla="*/ 72214 w 85326"/>
                    <a:gd name="connsiteY4" fmla="*/ 76284 h 85329"/>
                    <a:gd name="connsiteX5" fmla="*/ 72214 w 85326"/>
                    <a:gd name="connsiteY5" fmla="*/ 84596 h 85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326" h="85329">
                      <a:moveTo>
                        <a:pt x="85173" y="85330"/>
                      </a:moveTo>
                      <a:cubicBezTo>
                        <a:pt x="87889" y="41003"/>
                        <a:pt x="54157" y="2867"/>
                        <a:pt x="9830" y="151"/>
                      </a:cubicBezTo>
                      <a:cubicBezTo>
                        <a:pt x="6556" y="-50"/>
                        <a:pt x="3274" y="-50"/>
                        <a:pt x="0" y="150"/>
                      </a:cubicBezTo>
                      <a:lnTo>
                        <a:pt x="760" y="13142"/>
                      </a:lnTo>
                      <a:cubicBezTo>
                        <a:pt x="37928" y="10847"/>
                        <a:pt x="69919" y="39116"/>
                        <a:pt x="72214" y="76284"/>
                      </a:cubicBezTo>
                      <a:cubicBezTo>
                        <a:pt x="72385" y="79052"/>
                        <a:pt x="72385" y="81828"/>
                        <a:pt x="72214" y="8459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29930566-09A1-49E7-B60A-303951D4BA06}"/>
                </a:ext>
              </a:extLst>
            </p:cNvPr>
            <p:cNvGrpSpPr/>
            <p:nvPr/>
          </p:nvGrpSpPr>
          <p:grpSpPr>
            <a:xfrm>
              <a:off x="293254" y="1898333"/>
              <a:ext cx="868301" cy="426726"/>
              <a:chOff x="281894" y="1898334"/>
              <a:chExt cx="868301" cy="426726"/>
            </a:xfrm>
          </p:grpSpPr>
          <p:sp>
            <p:nvSpPr>
              <p:cNvPr id="42" name="Oval 63">
                <a:extLst>
                  <a:ext uri="{FF2B5EF4-FFF2-40B4-BE49-F238E27FC236}">
                    <a16:creationId xmlns:a16="http://schemas.microsoft.com/office/drawing/2014/main" id="{CCB6E5DD-D2DE-4423-96A3-956A4436E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898334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3" name="직사각형 42">
                <a:extLst>
                  <a:ext uri="{FF2B5EF4-FFF2-40B4-BE49-F238E27FC236}">
                    <a16:creationId xmlns:a16="http://schemas.microsoft.com/office/drawing/2014/main" id="{5A296C81-21BE-4884-A9BD-37D99147D2AC}"/>
                  </a:ext>
                </a:extLst>
              </p:cNvPr>
              <p:cNvSpPr/>
              <p:nvPr/>
            </p:nvSpPr>
            <p:spPr>
              <a:xfrm>
                <a:off x="695490" y="1984739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문자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44" name="Freeform 130">
                <a:extLst>
                  <a:ext uri="{FF2B5EF4-FFF2-40B4-BE49-F238E27FC236}">
                    <a16:creationId xmlns:a16="http://schemas.microsoft.com/office/drawing/2014/main" id="{B078F1A1-DC44-4BD7-93C5-D9F6CCA171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073" y="2034849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</p:grpSp>
        <p:grpSp>
          <p:nvGrpSpPr>
            <p:cNvPr id="25" name="그룹 24">
              <a:extLst>
                <a:ext uri="{FF2B5EF4-FFF2-40B4-BE49-F238E27FC236}">
                  <a16:creationId xmlns:a16="http://schemas.microsoft.com/office/drawing/2014/main" id="{77702765-6908-4F91-AF44-8078F75A0FC5}"/>
                </a:ext>
              </a:extLst>
            </p:cNvPr>
            <p:cNvGrpSpPr/>
            <p:nvPr/>
          </p:nvGrpSpPr>
          <p:grpSpPr>
            <a:xfrm>
              <a:off x="293254" y="4030090"/>
              <a:ext cx="868301" cy="426726"/>
              <a:chOff x="281894" y="4030090"/>
              <a:chExt cx="868301" cy="426726"/>
            </a:xfrm>
          </p:grpSpPr>
          <p:sp>
            <p:nvSpPr>
              <p:cNvPr id="37" name="Oval 77">
                <a:extLst>
                  <a:ext uri="{FF2B5EF4-FFF2-40B4-BE49-F238E27FC236}">
                    <a16:creationId xmlns:a16="http://schemas.microsoft.com/office/drawing/2014/main" id="{C1F454AA-1D8E-49E5-ADDC-2C7140AD4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403009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9191FA5E-E965-49BB-A445-99D5739FAE78}"/>
                  </a:ext>
                </a:extLst>
              </p:cNvPr>
              <p:cNvSpPr/>
              <p:nvPr/>
            </p:nvSpPr>
            <p:spPr>
              <a:xfrm>
                <a:off x="695490" y="4116495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녹취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9" name="그래픽 109" descr="암">
                <a:extLst>
                  <a:ext uri="{FF2B5EF4-FFF2-40B4-BE49-F238E27FC236}">
                    <a16:creationId xmlns:a16="http://schemas.microsoft.com/office/drawing/2014/main" id="{0A13A44C-3666-40AC-8E05-D7546CD98273}"/>
                  </a:ext>
                </a:extLst>
              </p:cNvPr>
              <p:cNvGrpSpPr/>
              <p:nvPr/>
            </p:nvGrpSpPr>
            <p:grpSpPr>
              <a:xfrm>
                <a:off x="367299" y="4134330"/>
                <a:ext cx="255916" cy="225406"/>
                <a:chOff x="7025746" y="3790001"/>
                <a:chExt cx="493545" cy="434706"/>
              </a:xfrm>
              <a:solidFill>
                <a:srgbClr val="FFFFFF"/>
              </a:solidFill>
            </p:grpSpPr>
            <p:sp>
              <p:nvSpPr>
                <p:cNvPr id="40" name="자유형: 도형 39">
                  <a:extLst>
                    <a:ext uri="{FF2B5EF4-FFF2-40B4-BE49-F238E27FC236}">
                      <a16:creationId xmlns:a16="http://schemas.microsoft.com/office/drawing/2014/main" id="{0B9A38B4-355A-496F-BD14-F499F3F20E4A}"/>
                    </a:ext>
                  </a:extLst>
                </p:cNvPr>
                <p:cNvSpPr/>
                <p:nvPr/>
              </p:nvSpPr>
              <p:spPr>
                <a:xfrm>
                  <a:off x="7025746" y="3790001"/>
                  <a:ext cx="461848" cy="261654"/>
                </a:xfrm>
                <a:custGeom>
                  <a:avLst/>
                  <a:gdLst>
                    <a:gd name="connsiteX0" fmla="*/ 20020 w 461848"/>
                    <a:gd name="connsiteY0" fmla="*/ 110551 h 261654"/>
                    <a:gd name="connsiteX1" fmla="*/ 35587 w 461848"/>
                    <a:gd name="connsiteY1" fmla="*/ 241634 h 261654"/>
                    <a:gd name="connsiteX2" fmla="*/ 166670 w 461848"/>
                    <a:gd name="connsiteY2" fmla="*/ 226067 h 261654"/>
                    <a:gd name="connsiteX3" fmla="*/ 151102 w 461848"/>
                    <a:gd name="connsiteY3" fmla="*/ 94984 h 261654"/>
                    <a:gd name="connsiteX4" fmla="*/ 74275 w 461848"/>
                    <a:gd name="connsiteY4" fmla="*/ 76937 h 261654"/>
                    <a:gd name="connsiteX5" fmla="*/ 74184 w 461848"/>
                    <a:gd name="connsiteY5" fmla="*/ 76882 h 261654"/>
                    <a:gd name="connsiteX6" fmla="*/ 74215 w 461848"/>
                    <a:gd name="connsiteY6" fmla="*/ 76802 h 261654"/>
                    <a:gd name="connsiteX7" fmla="*/ 247031 w 461848"/>
                    <a:gd name="connsiteY7" fmla="*/ 14992 h 261654"/>
                    <a:gd name="connsiteX8" fmla="*/ 450974 w 461848"/>
                    <a:gd name="connsiteY8" fmla="*/ 102592 h 261654"/>
                    <a:gd name="connsiteX9" fmla="*/ 461849 w 461848"/>
                    <a:gd name="connsiteY9" fmla="*/ 92272 h 261654"/>
                    <a:gd name="connsiteX10" fmla="*/ 247046 w 461848"/>
                    <a:gd name="connsiteY10" fmla="*/ 2 h 261654"/>
                    <a:gd name="connsiteX11" fmla="*/ 21189 w 461848"/>
                    <a:gd name="connsiteY11" fmla="*/ 109023 h 261654"/>
                    <a:gd name="connsiteX12" fmla="*/ 21114 w 461848"/>
                    <a:gd name="connsiteY12" fmla="*/ 109105 h 261654"/>
                    <a:gd name="connsiteX13" fmla="*/ 15395 w 461848"/>
                    <a:gd name="connsiteY13" fmla="*/ 179234 h 261654"/>
                    <a:gd name="connsiteX14" fmla="*/ 32566 w 461848"/>
                    <a:gd name="connsiteY14" fmla="*/ 118766 h 261654"/>
                    <a:gd name="connsiteX15" fmla="*/ 32933 w 461848"/>
                    <a:gd name="connsiteY15" fmla="*/ 118331 h 261654"/>
                    <a:gd name="connsiteX16" fmla="*/ 143709 w 461848"/>
                    <a:gd name="connsiteY16" fmla="*/ 108298 h 261654"/>
                    <a:gd name="connsiteX17" fmla="*/ 153743 w 461848"/>
                    <a:gd name="connsiteY17" fmla="*/ 219073 h 261654"/>
                    <a:gd name="connsiteX18" fmla="*/ 42967 w 461848"/>
                    <a:gd name="connsiteY18" fmla="*/ 229107 h 261654"/>
                    <a:gd name="connsiteX19" fmla="*/ 15395 w 461848"/>
                    <a:gd name="connsiteY19" fmla="*/ 179234 h 261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848" h="261654">
                      <a:moveTo>
                        <a:pt x="20020" y="110551"/>
                      </a:moveTo>
                      <a:cubicBezTo>
                        <a:pt x="-11879" y="151048"/>
                        <a:pt x="-4909" y="209735"/>
                        <a:pt x="35587" y="241634"/>
                      </a:cubicBezTo>
                      <a:cubicBezTo>
                        <a:pt x="76083" y="273533"/>
                        <a:pt x="134771" y="266564"/>
                        <a:pt x="166670" y="226067"/>
                      </a:cubicBezTo>
                      <a:cubicBezTo>
                        <a:pt x="198569" y="185570"/>
                        <a:pt x="191599" y="126883"/>
                        <a:pt x="151102" y="94984"/>
                      </a:cubicBezTo>
                      <a:cubicBezTo>
                        <a:pt x="129421" y="77905"/>
                        <a:pt x="101293" y="71298"/>
                        <a:pt x="74275" y="76937"/>
                      </a:cubicBezTo>
                      <a:cubicBezTo>
                        <a:pt x="74234" y="76947"/>
                        <a:pt x="74194" y="76923"/>
                        <a:pt x="74184" y="76882"/>
                      </a:cubicBezTo>
                      <a:cubicBezTo>
                        <a:pt x="74177" y="76852"/>
                        <a:pt x="74189" y="76819"/>
                        <a:pt x="74215" y="76802"/>
                      </a:cubicBezTo>
                      <a:cubicBezTo>
                        <a:pt x="122800" y="36589"/>
                        <a:pt x="183964" y="14713"/>
                        <a:pt x="247031" y="14992"/>
                      </a:cubicBezTo>
                      <a:cubicBezTo>
                        <a:pt x="324212" y="14680"/>
                        <a:pt x="398062" y="46401"/>
                        <a:pt x="450974" y="102592"/>
                      </a:cubicBezTo>
                      <a:lnTo>
                        <a:pt x="461849" y="92272"/>
                      </a:lnTo>
                      <a:cubicBezTo>
                        <a:pt x="406120" y="33089"/>
                        <a:pt x="328337" y="-323"/>
                        <a:pt x="247046" y="2"/>
                      </a:cubicBezTo>
                      <a:cubicBezTo>
                        <a:pt x="159033" y="-181"/>
                        <a:pt x="75795" y="39998"/>
                        <a:pt x="21189" y="109023"/>
                      </a:cubicBezTo>
                      <a:lnTo>
                        <a:pt x="21114" y="109105"/>
                      </a:lnTo>
                      <a:close/>
                      <a:moveTo>
                        <a:pt x="15395" y="179234"/>
                      </a:moveTo>
                      <a:cubicBezTo>
                        <a:pt x="12444" y="157566"/>
                        <a:pt x="18668" y="135649"/>
                        <a:pt x="32566" y="118766"/>
                      </a:cubicBezTo>
                      <a:cubicBezTo>
                        <a:pt x="32686" y="118616"/>
                        <a:pt x="32813" y="118481"/>
                        <a:pt x="32933" y="118331"/>
                      </a:cubicBezTo>
                      <a:cubicBezTo>
                        <a:pt x="60753" y="84971"/>
                        <a:pt x="110348" y="80478"/>
                        <a:pt x="143709" y="108298"/>
                      </a:cubicBezTo>
                      <a:cubicBezTo>
                        <a:pt x="177070" y="136117"/>
                        <a:pt x="181562" y="185713"/>
                        <a:pt x="153743" y="219073"/>
                      </a:cubicBezTo>
                      <a:cubicBezTo>
                        <a:pt x="125923" y="252434"/>
                        <a:pt x="76328" y="256926"/>
                        <a:pt x="42967" y="229107"/>
                      </a:cubicBezTo>
                      <a:cubicBezTo>
                        <a:pt x="27865" y="216514"/>
                        <a:pt x="18028" y="198721"/>
                        <a:pt x="15395" y="179234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1" name="자유형: 도형 40">
                  <a:extLst>
                    <a:ext uri="{FF2B5EF4-FFF2-40B4-BE49-F238E27FC236}">
                      <a16:creationId xmlns:a16="http://schemas.microsoft.com/office/drawing/2014/main" id="{84119A01-11C3-4DB3-A123-1E1DDAC4039D}"/>
                    </a:ext>
                  </a:extLst>
                </p:cNvPr>
                <p:cNvSpPr/>
                <p:nvPr/>
              </p:nvSpPr>
              <p:spPr>
                <a:xfrm>
                  <a:off x="7057525" y="3963053"/>
                  <a:ext cx="461766" cy="261653"/>
                </a:xfrm>
                <a:custGeom>
                  <a:avLst/>
                  <a:gdLst>
                    <a:gd name="connsiteX0" fmla="*/ 441747 w 461766"/>
                    <a:gd name="connsiteY0" fmla="*/ 151103 h 261653"/>
                    <a:gd name="connsiteX1" fmla="*/ 426179 w 461766"/>
                    <a:gd name="connsiteY1" fmla="*/ 20020 h 261653"/>
                    <a:gd name="connsiteX2" fmla="*/ 295096 w 461766"/>
                    <a:gd name="connsiteY2" fmla="*/ 35587 h 261653"/>
                    <a:gd name="connsiteX3" fmla="*/ 310664 w 461766"/>
                    <a:gd name="connsiteY3" fmla="*/ 166670 h 261653"/>
                    <a:gd name="connsiteX4" fmla="*/ 387491 w 461766"/>
                    <a:gd name="connsiteY4" fmla="*/ 184717 h 261653"/>
                    <a:gd name="connsiteX5" fmla="*/ 387573 w 461766"/>
                    <a:gd name="connsiteY5" fmla="*/ 184785 h 261653"/>
                    <a:gd name="connsiteX6" fmla="*/ 387551 w 461766"/>
                    <a:gd name="connsiteY6" fmla="*/ 184844 h 261653"/>
                    <a:gd name="connsiteX7" fmla="*/ 214735 w 461766"/>
                    <a:gd name="connsiteY7" fmla="*/ 246662 h 261653"/>
                    <a:gd name="connsiteX8" fmla="*/ 10875 w 461766"/>
                    <a:gd name="connsiteY8" fmla="*/ 159062 h 261653"/>
                    <a:gd name="connsiteX9" fmla="*/ 0 w 461766"/>
                    <a:gd name="connsiteY9" fmla="*/ 169383 h 261653"/>
                    <a:gd name="connsiteX10" fmla="*/ 214735 w 461766"/>
                    <a:gd name="connsiteY10" fmla="*/ 261652 h 261653"/>
                    <a:gd name="connsiteX11" fmla="*/ 440488 w 461766"/>
                    <a:gd name="connsiteY11" fmla="*/ 152752 h 261653"/>
                    <a:gd name="connsiteX12" fmla="*/ 440727 w 461766"/>
                    <a:gd name="connsiteY12" fmla="*/ 152467 h 261653"/>
                    <a:gd name="connsiteX13" fmla="*/ 290838 w 461766"/>
                    <a:gd name="connsiteY13" fmla="*/ 106651 h 261653"/>
                    <a:gd name="connsiteX14" fmla="*/ 354699 w 461766"/>
                    <a:gd name="connsiteY14" fmla="*/ 15503 h 261653"/>
                    <a:gd name="connsiteX15" fmla="*/ 445846 w 461766"/>
                    <a:gd name="connsiteY15" fmla="*/ 79365 h 261653"/>
                    <a:gd name="connsiteX16" fmla="*/ 429155 w 461766"/>
                    <a:gd name="connsiteY16" fmla="*/ 142956 h 261653"/>
                    <a:gd name="connsiteX17" fmla="*/ 428946 w 461766"/>
                    <a:gd name="connsiteY17" fmla="*/ 143203 h 261653"/>
                    <a:gd name="connsiteX18" fmla="*/ 318140 w 461766"/>
                    <a:gd name="connsiteY18" fmla="*/ 153606 h 261653"/>
                    <a:gd name="connsiteX19" fmla="*/ 290838 w 461766"/>
                    <a:gd name="connsiteY19" fmla="*/ 106651 h 261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766" h="261653">
                      <a:moveTo>
                        <a:pt x="441747" y="151103"/>
                      </a:moveTo>
                      <a:cubicBezTo>
                        <a:pt x="473646" y="110606"/>
                        <a:pt x="466675" y="51919"/>
                        <a:pt x="426179" y="20020"/>
                      </a:cubicBezTo>
                      <a:cubicBezTo>
                        <a:pt x="385683" y="-11879"/>
                        <a:pt x="326995" y="-4909"/>
                        <a:pt x="295096" y="35587"/>
                      </a:cubicBezTo>
                      <a:cubicBezTo>
                        <a:pt x="263198" y="76084"/>
                        <a:pt x="270168" y="134771"/>
                        <a:pt x="310664" y="166670"/>
                      </a:cubicBezTo>
                      <a:cubicBezTo>
                        <a:pt x="332345" y="183749"/>
                        <a:pt x="360473" y="190356"/>
                        <a:pt x="387491" y="184717"/>
                      </a:cubicBezTo>
                      <a:cubicBezTo>
                        <a:pt x="387533" y="184713"/>
                        <a:pt x="387569" y="184744"/>
                        <a:pt x="387573" y="184785"/>
                      </a:cubicBezTo>
                      <a:cubicBezTo>
                        <a:pt x="387575" y="184807"/>
                        <a:pt x="387567" y="184829"/>
                        <a:pt x="387551" y="184844"/>
                      </a:cubicBezTo>
                      <a:cubicBezTo>
                        <a:pt x="338968" y="225062"/>
                        <a:pt x="277804" y="246941"/>
                        <a:pt x="214735" y="246662"/>
                      </a:cubicBezTo>
                      <a:cubicBezTo>
                        <a:pt x="137582" y="246954"/>
                        <a:pt x="63765" y="215235"/>
                        <a:pt x="10875" y="159062"/>
                      </a:cubicBezTo>
                      <a:lnTo>
                        <a:pt x="0" y="169383"/>
                      </a:lnTo>
                      <a:cubicBezTo>
                        <a:pt x="55712" y="228549"/>
                        <a:pt x="133468" y="261960"/>
                        <a:pt x="214735" y="261652"/>
                      </a:cubicBezTo>
                      <a:cubicBezTo>
                        <a:pt x="302691" y="261832"/>
                        <a:pt x="385880" y="221703"/>
                        <a:pt x="440488" y="152752"/>
                      </a:cubicBezTo>
                      <a:lnTo>
                        <a:pt x="440727" y="152467"/>
                      </a:lnTo>
                      <a:close/>
                      <a:moveTo>
                        <a:pt x="290838" y="106651"/>
                      </a:moveTo>
                      <a:cubicBezTo>
                        <a:pt x="283303" y="63846"/>
                        <a:pt x="311895" y="23038"/>
                        <a:pt x="354699" y="15503"/>
                      </a:cubicBezTo>
                      <a:cubicBezTo>
                        <a:pt x="397504" y="7968"/>
                        <a:pt x="438312" y="36560"/>
                        <a:pt x="445846" y="79365"/>
                      </a:cubicBezTo>
                      <a:cubicBezTo>
                        <a:pt x="449828" y="101981"/>
                        <a:pt x="443731" y="125209"/>
                        <a:pt x="429155" y="142956"/>
                      </a:cubicBezTo>
                      <a:lnTo>
                        <a:pt x="428946" y="143203"/>
                      </a:lnTo>
                      <a:cubicBezTo>
                        <a:pt x="401220" y="176674"/>
                        <a:pt x="351611" y="181332"/>
                        <a:pt x="318140" y="153606"/>
                      </a:cubicBezTo>
                      <a:cubicBezTo>
                        <a:pt x="303755" y="141691"/>
                        <a:pt x="294078" y="125047"/>
                        <a:pt x="290838" y="10665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26" name="그룹 25">
              <a:extLst>
                <a:ext uri="{FF2B5EF4-FFF2-40B4-BE49-F238E27FC236}">
                  <a16:creationId xmlns:a16="http://schemas.microsoft.com/office/drawing/2014/main" id="{EEB1BF3C-CBB0-41A1-AF88-956173B287CD}"/>
                </a:ext>
              </a:extLst>
            </p:cNvPr>
            <p:cNvGrpSpPr/>
            <p:nvPr/>
          </p:nvGrpSpPr>
          <p:grpSpPr>
            <a:xfrm>
              <a:off x="293254" y="2608918"/>
              <a:ext cx="1016515" cy="426726"/>
              <a:chOff x="281894" y="2608920"/>
              <a:chExt cx="1016515" cy="426726"/>
            </a:xfrm>
          </p:grpSpPr>
          <p:sp>
            <p:nvSpPr>
              <p:cNvPr id="31" name="Oval 76">
                <a:extLst>
                  <a:ext uri="{FF2B5EF4-FFF2-40B4-BE49-F238E27FC236}">
                    <a16:creationId xmlns:a16="http://schemas.microsoft.com/office/drawing/2014/main" id="{850E2FBF-0F25-4D46-B9D8-A42568118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260892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32" name="직사각형 31">
                <a:extLst>
                  <a:ext uri="{FF2B5EF4-FFF2-40B4-BE49-F238E27FC236}">
                    <a16:creationId xmlns:a16="http://schemas.microsoft.com/office/drawing/2014/main" id="{A8F7E3B3-6144-4895-8A82-331AF760AFEA}"/>
                  </a:ext>
                </a:extLst>
              </p:cNvPr>
              <p:cNvSpPr/>
              <p:nvPr/>
            </p:nvSpPr>
            <p:spPr>
              <a:xfrm>
                <a:off x="695490" y="2695325"/>
                <a:ext cx="602919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주소록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3" name="그래픽 98" descr="주소록">
                <a:extLst>
                  <a:ext uri="{FF2B5EF4-FFF2-40B4-BE49-F238E27FC236}">
                    <a16:creationId xmlns:a16="http://schemas.microsoft.com/office/drawing/2014/main" id="{068781D4-CC91-4F0A-9542-46223E3F4E00}"/>
                  </a:ext>
                </a:extLst>
              </p:cNvPr>
              <p:cNvGrpSpPr/>
              <p:nvPr/>
            </p:nvGrpSpPr>
            <p:grpSpPr>
              <a:xfrm>
                <a:off x="388486" y="2691466"/>
                <a:ext cx="213549" cy="261634"/>
                <a:chOff x="7125379" y="4754331"/>
                <a:chExt cx="312602" cy="382991"/>
              </a:xfrm>
              <a:solidFill>
                <a:srgbClr val="FFFFFF"/>
              </a:solidFill>
            </p:grpSpPr>
            <p:sp>
              <p:nvSpPr>
                <p:cNvPr id="34" name="자유형: 도형 33">
                  <a:extLst>
                    <a:ext uri="{FF2B5EF4-FFF2-40B4-BE49-F238E27FC236}">
                      <a16:creationId xmlns:a16="http://schemas.microsoft.com/office/drawing/2014/main" id="{5CFC531C-EE34-4333-98DA-C1A04B6B8385}"/>
                    </a:ext>
                  </a:extLst>
                </p:cNvPr>
                <p:cNvSpPr/>
                <p:nvPr/>
              </p:nvSpPr>
              <p:spPr>
                <a:xfrm>
                  <a:off x="7125379" y="4754331"/>
                  <a:ext cx="312602" cy="382991"/>
                </a:xfrm>
                <a:custGeom>
                  <a:avLst/>
                  <a:gdLst>
                    <a:gd name="connsiteX0" fmla="*/ 285740 w 310908"/>
                    <a:gd name="connsiteY0" fmla="*/ 0 h 380917"/>
                    <a:gd name="connsiteX1" fmla="*/ 0 w 310908"/>
                    <a:gd name="connsiteY1" fmla="*/ 0 h 380917"/>
                    <a:gd name="connsiteX2" fmla="*/ 0 w 310908"/>
                    <a:gd name="connsiteY2" fmla="*/ 380918 h 380917"/>
                    <a:gd name="connsiteX3" fmla="*/ 285740 w 310908"/>
                    <a:gd name="connsiteY3" fmla="*/ 380918 h 380917"/>
                    <a:gd name="connsiteX4" fmla="*/ 310908 w 310908"/>
                    <a:gd name="connsiteY4" fmla="*/ 355844 h 380917"/>
                    <a:gd name="connsiteX5" fmla="*/ 310908 w 310908"/>
                    <a:gd name="connsiteY5" fmla="*/ 25073 h 380917"/>
                    <a:gd name="connsiteX6" fmla="*/ 285740 w 310908"/>
                    <a:gd name="connsiteY6" fmla="*/ 0 h 380917"/>
                    <a:gd name="connsiteX7" fmla="*/ 10029 w 310908"/>
                    <a:gd name="connsiteY7" fmla="*/ 10029 h 380917"/>
                    <a:gd name="connsiteX8" fmla="*/ 46441 w 310908"/>
                    <a:gd name="connsiteY8" fmla="*/ 10029 h 380917"/>
                    <a:gd name="connsiteX9" fmla="*/ 46441 w 310908"/>
                    <a:gd name="connsiteY9" fmla="*/ 370888 h 380917"/>
                    <a:gd name="connsiteX10" fmla="*/ 10029 w 310908"/>
                    <a:gd name="connsiteY10" fmla="*/ 370888 h 380917"/>
                    <a:gd name="connsiteX11" fmla="*/ 300879 w 310908"/>
                    <a:gd name="connsiteY11" fmla="*/ 355854 h 380917"/>
                    <a:gd name="connsiteX12" fmla="*/ 285740 w 310908"/>
                    <a:gd name="connsiteY12" fmla="*/ 370898 h 380917"/>
                    <a:gd name="connsiteX13" fmla="*/ 56470 w 310908"/>
                    <a:gd name="connsiteY13" fmla="*/ 370898 h 380917"/>
                    <a:gd name="connsiteX14" fmla="*/ 56470 w 310908"/>
                    <a:gd name="connsiteY14" fmla="*/ 10029 h 380917"/>
                    <a:gd name="connsiteX15" fmla="*/ 285740 w 310908"/>
                    <a:gd name="connsiteY15" fmla="*/ 10029 h 380917"/>
                    <a:gd name="connsiteX16" fmla="*/ 300879 w 310908"/>
                    <a:gd name="connsiteY16" fmla="*/ 25073 h 380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0908" h="380917">
                      <a:moveTo>
                        <a:pt x="285740" y="0"/>
                      </a:moveTo>
                      <a:lnTo>
                        <a:pt x="0" y="0"/>
                      </a:lnTo>
                      <a:lnTo>
                        <a:pt x="0" y="380918"/>
                      </a:lnTo>
                      <a:lnTo>
                        <a:pt x="285740" y="380918"/>
                      </a:lnTo>
                      <a:cubicBezTo>
                        <a:pt x="299609" y="380932"/>
                        <a:pt x="310869" y="369713"/>
                        <a:pt x="310908" y="355844"/>
                      </a:cubicBezTo>
                      <a:lnTo>
                        <a:pt x="310908" y="25073"/>
                      </a:lnTo>
                      <a:cubicBezTo>
                        <a:pt x="310869" y="11205"/>
                        <a:pt x="299609" y="-14"/>
                        <a:pt x="285740" y="0"/>
                      </a:cubicBezTo>
                      <a:close/>
                      <a:moveTo>
                        <a:pt x="10029" y="10029"/>
                      </a:moveTo>
                      <a:lnTo>
                        <a:pt x="46441" y="10029"/>
                      </a:lnTo>
                      <a:lnTo>
                        <a:pt x="46441" y="370888"/>
                      </a:lnTo>
                      <a:lnTo>
                        <a:pt x="10029" y="370888"/>
                      </a:lnTo>
                      <a:close/>
                      <a:moveTo>
                        <a:pt x="300879" y="355854"/>
                      </a:moveTo>
                      <a:cubicBezTo>
                        <a:pt x="300846" y="364186"/>
                        <a:pt x="294071" y="370918"/>
                        <a:pt x="285740" y="370898"/>
                      </a:cubicBezTo>
                      <a:lnTo>
                        <a:pt x="56470" y="370898"/>
                      </a:lnTo>
                      <a:lnTo>
                        <a:pt x="56470" y="10029"/>
                      </a:lnTo>
                      <a:lnTo>
                        <a:pt x="285740" y="10029"/>
                      </a:lnTo>
                      <a:cubicBezTo>
                        <a:pt x="294071" y="10010"/>
                        <a:pt x="300846" y="16741"/>
                        <a:pt x="300879" y="250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5" name="자유형: 도형 34">
                  <a:extLst>
                    <a:ext uri="{FF2B5EF4-FFF2-40B4-BE49-F238E27FC236}">
                      <a16:creationId xmlns:a16="http://schemas.microsoft.com/office/drawing/2014/main" id="{B00072B3-2F87-422A-80D7-1D0951669167}"/>
                    </a:ext>
                  </a:extLst>
                </p:cNvPr>
                <p:cNvSpPr/>
                <p:nvPr/>
              </p:nvSpPr>
              <p:spPr>
                <a:xfrm>
                  <a:off x="7261350" y="4863127"/>
                  <a:ext cx="76683" cy="76683"/>
                </a:xfrm>
                <a:custGeom>
                  <a:avLst/>
                  <a:gdLst>
                    <a:gd name="connsiteX0" fmla="*/ 38533 w 76683"/>
                    <a:gd name="connsiteY0" fmla="*/ 76683 h 76683"/>
                    <a:gd name="connsiteX1" fmla="*/ 76683 w 76683"/>
                    <a:gd name="connsiteY1" fmla="*/ 38151 h 76683"/>
                    <a:gd name="connsiteX2" fmla="*/ 38151 w 76683"/>
                    <a:gd name="connsiteY2" fmla="*/ 0 h 76683"/>
                    <a:gd name="connsiteX3" fmla="*/ 0 w 76683"/>
                    <a:gd name="connsiteY3" fmla="*/ 38341 h 76683"/>
                    <a:gd name="connsiteX4" fmla="*/ 38533 w 76683"/>
                    <a:gd name="connsiteY4" fmla="*/ 76683 h 76683"/>
                    <a:gd name="connsiteX5" fmla="*/ 38533 w 76683"/>
                    <a:gd name="connsiteY5" fmla="*/ 10029 h 76683"/>
                    <a:gd name="connsiteX6" fmla="*/ 66654 w 76683"/>
                    <a:gd name="connsiteY6" fmla="*/ 38532 h 76683"/>
                    <a:gd name="connsiteX7" fmla="*/ 38151 w 76683"/>
                    <a:gd name="connsiteY7" fmla="*/ 66653 h 76683"/>
                    <a:gd name="connsiteX8" fmla="*/ 10029 w 76683"/>
                    <a:gd name="connsiteY8" fmla="*/ 38341 h 76683"/>
                    <a:gd name="connsiteX9" fmla="*/ 38533 w 76683"/>
                    <a:gd name="connsiteY9" fmla="*/ 10029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6683" h="76683">
                      <a:moveTo>
                        <a:pt x="38533" y="76683"/>
                      </a:moveTo>
                      <a:cubicBezTo>
                        <a:pt x="59708" y="76578"/>
                        <a:pt x="76789" y="59327"/>
                        <a:pt x="76683" y="38151"/>
                      </a:cubicBezTo>
                      <a:cubicBezTo>
                        <a:pt x="76578" y="16976"/>
                        <a:pt x="59327" y="-105"/>
                        <a:pt x="38151" y="0"/>
                      </a:cubicBezTo>
                      <a:cubicBezTo>
                        <a:pt x="17051" y="105"/>
                        <a:pt x="0" y="17240"/>
                        <a:pt x="0" y="38341"/>
                      </a:cubicBezTo>
                      <a:cubicBezTo>
                        <a:pt x="53" y="59569"/>
                        <a:pt x="17304" y="76736"/>
                        <a:pt x="38533" y="76683"/>
                      </a:cubicBezTo>
                      <a:close/>
                      <a:moveTo>
                        <a:pt x="38533" y="10029"/>
                      </a:moveTo>
                      <a:cubicBezTo>
                        <a:pt x="54169" y="10134"/>
                        <a:pt x="66759" y="22895"/>
                        <a:pt x="66654" y="38532"/>
                      </a:cubicBezTo>
                      <a:cubicBezTo>
                        <a:pt x="66549" y="54168"/>
                        <a:pt x="53788" y="66758"/>
                        <a:pt x="38151" y="66653"/>
                      </a:cubicBezTo>
                      <a:cubicBezTo>
                        <a:pt x="22590" y="66548"/>
                        <a:pt x="10030" y="53903"/>
                        <a:pt x="10029" y="38341"/>
                      </a:cubicBezTo>
                      <a:cubicBezTo>
                        <a:pt x="10101" y="22660"/>
                        <a:pt x="22851" y="9995"/>
                        <a:pt x="38533" y="1002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6" name="자유형: 도형 35">
                  <a:extLst>
                    <a:ext uri="{FF2B5EF4-FFF2-40B4-BE49-F238E27FC236}">
                      <a16:creationId xmlns:a16="http://schemas.microsoft.com/office/drawing/2014/main" id="{B6CCBF0A-2782-4B6B-9002-F286D5879588}"/>
                    </a:ext>
                  </a:extLst>
                </p:cNvPr>
                <p:cNvSpPr/>
                <p:nvPr/>
              </p:nvSpPr>
              <p:spPr>
                <a:xfrm>
                  <a:off x="7222823" y="4949333"/>
                  <a:ext cx="154135" cy="76683"/>
                </a:xfrm>
                <a:custGeom>
                  <a:avLst/>
                  <a:gdLst>
                    <a:gd name="connsiteX0" fmla="*/ 146428 w 154135"/>
                    <a:gd name="connsiteY0" fmla="*/ 23007 h 76683"/>
                    <a:gd name="connsiteX1" fmla="*/ 108848 w 154135"/>
                    <a:gd name="connsiteY1" fmla="*/ 4814 h 76683"/>
                    <a:gd name="connsiteX2" fmla="*/ 77060 w 154135"/>
                    <a:gd name="connsiteY2" fmla="*/ 0 h 76683"/>
                    <a:gd name="connsiteX3" fmla="*/ 7708 w 154135"/>
                    <a:gd name="connsiteY3" fmla="*/ 23007 h 76683"/>
                    <a:gd name="connsiteX4" fmla="*/ 0 w 154135"/>
                    <a:gd name="connsiteY4" fmla="*/ 38342 h 76683"/>
                    <a:gd name="connsiteX5" fmla="*/ 0 w 154135"/>
                    <a:gd name="connsiteY5" fmla="*/ 76684 h 76683"/>
                    <a:gd name="connsiteX6" fmla="*/ 154135 w 154135"/>
                    <a:gd name="connsiteY6" fmla="*/ 76684 h 76683"/>
                    <a:gd name="connsiteX7" fmla="*/ 154135 w 154135"/>
                    <a:gd name="connsiteY7" fmla="*/ 38342 h 76683"/>
                    <a:gd name="connsiteX8" fmla="*/ 146428 w 154135"/>
                    <a:gd name="connsiteY8" fmla="*/ 23007 h 76683"/>
                    <a:gd name="connsiteX9" fmla="*/ 144106 w 154135"/>
                    <a:gd name="connsiteY9" fmla="*/ 66655 h 76683"/>
                    <a:gd name="connsiteX10" fmla="*/ 10019 w 154135"/>
                    <a:gd name="connsiteY10" fmla="*/ 66655 h 76683"/>
                    <a:gd name="connsiteX11" fmla="*/ 10019 w 154135"/>
                    <a:gd name="connsiteY11" fmla="*/ 38342 h 76683"/>
                    <a:gd name="connsiteX12" fmla="*/ 13795 w 154135"/>
                    <a:gd name="connsiteY12" fmla="*/ 30970 h 76683"/>
                    <a:gd name="connsiteX13" fmla="*/ 47895 w 154135"/>
                    <a:gd name="connsiteY13" fmla="*/ 14492 h 76683"/>
                    <a:gd name="connsiteX14" fmla="*/ 77065 w 154135"/>
                    <a:gd name="connsiteY14" fmla="*/ 10029 h 76683"/>
                    <a:gd name="connsiteX15" fmla="*/ 106150 w 154135"/>
                    <a:gd name="connsiteY15" fmla="*/ 14462 h 76683"/>
                    <a:gd name="connsiteX16" fmla="*/ 140250 w 154135"/>
                    <a:gd name="connsiteY16" fmla="*/ 30885 h 76683"/>
                    <a:gd name="connsiteX17" fmla="*/ 144106 w 154135"/>
                    <a:gd name="connsiteY17" fmla="*/ 38342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54135" h="76683">
                      <a:moveTo>
                        <a:pt x="146428" y="23007"/>
                      </a:moveTo>
                      <a:cubicBezTo>
                        <a:pt x="135244" y="14490"/>
                        <a:pt x="122465" y="8304"/>
                        <a:pt x="108848" y="4814"/>
                      </a:cubicBezTo>
                      <a:cubicBezTo>
                        <a:pt x="98547" y="1653"/>
                        <a:pt x="87835" y="31"/>
                        <a:pt x="77060" y="0"/>
                      </a:cubicBezTo>
                      <a:cubicBezTo>
                        <a:pt x="52150" y="494"/>
                        <a:pt x="27973" y="8514"/>
                        <a:pt x="7708" y="23007"/>
                      </a:cubicBezTo>
                      <a:cubicBezTo>
                        <a:pt x="2956" y="26693"/>
                        <a:pt x="123" y="32329"/>
                        <a:pt x="0" y="38342"/>
                      </a:cubicBezTo>
                      <a:lnTo>
                        <a:pt x="0" y="76684"/>
                      </a:lnTo>
                      <a:lnTo>
                        <a:pt x="154135" y="76684"/>
                      </a:lnTo>
                      <a:lnTo>
                        <a:pt x="154135" y="38342"/>
                      </a:lnTo>
                      <a:cubicBezTo>
                        <a:pt x="154022" y="32327"/>
                        <a:pt x="151187" y="26687"/>
                        <a:pt x="146428" y="23007"/>
                      </a:cubicBezTo>
                      <a:close/>
                      <a:moveTo>
                        <a:pt x="144106" y="66655"/>
                      </a:moveTo>
                      <a:lnTo>
                        <a:pt x="10019" y="66655"/>
                      </a:lnTo>
                      <a:lnTo>
                        <a:pt x="10019" y="38342"/>
                      </a:lnTo>
                      <a:cubicBezTo>
                        <a:pt x="10153" y="35455"/>
                        <a:pt x="11530" y="32766"/>
                        <a:pt x="13795" y="30970"/>
                      </a:cubicBezTo>
                      <a:cubicBezTo>
                        <a:pt x="24160" y="23608"/>
                        <a:pt x="35686" y="18038"/>
                        <a:pt x="47895" y="14492"/>
                      </a:cubicBezTo>
                      <a:cubicBezTo>
                        <a:pt x="57377" y="11715"/>
                        <a:pt x="67187" y="10214"/>
                        <a:pt x="77065" y="10029"/>
                      </a:cubicBezTo>
                      <a:cubicBezTo>
                        <a:pt x="86925" y="10070"/>
                        <a:pt x="96726" y="11564"/>
                        <a:pt x="106150" y="14462"/>
                      </a:cubicBezTo>
                      <a:cubicBezTo>
                        <a:pt x="118507" y="17582"/>
                        <a:pt x="130106" y="23169"/>
                        <a:pt x="140250" y="30885"/>
                      </a:cubicBezTo>
                      <a:cubicBezTo>
                        <a:pt x="142581" y="32673"/>
                        <a:pt x="143995" y="35406"/>
                        <a:pt x="144106" y="383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27" name="그룹 26">
              <a:extLst>
                <a:ext uri="{FF2B5EF4-FFF2-40B4-BE49-F238E27FC236}">
                  <a16:creationId xmlns:a16="http://schemas.microsoft.com/office/drawing/2014/main" id="{EA634EE6-9FAE-46A2-8A37-88D9F1A5C7EE}"/>
                </a:ext>
              </a:extLst>
            </p:cNvPr>
            <p:cNvGrpSpPr/>
            <p:nvPr/>
          </p:nvGrpSpPr>
          <p:grpSpPr>
            <a:xfrm>
              <a:off x="293254" y="3319503"/>
              <a:ext cx="868301" cy="426726"/>
              <a:chOff x="281894" y="3319506"/>
              <a:chExt cx="868301" cy="426726"/>
            </a:xfrm>
          </p:grpSpPr>
          <p:sp>
            <p:nvSpPr>
              <p:cNvPr id="28" name="Oval 77">
                <a:extLst>
                  <a:ext uri="{FF2B5EF4-FFF2-40B4-BE49-F238E27FC236}">
                    <a16:creationId xmlns:a16="http://schemas.microsoft.com/office/drawing/2014/main" id="{6E1FA01C-B13C-4E5A-AD04-8A81FC69C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3319506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29" name="Freeform 150">
                <a:extLst>
                  <a:ext uri="{FF2B5EF4-FFF2-40B4-BE49-F238E27FC236}">
                    <a16:creationId xmlns:a16="http://schemas.microsoft.com/office/drawing/2014/main" id="{BCEACC9E-63C1-4FA7-851F-0A90E4DF09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853" y="3387355"/>
                <a:ext cx="261272" cy="263662"/>
              </a:xfrm>
              <a:custGeom>
                <a:avLst/>
                <a:gdLst>
                  <a:gd name="T0" fmla="*/ 104 w 505"/>
                  <a:gd name="T1" fmla="*/ 461 h 510"/>
                  <a:gd name="T2" fmla="*/ 207 w 505"/>
                  <a:gd name="T3" fmla="*/ 151 h 510"/>
                  <a:gd name="T4" fmla="*/ 120 w 505"/>
                  <a:gd name="T5" fmla="*/ 167 h 510"/>
                  <a:gd name="T6" fmla="*/ 450 w 505"/>
                  <a:gd name="T7" fmla="*/ 167 h 510"/>
                  <a:gd name="T8" fmla="*/ 423 w 505"/>
                  <a:gd name="T9" fmla="*/ 151 h 510"/>
                  <a:gd name="T10" fmla="*/ 466 w 505"/>
                  <a:gd name="T11" fmla="*/ 461 h 510"/>
                  <a:gd name="T12" fmla="*/ 505 w 505"/>
                  <a:gd name="T13" fmla="*/ 156 h 510"/>
                  <a:gd name="T14" fmla="*/ 459 w 505"/>
                  <a:gd name="T15" fmla="*/ 126 h 510"/>
                  <a:gd name="T16" fmla="*/ 459 w 505"/>
                  <a:gd name="T17" fmla="*/ 494 h 510"/>
                  <a:gd name="T18" fmla="*/ 17 w 505"/>
                  <a:gd name="T19" fmla="*/ 156 h 510"/>
                  <a:gd name="T20" fmla="*/ 256 w 505"/>
                  <a:gd name="T21" fmla="*/ 118 h 510"/>
                  <a:gd name="T22" fmla="*/ 1 w 505"/>
                  <a:gd name="T23" fmla="*/ 156 h 510"/>
                  <a:gd name="T24" fmla="*/ 459 w 505"/>
                  <a:gd name="T25" fmla="*/ 510 h 510"/>
                  <a:gd name="T26" fmla="*/ 80 w 505"/>
                  <a:gd name="T27" fmla="*/ 181 h 510"/>
                  <a:gd name="T28" fmla="*/ 0 w 505"/>
                  <a:gd name="T29" fmla="*/ 181 h 510"/>
                  <a:gd name="T30" fmla="*/ 72 w 505"/>
                  <a:gd name="T31" fmla="*/ 447 h 510"/>
                  <a:gd name="T32" fmla="*/ 64 w 505"/>
                  <a:gd name="T33" fmla="*/ 189 h 510"/>
                  <a:gd name="T34" fmla="*/ 16 w 505"/>
                  <a:gd name="T35" fmla="*/ 189 h 510"/>
                  <a:gd name="T36" fmla="*/ 8 w 505"/>
                  <a:gd name="T37" fmla="*/ 257 h 510"/>
                  <a:gd name="T38" fmla="*/ 72 w 505"/>
                  <a:gd name="T39" fmla="*/ 273 h 510"/>
                  <a:gd name="T40" fmla="*/ 72 w 505"/>
                  <a:gd name="T41" fmla="*/ 340 h 510"/>
                  <a:gd name="T42" fmla="*/ 8 w 505"/>
                  <a:gd name="T43" fmla="*/ 356 h 510"/>
                  <a:gd name="T44" fmla="*/ 80 w 505"/>
                  <a:gd name="T45" fmla="*/ 353 h 510"/>
                  <a:gd name="T46" fmla="*/ 0 w 505"/>
                  <a:gd name="T47" fmla="*/ 353 h 510"/>
                  <a:gd name="T48" fmla="*/ 80 w 505"/>
                  <a:gd name="T49" fmla="*/ 353 h 510"/>
                  <a:gd name="T50" fmla="*/ 473 w 505"/>
                  <a:gd name="T51" fmla="*/ 42 h 510"/>
                  <a:gd name="T52" fmla="*/ 401 w 505"/>
                  <a:gd name="T53" fmla="*/ 12 h 510"/>
                  <a:gd name="T54" fmla="*/ 206 w 505"/>
                  <a:gd name="T55" fmla="*/ 218 h 510"/>
                  <a:gd name="T56" fmla="*/ 266 w 505"/>
                  <a:gd name="T57" fmla="*/ 267 h 510"/>
                  <a:gd name="T58" fmla="*/ 449 w 505"/>
                  <a:gd name="T59" fmla="*/ 24 h 510"/>
                  <a:gd name="T60" fmla="*/ 260 w 505"/>
                  <a:gd name="T61" fmla="*/ 250 h 510"/>
                  <a:gd name="T62" fmla="*/ 399 w 505"/>
                  <a:gd name="T63" fmla="*/ 134 h 510"/>
                  <a:gd name="T64" fmla="*/ 339 w 505"/>
                  <a:gd name="T65" fmla="*/ 74 h 510"/>
                  <a:gd name="T66" fmla="*/ 393 w 505"/>
                  <a:gd name="T67" fmla="*/ 136 h 510"/>
                  <a:gd name="T68" fmla="*/ 452 w 505"/>
                  <a:gd name="T69" fmla="*/ 69 h 510"/>
                  <a:gd name="T70" fmla="*/ 392 w 505"/>
                  <a:gd name="T71" fmla="*/ 32 h 510"/>
                  <a:gd name="T72" fmla="*/ 452 w 505"/>
                  <a:gd name="T73" fmla="*/ 81 h 510"/>
                  <a:gd name="T74" fmla="*/ 268 w 505"/>
                  <a:gd name="T75" fmla="*/ 259 h 510"/>
                  <a:gd name="T76" fmla="*/ 219 w 505"/>
                  <a:gd name="T77" fmla="*/ 215 h 510"/>
                  <a:gd name="T78" fmla="*/ 188 w 505"/>
                  <a:gd name="T79" fmla="*/ 275 h 510"/>
                  <a:gd name="T80" fmla="*/ 198 w 505"/>
                  <a:gd name="T81" fmla="*/ 285 h 510"/>
                  <a:gd name="T82" fmla="*/ 201 w 505"/>
                  <a:gd name="T83" fmla="*/ 271 h 510"/>
                  <a:gd name="T84" fmla="*/ 174 w 505"/>
                  <a:gd name="T85" fmla="*/ 299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05" h="510">
                    <a:moveTo>
                      <a:pt x="458" y="469"/>
                    </a:moveTo>
                    <a:cubicBezTo>
                      <a:pt x="112" y="469"/>
                      <a:pt x="112" y="469"/>
                      <a:pt x="112" y="469"/>
                    </a:cubicBezTo>
                    <a:cubicBezTo>
                      <a:pt x="108" y="469"/>
                      <a:pt x="104" y="465"/>
                      <a:pt x="104" y="461"/>
                    </a:cubicBezTo>
                    <a:cubicBezTo>
                      <a:pt x="104" y="159"/>
                      <a:pt x="104" y="159"/>
                      <a:pt x="104" y="159"/>
                    </a:cubicBezTo>
                    <a:cubicBezTo>
                      <a:pt x="104" y="155"/>
                      <a:pt x="108" y="151"/>
                      <a:pt x="112" y="151"/>
                    </a:cubicBezTo>
                    <a:cubicBezTo>
                      <a:pt x="207" y="151"/>
                      <a:pt x="207" y="151"/>
                      <a:pt x="207" y="151"/>
                    </a:cubicBezTo>
                    <a:cubicBezTo>
                      <a:pt x="212" y="151"/>
                      <a:pt x="215" y="155"/>
                      <a:pt x="215" y="159"/>
                    </a:cubicBezTo>
                    <a:cubicBezTo>
                      <a:pt x="215" y="164"/>
                      <a:pt x="212" y="167"/>
                      <a:pt x="207" y="167"/>
                    </a:cubicBezTo>
                    <a:cubicBezTo>
                      <a:pt x="120" y="167"/>
                      <a:pt x="120" y="167"/>
                      <a:pt x="120" y="167"/>
                    </a:cubicBezTo>
                    <a:cubicBezTo>
                      <a:pt x="120" y="453"/>
                      <a:pt x="120" y="453"/>
                      <a:pt x="120" y="453"/>
                    </a:cubicBezTo>
                    <a:cubicBezTo>
                      <a:pt x="450" y="453"/>
                      <a:pt x="450" y="453"/>
                      <a:pt x="450" y="453"/>
                    </a:cubicBezTo>
                    <a:cubicBezTo>
                      <a:pt x="450" y="167"/>
                      <a:pt x="450" y="167"/>
                      <a:pt x="450" y="167"/>
                    </a:cubicBezTo>
                    <a:cubicBezTo>
                      <a:pt x="423" y="167"/>
                      <a:pt x="423" y="167"/>
                      <a:pt x="423" y="167"/>
                    </a:cubicBezTo>
                    <a:cubicBezTo>
                      <a:pt x="418" y="167"/>
                      <a:pt x="415" y="164"/>
                      <a:pt x="415" y="159"/>
                    </a:cubicBezTo>
                    <a:cubicBezTo>
                      <a:pt x="415" y="155"/>
                      <a:pt x="418" y="151"/>
                      <a:pt x="423" y="151"/>
                    </a:cubicBezTo>
                    <a:cubicBezTo>
                      <a:pt x="458" y="151"/>
                      <a:pt x="458" y="151"/>
                      <a:pt x="458" y="151"/>
                    </a:cubicBezTo>
                    <a:cubicBezTo>
                      <a:pt x="462" y="151"/>
                      <a:pt x="466" y="155"/>
                      <a:pt x="466" y="159"/>
                    </a:cubicBezTo>
                    <a:cubicBezTo>
                      <a:pt x="466" y="461"/>
                      <a:pt x="466" y="461"/>
                      <a:pt x="466" y="461"/>
                    </a:cubicBezTo>
                    <a:cubicBezTo>
                      <a:pt x="466" y="465"/>
                      <a:pt x="462" y="469"/>
                      <a:pt x="458" y="469"/>
                    </a:cubicBezTo>
                    <a:close/>
                    <a:moveTo>
                      <a:pt x="505" y="464"/>
                    </a:moveTo>
                    <a:cubicBezTo>
                      <a:pt x="505" y="156"/>
                      <a:pt x="505" y="156"/>
                      <a:pt x="505" y="156"/>
                    </a:cubicBezTo>
                    <a:cubicBezTo>
                      <a:pt x="505" y="130"/>
                      <a:pt x="484" y="110"/>
                      <a:pt x="459" y="110"/>
                    </a:cubicBezTo>
                    <a:cubicBezTo>
                      <a:pt x="454" y="110"/>
                      <a:pt x="451" y="113"/>
                      <a:pt x="451" y="118"/>
                    </a:cubicBezTo>
                    <a:cubicBezTo>
                      <a:pt x="451" y="122"/>
                      <a:pt x="454" y="126"/>
                      <a:pt x="459" y="126"/>
                    </a:cubicBezTo>
                    <a:cubicBezTo>
                      <a:pt x="475" y="126"/>
                      <a:pt x="489" y="139"/>
                      <a:pt x="489" y="156"/>
                    </a:cubicBezTo>
                    <a:cubicBezTo>
                      <a:pt x="489" y="464"/>
                      <a:pt x="489" y="464"/>
                      <a:pt x="489" y="464"/>
                    </a:cubicBezTo>
                    <a:cubicBezTo>
                      <a:pt x="489" y="481"/>
                      <a:pt x="475" y="494"/>
                      <a:pt x="459" y="494"/>
                    </a:cubicBezTo>
                    <a:cubicBezTo>
                      <a:pt x="47" y="494"/>
                      <a:pt x="47" y="494"/>
                      <a:pt x="47" y="494"/>
                    </a:cubicBezTo>
                    <a:cubicBezTo>
                      <a:pt x="31" y="494"/>
                      <a:pt x="17" y="481"/>
                      <a:pt x="17" y="464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17" y="139"/>
                      <a:pt x="31" y="126"/>
                      <a:pt x="47" y="126"/>
                    </a:cubicBezTo>
                    <a:cubicBezTo>
                      <a:pt x="248" y="126"/>
                      <a:pt x="248" y="126"/>
                      <a:pt x="248" y="126"/>
                    </a:cubicBezTo>
                    <a:cubicBezTo>
                      <a:pt x="253" y="126"/>
                      <a:pt x="256" y="122"/>
                      <a:pt x="256" y="118"/>
                    </a:cubicBezTo>
                    <a:cubicBezTo>
                      <a:pt x="256" y="113"/>
                      <a:pt x="253" y="110"/>
                      <a:pt x="248" y="110"/>
                    </a:cubicBezTo>
                    <a:cubicBezTo>
                      <a:pt x="47" y="110"/>
                      <a:pt x="47" y="110"/>
                      <a:pt x="47" y="110"/>
                    </a:cubicBezTo>
                    <a:cubicBezTo>
                      <a:pt x="22" y="110"/>
                      <a:pt x="1" y="130"/>
                      <a:pt x="1" y="156"/>
                    </a:cubicBezTo>
                    <a:cubicBezTo>
                      <a:pt x="1" y="464"/>
                      <a:pt x="1" y="464"/>
                      <a:pt x="1" y="464"/>
                    </a:cubicBezTo>
                    <a:cubicBezTo>
                      <a:pt x="1" y="490"/>
                      <a:pt x="22" y="510"/>
                      <a:pt x="47" y="510"/>
                    </a:cubicBezTo>
                    <a:cubicBezTo>
                      <a:pt x="459" y="510"/>
                      <a:pt x="459" y="510"/>
                      <a:pt x="459" y="510"/>
                    </a:cubicBezTo>
                    <a:cubicBezTo>
                      <a:pt x="484" y="510"/>
                      <a:pt x="505" y="490"/>
                      <a:pt x="505" y="464"/>
                    </a:cubicBezTo>
                    <a:close/>
                    <a:moveTo>
                      <a:pt x="80" y="439"/>
                    </a:moveTo>
                    <a:cubicBezTo>
                      <a:pt x="80" y="181"/>
                      <a:pt x="80" y="181"/>
                      <a:pt x="80" y="181"/>
                    </a:cubicBezTo>
                    <a:cubicBezTo>
                      <a:pt x="80" y="177"/>
                      <a:pt x="76" y="173"/>
                      <a:pt x="72" y="173"/>
                    </a:cubicBezTo>
                    <a:cubicBezTo>
                      <a:pt x="8" y="173"/>
                      <a:pt x="8" y="173"/>
                      <a:pt x="8" y="173"/>
                    </a:cubicBezTo>
                    <a:cubicBezTo>
                      <a:pt x="4" y="173"/>
                      <a:pt x="0" y="177"/>
                      <a:pt x="0" y="181"/>
                    </a:cubicBezTo>
                    <a:cubicBezTo>
                      <a:pt x="0" y="439"/>
                      <a:pt x="0" y="439"/>
                      <a:pt x="0" y="439"/>
                    </a:cubicBezTo>
                    <a:cubicBezTo>
                      <a:pt x="0" y="443"/>
                      <a:pt x="4" y="447"/>
                      <a:pt x="8" y="447"/>
                    </a:cubicBezTo>
                    <a:cubicBezTo>
                      <a:pt x="72" y="447"/>
                      <a:pt x="72" y="447"/>
                      <a:pt x="72" y="447"/>
                    </a:cubicBezTo>
                    <a:cubicBezTo>
                      <a:pt x="76" y="447"/>
                      <a:pt x="80" y="443"/>
                      <a:pt x="80" y="439"/>
                    </a:cubicBezTo>
                    <a:close/>
                    <a:moveTo>
                      <a:pt x="16" y="189"/>
                    </a:moveTo>
                    <a:cubicBezTo>
                      <a:pt x="64" y="189"/>
                      <a:pt x="64" y="189"/>
                      <a:pt x="64" y="189"/>
                    </a:cubicBezTo>
                    <a:cubicBezTo>
                      <a:pt x="64" y="431"/>
                      <a:pt x="64" y="431"/>
                      <a:pt x="64" y="431"/>
                    </a:cubicBezTo>
                    <a:cubicBezTo>
                      <a:pt x="16" y="431"/>
                      <a:pt x="16" y="431"/>
                      <a:pt x="16" y="431"/>
                    </a:cubicBezTo>
                    <a:lnTo>
                      <a:pt x="16" y="189"/>
                    </a:lnTo>
                    <a:close/>
                    <a:moveTo>
                      <a:pt x="80" y="265"/>
                    </a:moveTo>
                    <a:cubicBezTo>
                      <a:pt x="80" y="261"/>
                      <a:pt x="76" y="257"/>
                      <a:pt x="72" y="257"/>
                    </a:cubicBezTo>
                    <a:cubicBezTo>
                      <a:pt x="8" y="257"/>
                      <a:pt x="8" y="257"/>
                      <a:pt x="8" y="257"/>
                    </a:cubicBezTo>
                    <a:cubicBezTo>
                      <a:pt x="4" y="257"/>
                      <a:pt x="0" y="261"/>
                      <a:pt x="0" y="265"/>
                    </a:cubicBezTo>
                    <a:cubicBezTo>
                      <a:pt x="0" y="270"/>
                      <a:pt x="4" y="273"/>
                      <a:pt x="8" y="273"/>
                    </a:cubicBezTo>
                    <a:cubicBezTo>
                      <a:pt x="72" y="273"/>
                      <a:pt x="72" y="273"/>
                      <a:pt x="72" y="273"/>
                    </a:cubicBezTo>
                    <a:cubicBezTo>
                      <a:pt x="76" y="273"/>
                      <a:pt x="80" y="270"/>
                      <a:pt x="80" y="265"/>
                    </a:cubicBezTo>
                    <a:close/>
                    <a:moveTo>
                      <a:pt x="80" y="348"/>
                    </a:moveTo>
                    <a:cubicBezTo>
                      <a:pt x="80" y="344"/>
                      <a:pt x="76" y="340"/>
                      <a:pt x="72" y="340"/>
                    </a:cubicBezTo>
                    <a:cubicBezTo>
                      <a:pt x="8" y="340"/>
                      <a:pt x="8" y="340"/>
                      <a:pt x="8" y="340"/>
                    </a:cubicBezTo>
                    <a:cubicBezTo>
                      <a:pt x="4" y="340"/>
                      <a:pt x="0" y="344"/>
                      <a:pt x="0" y="348"/>
                    </a:cubicBezTo>
                    <a:cubicBezTo>
                      <a:pt x="0" y="353"/>
                      <a:pt x="4" y="356"/>
                      <a:pt x="8" y="356"/>
                    </a:cubicBezTo>
                    <a:cubicBezTo>
                      <a:pt x="72" y="356"/>
                      <a:pt x="72" y="356"/>
                      <a:pt x="72" y="356"/>
                    </a:cubicBezTo>
                    <a:cubicBezTo>
                      <a:pt x="76" y="356"/>
                      <a:pt x="80" y="353"/>
                      <a:pt x="80" y="348"/>
                    </a:cubicBezTo>
                    <a:close/>
                    <a:moveTo>
                      <a:pt x="80" y="353"/>
                    </a:moveTo>
                    <a:cubicBezTo>
                      <a:pt x="80" y="348"/>
                      <a:pt x="76" y="345"/>
                      <a:pt x="72" y="345"/>
                    </a:cubicBezTo>
                    <a:cubicBezTo>
                      <a:pt x="8" y="345"/>
                      <a:pt x="8" y="345"/>
                      <a:pt x="8" y="345"/>
                    </a:cubicBezTo>
                    <a:cubicBezTo>
                      <a:pt x="4" y="345"/>
                      <a:pt x="0" y="348"/>
                      <a:pt x="0" y="353"/>
                    </a:cubicBezTo>
                    <a:cubicBezTo>
                      <a:pt x="0" y="357"/>
                      <a:pt x="4" y="361"/>
                      <a:pt x="8" y="361"/>
                    </a:cubicBezTo>
                    <a:cubicBezTo>
                      <a:pt x="72" y="361"/>
                      <a:pt x="72" y="361"/>
                      <a:pt x="72" y="361"/>
                    </a:cubicBezTo>
                    <a:cubicBezTo>
                      <a:pt x="76" y="361"/>
                      <a:pt x="80" y="357"/>
                      <a:pt x="80" y="353"/>
                    </a:cubicBezTo>
                    <a:close/>
                    <a:moveTo>
                      <a:pt x="266" y="267"/>
                    </a:moveTo>
                    <a:cubicBezTo>
                      <a:pt x="460" y="72"/>
                      <a:pt x="460" y="72"/>
                      <a:pt x="460" y="72"/>
                    </a:cubicBezTo>
                    <a:cubicBezTo>
                      <a:pt x="468" y="64"/>
                      <a:pt x="473" y="53"/>
                      <a:pt x="473" y="42"/>
                    </a:cubicBezTo>
                    <a:cubicBezTo>
                      <a:pt x="473" y="31"/>
                      <a:pt x="468" y="20"/>
                      <a:pt x="460" y="12"/>
                    </a:cubicBezTo>
                    <a:cubicBezTo>
                      <a:pt x="452" y="4"/>
                      <a:pt x="442" y="0"/>
                      <a:pt x="431" y="0"/>
                    </a:cubicBezTo>
                    <a:cubicBezTo>
                      <a:pt x="419" y="0"/>
                      <a:pt x="409" y="4"/>
                      <a:pt x="401" y="12"/>
                    </a:cubicBezTo>
                    <a:cubicBezTo>
                      <a:pt x="206" y="207"/>
                      <a:pt x="206" y="207"/>
                      <a:pt x="206" y="207"/>
                    </a:cubicBezTo>
                    <a:cubicBezTo>
                      <a:pt x="204" y="209"/>
                      <a:pt x="204" y="211"/>
                      <a:pt x="204" y="213"/>
                    </a:cubicBezTo>
                    <a:cubicBezTo>
                      <a:pt x="204" y="215"/>
                      <a:pt x="204" y="217"/>
                      <a:pt x="206" y="218"/>
                    </a:cubicBezTo>
                    <a:cubicBezTo>
                      <a:pt x="254" y="267"/>
                      <a:pt x="254" y="267"/>
                      <a:pt x="254" y="267"/>
                    </a:cubicBezTo>
                    <a:cubicBezTo>
                      <a:pt x="256" y="268"/>
                      <a:pt x="258" y="269"/>
                      <a:pt x="260" y="269"/>
                    </a:cubicBezTo>
                    <a:cubicBezTo>
                      <a:pt x="262" y="269"/>
                      <a:pt x="264" y="268"/>
                      <a:pt x="266" y="267"/>
                    </a:cubicBezTo>
                    <a:close/>
                    <a:moveTo>
                      <a:pt x="412" y="24"/>
                    </a:moveTo>
                    <a:cubicBezTo>
                      <a:pt x="417" y="19"/>
                      <a:pt x="424" y="16"/>
                      <a:pt x="431" y="16"/>
                    </a:cubicBezTo>
                    <a:cubicBezTo>
                      <a:pt x="438" y="16"/>
                      <a:pt x="444" y="19"/>
                      <a:pt x="449" y="24"/>
                    </a:cubicBezTo>
                    <a:cubicBezTo>
                      <a:pt x="454" y="29"/>
                      <a:pt x="457" y="35"/>
                      <a:pt x="457" y="42"/>
                    </a:cubicBezTo>
                    <a:cubicBezTo>
                      <a:pt x="457" y="49"/>
                      <a:pt x="454" y="56"/>
                      <a:pt x="449" y="61"/>
                    </a:cubicBezTo>
                    <a:cubicBezTo>
                      <a:pt x="260" y="250"/>
                      <a:pt x="260" y="250"/>
                      <a:pt x="260" y="250"/>
                    </a:cubicBezTo>
                    <a:cubicBezTo>
                      <a:pt x="223" y="213"/>
                      <a:pt x="223" y="213"/>
                      <a:pt x="223" y="213"/>
                    </a:cubicBezTo>
                    <a:lnTo>
                      <a:pt x="412" y="24"/>
                    </a:lnTo>
                    <a:close/>
                    <a:moveTo>
                      <a:pt x="399" y="134"/>
                    </a:moveTo>
                    <a:cubicBezTo>
                      <a:pt x="402" y="131"/>
                      <a:pt x="402" y="126"/>
                      <a:pt x="399" y="123"/>
                    </a:cubicBezTo>
                    <a:cubicBezTo>
                      <a:pt x="350" y="74"/>
                      <a:pt x="350" y="74"/>
                      <a:pt x="350" y="74"/>
                    </a:cubicBezTo>
                    <a:cubicBezTo>
                      <a:pt x="347" y="71"/>
                      <a:pt x="342" y="71"/>
                      <a:pt x="339" y="74"/>
                    </a:cubicBezTo>
                    <a:cubicBezTo>
                      <a:pt x="336" y="77"/>
                      <a:pt x="336" y="82"/>
                      <a:pt x="339" y="86"/>
                    </a:cubicBezTo>
                    <a:cubicBezTo>
                      <a:pt x="387" y="134"/>
                      <a:pt x="387" y="134"/>
                      <a:pt x="387" y="134"/>
                    </a:cubicBezTo>
                    <a:cubicBezTo>
                      <a:pt x="389" y="135"/>
                      <a:pt x="391" y="136"/>
                      <a:pt x="393" y="136"/>
                    </a:cubicBezTo>
                    <a:cubicBezTo>
                      <a:pt x="395" y="136"/>
                      <a:pt x="397" y="135"/>
                      <a:pt x="399" y="134"/>
                    </a:cubicBezTo>
                    <a:close/>
                    <a:moveTo>
                      <a:pt x="452" y="81"/>
                    </a:moveTo>
                    <a:cubicBezTo>
                      <a:pt x="455" y="78"/>
                      <a:pt x="455" y="73"/>
                      <a:pt x="452" y="69"/>
                    </a:cubicBezTo>
                    <a:cubicBezTo>
                      <a:pt x="403" y="21"/>
                      <a:pt x="403" y="21"/>
                      <a:pt x="403" y="21"/>
                    </a:cubicBezTo>
                    <a:cubicBezTo>
                      <a:pt x="400" y="18"/>
                      <a:pt x="395" y="18"/>
                      <a:pt x="392" y="21"/>
                    </a:cubicBezTo>
                    <a:cubicBezTo>
                      <a:pt x="389" y="24"/>
                      <a:pt x="389" y="29"/>
                      <a:pt x="392" y="32"/>
                    </a:cubicBezTo>
                    <a:cubicBezTo>
                      <a:pt x="440" y="81"/>
                      <a:pt x="440" y="81"/>
                      <a:pt x="440" y="81"/>
                    </a:cubicBezTo>
                    <a:cubicBezTo>
                      <a:pt x="442" y="82"/>
                      <a:pt x="444" y="83"/>
                      <a:pt x="446" y="83"/>
                    </a:cubicBezTo>
                    <a:cubicBezTo>
                      <a:pt x="448" y="83"/>
                      <a:pt x="450" y="82"/>
                      <a:pt x="452" y="81"/>
                    </a:cubicBezTo>
                    <a:close/>
                    <a:moveTo>
                      <a:pt x="198" y="285"/>
                    </a:moveTo>
                    <a:cubicBezTo>
                      <a:pt x="262" y="269"/>
                      <a:pt x="262" y="269"/>
                      <a:pt x="262" y="269"/>
                    </a:cubicBezTo>
                    <a:cubicBezTo>
                      <a:pt x="266" y="268"/>
                      <a:pt x="269" y="264"/>
                      <a:pt x="268" y="259"/>
                    </a:cubicBezTo>
                    <a:cubicBezTo>
                      <a:pt x="267" y="255"/>
                      <a:pt x="262" y="252"/>
                      <a:pt x="258" y="253"/>
                    </a:cubicBezTo>
                    <a:cubicBezTo>
                      <a:pt x="207" y="266"/>
                      <a:pt x="207" y="266"/>
                      <a:pt x="207" y="266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20" y="210"/>
                      <a:pt x="218" y="206"/>
                      <a:pt x="214" y="205"/>
                    </a:cubicBezTo>
                    <a:cubicBezTo>
                      <a:pt x="209" y="204"/>
                      <a:pt x="205" y="207"/>
                      <a:pt x="204" y="211"/>
                    </a:cubicBezTo>
                    <a:cubicBezTo>
                      <a:pt x="188" y="275"/>
                      <a:pt x="188" y="275"/>
                      <a:pt x="188" y="275"/>
                    </a:cubicBezTo>
                    <a:cubicBezTo>
                      <a:pt x="187" y="278"/>
                      <a:pt x="188" y="281"/>
                      <a:pt x="190" y="283"/>
                    </a:cubicBezTo>
                    <a:cubicBezTo>
                      <a:pt x="192" y="284"/>
                      <a:pt x="194" y="285"/>
                      <a:pt x="196" y="285"/>
                    </a:cubicBezTo>
                    <a:cubicBezTo>
                      <a:pt x="196" y="285"/>
                      <a:pt x="197" y="285"/>
                      <a:pt x="198" y="285"/>
                    </a:cubicBezTo>
                    <a:close/>
                    <a:moveTo>
                      <a:pt x="185" y="299"/>
                    </a:moveTo>
                    <a:cubicBezTo>
                      <a:pt x="201" y="283"/>
                      <a:pt x="201" y="283"/>
                      <a:pt x="201" y="283"/>
                    </a:cubicBezTo>
                    <a:cubicBezTo>
                      <a:pt x="205" y="279"/>
                      <a:pt x="205" y="274"/>
                      <a:pt x="201" y="271"/>
                    </a:cubicBezTo>
                    <a:cubicBezTo>
                      <a:pt x="198" y="268"/>
                      <a:pt x="193" y="268"/>
                      <a:pt x="190" y="271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1" y="291"/>
                      <a:pt x="171" y="296"/>
                      <a:pt x="174" y="299"/>
                    </a:cubicBezTo>
                    <a:cubicBezTo>
                      <a:pt x="175" y="301"/>
                      <a:pt x="177" y="301"/>
                      <a:pt x="179" y="301"/>
                    </a:cubicBezTo>
                    <a:cubicBezTo>
                      <a:pt x="181" y="301"/>
                      <a:pt x="183" y="301"/>
                      <a:pt x="185" y="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defTabSz="1219170">
                  <a:buClrTx/>
                  <a:buFontTx/>
                  <a:buNone/>
                </a:pPr>
                <a:endParaRPr lang="en-US" sz="1800" kern="1200">
                  <a:solidFill>
                    <a:srgbClr val="FFFFFF"/>
                  </a:solidFill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30" name="직사각형 29">
                <a:extLst>
                  <a:ext uri="{FF2B5EF4-FFF2-40B4-BE49-F238E27FC236}">
                    <a16:creationId xmlns:a16="http://schemas.microsoft.com/office/drawing/2014/main" id="{C8AC1029-0842-417D-B6C9-182A13F213E4}"/>
                  </a:ext>
                </a:extLst>
              </p:cNvPr>
              <p:cNvSpPr/>
              <p:nvPr/>
            </p:nvSpPr>
            <p:spPr>
              <a:xfrm>
                <a:off x="695490" y="3405911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4A7EFEF4-EF52-4B1F-883E-E25C5211EFDB}"/>
              </a:ext>
            </a:extLst>
          </p:cNvPr>
          <p:cNvSpPr/>
          <p:nvPr userDrawn="1"/>
        </p:nvSpPr>
        <p:spPr>
          <a:xfrm>
            <a:off x="2548189" y="1765951"/>
            <a:ext cx="723275" cy="25391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kumimoji="1" lang="ko-KR" altLang="en-US" sz="1050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rPr>
              <a:t>통화대기</a:t>
            </a:r>
            <a:endParaRPr kumimoji="1" lang="en-US" altLang="ko-KR" sz="1000" kern="1200" dirty="0">
              <a:solidFill>
                <a:schemeClr val="tx1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509D19F8-3585-4FF5-95B0-C5AE693870C7}"/>
              </a:ext>
            </a:extLst>
          </p:cNvPr>
          <p:cNvGrpSpPr/>
          <p:nvPr userDrawn="1"/>
        </p:nvGrpSpPr>
        <p:grpSpPr>
          <a:xfrm>
            <a:off x="7512286" y="3203395"/>
            <a:ext cx="3367584" cy="1349637"/>
            <a:chOff x="3885507" y="2008661"/>
            <a:chExt cx="3367584" cy="1349637"/>
          </a:xfrm>
        </p:grpSpPr>
        <p:sp>
          <p:nvSpPr>
            <p:cNvPr id="54" name="Backspace Icon">
              <a:extLst>
                <a:ext uri="{FF2B5EF4-FFF2-40B4-BE49-F238E27FC236}">
                  <a16:creationId xmlns:a16="http://schemas.microsoft.com/office/drawing/2014/main" id="{476920B4-99D0-499B-BD7C-B2AEBDA5BB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5091" y="2026065"/>
              <a:ext cx="216000" cy="144000"/>
            </a:xfrm>
            <a:custGeom>
              <a:avLst/>
              <a:gdLst>
                <a:gd name="T0" fmla="*/ 167 w 208"/>
                <a:gd name="T1" fmla="*/ 103 h 150"/>
                <a:gd name="T2" fmla="*/ 157 w 208"/>
                <a:gd name="T3" fmla="*/ 113 h 150"/>
                <a:gd name="T4" fmla="*/ 129 w 208"/>
                <a:gd name="T5" fmla="*/ 85 h 150"/>
                <a:gd name="T6" fmla="*/ 100 w 208"/>
                <a:gd name="T7" fmla="*/ 113 h 150"/>
                <a:gd name="T8" fmla="*/ 90 w 208"/>
                <a:gd name="T9" fmla="*/ 103 h 150"/>
                <a:gd name="T10" fmla="*/ 119 w 208"/>
                <a:gd name="T11" fmla="*/ 75 h 150"/>
                <a:gd name="T12" fmla="*/ 90 w 208"/>
                <a:gd name="T13" fmla="*/ 47 h 150"/>
                <a:gd name="T14" fmla="*/ 100 w 208"/>
                <a:gd name="T15" fmla="*/ 37 h 150"/>
                <a:gd name="T16" fmla="*/ 129 w 208"/>
                <a:gd name="T17" fmla="*/ 65 h 150"/>
                <a:gd name="T18" fmla="*/ 157 w 208"/>
                <a:gd name="T19" fmla="*/ 37 h 150"/>
                <a:gd name="T20" fmla="*/ 167 w 208"/>
                <a:gd name="T21" fmla="*/ 47 h 150"/>
                <a:gd name="T22" fmla="*/ 139 w 208"/>
                <a:gd name="T23" fmla="*/ 75 h 150"/>
                <a:gd name="T24" fmla="*/ 167 w 208"/>
                <a:gd name="T25" fmla="*/ 103 h 150"/>
                <a:gd name="T26" fmla="*/ 175 w 208"/>
                <a:gd name="T27" fmla="*/ 0 h 150"/>
                <a:gd name="T28" fmla="*/ 86 w 208"/>
                <a:gd name="T29" fmla="*/ 0 h 150"/>
                <a:gd name="T30" fmla="*/ 63 w 208"/>
                <a:gd name="T31" fmla="*/ 10 h 150"/>
                <a:gd name="T32" fmla="*/ 4 w 208"/>
                <a:gd name="T33" fmla="*/ 68 h 150"/>
                <a:gd name="T34" fmla="*/ 4 w 208"/>
                <a:gd name="T35" fmla="*/ 82 h 150"/>
                <a:gd name="T36" fmla="*/ 63 w 208"/>
                <a:gd name="T37" fmla="*/ 141 h 150"/>
                <a:gd name="T38" fmla="*/ 86 w 208"/>
                <a:gd name="T39" fmla="*/ 150 h 150"/>
                <a:gd name="T40" fmla="*/ 175 w 208"/>
                <a:gd name="T41" fmla="*/ 150 h 150"/>
                <a:gd name="T42" fmla="*/ 208 w 208"/>
                <a:gd name="T43" fmla="*/ 117 h 150"/>
                <a:gd name="T44" fmla="*/ 208 w 208"/>
                <a:gd name="T45" fmla="*/ 33 h 150"/>
                <a:gd name="T46" fmla="*/ 175 w 208"/>
                <a:gd name="T47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8" h="150">
                  <a:moveTo>
                    <a:pt x="167" y="103"/>
                  </a:moveTo>
                  <a:lnTo>
                    <a:pt x="157" y="113"/>
                  </a:lnTo>
                  <a:lnTo>
                    <a:pt x="129" y="85"/>
                  </a:lnTo>
                  <a:lnTo>
                    <a:pt x="100" y="113"/>
                  </a:lnTo>
                  <a:lnTo>
                    <a:pt x="90" y="103"/>
                  </a:lnTo>
                  <a:lnTo>
                    <a:pt x="119" y="75"/>
                  </a:lnTo>
                  <a:lnTo>
                    <a:pt x="90" y="47"/>
                  </a:lnTo>
                  <a:lnTo>
                    <a:pt x="100" y="37"/>
                  </a:lnTo>
                  <a:lnTo>
                    <a:pt x="129" y="65"/>
                  </a:lnTo>
                  <a:lnTo>
                    <a:pt x="157" y="37"/>
                  </a:lnTo>
                  <a:lnTo>
                    <a:pt x="167" y="47"/>
                  </a:lnTo>
                  <a:lnTo>
                    <a:pt x="139" y="75"/>
                  </a:lnTo>
                  <a:lnTo>
                    <a:pt x="167" y="103"/>
                  </a:lnTo>
                  <a:close/>
                  <a:moveTo>
                    <a:pt x="175" y="0"/>
                  </a:moveTo>
                  <a:lnTo>
                    <a:pt x="86" y="0"/>
                  </a:lnTo>
                  <a:cubicBezTo>
                    <a:pt x="77" y="0"/>
                    <a:pt x="69" y="4"/>
                    <a:pt x="63" y="10"/>
                  </a:cubicBezTo>
                  <a:lnTo>
                    <a:pt x="4" y="68"/>
                  </a:lnTo>
                  <a:cubicBezTo>
                    <a:pt x="0" y="72"/>
                    <a:pt x="0" y="78"/>
                    <a:pt x="4" y="82"/>
                  </a:cubicBezTo>
                  <a:lnTo>
                    <a:pt x="63" y="141"/>
                  </a:lnTo>
                  <a:cubicBezTo>
                    <a:pt x="69" y="147"/>
                    <a:pt x="77" y="150"/>
                    <a:pt x="86" y="150"/>
                  </a:cubicBezTo>
                  <a:lnTo>
                    <a:pt x="175" y="150"/>
                  </a:lnTo>
                  <a:cubicBezTo>
                    <a:pt x="194" y="150"/>
                    <a:pt x="208" y="135"/>
                    <a:pt x="208" y="117"/>
                  </a:cubicBezTo>
                  <a:lnTo>
                    <a:pt x="208" y="33"/>
                  </a:lnTo>
                  <a:cubicBezTo>
                    <a:pt x="208" y="15"/>
                    <a:pt x="194" y="0"/>
                    <a:pt x="175" y="0"/>
                  </a:cubicBezTo>
                </a:path>
              </a:pathLst>
            </a:cu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BF9837BA-58BA-4DB0-A666-889A82164948}"/>
                </a:ext>
              </a:extLst>
            </p:cNvPr>
            <p:cNvSpPr/>
            <p:nvPr/>
          </p:nvSpPr>
          <p:spPr>
            <a:xfrm>
              <a:off x="6827212" y="2008661"/>
              <a:ext cx="229550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8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sp>
          <p:nvSpPr>
            <p:cNvPr id="56" name="Password Box">
              <a:extLst>
                <a:ext uri="{FF2B5EF4-FFF2-40B4-BE49-F238E27FC236}">
                  <a16:creationId xmlns:a16="http://schemas.microsoft.com/office/drawing/2014/main" id="{537D97DC-D8B5-49F3-84D9-26FD2AF439B6}"/>
                </a:ext>
              </a:extLst>
            </p:cNvPr>
            <p:cNvSpPr/>
            <p:nvPr/>
          </p:nvSpPr>
          <p:spPr>
            <a:xfrm>
              <a:off x="3885507" y="2838091"/>
              <a:ext cx="3367584" cy="52020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9F42FB72-3AFE-41EF-9233-20BB57A7F4C1}"/>
                </a:ext>
              </a:extLst>
            </p:cNvPr>
            <p:cNvSpPr/>
            <p:nvPr/>
          </p:nvSpPr>
          <p:spPr>
            <a:xfrm>
              <a:off x="4380342" y="2941489"/>
              <a:ext cx="2195606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lang="ko-KR" altLang="en-US" sz="1000" b="1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신동인 책임</a:t>
              </a:r>
              <a:endParaRPr lang="en-US" altLang="ko-KR" sz="1000" b="1" dirty="0">
                <a:solidFill>
                  <a:srgbClr val="000000">
                    <a:lumMod val="65000"/>
                    <a:lumOff val="35000"/>
                  </a:srgb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r>
                <a:rPr lang="ko-KR" altLang="en-US" sz="80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최근통화</a:t>
              </a:r>
              <a:r>
                <a:rPr lang="en-US" altLang="ko-KR" sz="800" b="1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2020.03.07</a:t>
              </a:r>
              <a:r>
                <a:rPr lang="ko-KR" altLang="en-US" sz="800" b="1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</a:t>
              </a:r>
              <a:r>
                <a:rPr lang="en-US" altLang="ko-KR" sz="800" b="1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12:51</a:t>
              </a:r>
              <a:endParaRPr lang="ko-KR" altLang="en-US" sz="900" b="1" dirty="0"/>
            </a:p>
          </p:txBody>
        </p:sp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097B57E0-365A-44FB-A34F-8A8F528BE3E8}"/>
                </a:ext>
              </a:extLst>
            </p:cNvPr>
            <p:cNvGrpSpPr/>
            <p:nvPr/>
          </p:nvGrpSpPr>
          <p:grpSpPr>
            <a:xfrm>
              <a:off x="3929476" y="2895503"/>
              <a:ext cx="437974" cy="437974"/>
              <a:chOff x="4124475" y="1074663"/>
              <a:chExt cx="629604" cy="629604"/>
            </a:xfrm>
          </p:grpSpPr>
          <p:sp>
            <p:nvSpPr>
              <p:cNvPr id="62" name="Background">
                <a:extLst>
                  <a:ext uri="{FF2B5EF4-FFF2-40B4-BE49-F238E27FC236}">
                    <a16:creationId xmlns:a16="http://schemas.microsoft.com/office/drawing/2014/main" id="{EB8617E4-3085-4554-A0E2-E1E09ADBECD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124475" y="1074663"/>
                <a:ext cx="629604" cy="62960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" name="Profile Icon">
                <a:extLst>
                  <a:ext uri="{FF2B5EF4-FFF2-40B4-BE49-F238E27FC236}">
                    <a16:creationId xmlns:a16="http://schemas.microsoft.com/office/drawing/2014/main" id="{D7F854AE-8264-4E07-930A-96218C55C75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309372" y="1240734"/>
                <a:ext cx="259810" cy="297462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9" name="Back">
              <a:extLst>
                <a:ext uri="{FF2B5EF4-FFF2-40B4-BE49-F238E27FC236}">
                  <a16:creationId xmlns:a16="http://schemas.microsoft.com/office/drawing/2014/main" id="{04EB351A-B034-41A0-902F-807FCB23CDFC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7069092" y="3059480"/>
              <a:ext cx="77788" cy="133350"/>
            </a:xfrm>
            <a:custGeom>
              <a:avLst/>
              <a:gdLst>
                <a:gd name="T0" fmla="*/ 42 w 49"/>
                <a:gd name="T1" fmla="*/ 0 h 84"/>
                <a:gd name="T2" fmla="*/ 0 w 49"/>
                <a:gd name="T3" fmla="*/ 42 h 84"/>
                <a:gd name="T4" fmla="*/ 42 w 49"/>
                <a:gd name="T5" fmla="*/ 84 h 84"/>
                <a:gd name="T6" fmla="*/ 49 w 49"/>
                <a:gd name="T7" fmla="*/ 76 h 84"/>
                <a:gd name="T8" fmla="*/ 15 w 49"/>
                <a:gd name="T9" fmla="*/ 42 h 84"/>
                <a:gd name="T10" fmla="*/ 49 w 49"/>
                <a:gd name="T11" fmla="*/ 8 h 84"/>
                <a:gd name="T12" fmla="*/ 42 w 49"/>
                <a:gd name="T1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84">
                  <a:moveTo>
                    <a:pt x="42" y="0"/>
                  </a:moveTo>
                  <a:lnTo>
                    <a:pt x="0" y="42"/>
                  </a:lnTo>
                  <a:lnTo>
                    <a:pt x="42" y="84"/>
                  </a:lnTo>
                  <a:lnTo>
                    <a:pt x="49" y="76"/>
                  </a:lnTo>
                  <a:lnTo>
                    <a:pt x="15" y="42"/>
                  </a:lnTo>
                  <a:lnTo>
                    <a:pt x="49" y="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7F7F7F"/>
            </a:solidFill>
            <a:ln w="9525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  <a:defRPr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" name="Oval">
              <a:extLst>
                <a:ext uri="{FF2B5EF4-FFF2-40B4-BE49-F238E27FC236}">
                  <a16:creationId xmlns:a16="http://schemas.microsoft.com/office/drawing/2014/main" id="{70EF04D7-2BA9-4E6B-A46F-9D483E9DE425}"/>
                </a:ext>
              </a:extLst>
            </p:cNvPr>
            <p:cNvSpPr/>
            <p:nvPr/>
          </p:nvSpPr>
          <p:spPr>
            <a:xfrm>
              <a:off x="6705520" y="3025237"/>
              <a:ext cx="234000" cy="234000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1" name="Workstation">
              <a:extLst>
                <a:ext uri="{FF2B5EF4-FFF2-40B4-BE49-F238E27FC236}">
                  <a16:creationId xmlns:a16="http://schemas.microsoft.com/office/drawing/2014/main" id="{A0286BC2-3CD3-4494-B25F-B5C9D4A0A3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50874" y="3076156"/>
              <a:ext cx="143293" cy="132162"/>
            </a:xfrm>
            <a:custGeom>
              <a:avLst/>
              <a:gdLst>
                <a:gd name="T0" fmla="*/ 55 w 1411"/>
                <a:gd name="T1" fmla="*/ 0 h 1303"/>
                <a:gd name="T2" fmla="*/ 0 w 1411"/>
                <a:gd name="T3" fmla="*/ 55 h 1303"/>
                <a:gd name="T4" fmla="*/ 0 w 1411"/>
                <a:gd name="T5" fmla="*/ 1249 h 1303"/>
                <a:gd name="T6" fmla="*/ 55 w 1411"/>
                <a:gd name="T7" fmla="*/ 1303 h 1303"/>
                <a:gd name="T8" fmla="*/ 326 w 1411"/>
                <a:gd name="T9" fmla="*/ 1303 h 1303"/>
                <a:gd name="T10" fmla="*/ 380 w 1411"/>
                <a:gd name="T11" fmla="*/ 1249 h 1303"/>
                <a:gd name="T12" fmla="*/ 380 w 1411"/>
                <a:gd name="T13" fmla="*/ 55 h 1303"/>
                <a:gd name="T14" fmla="*/ 326 w 1411"/>
                <a:gd name="T15" fmla="*/ 0 h 1303"/>
                <a:gd name="T16" fmla="*/ 55 w 1411"/>
                <a:gd name="T17" fmla="*/ 0 h 1303"/>
                <a:gd name="T18" fmla="*/ 489 w 1411"/>
                <a:gd name="T19" fmla="*/ 0 h 1303"/>
                <a:gd name="T20" fmla="*/ 489 w 1411"/>
                <a:gd name="T21" fmla="*/ 109 h 1303"/>
                <a:gd name="T22" fmla="*/ 1249 w 1411"/>
                <a:gd name="T23" fmla="*/ 109 h 1303"/>
                <a:gd name="T24" fmla="*/ 1303 w 1411"/>
                <a:gd name="T25" fmla="*/ 163 h 1303"/>
                <a:gd name="T26" fmla="*/ 1303 w 1411"/>
                <a:gd name="T27" fmla="*/ 760 h 1303"/>
                <a:gd name="T28" fmla="*/ 1249 w 1411"/>
                <a:gd name="T29" fmla="*/ 814 h 1303"/>
                <a:gd name="T30" fmla="*/ 489 w 1411"/>
                <a:gd name="T31" fmla="*/ 814 h 1303"/>
                <a:gd name="T32" fmla="*/ 489 w 1411"/>
                <a:gd name="T33" fmla="*/ 1032 h 1303"/>
                <a:gd name="T34" fmla="*/ 597 w 1411"/>
                <a:gd name="T35" fmla="*/ 1032 h 1303"/>
                <a:gd name="T36" fmla="*/ 597 w 1411"/>
                <a:gd name="T37" fmla="*/ 1086 h 1303"/>
                <a:gd name="T38" fmla="*/ 652 w 1411"/>
                <a:gd name="T39" fmla="*/ 1140 h 1303"/>
                <a:gd name="T40" fmla="*/ 869 w 1411"/>
                <a:gd name="T41" fmla="*/ 1140 h 1303"/>
                <a:gd name="T42" fmla="*/ 923 w 1411"/>
                <a:gd name="T43" fmla="*/ 1086 h 1303"/>
                <a:gd name="T44" fmla="*/ 923 w 1411"/>
                <a:gd name="T45" fmla="*/ 1032 h 1303"/>
                <a:gd name="T46" fmla="*/ 1249 w 1411"/>
                <a:gd name="T47" fmla="*/ 1032 h 1303"/>
                <a:gd name="T48" fmla="*/ 1411 w 1411"/>
                <a:gd name="T49" fmla="*/ 869 h 1303"/>
                <a:gd name="T50" fmla="*/ 1411 w 1411"/>
                <a:gd name="T51" fmla="*/ 163 h 1303"/>
                <a:gd name="T52" fmla="*/ 1249 w 1411"/>
                <a:gd name="T53" fmla="*/ 0 h 1303"/>
                <a:gd name="T54" fmla="*/ 489 w 1411"/>
                <a:gd name="T55" fmla="*/ 0 h 1303"/>
                <a:gd name="T56" fmla="*/ 190 w 1411"/>
                <a:gd name="T57" fmla="*/ 914 h 1303"/>
                <a:gd name="T58" fmla="*/ 280 w 1411"/>
                <a:gd name="T59" fmla="*/ 1004 h 1303"/>
                <a:gd name="T60" fmla="*/ 190 w 1411"/>
                <a:gd name="T61" fmla="*/ 1094 h 1303"/>
                <a:gd name="T62" fmla="*/ 100 w 1411"/>
                <a:gd name="T63" fmla="*/ 1004 h 1303"/>
                <a:gd name="T64" fmla="*/ 190 w 1411"/>
                <a:gd name="T65" fmla="*/ 914 h 1303"/>
                <a:gd name="T66" fmla="*/ 543 w 1411"/>
                <a:gd name="T67" fmla="*/ 1194 h 1303"/>
                <a:gd name="T68" fmla="*/ 489 w 1411"/>
                <a:gd name="T69" fmla="*/ 1249 h 1303"/>
                <a:gd name="T70" fmla="*/ 489 w 1411"/>
                <a:gd name="T71" fmla="*/ 1303 h 1303"/>
                <a:gd name="T72" fmla="*/ 1031 w 1411"/>
                <a:gd name="T73" fmla="*/ 1303 h 1303"/>
                <a:gd name="T74" fmla="*/ 1031 w 1411"/>
                <a:gd name="T75" fmla="*/ 1249 h 1303"/>
                <a:gd name="T76" fmla="*/ 977 w 1411"/>
                <a:gd name="T77" fmla="*/ 1194 h 1303"/>
                <a:gd name="T78" fmla="*/ 543 w 1411"/>
                <a:gd name="T79" fmla="*/ 1194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11" h="1303">
                  <a:moveTo>
                    <a:pt x="55" y="0"/>
                  </a:moveTo>
                  <a:cubicBezTo>
                    <a:pt x="25" y="0"/>
                    <a:pt x="0" y="25"/>
                    <a:pt x="0" y="55"/>
                  </a:cubicBezTo>
                  <a:lnTo>
                    <a:pt x="0" y="1249"/>
                  </a:lnTo>
                  <a:cubicBezTo>
                    <a:pt x="0" y="1279"/>
                    <a:pt x="25" y="1303"/>
                    <a:pt x="55" y="1303"/>
                  </a:cubicBezTo>
                  <a:lnTo>
                    <a:pt x="326" y="1303"/>
                  </a:lnTo>
                  <a:cubicBezTo>
                    <a:pt x="356" y="1303"/>
                    <a:pt x="380" y="1279"/>
                    <a:pt x="380" y="1249"/>
                  </a:cubicBezTo>
                  <a:lnTo>
                    <a:pt x="380" y="55"/>
                  </a:lnTo>
                  <a:cubicBezTo>
                    <a:pt x="380" y="25"/>
                    <a:pt x="356" y="0"/>
                    <a:pt x="326" y="0"/>
                  </a:cubicBezTo>
                  <a:lnTo>
                    <a:pt x="55" y="0"/>
                  </a:lnTo>
                  <a:close/>
                  <a:moveTo>
                    <a:pt x="489" y="0"/>
                  </a:moveTo>
                  <a:lnTo>
                    <a:pt x="489" y="109"/>
                  </a:lnTo>
                  <a:lnTo>
                    <a:pt x="1249" y="109"/>
                  </a:lnTo>
                  <a:cubicBezTo>
                    <a:pt x="1278" y="109"/>
                    <a:pt x="1303" y="133"/>
                    <a:pt x="1303" y="163"/>
                  </a:cubicBezTo>
                  <a:lnTo>
                    <a:pt x="1303" y="760"/>
                  </a:lnTo>
                  <a:cubicBezTo>
                    <a:pt x="1303" y="790"/>
                    <a:pt x="1278" y="814"/>
                    <a:pt x="1249" y="814"/>
                  </a:cubicBezTo>
                  <a:lnTo>
                    <a:pt x="489" y="814"/>
                  </a:lnTo>
                  <a:lnTo>
                    <a:pt x="489" y="1032"/>
                  </a:lnTo>
                  <a:lnTo>
                    <a:pt x="597" y="1032"/>
                  </a:lnTo>
                  <a:lnTo>
                    <a:pt x="597" y="1086"/>
                  </a:lnTo>
                  <a:cubicBezTo>
                    <a:pt x="597" y="1116"/>
                    <a:pt x="622" y="1140"/>
                    <a:pt x="652" y="1140"/>
                  </a:cubicBezTo>
                  <a:lnTo>
                    <a:pt x="869" y="1140"/>
                  </a:lnTo>
                  <a:cubicBezTo>
                    <a:pt x="899" y="1140"/>
                    <a:pt x="923" y="1116"/>
                    <a:pt x="923" y="1086"/>
                  </a:cubicBezTo>
                  <a:lnTo>
                    <a:pt x="923" y="1032"/>
                  </a:lnTo>
                  <a:lnTo>
                    <a:pt x="1249" y="1032"/>
                  </a:lnTo>
                  <a:cubicBezTo>
                    <a:pt x="1338" y="1032"/>
                    <a:pt x="1411" y="959"/>
                    <a:pt x="1411" y="869"/>
                  </a:cubicBezTo>
                  <a:lnTo>
                    <a:pt x="1411" y="163"/>
                  </a:lnTo>
                  <a:cubicBezTo>
                    <a:pt x="1411" y="73"/>
                    <a:pt x="1338" y="0"/>
                    <a:pt x="1249" y="0"/>
                  </a:cubicBezTo>
                  <a:lnTo>
                    <a:pt x="489" y="0"/>
                  </a:lnTo>
                  <a:close/>
                  <a:moveTo>
                    <a:pt x="190" y="914"/>
                  </a:moveTo>
                  <a:cubicBezTo>
                    <a:pt x="240" y="914"/>
                    <a:pt x="280" y="955"/>
                    <a:pt x="280" y="1004"/>
                  </a:cubicBezTo>
                  <a:cubicBezTo>
                    <a:pt x="280" y="1054"/>
                    <a:pt x="240" y="1094"/>
                    <a:pt x="190" y="1094"/>
                  </a:cubicBezTo>
                  <a:cubicBezTo>
                    <a:pt x="141" y="1094"/>
                    <a:pt x="100" y="1054"/>
                    <a:pt x="100" y="1004"/>
                  </a:cubicBezTo>
                  <a:cubicBezTo>
                    <a:pt x="100" y="955"/>
                    <a:pt x="141" y="914"/>
                    <a:pt x="190" y="914"/>
                  </a:cubicBezTo>
                  <a:close/>
                  <a:moveTo>
                    <a:pt x="543" y="1194"/>
                  </a:moveTo>
                  <a:cubicBezTo>
                    <a:pt x="513" y="1194"/>
                    <a:pt x="489" y="1218"/>
                    <a:pt x="489" y="1249"/>
                  </a:cubicBezTo>
                  <a:lnTo>
                    <a:pt x="489" y="1303"/>
                  </a:lnTo>
                  <a:lnTo>
                    <a:pt x="1031" y="1303"/>
                  </a:lnTo>
                  <a:lnTo>
                    <a:pt x="1031" y="1249"/>
                  </a:lnTo>
                  <a:cubicBezTo>
                    <a:pt x="1031" y="1219"/>
                    <a:pt x="1007" y="1194"/>
                    <a:pt x="977" y="1194"/>
                  </a:cubicBezTo>
                  <a:lnTo>
                    <a:pt x="543" y="119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9AEB1609-1F30-4037-BE96-44CE38FAD9A3}"/>
              </a:ext>
            </a:extLst>
          </p:cNvPr>
          <p:cNvCxnSpPr>
            <a:cxnSpLocks/>
          </p:cNvCxnSpPr>
          <p:nvPr userDrawn="1"/>
        </p:nvCxnSpPr>
        <p:spPr>
          <a:xfrm>
            <a:off x="7521113" y="3426925"/>
            <a:ext cx="3335924" cy="0"/>
          </a:xfrm>
          <a:prstGeom prst="line">
            <a:avLst/>
          </a:prstGeom>
          <a:noFill/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</p:cxnSp>
      <p:sp>
        <p:nvSpPr>
          <p:cNvPr id="65" name="타원 64">
            <a:extLst>
              <a:ext uri="{FF2B5EF4-FFF2-40B4-BE49-F238E27FC236}">
                <a16:creationId xmlns:a16="http://schemas.microsoft.com/office/drawing/2014/main" id="{E037416F-A91E-4E98-818B-AA6EE3ED8E13}"/>
              </a:ext>
            </a:extLst>
          </p:cNvPr>
          <p:cNvSpPr>
            <a:spLocks noChangeAspect="1"/>
          </p:cNvSpPr>
          <p:nvPr userDrawn="1"/>
        </p:nvSpPr>
        <p:spPr>
          <a:xfrm>
            <a:off x="10059779" y="303523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EDC48F9D-4B28-4009-9421-D774E1C88D66}"/>
              </a:ext>
            </a:extLst>
          </p:cNvPr>
          <p:cNvSpPr>
            <a:spLocks noChangeAspect="1"/>
          </p:cNvSpPr>
          <p:nvPr userDrawn="1"/>
        </p:nvSpPr>
        <p:spPr>
          <a:xfrm>
            <a:off x="10465220" y="303523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7" name="Search Icon">
            <a:extLst>
              <a:ext uri="{FF2B5EF4-FFF2-40B4-BE49-F238E27FC236}">
                <a16:creationId xmlns:a16="http://schemas.microsoft.com/office/drawing/2014/main" id="{2F8E839E-1E6D-4F36-9A34-176966F6EC54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7202977" y="2386779"/>
            <a:ext cx="232874" cy="232240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6C3A40C8-68B3-4D45-A54F-5148D3AD375D}"/>
              </a:ext>
            </a:extLst>
          </p:cNvPr>
          <p:cNvSpPr/>
          <p:nvPr userDrawn="1"/>
        </p:nvSpPr>
        <p:spPr>
          <a:xfrm>
            <a:off x="7358685" y="2395177"/>
            <a:ext cx="146867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844083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이름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부서명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전화번호 검색</a:t>
            </a:r>
          </a:p>
        </p:txBody>
      </p:sp>
    </p:spTree>
    <p:extLst>
      <p:ext uri="{BB962C8B-B14F-4D97-AF65-F5344CB8AC3E}">
        <p14:creationId xmlns:p14="http://schemas.microsoft.com/office/powerpoint/2010/main" val="219332564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빈화면">
  <p:cSld name="빈화면">
    <p:spTree>
      <p:nvGrpSpPr>
        <p:cNvPr id="1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3"/>
          <p:cNvSpPr txBox="1">
            <a:spLocks noGrp="1"/>
          </p:cNvSpPr>
          <p:nvPr>
            <p:ph type="sldNum" idx="12"/>
          </p:nvPr>
        </p:nvSpPr>
        <p:spPr>
          <a:xfrm>
            <a:off x="11431677" y="6678386"/>
            <a:ext cx="696738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/>
          </a:p>
        </p:txBody>
      </p:sp>
      <p:sp>
        <p:nvSpPr>
          <p:cNvPr id="3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6FCB8ECA-701A-4200-87D3-DF8B88137AE9}"/>
              </a:ext>
            </a:extLst>
          </p:cNvPr>
          <p:cNvSpPr/>
          <p:nvPr userDrawn="1">
            <p:custDataLst>
              <p:tags r:id="rId1"/>
            </p:custDataLst>
          </p:nvPr>
        </p:nvSpPr>
        <p:spPr>
          <a:xfrm>
            <a:off x="163352" y="571499"/>
            <a:ext cx="9856948" cy="6074400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7868026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빈화면" preserve="1">
  <p:cSld name="1_빈화면">
    <p:spTree>
      <p:nvGrpSpPr>
        <p:cNvPr id="1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3"/>
          <p:cNvSpPr txBox="1">
            <a:spLocks noGrp="1"/>
          </p:cNvSpPr>
          <p:nvPr>
            <p:ph type="sldNum" idx="12"/>
          </p:nvPr>
        </p:nvSpPr>
        <p:spPr>
          <a:xfrm>
            <a:off x="11431677" y="6678386"/>
            <a:ext cx="696738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0255149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빈화면">
  <p:cSld name="1_빈화면">
    <p:spTree>
      <p:nvGrpSpPr>
        <p:cNvPr id="1" name="Shape 2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7" name="Google Shape;2067;p4"/>
          <p:cNvSpPr txBox="1">
            <a:spLocks noGrp="1"/>
          </p:cNvSpPr>
          <p:nvPr>
            <p:ph type="sldNum" idx="12"/>
          </p:nvPr>
        </p:nvSpPr>
        <p:spPr>
          <a:xfrm>
            <a:off x="11431677" y="6678386"/>
            <a:ext cx="696738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7119248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빈화면" preserve="1">
  <p:cSld name="2_빈화면">
    <p:spTree>
      <p:nvGrpSpPr>
        <p:cNvPr id="1" name="Shape 2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7" name="Google Shape;2067;p4"/>
          <p:cNvSpPr txBox="1">
            <a:spLocks noGrp="1"/>
          </p:cNvSpPr>
          <p:nvPr>
            <p:ph type="sldNum" idx="12"/>
          </p:nvPr>
        </p:nvSpPr>
        <p:spPr>
          <a:xfrm>
            <a:off x="11431677" y="6678386"/>
            <a:ext cx="696738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lvl="1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lvl="2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lvl="3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lvl="4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lvl="5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lvl="6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lvl="7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lvl="8" indent="0" algn="r" rtl="0">
              <a:spcBef>
                <a:spcPts val="0"/>
              </a:spcBef>
              <a:buNone/>
              <a:defRPr sz="1407" b="1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/>
          </a:p>
        </p:txBody>
      </p:sp>
      <p:sp>
        <p:nvSpPr>
          <p:cNvPr id="3" name="Google Shape;2199;p25">
            <a:extLst>
              <a:ext uri="{FF2B5EF4-FFF2-40B4-BE49-F238E27FC236}">
                <a16:creationId xmlns:a16="http://schemas.microsoft.com/office/drawing/2014/main" id="{FDD9C1F5-B4F3-4FE0-91C7-6E2A7B33DCF8}"/>
              </a:ext>
            </a:extLst>
          </p:cNvPr>
          <p:cNvSpPr txBox="1"/>
          <p:nvPr userDrawn="1"/>
        </p:nvSpPr>
        <p:spPr>
          <a:xfrm>
            <a:off x="2890762" y="34394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전화</a:t>
            </a:r>
          </a:p>
        </p:txBody>
      </p:sp>
      <p:sp>
        <p:nvSpPr>
          <p:cNvPr id="4" name="Google Shape;2070;p5">
            <a:extLst>
              <a:ext uri="{FF2B5EF4-FFF2-40B4-BE49-F238E27FC236}">
                <a16:creationId xmlns:a16="http://schemas.microsoft.com/office/drawing/2014/main" id="{3254BF0A-32BF-43F3-9EC6-DF517F101BCB}"/>
              </a:ext>
            </a:extLst>
          </p:cNvPr>
          <p:cNvSpPr/>
          <p:nvPr userDrawn="1"/>
        </p:nvSpPr>
        <p:spPr>
          <a:xfrm>
            <a:off x="163352" y="571500"/>
            <a:ext cx="9856948" cy="6074400"/>
          </a:xfrm>
          <a:prstGeom prst="rect">
            <a:avLst/>
          </a:prstGeom>
          <a:noFill/>
          <a:ln w="9525" cap="flat" cmpd="sng">
            <a:solidFill>
              <a:srgbClr val="BFBFB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172" b="1">
              <a:solidFill>
                <a:schemeClr val="dk2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CD37170D-B754-44B0-A0A5-C0BFBA64A715}"/>
              </a:ext>
            </a:extLst>
          </p:cNvPr>
          <p:cNvGrpSpPr/>
          <p:nvPr userDrawn="1"/>
        </p:nvGrpSpPr>
        <p:grpSpPr>
          <a:xfrm>
            <a:off x="186432" y="571499"/>
            <a:ext cx="9833868" cy="6074400"/>
            <a:chOff x="186432" y="571499"/>
            <a:chExt cx="9833868" cy="6074400"/>
          </a:xfrm>
        </p:grpSpPr>
        <p:sp>
          <p:nvSpPr>
            <p:cNvPr id="6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BFA4333-3A35-498E-9CB4-ADC6D30F3ED2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86432" y="571499"/>
              <a:ext cx="1125698" cy="60744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rgbClr val="F2F2F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2234519-5551-478D-8115-4947BE1A2BB9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317357" y="571499"/>
              <a:ext cx="8702943" cy="46990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rgbClr val="F2F2F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F2BECF95-900D-42C0-9010-70A8B7E0BD5B}"/>
              </a:ext>
            </a:extLst>
          </p:cNvPr>
          <p:cNvSpPr/>
          <p:nvPr userDrawn="1">
            <p:custDataLst>
              <p:tags r:id="rId1"/>
            </p:custDataLst>
          </p:nvPr>
        </p:nvSpPr>
        <p:spPr>
          <a:xfrm>
            <a:off x="163352" y="571499"/>
            <a:ext cx="9856948" cy="6074400"/>
          </a:xfrm>
          <a:prstGeom prst="rect">
            <a:avLst/>
          </a:prstGeom>
          <a:noFill/>
          <a:ln w="6350">
            <a:solidFill>
              <a:srgbClr val="0078D7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11A971C7-7BE3-4EB7-9A5F-03EC6AAADC34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1312130" y="1041400"/>
            <a:ext cx="8708170" cy="5604499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" name="Google Shape;2188;p25">
            <a:extLst>
              <a:ext uri="{FF2B5EF4-FFF2-40B4-BE49-F238E27FC236}">
                <a16:creationId xmlns:a16="http://schemas.microsoft.com/office/drawing/2014/main" id="{D5E34FA9-8A77-4494-9955-A35397920D28}"/>
              </a:ext>
            </a:extLst>
          </p:cNvPr>
          <p:cNvSpPr txBox="1"/>
          <p:nvPr userDrawn="1"/>
        </p:nvSpPr>
        <p:spPr>
          <a:xfrm>
            <a:off x="1237808" y="343949"/>
            <a:ext cx="1653046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algn="ctr" defTabSz="1125444">
              <a:buSzPts val="800"/>
              <a:defRPr/>
            </a:pP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U+ CRM Pro Plus</a:t>
            </a:r>
            <a:endParaRPr lang="ko-KR" altLang="en-US" sz="985" dirty="0"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pic>
        <p:nvPicPr>
          <p:cNvPr id="11" name="Picture 2" descr="LG유플러스">
            <a:extLst>
              <a:ext uri="{FF2B5EF4-FFF2-40B4-BE49-F238E27FC236}">
                <a16:creationId xmlns:a16="http://schemas.microsoft.com/office/drawing/2014/main" id="{56DA5DAF-495E-47A6-B46B-465ACDAE018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4223" y="689247"/>
            <a:ext cx="888679" cy="2521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" name="그룹 11">
            <a:extLst>
              <a:ext uri="{FF2B5EF4-FFF2-40B4-BE49-F238E27FC236}">
                <a16:creationId xmlns:a16="http://schemas.microsoft.com/office/drawing/2014/main" id="{21940B94-1191-4B16-A3F0-7F79743FA97C}"/>
              </a:ext>
            </a:extLst>
          </p:cNvPr>
          <p:cNvGrpSpPr/>
          <p:nvPr userDrawn="1"/>
        </p:nvGrpSpPr>
        <p:grpSpPr>
          <a:xfrm>
            <a:off x="1349248" y="1041399"/>
            <a:ext cx="8642349" cy="5534027"/>
            <a:chOff x="1346201" y="1057274"/>
            <a:chExt cx="8642349" cy="5572750"/>
          </a:xfrm>
        </p:grpSpPr>
        <p:sp>
          <p:nvSpPr>
            <p:cNvPr id="13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71C3C7B-08A8-430C-8AFE-FE6BCA7B46CD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1346201" y="1613545"/>
              <a:ext cx="3129206" cy="5016479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4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C95F023-F6B8-42D7-890F-B0218445A349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4508500" y="1057274"/>
              <a:ext cx="5480050" cy="557275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5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4CC407E-863E-4620-97BE-4FA43BF754D8}"/>
              </a:ext>
            </a:extLst>
          </p:cNvPr>
          <p:cNvSpPr/>
          <p:nvPr userDrawn="1">
            <p:custDataLst>
              <p:tags r:id="rId3"/>
            </p:custDataLst>
          </p:nvPr>
        </p:nvSpPr>
        <p:spPr>
          <a:xfrm>
            <a:off x="1345223" y="1057272"/>
            <a:ext cx="3129206" cy="2117728"/>
          </a:xfrm>
          <a:prstGeom prst="roundRect">
            <a:avLst>
              <a:gd name="adj" fmla="val 11050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48AF12E-21D7-4BAD-8D1D-E50226EEF5B0}"/>
              </a:ext>
            </a:extLst>
          </p:cNvPr>
          <p:cNvSpPr/>
          <p:nvPr userDrawn="1"/>
        </p:nvSpPr>
        <p:spPr>
          <a:xfrm>
            <a:off x="1387118" y="1122760"/>
            <a:ext cx="723275" cy="25391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kumimoji="1" lang="ko-KR" altLang="en-US" sz="1050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rPr>
              <a:t>통화대기</a:t>
            </a:r>
            <a:endParaRPr kumimoji="1" lang="en-US" altLang="ko-KR" sz="1000" kern="1200" dirty="0">
              <a:solidFill>
                <a:schemeClr val="tx1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7" name="WiFi">
            <a:extLst>
              <a:ext uri="{FF2B5EF4-FFF2-40B4-BE49-F238E27FC236}">
                <a16:creationId xmlns:a16="http://schemas.microsoft.com/office/drawing/2014/main" id="{B3541FE3-E814-42E2-BE27-5B5DE59CBA3C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4097963" y="1146522"/>
            <a:ext cx="304798" cy="230154"/>
          </a:xfrm>
          <a:custGeom>
            <a:avLst/>
            <a:gdLst>
              <a:gd name="T0" fmla="*/ 676 w 1345"/>
              <a:gd name="T1" fmla="*/ 0 h 1021"/>
              <a:gd name="T2" fmla="*/ 40 w 1345"/>
              <a:gd name="T3" fmla="*/ 256 h 1021"/>
              <a:gd name="T4" fmla="*/ 31 w 1345"/>
              <a:gd name="T5" fmla="*/ 377 h 1021"/>
              <a:gd name="T6" fmla="*/ 152 w 1345"/>
              <a:gd name="T7" fmla="*/ 373 h 1021"/>
              <a:gd name="T8" fmla="*/ 676 w 1345"/>
              <a:gd name="T9" fmla="*/ 163 h 1021"/>
              <a:gd name="T10" fmla="*/ 1200 w 1345"/>
              <a:gd name="T11" fmla="*/ 373 h 1021"/>
              <a:gd name="T12" fmla="*/ 1316 w 1345"/>
              <a:gd name="T13" fmla="*/ 371 h 1021"/>
              <a:gd name="T14" fmla="*/ 1314 w 1345"/>
              <a:gd name="T15" fmla="*/ 256 h 1021"/>
              <a:gd name="T16" fmla="*/ 676 w 1345"/>
              <a:gd name="T17" fmla="*/ 0 h 1021"/>
              <a:gd name="T18" fmla="*/ 676 w 1345"/>
              <a:gd name="T19" fmla="*/ 271 h 1021"/>
              <a:gd name="T20" fmla="*/ 218 w 1345"/>
              <a:gd name="T21" fmla="*/ 463 h 1021"/>
              <a:gd name="T22" fmla="*/ 211 w 1345"/>
              <a:gd name="T23" fmla="*/ 584 h 1021"/>
              <a:gd name="T24" fmla="*/ 332 w 1345"/>
              <a:gd name="T25" fmla="*/ 578 h 1021"/>
              <a:gd name="T26" fmla="*/ 676 w 1345"/>
              <a:gd name="T27" fmla="*/ 434 h 1021"/>
              <a:gd name="T28" fmla="*/ 1020 w 1345"/>
              <a:gd name="T29" fmla="*/ 578 h 1021"/>
              <a:gd name="T30" fmla="*/ 1136 w 1345"/>
              <a:gd name="T31" fmla="*/ 578 h 1021"/>
              <a:gd name="T32" fmla="*/ 1136 w 1345"/>
              <a:gd name="T33" fmla="*/ 463 h 1021"/>
              <a:gd name="T34" fmla="*/ 676 w 1345"/>
              <a:gd name="T35" fmla="*/ 271 h 1021"/>
              <a:gd name="T36" fmla="*/ 676 w 1345"/>
              <a:gd name="T37" fmla="*/ 543 h 1021"/>
              <a:gd name="T38" fmla="*/ 395 w 1345"/>
              <a:gd name="T39" fmla="*/ 666 h 1021"/>
              <a:gd name="T40" fmla="*/ 400 w 1345"/>
              <a:gd name="T41" fmla="*/ 781 h 1021"/>
              <a:gd name="T42" fmla="*/ 515 w 1345"/>
              <a:gd name="T43" fmla="*/ 777 h 1021"/>
              <a:gd name="T44" fmla="*/ 676 w 1345"/>
              <a:gd name="T45" fmla="*/ 705 h 1021"/>
              <a:gd name="T46" fmla="*/ 839 w 1345"/>
              <a:gd name="T47" fmla="*/ 777 h 1021"/>
              <a:gd name="T48" fmla="*/ 954 w 1345"/>
              <a:gd name="T49" fmla="*/ 781 h 1021"/>
              <a:gd name="T50" fmla="*/ 959 w 1345"/>
              <a:gd name="T51" fmla="*/ 666 h 1021"/>
              <a:gd name="T52" fmla="*/ 676 w 1345"/>
              <a:gd name="T53" fmla="*/ 543 h 1021"/>
              <a:gd name="T54" fmla="*/ 676 w 1345"/>
              <a:gd name="T55" fmla="*/ 826 h 1021"/>
              <a:gd name="T56" fmla="*/ 578 w 1345"/>
              <a:gd name="T57" fmla="*/ 922 h 1021"/>
              <a:gd name="T58" fmla="*/ 676 w 1345"/>
              <a:gd name="T59" fmla="*/ 1021 h 1021"/>
              <a:gd name="T60" fmla="*/ 775 w 1345"/>
              <a:gd name="T61" fmla="*/ 922 h 1021"/>
              <a:gd name="T62" fmla="*/ 676 w 1345"/>
              <a:gd name="T63" fmla="*/ 826 h 10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45" h="1021">
                <a:moveTo>
                  <a:pt x="676" y="0"/>
                </a:moveTo>
                <a:cubicBezTo>
                  <a:pt x="428" y="0"/>
                  <a:pt x="206" y="96"/>
                  <a:pt x="40" y="256"/>
                </a:cubicBezTo>
                <a:cubicBezTo>
                  <a:pt x="4" y="284"/>
                  <a:pt x="0" y="344"/>
                  <a:pt x="31" y="377"/>
                </a:cubicBezTo>
                <a:cubicBezTo>
                  <a:pt x="63" y="409"/>
                  <a:pt x="123" y="408"/>
                  <a:pt x="152" y="373"/>
                </a:cubicBezTo>
                <a:cubicBezTo>
                  <a:pt x="290" y="240"/>
                  <a:pt x="469" y="163"/>
                  <a:pt x="676" y="163"/>
                </a:cubicBezTo>
                <a:cubicBezTo>
                  <a:pt x="883" y="163"/>
                  <a:pt x="1062" y="240"/>
                  <a:pt x="1200" y="373"/>
                </a:cubicBezTo>
                <a:cubicBezTo>
                  <a:pt x="1231" y="403"/>
                  <a:pt x="1286" y="402"/>
                  <a:pt x="1316" y="371"/>
                </a:cubicBezTo>
                <a:cubicBezTo>
                  <a:pt x="1345" y="341"/>
                  <a:pt x="1344" y="286"/>
                  <a:pt x="1314" y="256"/>
                </a:cubicBezTo>
                <a:cubicBezTo>
                  <a:pt x="1148" y="96"/>
                  <a:pt x="925" y="0"/>
                  <a:pt x="676" y="0"/>
                </a:cubicBezTo>
                <a:close/>
                <a:moveTo>
                  <a:pt x="676" y="271"/>
                </a:moveTo>
                <a:cubicBezTo>
                  <a:pt x="496" y="271"/>
                  <a:pt x="335" y="346"/>
                  <a:pt x="218" y="463"/>
                </a:cubicBezTo>
                <a:cubicBezTo>
                  <a:pt x="183" y="491"/>
                  <a:pt x="179" y="551"/>
                  <a:pt x="211" y="584"/>
                </a:cubicBezTo>
                <a:cubicBezTo>
                  <a:pt x="243" y="616"/>
                  <a:pt x="303" y="613"/>
                  <a:pt x="332" y="578"/>
                </a:cubicBezTo>
                <a:cubicBezTo>
                  <a:pt x="421" y="489"/>
                  <a:pt x="541" y="434"/>
                  <a:pt x="676" y="434"/>
                </a:cubicBezTo>
                <a:cubicBezTo>
                  <a:pt x="811" y="434"/>
                  <a:pt x="931" y="489"/>
                  <a:pt x="1020" y="578"/>
                </a:cubicBezTo>
                <a:cubicBezTo>
                  <a:pt x="1051" y="608"/>
                  <a:pt x="1106" y="608"/>
                  <a:pt x="1136" y="578"/>
                </a:cubicBezTo>
                <a:cubicBezTo>
                  <a:pt x="1166" y="548"/>
                  <a:pt x="1166" y="493"/>
                  <a:pt x="1136" y="463"/>
                </a:cubicBezTo>
                <a:cubicBezTo>
                  <a:pt x="1019" y="346"/>
                  <a:pt x="856" y="271"/>
                  <a:pt x="676" y="271"/>
                </a:cubicBezTo>
                <a:close/>
                <a:moveTo>
                  <a:pt x="676" y="543"/>
                </a:moveTo>
                <a:cubicBezTo>
                  <a:pt x="566" y="543"/>
                  <a:pt x="465" y="589"/>
                  <a:pt x="395" y="666"/>
                </a:cubicBezTo>
                <a:cubicBezTo>
                  <a:pt x="366" y="698"/>
                  <a:pt x="368" y="753"/>
                  <a:pt x="400" y="781"/>
                </a:cubicBezTo>
                <a:cubicBezTo>
                  <a:pt x="431" y="810"/>
                  <a:pt x="486" y="808"/>
                  <a:pt x="515" y="777"/>
                </a:cubicBezTo>
                <a:cubicBezTo>
                  <a:pt x="554" y="734"/>
                  <a:pt x="613" y="705"/>
                  <a:pt x="676" y="705"/>
                </a:cubicBezTo>
                <a:cubicBezTo>
                  <a:pt x="739" y="705"/>
                  <a:pt x="800" y="734"/>
                  <a:pt x="839" y="777"/>
                </a:cubicBezTo>
                <a:cubicBezTo>
                  <a:pt x="868" y="808"/>
                  <a:pt x="923" y="810"/>
                  <a:pt x="954" y="781"/>
                </a:cubicBezTo>
                <a:cubicBezTo>
                  <a:pt x="985" y="753"/>
                  <a:pt x="988" y="698"/>
                  <a:pt x="959" y="666"/>
                </a:cubicBezTo>
                <a:cubicBezTo>
                  <a:pt x="889" y="589"/>
                  <a:pt x="787" y="543"/>
                  <a:pt x="676" y="543"/>
                </a:cubicBezTo>
                <a:close/>
                <a:moveTo>
                  <a:pt x="676" y="826"/>
                </a:moveTo>
                <a:cubicBezTo>
                  <a:pt x="622" y="826"/>
                  <a:pt x="578" y="868"/>
                  <a:pt x="578" y="922"/>
                </a:cubicBezTo>
                <a:cubicBezTo>
                  <a:pt x="578" y="976"/>
                  <a:pt x="622" y="1021"/>
                  <a:pt x="676" y="1021"/>
                </a:cubicBezTo>
                <a:cubicBezTo>
                  <a:pt x="730" y="1021"/>
                  <a:pt x="775" y="976"/>
                  <a:pt x="775" y="922"/>
                </a:cubicBezTo>
                <a:cubicBezTo>
                  <a:pt x="775" y="868"/>
                  <a:pt x="730" y="826"/>
                  <a:pt x="676" y="826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1B0B41A0-4EF5-478B-90CE-ADD96FA6E88A}"/>
              </a:ext>
            </a:extLst>
          </p:cNvPr>
          <p:cNvGrpSpPr/>
          <p:nvPr userDrawn="1"/>
        </p:nvGrpSpPr>
        <p:grpSpPr>
          <a:xfrm>
            <a:off x="9118176" y="730726"/>
            <a:ext cx="755947" cy="180000"/>
            <a:chOff x="9118176" y="730726"/>
            <a:chExt cx="755947" cy="180000"/>
          </a:xfrm>
        </p:grpSpPr>
        <p:sp>
          <p:nvSpPr>
            <p:cNvPr id="19" name="Delete">
              <a:extLst>
                <a:ext uri="{FF2B5EF4-FFF2-40B4-BE49-F238E27FC236}">
                  <a16:creationId xmlns:a16="http://schemas.microsoft.com/office/drawing/2014/main" id="{1CEA5BA3-9E7E-4CAA-8744-DF5E302FF6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713271" y="740301"/>
              <a:ext cx="160852" cy="160850"/>
            </a:xfrm>
            <a:custGeom>
              <a:avLst/>
              <a:gdLst>
                <a:gd name="T0" fmla="*/ 3 w 77"/>
                <a:gd name="T1" fmla="*/ 0 h 77"/>
                <a:gd name="T2" fmla="*/ 0 w 77"/>
                <a:gd name="T3" fmla="*/ 3 h 77"/>
                <a:gd name="T4" fmla="*/ 36 w 77"/>
                <a:gd name="T5" fmla="*/ 38 h 77"/>
                <a:gd name="T6" fmla="*/ 0 w 77"/>
                <a:gd name="T7" fmla="*/ 74 h 77"/>
                <a:gd name="T8" fmla="*/ 3 w 77"/>
                <a:gd name="T9" fmla="*/ 77 h 77"/>
                <a:gd name="T10" fmla="*/ 39 w 77"/>
                <a:gd name="T11" fmla="*/ 41 h 77"/>
                <a:gd name="T12" fmla="*/ 74 w 77"/>
                <a:gd name="T13" fmla="*/ 77 h 77"/>
                <a:gd name="T14" fmla="*/ 77 w 77"/>
                <a:gd name="T15" fmla="*/ 74 h 77"/>
                <a:gd name="T16" fmla="*/ 42 w 77"/>
                <a:gd name="T17" fmla="*/ 38 h 77"/>
                <a:gd name="T18" fmla="*/ 77 w 77"/>
                <a:gd name="T19" fmla="*/ 3 h 77"/>
                <a:gd name="T20" fmla="*/ 74 w 77"/>
                <a:gd name="T21" fmla="*/ 0 h 77"/>
                <a:gd name="T22" fmla="*/ 39 w 77"/>
                <a:gd name="T23" fmla="*/ 35 h 77"/>
                <a:gd name="T24" fmla="*/ 3 w 77"/>
                <a:gd name="T2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7">
                  <a:moveTo>
                    <a:pt x="3" y="0"/>
                  </a:moveTo>
                  <a:lnTo>
                    <a:pt x="0" y="3"/>
                  </a:lnTo>
                  <a:lnTo>
                    <a:pt x="36" y="38"/>
                  </a:lnTo>
                  <a:lnTo>
                    <a:pt x="0" y="74"/>
                  </a:lnTo>
                  <a:lnTo>
                    <a:pt x="3" y="77"/>
                  </a:lnTo>
                  <a:lnTo>
                    <a:pt x="39" y="41"/>
                  </a:lnTo>
                  <a:lnTo>
                    <a:pt x="74" y="77"/>
                  </a:lnTo>
                  <a:lnTo>
                    <a:pt x="77" y="74"/>
                  </a:lnTo>
                  <a:lnTo>
                    <a:pt x="42" y="38"/>
                  </a:lnTo>
                  <a:lnTo>
                    <a:pt x="77" y="3"/>
                  </a:lnTo>
                  <a:lnTo>
                    <a:pt x="74" y="0"/>
                  </a:lnTo>
                  <a:lnTo>
                    <a:pt x="39" y="3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AAAAA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</a:pPr>
              <a:endParaRPr lang="en-US" sz="900">
                <a:solidFill>
                  <a:prstClr val="black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0" name="Freeform 110">
              <a:extLst>
                <a:ext uri="{FF2B5EF4-FFF2-40B4-BE49-F238E27FC236}">
                  <a16:creationId xmlns:a16="http://schemas.microsoft.com/office/drawing/2014/main" id="{52AA2A50-C759-4680-A963-7E5C372957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30124" y="730726"/>
              <a:ext cx="180000" cy="180000"/>
            </a:xfrm>
            <a:custGeom>
              <a:avLst/>
              <a:gdLst>
                <a:gd name="T0" fmla="*/ 431 w 693"/>
                <a:gd name="T1" fmla="*/ 92 h 693"/>
                <a:gd name="T2" fmla="*/ 353 w 693"/>
                <a:gd name="T3" fmla="*/ 24 h 693"/>
                <a:gd name="T4" fmla="*/ 346 w 693"/>
                <a:gd name="T5" fmla="*/ 246 h 693"/>
                <a:gd name="T6" fmla="*/ 339 w 693"/>
                <a:gd name="T7" fmla="*/ 24 h 693"/>
                <a:gd name="T8" fmla="*/ 267 w 693"/>
                <a:gd name="T9" fmla="*/ 94 h 693"/>
                <a:gd name="T10" fmla="*/ 262 w 693"/>
                <a:gd name="T11" fmla="*/ 82 h 693"/>
                <a:gd name="T12" fmla="*/ 343 w 693"/>
                <a:gd name="T13" fmla="*/ 2 h 693"/>
                <a:gd name="T14" fmla="*/ 344 w 693"/>
                <a:gd name="T15" fmla="*/ 1 h 693"/>
                <a:gd name="T16" fmla="*/ 345 w 693"/>
                <a:gd name="T17" fmla="*/ 1 h 693"/>
                <a:gd name="T18" fmla="*/ 348 w 693"/>
                <a:gd name="T19" fmla="*/ 1 h 693"/>
                <a:gd name="T20" fmla="*/ 349 w 693"/>
                <a:gd name="T21" fmla="*/ 1 h 693"/>
                <a:gd name="T22" fmla="*/ 350 w 693"/>
                <a:gd name="T23" fmla="*/ 2 h 693"/>
                <a:gd name="T24" fmla="*/ 431 w 693"/>
                <a:gd name="T25" fmla="*/ 82 h 693"/>
                <a:gd name="T26" fmla="*/ 353 w 693"/>
                <a:gd name="T27" fmla="*/ 669 h 693"/>
                <a:gd name="T28" fmla="*/ 346 w 693"/>
                <a:gd name="T29" fmla="*/ 447 h 693"/>
                <a:gd name="T30" fmla="*/ 339 w 693"/>
                <a:gd name="T31" fmla="*/ 669 h 693"/>
                <a:gd name="T32" fmla="*/ 262 w 693"/>
                <a:gd name="T33" fmla="*/ 602 h 693"/>
                <a:gd name="T34" fmla="*/ 342 w 693"/>
                <a:gd name="T35" fmla="*/ 691 h 693"/>
                <a:gd name="T36" fmla="*/ 343 w 693"/>
                <a:gd name="T37" fmla="*/ 692 h 693"/>
                <a:gd name="T38" fmla="*/ 344 w 693"/>
                <a:gd name="T39" fmla="*/ 693 h 693"/>
                <a:gd name="T40" fmla="*/ 346 w 693"/>
                <a:gd name="T41" fmla="*/ 693 h 693"/>
                <a:gd name="T42" fmla="*/ 349 w 693"/>
                <a:gd name="T43" fmla="*/ 693 h 693"/>
                <a:gd name="T44" fmla="*/ 350 w 693"/>
                <a:gd name="T45" fmla="*/ 692 h 693"/>
                <a:gd name="T46" fmla="*/ 351 w 693"/>
                <a:gd name="T47" fmla="*/ 691 h 693"/>
                <a:gd name="T48" fmla="*/ 431 w 693"/>
                <a:gd name="T49" fmla="*/ 602 h 693"/>
                <a:gd name="T50" fmla="*/ 692 w 693"/>
                <a:gd name="T51" fmla="*/ 351 h 693"/>
                <a:gd name="T52" fmla="*/ 692 w 693"/>
                <a:gd name="T53" fmla="*/ 349 h 693"/>
                <a:gd name="T54" fmla="*/ 693 w 693"/>
                <a:gd name="T55" fmla="*/ 348 h 693"/>
                <a:gd name="T56" fmla="*/ 693 w 693"/>
                <a:gd name="T57" fmla="*/ 345 h 693"/>
                <a:gd name="T58" fmla="*/ 692 w 693"/>
                <a:gd name="T59" fmla="*/ 344 h 693"/>
                <a:gd name="T60" fmla="*/ 692 w 693"/>
                <a:gd name="T61" fmla="*/ 343 h 693"/>
                <a:gd name="T62" fmla="*/ 611 w 693"/>
                <a:gd name="T63" fmla="*/ 262 h 693"/>
                <a:gd name="T64" fmla="*/ 601 w 693"/>
                <a:gd name="T65" fmla="*/ 272 h 693"/>
                <a:gd name="T66" fmla="*/ 454 w 693"/>
                <a:gd name="T67" fmla="*/ 340 h 693"/>
                <a:gd name="T68" fmla="*/ 454 w 693"/>
                <a:gd name="T69" fmla="*/ 354 h 693"/>
                <a:gd name="T70" fmla="*/ 601 w 693"/>
                <a:gd name="T71" fmla="*/ 421 h 693"/>
                <a:gd name="T72" fmla="*/ 606 w 693"/>
                <a:gd name="T73" fmla="*/ 433 h 693"/>
                <a:gd name="T74" fmla="*/ 691 w 693"/>
                <a:gd name="T75" fmla="*/ 352 h 693"/>
                <a:gd name="T76" fmla="*/ 239 w 693"/>
                <a:gd name="T77" fmla="*/ 340 h 693"/>
                <a:gd name="T78" fmla="*/ 92 w 693"/>
                <a:gd name="T79" fmla="*/ 272 h 693"/>
                <a:gd name="T80" fmla="*/ 82 w 693"/>
                <a:gd name="T81" fmla="*/ 262 h 693"/>
                <a:gd name="T82" fmla="*/ 1 w 693"/>
                <a:gd name="T83" fmla="*/ 343 h 693"/>
                <a:gd name="T84" fmla="*/ 1 w 693"/>
                <a:gd name="T85" fmla="*/ 344 h 693"/>
                <a:gd name="T86" fmla="*/ 0 w 693"/>
                <a:gd name="T87" fmla="*/ 345 h 693"/>
                <a:gd name="T88" fmla="*/ 0 w 693"/>
                <a:gd name="T89" fmla="*/ 349 h 693"/>
                <a:gd name="T90" fmla="*/ 1 w 693"/>
                <a:gd name="T91" fmla="*/ 350 h 693"/>
                <a:gd name="T92" fmla="*/ 2 w 693"/>
                <a:gd name="T93" fmla="*/ 352 h 693"/>
                <a:gd name="T94" fmla="*/ 87 w 693"/>
                <a:gd name="T95" fmla="*/ 433 h 693"/>
                <a:gd name="T96" fmla="*/ 92 w 693"/>
                <a:gd name="T97" fmla="*/ 421 h 693"/>
                <a:gd name="T98" fmla="*/ 239 w 693"/>
                <a:gd name="T99" fmla="*/ 354 h 693"/>
                <a:gd name="T100" fmla="*/ 239 w 693"/>
                <a:gd name="T101" fmla="*/ 340 h 693"/>
                <a:gd name="T102" fmla="*/ 322 w 693"/>
                <a:gd name="T103" fmla="*/ 347 h 693"/>
                <a:gd name="T104" fmla="*/ 371 w 693"/>
                <a:gd name="T105" fmla="*/ 347 h 693"/>
                <a:gd name="T106" fmla="*/ 346 w 693"/>
                <a:gd name="T107" fmla="*/ 357 h 693"/>
                <a:gd name="T108" fmla="*/ 346 w 693"/>
                <a:gd name="T109" fmla="*/ 337 h 693"/>
                <a:gd name="T110" fmla="*/ 346 w 693"/>
                <a:gd name="T111" fmla="*/ 357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93" h="693">
                  <a:moveTo>
                    <a:pt x="431" y="82"/>
                  </a:moveTo>
                  <a:cubicBezTo>
                    <a:pt x="434" y="85"/>
                    <a:pt x="434" y="89"/>
                    <a:pt x="431" y="92"/>
                  </a:cubicBezTo>
                  <a:cubicBezTo>
                    <a:pt x="428" y="95"/>
                    <a:pt x="424" y="95"/>
                    <a:pt x="421" y="92"/>
                  </a:cubicBezTo>
                  <a:cubicBezTo>
                    <a:pt x="353" y="24"/>
                    <a:pt x="353" y="24"/>
                    <a:pt x="353" y="24"/>
                  </a:cubicBezTo>
                  <a:cubicBezTo>
                    <a:pt x="353" y="239"/>
                    <a:pt x="353" y="239"/>
                    <a:pt x="353" y="239"/>
                  </a:cubicBezTo>
                  <a:cubicBezTo>
                    <a:pt x="353" y="243"/>
                    <a:pt x="350" y="246"/>
                    <a:pt x="346" y="246"/>
                  </a:cubicBezTo>
                  <a:cubicBezTo>
                    <a:pt x="343" y="246"/>
                    <a:pt x="339" y="243"/>
                    <a:pt x="339" y="239"/>
                  </a:cubicBezTo>
                  <a:cubicBezTo>
                    <a:pt x="339" y="24"/>
                    <a:pt x="339" y="24"/>
                    <a:pt x="339" y="24"/>
                  </a:cubicBezTo>
                  <a:cubicBezTo>
                    <a:pt x="272" y="92"/>
                    <a:pt x="272" y="92"/>
                    <a:pt x="272" y="92"/>
                  </a:cubicBezTo>
                  <a:cubicBezTo>
                    <a:pt x="271" y="93"/>
                    <a:pt x="269" y="94"/>
                    <a:pt x="267" y="94"/>
                  </a:cubicBezTo>
                  <a:cubicBezTo>
                    <a:pt x="265" y="94"/>
                    <a:pt x="263" y="93"/>
                    <a:pt x="262" y="92"/>
                  </a:cubicBezTo>
                  <a:cubicBezTo>
                    <a:pt x="259" y="89"/>
                    <a:pt x="259" y="85"/>
                    <a:pt x="262" y="82"/>
                  </a:cubicBezTo>
                  <a:cubicBezTo>
                    <a:pt x="342" y="3"/>
                    <a:pt x="342" y="3"/>
                    <a:pt x="342" y="3"/>
                  </a:cubicBezTo>
                  <a:cubicBezTo>
                    <a:pt x="342" y="2"/>
                    <a:pt x="342" y="2"/>
                    <a:pt x="343" y="2"/>
                  </a:cubicBezTo>
                  <a:cubicBezTo>
                    <a:pt x="343" y="2"/>
                    <a:pt x="343" y="2"/>
                    <a:pt x="343" y="2"/>
                  </a:cubicBezTo>
                  <a:cubicBezTo>
                    <a:pt x="343" y="1"/>
                    <a:pt x="343" y="1"/>
                    <a:pt x="344" y="1"/>
                  </a:cubicBezTo>
                  <a:cubicBezTo>
                    <a:pt x="344" y="1"/>
                    <a:pt x="344" y="1"/>
                    <a:pt x="344" y="1"/>
                  </a:cubicBezTo>
                  <a:cubicBezTo>
                    <a:pt x="344" y="1"/>
                    <a:pt x="345" y="1"/>
                    <a:pt x="345" y="1"/>
                  </a:cubicBezTo>
                  <a:cubicBezTo>
                    <a:pt x="346" y="1"/>
                    <a:pt x="346" y="0"/>
                    <a:pt x="346" y="0"/>
                  </a:cubicBezTo>
                  <a:cubicBezTo>
                    <a:pt x="347" y="0"/>
                    <a:pt x="347" y="1"/>
                    <a:pt x="348" y="1"/>
                  </a:cubicBezTo>
                  <a:cubicBezTo>
                    <a:pt x="348" y="1"/>
                    <a:pt x="348" y="1"/>
                    <a:pt x="349" y="1"/>
                  </a:cubicBezTo>
                  <a:cubicBezTo>
                    <a:pt x="349" y="1"/>
                    <a:pt x="349" y="1"/>
                    <a:pt x="349" y="1"/>
                  </a:cubicBezTo>
                  <a:cubicBezTo>
                    <a:pt x="350" y="1"/>
                    <a:pt x="350" y="1"/>
                    <a:pt x="350" y="2"/>
                  </a:cubicBezTo>
                  <a:cubicBezTo>
                    <a:pt x="350" y="2"/>
                    <a:pt x="350" y="2"/>
                    <a:pt x="350" y="2"/>
                  </a:cubicBezTo>
                  <a:cubicBezTo>
                    <a:pt x="351" y="2"/>
                    <a:pt x="351" y="2"/>
                    <a:pt x="351" y="3"/>
                  </a:cubicBezTo>
                  <a:lnTo>
                    <a:pt x="431" y="82"/>
                  </a:lnTo>
                  <a:close/>
                  <a:moveTo>
                    <a:pt x="421" y="602"/>
                  </a:moveTo>
                  <a:cubicBezTo>
                    <a:pt x="353" y="669"/>
                    <a:pt x="353" y="669"/>
                    <a:pt x="353" y="669"/>
                  </a:cubicBezTo>
                  <a:cubicBezTo>
                    <a:pt x="353" y="454"/>
                    <a:pt x="353" y="454"/>
                    <a:pt x="353" y="454"/>
                  </a:cubicBezTo>
                  <a:cubicBezTo>
                    <a:pt x="353" y="450"/>
                    <a:pt x="350" y="447"/>
                    <a:pt x="346" y="447"/>
                  </a:cubicBezTo>
                  <a:cubicBezTo>
                    <a:pt x="343" y="447"/>
                    <a:pt x="339" y="450"/>
                    <a:pt x="339" y="454"/>
                  </a:cubicBezTo>
                  <a:cubicBezTo>
                    <a:pt x="339" y="669"/>
                    <a:pt x="339" y="669"/>
                    <a:pt x="339" y="669"/>
                  </a:cubicBezTo>
                  <a:cubicBezTo>
                    <a:pt x="272" y="602"/>
                    <a:pt x="272" y="602"/>
                    <a:pt x="272" y="602"/>
                  </a:cubicBezTo>
                  <a:cubicBezTo>
                    <a:pt x="269" y="599"/>
                    <a:pt x="265" y="599"/>
                    <a:pt x="262" y="602"/>
                  </a:cubicBezTo>
                  <a:cubicBezTo>
                    <a:pt x="259" y="604"/>
                    <a:pt x="259" y="609"/>
                    <a:pt x="262" y="612"/>
                  </a:cubicBezTo>
                  <a:cubicBezTo>
                    <a:pt x="342" y="691"/>
                    <a:pt x="342" y="691"/>
                    <a:pt x="342" y="691"/>
                  </a:cubicBezTo>
                  <a:cubicBezTo>
                    <a:pt x="342" y="691"/>
                    <a:pt x="342" y="692"/>
                    <a:pt x="343" y="692"/>
                  </a:cubicBezTo>
                  <a:cubicBezTo>
                    <a:pt x="343" y="692"/>
                    <a:pt x="343" y="692"/>
                    <a:pt x="343" y="692"/>
                  </a:cubicBezTo>
                  <a:cubicBezTo>
                    <a:pt x="343" y="692"/>
                    <a:pt x="343" y="692"/>
                    <a:pt x="344" y="693"/>
                  </a:cubicBezTo>
                  <a:cubicBezTo>
                    <a:pt x="344" y="693"/>
                    <a:pt x="344" y="693"/>
                    <a:pt x="344" y="693"/>
                  </a:cubicBezTo>
                  <a:cubicBezTo>
                    <a:pt x="344" y="693"/>
                    <a:pt x="345" y="693"/>
                    <a:pt x="345" y="693"/>
                  </a:cubicBezTo>
                  <a:cubicBezTo>
                    <a:pt x="346" y="693"/>
                    <a:pt x="346" y="693"/>
                    <a:pt x="346" y="693"/>
                  </a:cubicBezTo>
                  <a:cubicBezTo>
                    <a:pt x="347" y="693"/>
                    <a:pt x="347" y="693"/>
                    <a:pt x="348" y="693"/>
                  </a:cubicBezTo>
                  <a:cubicBezTo>
                    <a:pt x="348" y="693"/>
                    <a:pt x="348" y="693"/>
                    <a:pt x="349" y="693"/>
                  </a:cubicBezTo>
                  <a:cubicBezTo>
                    <a:pt x="349" y="693"/>
                    <a:pt x="349" y="693"/>
                    <a:pt x="349" y="693"/>
                  </a:cubicBezTo>
                  <a:cubicBezTo>
                    <a:pt x="350" y="692"/>
                    <a:pt x="350" y="692"/>
                    <a:pt x="350" y="692"/>
                  </a:cubicBezTo>
                  <a:cubicBezTo>
                    <a:pt x="350" y="692"/>
                    <a:pt x="350" y="692"/>
                    <a:pt x="350" y="692"/>
                  </a:cubicBezTo>
                  <a:cubicBezTo>
                    <a:pt x="351" y="692"/>
                    <a:pt x="351" y="691"/>
                    <a:pt x="351" y="691"/>
                  </a:cubicBezTo>
                  <a:cubicBezTo>
                    <a:pt x="431" y="612"/>
                    <a:pt x="431" y="612"/>
                    <a:pt x="431" y="612"/>
                  </a:cubicBezTo>
                  <a:cubicBezTo>
                    <a:pt x="434" y="609"/>
                    <a:pt x="434" y="604"/>
                    <a:pt x="431" y="602"/>
                  </a:cubicBezTo>
                  <a:cubicBezTo>
                    <a:pt x="428" y="599"/>
                    <a:pt x="424" y="599"/>
                    <a:pt x="421" y="602"/>
                  </a:cubicBezTo>
                  <a:close/>
                  <a:moveTo>
                    <a:pt x="692" y="351"/>
                  </a:moveTo>
                  <a:cubicBezTo>
                    <a:pt x="692" y="351"/>
                    <a:pt x="692" y="351"/>
                    <a:pt x="692" y="351"/>
                  </a:cubicBezTo>
                  <a:cubicBezTo>
                    <a:pt x="692" y="350"/>
                    <a:pt x="692" y="350"/>
                    <a:pt x="692" y="349"/>
                  </a:cubicBezTo>
                  <a:cubicBezTo>
                    <a:pt x="692" y="349"/>
                    <a:pt x="692" y="349"/>
                    <a:pt x="692" y="349"/>
                  </a:cubicBezTo>
                  <a:cubicBezTo>
                    <a:pt x="692" y="349"/>
                    <a:pt x="693" y="349"/>
                    <a:pt x="693" y="348"/>
                  </a:cubicBezTo>
                  <a:cubicBezTo>
                    <a:pt x="693" y="348"/>
                    <a:pt x="693" y="347"/>
                    <a:pt x="693" y="347"/>
                  </a:cubicBezTo>
                  <a:cubicBezTo>
                    <a:pt x="693" y="346"/>
                    <a:pt x="693" y="346"/>
                    <a:pt x="693" y="345"/>
                  </a:cubicBezTo>
                  <a:cubicBezTo>
                    <a:pt x="693" y="345"/>
                    <a:pt x="692" y="345"/>
                    <a:pt x="692" y="344"/>
                  </a:cubicBezTo>
                  <a:cubicBezTo>
                    <a:pt x="692" y="344"/>
                    <a:pt x="692" y="344"/>
                    <a:pt x="692" y="344"/>
                  </a:cubicBezTo>
                  <a:cubicBezTo>
                    <a:pt x="692" y="344"/>
                    <a:pt x="692" y="343"/>
                    <a:pt x="692" y="343"/>
                  </a:cubicBezTo>
                  <a:cubicBezTo>
                    <a:pt x="692" y="343"/>
                    <a:pt x="692" y="343"/>
                    <a:pt x="692" y="343"/>
                  </a:cubicBezTo>
                  <a:cubicBezTo>
                    <a:pt x="691" y="343"/>
                    <a:pt x="691" y="342"/>
                    <a:pt x="691" y="342"/>
                  </a:cubicBezTo>
                  <a:cubicBezTo>
                    <a:pt x="611" y="262"/>
                    <a:pt x="611" y="262"/>
                    <a:pt x="611" y="262"/>
                  </a:cubicBezTo>
                  <a:cubicBezTo>
                    <a:pt x="608" y="260"/>
                    <a:pt x="604" y="260"/>
                    <a:pt x="601" y="262"/>
                  </a:cubicBezTo>
                  <a:cubicBezTo>
                    <a:pt x="599" y="265"/>
                    <a:pt x="599" y="269"/>
                    <a:pt x="601" y="272"/>
                  </a:cubicBezTo>
                  <a:cubicBezTo>
                    <a:pt x="669" y="340"/>
                    <a:pt x="669" y="340"/>
                    <a:pt x="669" y="340"/>
                  </a:cubicBezTo>
                  <a:cubicBezTo>
                    <a:pt x="454" y="340"/>
                    <a:pt x="454" y="340"/>
                    <a:pt x="454" y="340"/>
                  </a:cubicBezTo>
                  <a:cubicBezTo>
                    <a:pt x="450" y="340"/>
                    <a:pt x="447" y="343"/>
                    <a:pt x="447" y="347"/>
                  </a:cubicBezTo>
                  <a:cubicBezTo>
                    <a:pt x="447" y="351"/>
                    <a:pt x="450" y="354"/>
                    <a:pt x="454" y="354"/>
                  </a:cubicBezTo>
                  <a:cubicBezTo>
                    <a:pt x="669" y="354"/>
                    <a:pt x="669" y="354"/>
                    <a:pt x="669" y="354"/>
                  </a:cubicBezTo>
                  <a:cubicBezTo>
                    <a:pt x="601" y="421"/>
                    <a:pt x="601" y="421"/>
                    <a:pt x="601" y="421"/>
                  </a:cubicBezTo>
                  <a:cubicBezTo>
                    <a:pt x="599" y="424"/>
                    <a:pt x="599" y="429"/>
                    <a:pt x="601" y="431"/>
                  </a:cubicBezTo>
                  <a:cubicBezTo>
                    <a:pt x="603" y="433"/>
                    <a:pt x="604" y="433"/>
                    <a:pt x="606" y="433"/>
                  </a:cubicBezTo>
                  <a:cubicBezTo>
                    <a:pt x="608" y="433"/>
                    <a:pt x="610" y="433"/>
                    <a:pt x="611" y="431"/>
                  </a:cubicBezTo>
                  <a:cubicBezTo>
                    <a:pt x="691" y="352"/>
                    <a:pt x="691" y="352"/>
                    <a:pt x="691" y="352"/>
                  </a:cubicBezTo>
                  <a:cubicBezTo>
                    <a:pt x="691" y="351"/>
                    <a:pt x="691" y="351"/>
                    <a:pt x="692" y="351"/>
                  </a:cubicBezTo>
                  <a:close/>
                  <a:moveTo>
                    <a:pt x="239" y="340"/>
                  </a:moveTo>
                  <a:cubicBezTo>
                    <a:pt x="24" y="340"/>
                    <a:pt x="24" y="340"/>
                    <a:pt x="24" y="340"/>
                  </a:cubicBezTo>
                  <a:cubicBezTo>
                    <a:pt x="92" y="272"/>
                    <a:pt x="92" y="272"/>
                    <a:pt x="92" y="272"/>
                  </a:cubicBezTo>
                  <a:cubicBezTo>
                    <a:pt x="94" y="269"/>
                    <a:pt x="94" y="265"/>
                    <a:pt x="92" y="262"/>
                  </a:cubicBezTo>
                  <a:cubicBezTo>
                    <a:pt x="89" y="260"/>
                    <a:pt x="84" y="260"/>
                    <a:pt x="82" y="262"/>
                  </a:cubicBezTo>
                  <a:cubicBezTo>
                    <a:pt x="2" y="342"/>
                    <a:pt x="2" y="342"/>
                    <a:pt x="2" y="342"/>
                  </a:cubicBezTo>
                  <a:cubicBezTo>
                    <a:pt x="2" y="342"/>
                    <a:pt x="2" y="343"/>
                    <a:pt x="1" y="343"/>
                  </a:cubicBezTo>
                  <a:cubicBezTo>
                    <a:pt x="1" y="343"/>
                    <a:pt x="1" y="343"/>
                    <a:pt x="1" y="343"/>
                  </a:cubicBezTo>
                  <a:cubicBezTo>
                    <a:pt x="1" y="344"/>
                    <a:pt x="1" y="344"/>
                    <a:pt x="1" y="344"/>
                  </a:cubicBezTo>
                  <a:cubicBezTo>
                    <a:pt x="1" y="344"/>
                    <a:pt x="1" y="345"/>
                    <a:pt x="0" y="345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0" y="346"/>
                    <a:pt x="0" y="347"/>
                    <a:pt x="0" y="348"/>
                  </a:cubicBezTo>
                  <a:cubicBezTo>
                    <a:pt x="0" y="348"/>
                    <a:pt x="0" y="349"/>
                    <a:pt x="0" y="349"/>
                  </a:cubicBezTo>
                  <a:cubicBezTo>
                    <a:pt x="1" y="349"/>
                    <a:pt x="1" y="349"/>
                    <a:pt x="1" y="349"/>
                  </a:cubicBezTo>
                  <a:cubicBezTo>
                    <a:pt x="1" y="350"/>
                    <a:pt x="1" y="350"/>
                    <a:pt x="1" y="350"/>
                  </a:cubicBezTo>
                  <a:cubicBezTo>
                    <a:pt x="1" y="350"/>
                    <a:pt x="1" y="351"/>
                    <a:pt x="1" y="351"/>
                  </a:cubicBezTo>
                  <a:cubicBezTo>
                    <a:pt x="2" y="351"/>
                    <a:pt x="2" y="351"/>
                    <a:pt x="2" y="352"/>
                  </a:cubicBezTo>
                  <a:cubicBezTo>
                    <a:pt x="82" y="431"/>
                    <a:pt x="82" y="431"/>
                    <a:pt x="82" y="431"/>
                  </a:cubicBezTo>
                  <a:cubicBezTo>
                    <a:pt x="83" y="433"/>
                    <a:pt x="85" y="433"/>
                    <a:pt x="87" y="433"/>
                  </a:cubicBezTo>
                  <a:cubicBezTo>
                    <a:pt x="88" y="433"/>
                    <a:pt x="90" y="433"/>
                    <a:pt x="92" y="431"/>
                  </a:cubicBezTo>
                  <a:cubicBezTo>
                    <a:pt x="94" y="429"/>
                    <a:pt x="94" y="424"/>
                    <a:pt x="92" y="421"/>
                  </a:cubicBezTo>
                  <a:cubicBezTo>
                    <a:pt x="24" y="354"/>
                    <a:pt x="24" y="354"/>
                    <a:pt x="24" y="354"/>
                  </a:cubicBezTo>
                  <a:cubicBezTo>
                    <a:pt x="239" y="354"/>
                    <a:pt x="239" y="354"/>
                    <a:pt x="239" y="354"/>
                  </a:cubicBezTo>
                  <a:cubicBezTo>
                    <a:pt x="243" y="354"/>
                    <a:pt x="246" y="351"/>
                    <a:pt x="246" y="347"/>
                  </a:cubicBezTo>
                  <a:cubicBezTo>
                    <a:pt x="246" y="343"/>
                    <a:pt x="243" y="340"/>
                    <a:pt x="239" y="340"/>
                  </a:cubicBezTo>
                  <a:close/>
                  <a:moveTo>
                    <a:pt x="346" y="371"/>
                  </a:moveTo>
                  <a:cubicBezTo>
                    <a:pt x="333" y="371"/>
                    <a:pt x="322" y="360"/>
                    <a:pt x="322" y="347"/>
                  </a:cubicBezTo>
                  <a:cubicBezTo>
                    <a:pt x="322" y="333"/>
                    <a:pt x="333" y="323"/>
                    <a:pt x="346" y="323"/>
                  </a:cubicBezTo>
                  <a:cubicBezTo>
                    <a:pt x="360" y="323"/>
                    <a:pt x="371" y="333"/>
                    <a:pt x="371" y="347"/>
                  </a:cubicBezTo>
                  <a:cubicBezTo>
                    <a:pt x="371" y="360"/>
                    <a:pt x="360" y="371"/>
                    <a:pt x="346" y="371"/>
                  </a:cubicBezTo>
                  <a:close/>
                  <a:moveTo>
                    <a:pt x="346" y="357"/>
                  </a:moveTo>
                  <a:cubicBezTo>
                    <a:pt x="352" y="357"/>
                    <a:pt x="357" y="352"/>
                    <a:pt x="357" y="347"/>
                  </a:cubicBezTo>
                  <a:cubicBezTo>
                    <a:pt x="357" y="341"/>
                    <a:pt x="352" y="337"/>
                    <a:pt x="346" y="337"/>
                  </a:cubicBezTo>
                  <a:cubicBezTo>
                    <a:pt x="341" y="337"/>
                    <a:pt x="336" y="341"/>
                    <a:pt x="336" y="347"/>
                  </a:cubicBezTo>
                  <a:cubicBezTo>
                    <a:pt x="336" y="352"/>
                    <a:pt x="341" y="357"/>
                    <a:pt x="346" y="357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solidFill>
                <a:srgbClr val="5F5F5F"/>
              </a:solidFill>
            </a:ln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pPr defTabSz="1219170" latinLnBrk="0"/>
              <a:endParaRPr lang="en-US">
                <a:solidFill>
                  <a:srgbClr val="FFFFFF"/>
                </a:solidFill>
                <a:latin typeface="Open Sans Light"/>
              </a:endParaRPr>
            </a:p>
          </p:txBody>
        </p:sp>
        <p:sp>
          <p:nvSpPr>
            <p:cNvPr id="21" name="그래픽 223" descr="정지">
              <a:extLst>
                <a:ext uri="{FF2B5EF4-FFF2-40B4-BE49-F238E27FC236}">
                  <a16:creationId xmlns:a16="http://schemas.microsoft.com/office/drawing/2014/main" id="{FDE109D6-3E3D-4C5B-A64E-9FA7C67EDD8C}"/>
                </a:ext>
              </a:extLst>
            </p:cNvPr>
            <p:cNvSpPr/>
            <p:nvPr/>
          </p:nvSpPr>
          <p:spPr>
            <a:xfrm>
              <a:off x="9118176" y="811726"/>
              <a:ext cx="208800" cy="18000"/>
            </a:xfrm>
            <a:custGeom>
              <a:avLst/>
              <a:gdLst>
                <a:gd name="connsiteX0" fmla="*/ 0 w 704850"/>
                <a:gd name="connsiteY0" fmla="*/ 0 h 704850"/>
                <a:gd name="connsiteX1" fmla="*/ 704850 w 704850"/>
                <a:gd name="connsiteY1" fmla="*/ 0 h 704850"/>
                <a:gd name="connsiteX2" fmla="*/ 704850 w 704850"/>
                <a:gd name="connsiteY2" fmla="*/ 704850 h 704850"/>
                <a:gd name="connsiteX3" fmla="*/ 0 w 704850"/>
                <a:gd name="connsiteY3" fmla="*/ 704850 h 70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4850" h="704850">
                  <a:moveTo>
                    <a:pt x="0" y="0"/>
                  </a:moveTo>
                  <a:lnTo>
                    <a:pt x="704850" y="0"/>
                  </a:lnTo>
                  <a:lnTo>
                    <a:pt x="704850" y="704850"/>
                  </a:lnTo>
                  <a:lnTo>
                    <a:pt x="0" y="70485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2F92043A-7ECB-434D-999F-83E245D1037F}"/>
              </a:ext>
            </a:extLst>
          </p:cNvPr>
          <p:cNvGrpSpPr/>
          <p:nvPr userDrawn="1"/>
        </p:nvGrpSpPr>
        <p:grpSpPr>
          <a:xfrm>
            <a:off x="293254" y="1187748"/>
            <a:ext cx="1016515" cy="3269068"/>
            <a:chOff x="293254" y="1187748"/>
            <a:chExt cx="1016515" cy="3269068"/>
          </a:xfrm>
        </p:grpSpPr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6EF35CA4-832C-4513-81D3-D08A7EF09B4F}"/>
                </a:ext>
              </a:extLst>
            </p:cNvPr>
            <p:cNvGrpSpPr/>
            <p:nvPr/>
          </p:nvGrpSpPr>
          <p:grpSpPr>
            <a:xfrm>
              <a:off x="293254" y="1187748"/>
              <a:ext cx="868301" cy="426726"/>
              <a:chOff x="281894" y="1187748"/>
              <a:chExt cx="868301" cy="426726"/>
            </a:xfrm>
          </p:grpSpPr>
          <p:sp>
            <p:nvSpPr>
              <p:cNvPr id="45" name="Oval 77">
                <a:extLst>
                  <a:ext uri="{FF2B5EF4-FFF2-40B4-BE49-F238E27FC236}">
                    <a16:creationId xmlns:a16="http://schemas.microsoft.com/office/drawing/2014/main" id="{A165A423-7D12-4AC9-A1F5-058712332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187748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826671B0-3689-41F9-B868-80715FCE2925}"/>
                  </a:ext>
                </a:extLst>
              </p:cNvPr>
              <p:cNvSpPr/>
              <p:nvPr/>
            </p:nvSpPr>
            <p:spPr>
              <a:xfrm>
                <a:off x="695490" y="1274153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전화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7" name="그래픽 87" descr="스피커폰">
                <a:extLst>
                  <a:ext uri="{FF2B5EF4-FFF2-40B4-BE49-F238E27FC236}">
                    <a16:creationId xmlns:a16="http://schemas.microsoft.com/office/drawing/2014/main" id="{55CA515C-BEFA-48B6-A495-0170E25D5B95}"/>
                  </a:ext>
                </a:extLst>
              </p:cNvPr>
              <p:cNvGrpSpPr/>
              <p:nvPr/>
            </p:nvGrpSpPr>
            <p:grpSpPr>
              <a:xfrm>
                <a:off x="384311" y="1288311"/>
                <a:ext cx="221893" cy="216996"/>
                <a:chOff x="6293024" y="1697068"/>
                <a:chExt cx="427931" cy="418486"/>
              </a:xfrm>
              <a:solidFill>
                <a:srgbClr val="FFFFFF"/>
              </a:solidFill>
            </p:grpSpPr>
            <p:sp>
              <p:nvSpPr>
                <p:cNvPr id="48" name="자유형: 도형 47">
                  <a:extLst>
                    <a:ext uri="{FF2B5EF4-FFF2-40B4-BE49-F238E27FC236}">
                      <a16:creationId xmlns:a16="http://schemas.microsoft.com/office/drawing/2014/main" id="{15902445-8FE9-4D22-B722-4518B566AF0E}"/>
                    </a:ext>
                  </a:extLst>
                </p:cNvPr>
                <p:cNvSpPr/>
                <p:nvPr/>
              </p:nvSpPr>
              <p:spPr>
                <a:xfrm>
                  <a:off x="6293024" y="1758012"/>
                  <a:ext cx="356464" cy="357542"/>
                </a:xfrm>
                <a:custGeom>
                  <a:avLst/>
                  <a:gdLst>
                    <a:gd name="connsiteX0" fmla="*/ 289479 w 356464"/>
                    <a:gd name="connsiteY0" fmla="*/ 217999 h 357542"/>
                    <a:gd name="connsiteX1" fmla="*/ 262031 w 356464"/>
                    <a:gd name="connsiteY1" fmla="*/ 217756 h 357542"/>
                    <a:gd name="connsiteX2" fmla="*/ 261787 w 356464"/>
                    <a:gd name="connsiteY2" fmla="*/ 217999 h 357542"/>
                    <a:gd name="connsiteX3" fmla="*/ 228769 w 356464"/>
                    <a:gd name="connsiteY3" fmla="*/ 252395 h 357542"/>
                    <a:gd name="connsiteX4" fmla="*/ 215368 w 356464"/>
                    <a:gd name="connsiteY4" fmla="*/ 252395 h 357542"/>
                    <a:gd name="connsiteX5" fmla="*/ 104582 w 356464"/>
                    <a:gd name="connsiteY5" fmla="*/ 142057 h 357542"/>
                    <a:gd name="connsiteX6" fmla="*/ 104582 w 356464"/>
                    <a:gd name="connsiteY6" fmla="*/ 128656 h 357542"/>
                    <a:gd name="connsiteX7" fmla="*/ 138971 w 356464"/>
                    <a:gd name="connsiteY7" fmla="*/ 94702 h 357542"/>
                    <a:gd name="connsiteX8" fmla="*/ 139215 w 356464"/>
                    <a:gd name="connsiteY8" fmla="*/ 67254 h 357542"/>
                    <a:gd name="connsiteX9" fmla="*/ 138971 w 356464"/>
                    <a:gd name="connsiteY9" fmla="*/ 67011 h 357542"/>
                    <a:gd name="connsiteX10" fmla="*/ 77339 w 356464"/>
                    <a:gd name="connsiteY10" fmla="*/ 5807 h 357542"/>
                    <a:gd name="connsiteX11" fmla="*/ 63938 w 356464"/>
                    <a:gd name="connsiteY11" fmla="*/ 0 h 357542"/>
                    <a:gd name="connsiteX12" fmla="*/ 50095 w 356464"/>
                    <a:gd name="connsiteY12" fmla="*/ 5807 h 357542"/>
                    <a:gd name="connsiteX13" fmla="*/ 14810 w 356464"/>
                    <a:gd name="connsiteY13" fmla="*/ 41099 h 357542"/>
                    <a:gd name="connsiteX14" fmla="*/ 71 w 356464"/>
                    <a:gd name="connsiteY14" fmla="*/ 72818 h 357542"/>
                    <a:gd name="connsiteX15" fmla="*/ 10347 w 356464"/>
                    <a:gd name="connsiteY15" fmla="*/ 130891 h 357542"/>
                    <a:gd name="connsiteX16" fmla="*/ 37143 w 356464"/>
                    <a:gd name="connsiteY16" fmla="*/ 177797 h 357542"/>
                    <a:gd name="connsiteX17" fmla="*/ 173360 w 356464"/>
                    <a:gd name="connsiteY17" fmla="*/ 318509 h 357542"/>
                    <a:gd name="connsiteX18" fmla="*/ 201487 w 356464"/>
                    <a:gd name="connsiteY18" fmla="*/ 336379 h 357542"/>
                    <a:gd name="connsiteX19" fmla="*/ 272941 w 356464"/>
                    <a:gd name="connsiteY19" fmla="*/ 357374 h 357542"/>
                    <a:gd name="connsiteX20" fmla="*/ 277228 w 356464"/>
                    <a:gd name="connsiteY20" fmla="*/ 357543 h 357542"/>
                    <a:gd name="connsiteX21" fmla="*/ 318496 w 356464"/>
                    <a:gd name="connsiteY21" fmla="*/ 339504 h 357542"/>
                    <a:gd name="connsiteX22" fmla="*/ 350650 w 356464"/>
                    <a:gd name="connsiteY22" fmla="*/ 307343 h 357542"/>
                    <a:gd name="connsiteX23" fmla="*/ 356457 w 356464"/>
                    <a:gd name="connsiteY23" fmla="*/ 293494 h 357542"/>
                    <a:gd name="connsiteX24" fmla="*/ 351098 w 356464"/>
                    <a:gd name="connsiteY24" fmla="*/ 279645 h 357542"/>
                    <a:gd name="connsiteX25" fmla="*/ 59280 w 356464"/>
                    <a:gd name="connsiteY25" fmla="*/ 14992 h 357542"/>
                    <a:gd name="connsiteX26" fmla="*/ 63938 w 356464"/>
                    <a:gd name="connsiteY26" fmla="*/ 12992 h 357542"/>
                    <a:gd name="connsiteX27" fmla="*/ 68186 w 356464"/>
                    <a:gd name="connsiteY27" fmla="*/ 15025 h 357542"/>
                    <a:gd name="connsiteX28" fmla="*/ 129779 w 356464"/>
                    <a:gd name="connsiteY28" fmla="*/ 76189 h 357542"/>
                    <a:gd name="connsiteX29" fmla="*/ 130029 w 356464"/>
                    <a:gd name="connsiteY29" fmla="*/ 85271 h 357542"/>
                    <a:gd name="connsiteX30" fmla="*/ 129844 w 356464"/>
                    <a:gd name="connsiteY30" fmla="*/ 85459 h 357542"/>
                    <a:gd name="connsiteX31" fmla="*/ 118691 w 356464"/>
                    <a:gd name="connsiteY31" fmla="*/ 96502 h 357542"/>
                    <a:gd name="connsiteX32" fmla="*/ 48250 w 356464"/>
                    <a:gd name="connsiteY32" fmla="*/ 26035 h 357542"/>
                    <a:gd name="connsiteX33" fmla="*/ 309317 w 356464"/>
                    <a:gd name="connsiteY33" fmla="*/ 330319 h 357542"/>
                    <a:gd name="connsiteX34" fmla="*/ 309148 w 356464"/>
                    <a:gd name="connsiteY34" fmla="*/ 330487 h 357542"/>
                    <a:gd name="connsiteX35" fmla="*/ 308979 w 356464"/>
                    <a:gd name="connsiteY35" fmla="*/ 330663 h 357542"/>
                    <a:gd name="connsiteX36" fmla="*/ 277234 w 356464"/>
                    <a:gd name="connsiteY36" fmla="*/ 344551 h 357542"/>
                    <a:gd name="connsiteX37" fmla="*/ 273857 w 356464"/>
                    <a:gd name="connsiteY37" fmla="*/ 344415 h 357542"/>
                    <a:gd name="connsiteX38" fmla="*/ 207508 w 356464"/>
                    <a:gd name="connsiteY38" fmla="*/ 324862 h 357542"/>
                    <a:gd name="connsiteX39" fmla="*/ 181148 w 356464"/>
                    <a:gd name="connsiteY39" fmla="*/ 308116 h 357542"/>
                    <a:gd name="connsiteX40" fmla="*/ 181005 w 356464"/>
                    <a:gd name="connsiteY40" fmla="*/ 308012 h 357542"/>
                    <a:gd name="connsiteX41" fmla="*/ 180862 w 356464"/>
                    <a:gd name="connsiteY41" fmla="*/ 307908 h 357542"/>
                    <a:gd name="connsiteX42" fmla="*/ 47802 w 356464"/>
                    <a:gd name="connsiteY42" fmla="*/ 170366 h 357542"/>
                    <a:gd name="connsiteX43" fmla="*/ 22469 w 356464"/>
                    <a:gd name="connsiteY43" fmla="*/ 126116 h 357542"/>
                    <a:gd name="connsiteX44" fmla="*/ 13069 w 356464"/>
                    <a:gd name="connsiteY44" fmla="*/ 73682 h 357542"/>
                    <a:gd name="connsiteX45" fmla="*/ 13069 w 356464"/>
                    <a:gd name="connsiteY45" fmla="*/ 73487 h 357542"/>
                    <a:gd name="connsiteX46" fmla="*/ 13069 w 356464"/>
                    <a:gd name="connsiteY46" fmla="*/ 73299 h 357542"/>
                    <a:gd name="connsiteX47" fmla="*/ 23774 w 356464"/>
                    <a:gd name="connsiteY47" fmla="*/ 50518 h 357542"/>
                    <a:gd name="connsiteX48" fmla="*/ 23898 w 356464"/>
                    <a:gd name="connsiteY48" fmla="*/ 50401 h 357542"/>
                    <a:gd name="connsiteX49" fmla="*/ 24015 w 356464"/>
                    <a:gd name="connsiteY49" fmla="*/ 50284 h 357542"/>
                    <a:gd name="connsiteX50" fmla="*/ 39091 w 356464"/>
                    <a:gd name="connsiteY50" fmla="*/ 35214 h 357542"/>
                    <a:gd name="connsiteX51" fmla="*/ 109447 w 356464"/>
                    <a:gd name="connsiteY51" fmla="*/ 105596 h 357542"/>
                    <a:gd name="connsiteX52" fmla="*/ 95391 w 356464"/>
                    <a:gd name="connsiteY52" fmla="*/ 119471 h 357542"/>
                    <a:gd name="connsiteX53" fmla="*/ 95391 w 356464"/>
                    <a:gd name="connsiteY53" fmla="*/ 151262 h 357542"/>
                    <a:gd name="connsiteX54" fmla="*/ 206151 w 356464"/>
                    <a:gd name="connsiteY54" fmla="*/ 261580 h 357542"/>
                    <a:gd name="connsiteX55" fmla="*/ 238110 w 356464"/>
                    <a:gd name="connsiteY55" fmla="*/ 261398 h 357542"/>
                    <a:gd name="connsiteX56" fmla="*/ 251407 w 356464"/>
                    <a:gd name="connsiteY56" fmla="*/ 247555 h 357542"/>
                    <a:gd name="connsiteX57" fmla="*/ 321744 w 356464"/>
                    <a:gd name="connsiteY57" fmla="*/ 317899 h 357542"/>
                    <a:gd name="connsiteX58" fmla="*/ 341471 w 356464"/>
                    <a:gd name="connsiteY58" fmla="*/ 298158 h 357542"/>
                    <a:gd name="connsiteX59" fmla="*/ 330929 w 356464"/>
                    <a:gd name="connsiteY59" fmla="*/ 308688 h 357542"/>
                    <a:gd name="connsiteX60" fmla="*/ 260404 w 356464"/>
                    <a:gd name="connsiteY60" fmla="*/ 238188 h 357542"/>
                    <a:gd name="connsiteX61" fmla="*/ 270992 w 356464"/>
                    <a:gd name="connsiteY61" fmla="*/ 227185 h 357542"/>
                    <a:gd name="connsiteX62" fmla="*/ 280074 w 356464"/>
                    <a:gd name="connsiteY62" fmla="*/ 226952 h 357542"/>
                    <a:gd name="connsiteX63" fmla="*/ 280307 w 356464"/>
                    <a:gd name="connsiteY63" fmla="*/ 227185 h 357542"/>
                    <a:gd name="connsiteX64" fmla="*/ 341939 w 356464"/>
                    <a:gd name="connsiteY64" fmla="*/ 288836 h 357542"/>
                    <a:gd name="connsiteX65" fmla="*/ 341491 w 356464"/>
                    <a:gd name="connsiteY65" fmla="*/ 298158 h 357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356464" h="357542">
                      <a:moveTo>
                        <a:pt x="289479" y="217999"/>
                      </a:moveTo>
                      <a:cubicBezTo>
                        <a:pt x="281967" y="210353"/>
                        <a:pt x="269678" y="210243"/>
                        <a:pt x="262031" y="217756"/>
                      </a:cubicBezTo>
                      <a:cubicBezTo>
                        <a:pt x="261949" y="217836"/>
                        <a:pt x="261868" y="217918"/>
                        <a:pt x="261787" y="217999"/>
                      </a:cubicBezTo>
                      <a:lnTo>
                        <a:pt x="228769" y="252395"/>
                      </a:lnTo>
                      <a:cubicBezTo>
                        <a:pt x="225018" y="255971"/>
                        <a:pt x="219120" y="255971"/>
                        <a:pt x="215368" y="252395"/>
                      </a:cubicBezTo>
                      <a:lnTo>
                        <a:pt x="104582" y="142057"/>
                      </a:lnTo>
                      <a:cubicBezTo>
                        <a:pt x="101006" y="138306"/>
                        <a:pt x="101006" y="132407"/>
                        <a:pt x="104582" y="128656"/>
                      </a:cubicBezTo>
                      <a:lnTo>
                        <a:pt x="138971" y="94702"/>
                      </a:lnTo>
                      <a:cubicBezTo>
                        <a:pt x="146618" y="87190"/>
                        <a:pt x="146727" y="74901"/>
                        <a:pt x="139215" y="67254"/>
                      </a:cubicBezTo>
                      <a:cubicBezTo>
                        <a:pt x="139134" y="67173"/>
                        <a:pt x="139053" y="67091"/>
                        <a:pt x="138971" y="67011"/>
                      </a:cubicBezTo>
                      <a:lnTo>
                        <a:pt x="77339" y="5807"/>
                      </a:lnTo>
                      <a:cubicBezTo>
                        <a:pt x="73801" y="2197"/>
                        <a:pt x="68992" y="112"/>
                        <a:pt x="63938" y="0"/>
                      </a:cubicBezTo>
                      <a:cubicBezTo>
                        <a:pt x="58754" y="108"/>
                        <a:pt x="53804" y="2184"/>
                        <a:pt x="50095" y="5807"/>
                      </a:cubicBezTo>
                      <a:lnTo>
                        <a:pt x="14810" y="41099"/>
                      </a:lnTo>
                      <a:cubicBezTo>
                        <a:pt x="5917" y="49322"/>
                        <a:pt x="621" y="60718"/>
                        <a:pt x="71" y="72818"/>
                      </a:cubicBezTo>
                      <a:cubicBezTo>
                        <a:pt x="-553" y="92678"/>
                        <a:pt x="2945" y="112451"/>
                        <a:pt x="10347" y="130891"/>
                      </a:cubicBezTo>
                      <a:cubicBezTo>
                        <a:pt x="17695" y="147379"/>
                        <a:pt x="26672" y="163092"/>
                        <a:pt x="37143" y="177797"/>
                      </a:cubicBezTo>
                      <a:cubicBezTo>
                        <a:pt x="73544" y="232650"/>
                        <a:pt x="119717" y="280346"/>
                        <a:pt x="173360" y="318509"/>
                      </a:cubicBezTo>
                      <a:cubicBezTo>
                        <a:pt x="182290" y="325139"/>
                        <a:pt x="191690" y="331112"/>
                        <a:pt x="201487" y="336379"/>
                      </a:cubicBezTo>
                      <a:cubicBezTo>
                        <a:pt x="223676" y="348049"/>
                        <a:pt x="247965" y="355186"/>
                        <a:pt x="272941" y="357374"/>
                      </a:cubicBezTo>
                      <a:cubicBezTo>
                        <a:pt x="274370" y="357491"/>
                        <a:pt x="275805" y="357543"/>
                        <a:pt x="277228" y="357543"/>
                      </a:cubicBezTo>
                      <a:cubicBezTo>
                        <a:pt x="292886" y="357493"/>
                        <a:pt x="307825" y="350964"/>
                        <a:pt x="318496" y="339504"/>
                      </a:cubicBezTo>
                      <a:lnTo>
                        <a:pt x="350650" y="307343"/>
                      </a:lnTo>
                      <a:cubicBezTo>
                        <a:pt x="354347" y="303681"/>
                        <a:pt x="356436" y="298698"/>
                        <a:pt x="356457" y="293494"/>
                      </a:cubicBezTo>
                      <a:cubicBezTo>
                        <a:pt x="356598" y="288346"/>
                        <a:pt x="354668" y="283357"/>
                        <a:pt x="351098" y="279645"/>
                      </a:cubicBezTo>
                      <a:close/>
                      <a:moveTo>
                        <a:pt x="59280" y="14992"/>
                      </a:moveTo>
                      <a:cubicBezTo>
                        <a:pt x="60553" y="13806"/>
                        <a:pt x="62200" y="13098"/>
                        <a:pt x="63938" y="12992"/>
                      </a:cubicBezTo>
                      <a:cubicBezTo>
                        <a:pt x="65557" y="13118"/>
                        <a:pt x="67072" y="13843"/>
                        <a:pt x="68186" y="15025"/>
                      </a:cubicBezTo>
                      <a:lnTo>
                        <a:pt x="129779" y="76189"/>
                      </a:lnTo>
                      <a:cubicBezTo>
                        <a:pt x="132356" y="78629"/>
                        <a:pt x="132468" y="82694"/>
                        <a:pt x="130029" y="85271"/>
                      </a:cubicBezTo>
                      <a:cubicBezTo>
                        <a:pt x="129969" y="85335"/>
                        <a:pt x="129907" y="85398"/>
                        <a:pt x="129844" y="85459"/>
                      </a:cubicBezTo>
                      <a:lnTo>
                        <a:pt x="118691" y="96502"/>
                      </a:lnTo>
                      <a:lnTo>
                        <a:pt x="48250" y="26035"/>
                      </a:lnTo>
                      <a:close/>
                      <a:moveTo>
                        <a:pt x="309317" y="330319"/>
                      </a:moveTo>
                      <a:lnTo>
                        <a:pt x="309148" y="330487"/>
                      </a:lnTo>
                      <a:lnTo>
                        <a:pt x="308979" y="330663"/>
                      </a:lnTo>
                      <a:cubicBezTo>
                        <a:pt x="300781" y="339493"/>
                        <a:pt x="289284" y="344523"/>
                        <a:pt x="277234" y="344551"/>
                      </a:cubicBezTo>
                      <a:cubicBezTo>
                        <a:pt x="276150" y="344551"/>
                        <a:pt x="275058" y="344512"/>
                        <a:pt x="273857" y="344415"/>
                      </a:cubicBezTo>
                      <a:cubicBezTo>
                        <a:pt x="250661" y="342370"/>
                        <a:pt x="228106" y="335722"/>
                        <a:pt x="207508" y="324862"/>
                      </a:cubicBezTo>
                      <a:cubicBezTo>
                        <a:pt x="198330" y="319921"/>
                        <a:pt x="189521" y="314325"/>
                        <a:pt x="181148" y="308116"/>
                      </a:cubicBezTo>
                      <a:lnTo>
                        <a:pt x="181005" y="308012"/>
                      </a:lnTo>
                      <a:lnTo>
                        <a:pt x="180862" y="307908"/>
                      </a:lnTo>
                      <a:cubicBezTo>
                        <a:pt x="128426" y="270636"/>
                        <a:pt x="83317" y="224007"/>
                        <a:pt x="47802" y="170366"/>
                      </a:cubicBezTo>
                      <a:cubicBezTo>
                        <a:pt x="37910" y="156493"/>
                        <a:pt x="29424" y="141670"/>
                        <a:pt x="22469" y="126116"/>
                      </a:cubicBezTo>
                      <a:cubicBezTo>
                        <a:pt x="15835" y="109450"/>
                        <a:pt x="12638" y="91615"/>
                        <a:pt x="13069" y="73682"/>
                      </a:cubicBezTo>
                      <a:lnTo>
                        <a:pt x="13069" y="73487"/>
                      </a:lnTo>
                      <a:lnTo>
                        <a:pt x="13069" y="73299"/>
                      </a:lnTo>
                      <a:cubicBezTo>
                        <a:pt x="13509" y="64594"/>
                        <a:pt x="17354" y="56412"/>
                        <a:pt x="23774" y="50518"/>
                      </a:cubicBezTo>
                      <a:lnTo>
                        <a:pt x="23898" y="50401"/>
                      </a:lnTo>
                      <a:lnTo>
                        <a:pt x="24015" y="50284"/>
                      </a:lnTo>
                      <a:lnTo>
                        <a:pt x="39091" y="35214"/>
                      </a:lnTo>
                      <a:lnTo>
                        <a:pt x="109447" y="105596"/>
                      </a:lnTo>
                      <a:lnTo>
                        <a:pt x="95391" y="119471"/>
                      </a:lnTo>
                      <a:cubicBezTo>
                        <a:pt x="86750" y="128307"/>
                        <a:pt x="86750" y="142426"/>
                        <a:pt x="95391" y="151262"/>
                      </a:cubicBezTo>
                      <a:lnTo>
                        <a:pt x="206151" y="261580"/>
                      </a:lnTo>
                      <a:cubicBezTo>
                        <a:pt x="215048" y="270302"/>
                        <a:pt x="229313" y="270221"/>
                        <a:pt x="238110" y="261398"/>
                      </a:cubicBezTo>
                      <a:lnTo>
                        <a:pt x="251407" y="247555"/>
                      </a:lnTo>
                      <a:lnTo>
                        <a:pt x="321744" y="317899"/>
                      </a:lnTo>
                      <a:close/>
                      <a:moveTo>
                        <a:pt x="341471" y="298158"/>
                      </a:moveTo>
                      <a:lnTo>
                        <a:pt x="330929" y="308688"/>
                      </a:lnTo>
                      <a:lnTo>
                        <a:pt x="260404" y="238188"/>
                      </a:lnTo>
                      <a:lnTo>
                        <a:pt x="270992" y="227185"/>
                      </a:lnTo>
                      <a:cubicBezTo>
                        <a:pt x="273436" y="224612"/>
                        <a:pt x="277502" y="224508"/>
                        <a:pt x="280074" y="226952"/>
                      </a:cubicBezTo>
                      <a:cubicBezTo>
                        <a:pt x="280154" y="227027"/>
                        <a:pt x="280231" y="227105"/>
                        <a:pt x="280307" y="227185"/>
                      </a:cubicBezTo>
                      <a:lnTo>
                        <a:pt x="341939" y="288836"/>
                      </a:lnTo>
                      <a:cubicBezTo>
                        <a:pt x="344175" y="291607"/>
                        <a:pt x="343982" y="295613"/>
                        <a:pt x="341491" y="29815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9" name="자유형: 도형 48">
                  <a:extLst>
                    <a:ext uri="{FF2B5EF4-FFF2-40B4-BE49-F238E27FC236}">
                      <a16:creationId xmlns:a16="http://schemas.microsoft.com/office/drawing/2014/main" id="{96B4EC87-8AB7-42A7-A774-D44EFDD13C88}"/>
                    </a:ext>
                  </a:extLst>
                </p:cNvPr>
                <p:cNvSpPr/>
                <p:nvPr/>
              </p:nvSpPr>
              <p:spPr>
                <a:xfrm>
                  <a:off x="6499902" y="1697068"/>
                  <a:ext cx="221053" cy="221059"/>
                </a:xfrm>
                <a:custGeom>
                  <a:avLst/>
                  <a:gdLst>
                    <a:gd name="connsiteX0" fmla="*/ 157653 w 221053"/>
                    <a:gd name="connsiteY0" fmla="*/ 63399 h 221059"/>
                    <a:gd name="connsiteX1" fmla="*/ 0 w 221053"/>
                    <a:gd name="connsiteY1" fmla="*/ 65 h 221059"/>
                    <a:gd name="connsiteX2" fmla="*/ 266 w 221053"/>
                    <a:gd name="connsiteY2" fmla="*/ 13057 h 221059"/>
                    <a:gd name="connsiteX3" fmla="*/ 207996 w 221053"/>
                    <a:gd name="connsiteY3" fmla="*/ 212053 h 221059"/>
                    <a:gd name="connsiteX4" fmla="*/ 207996 w 221053"/>
                    <a:gd name="connsiteY4" fmla="*/ 220793 h 221059"/>
                    <a:gd name="connsiteX5" fmla="*/ 220988 w 221053"/>
                    <a:gd name="connsiteY5" fmla="*/ 221059 h 221059"/>
                    <a:gd name="connsiteX6" fmla="*/ 157653 w 221053"/>
                    <a:gd name="connsiteY6" fmla="*/ 63399 h 221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1053" h="221059">
                      <a:moveTo>
                        <a:pt x="157653" y="63399"/>
                      </a:moveTo>
                      <a:cubicBezTo>
                        <a:pt x="116041" y="21516"/>
                        <a:pt x="59022" y="-1389"/>
                        <a:pt x="0" y="65"/>
                      </a:cubicBezTo>
                      <a:lnTo>
                        <a:pt x="266" y="13057"/>
                      </a:lnTo>
                      <a:cubicBezTo>
                        <a:pt x="112581" y="10645"/>
                        <a:pt x="205585" y="99739"/>
                        <a:pt x="207996" y="212053"/>
                      </a:cubicBezTo>
                      <a:cubicBezTo>
                        <a:pt x="208058" y="214966"/>
                        <a:pt x="208058" y="217880"/>
                        <a:pt x="207996" y="220793"/>
                      </a:cubicBezTo>
                      <a:lnTo>
                        <a:pt x="220988" y="221059"/>
                      </a:lnTo>
                      <a:cubicBezTo>
                        <a:pt x="222450" y="162034"/>
                        <a:pt x="199543" y="105010"/>
                        <a:pt x="157653" y="6339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0" name="자유형: 도형 49">
                  <a:extLst>
                    <a:ext uri="{FF2B5EF4-FFF2-40B4-BE49-F238E27FC236}">
                      <a16:creationId xmlns:a16="http://schemas.microsoft.com/office/drawing/2014/main" id="{088F2355-6382-405C-891F-171331FEC13F}"/>
                    </a:ext>
                  </a:extLst>
                </p:cNvPr>
                <p:cNvSpPr/>
                <p:nvPr/>
              </p:nvSpPr>
              <p:spPr>
                <a:xfrm>
                  <a:off x="6499850" y="1765033"/>
                  <a:ext cx="153160" cy="153152"/>
                </a:xfrm>
                <a:custGeom>
                  <a:avLst/>
                  <a:gdLst>
                    <a:gd name="connsiteX0" fmla="*/ 0 w 153160"/>
                    <a:gd name="connsiteY0" fmla="*/ 73 h 153152"/>
                    <a:gd name="connsiteX1" fmla="*/ 396 w 153160"/>
                    <a:gd name="connsiteY1" fmla="*/ 13064 h 153152"/>
                    <a:gd name="connsiteX2" fmla="*/ 140095 w 153160"/>
                    <a:gd name="connsiteY2" fmla="*/ 144263 h 153152"/>
                    <a:gd name="connsiteX3" fmla="*/ 140095 w 153160"/>
                    <a:gd name="connsiteY3" fmla="*/ 152757 h 153152"/>
                    <a:gd name="connsiteX4" fmla="*/ 153087 w 153160"/>
                    <a:gd name="connsiteY4" fmla="*/ 153153 h 153152"/>
                    <a:gd name="connsiteX5" fmla="*/ 9271 w 153160"/>
                    <a:gd name="connsiteY5" fmla="*/ 73 h 153152"/>
                    <a:gd name="connsiteX6" fmla="*/ 0 w 153160"/>
                    <a:gd name="connsiteY6" fmla="*/ 73 h 153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160" h="153152">
                      <a:moveTo>
                        <a:pt x="0" y="73"/>
                      </a:moveTo>
                      <a:lnTo>
                        <a:pt x="396" y="13064"/>
                      </a:lnTo>
                      <a:cubicBezTo>
                        <a:pt x="75203" y="10717"/>
                        <a:pt x="137748" y="69457"/>
                        <a:pt x="140095" y="144263"/>
                      </a:cubicBezTo>
                      <a:cubicBezTo>
                        <a:pt x="140184" y="147094"/>
                        <a:pt x="140184" y="149926"/>
                        <a:pt x="140095" y="152757"/>
                      </a:cubicBezTo>
                      <a:lnTo>
                        <a:pt x="153087" y="153153"/>
                      </a:lnTo>
                      <a:cubicBezTo>
                        <a:pt x="155645" y="71167"/>
                        <a:pt x="91257" y="2631"/>
                        <a:pt x="9271" y="73"/>
                      </a:cubicBezTo>
                      <a:cubicBezTo>
                        <a:pt x="6181" y="-24"/>
                        <a:pt x="3089" y="-24"/>
                        <a:pt x="0" y="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1" name="자유형: 도형 50">
                  <a:extLst>
                    <a:ext uri="{FF2B5EF4-FFF2-40B4-BE49-F238E27FC236}">
                      <a16:creationId xmlns:a16="http://schemas.microsoft.com/office/drawing/2014/main" id="{9693248E-F231-440D-BA65-EF0DE5FB49E7}"/>
                    </a:ext>
                  </a:extLst>
                </p:cNvPr>
                <p:cNvSpPr/>
                <p:nvPr/>
              </p:nvSpPr>
              <p:spPr>
                <a:xfrm>
                  <a:off x="6499668" y="1833038"/>
                  <a:ext cx="85326" cy="85329"/>
                </a:xfrm>
                <a:custGeom>
                  <a:avLst/>
                  <a:gdLst>
                    <a:gd name="connsiteX0" fmla="*/ 85173 w 85326"/>
                    <a:gd name="connsiteY0" fmla="*/ 85330 h 85329"/>
                    <a:gd name="connsiteX1" fmla="*/ 9830 w 85326"/>
                    <a:gd name="connsiteY1" fmla="*/ 151 h 85329"/>
                    <a:gd name="connsiteX2" fmla="*/ 0 w 85326"/>
                    <a:gd name="connsiteY2" fmla="*/ 150 h 85329"/>
                    <a:gd name="connsiteX3" fmla="*/ 760 w 85326"/>
                    <a:gd name="connsiteY3" fmla="*/ 13142 h 85329"/>
                    <a:gd name="connsiteX4" fmla="*/ 72214 w 85326"/>
                    <a:gd name="connsiteY4" fmla="*/ 76284 h 85329"/>
                    <a:gd name="connsiteX5" fmla="*/ 72214 w 85326"/>
                    <a:gd name="connsiteY5" fmla="*/ 84596 h 85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326" h="85329">
                      <a:moveTo>
                        <a:pt x="85173" y="85330"/>
                      </a:moveTo>
                      <a:cubicBezTo>
                        <a:pt x="87889" y="41003"/>
                        <a:pt x="54157" y="2867"/>
                        <a:pt x="9830" y="151"/>
                      </a:cubicBezTo>
                      <a:cubicBezTo>
                        <a:pt x="6556" y="-50"/>
                        <a:pt x="3274" y="-50"/>
                        <a:pt x="0" y="150"/>
                      </a:cubicBezTo>
                      <a:lnTo>
                        <a:pt x="760" y="13142"/>
                      </a:lnTo>
                      <a:cubicBezTo>
                        <a:pt x="37928" y="10847"/>
                        <a:pt x="69919" y="39116"/>
                        <a:pt x="72214" y="76284"/>
                      </a:cubicBezTo>
                      <a:cubicBezTo>
                        <a:pt x="72385" y="79052"/>
                        <a:pt x="72385" y="81828"/>
                        <a:pt x="72214" y="8459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29930566-09A1-49E7-B60A-303951D4BA06}"/>
                </a:ext>
              </a:extLst>
            </p:cNvPr>
            <p:cNvGrpSpPr/>
            <p:nvPr/>
          </p:nvGrpSpPr>
          <p:grpSpPr>
            <a:xfrm>
              <a:off x="293254" y="1898333"/>
              <a:ext cx="868301" cy="426726"/>
              <a:chOff x="281894" y="1898334"/>
              <a:chExt cx="868301" cy="426726"/>
            </a:xfrm>
          </p:grpSpPr>
          <p:sp>
            <p:nvSpPr>
              <p:cNvPr id="42" name="Oval 63">
                <a:extLst>
                  <a:ext uri="{FF2B5EF4-FFF2-40B4-BE49-F238E27FC236}">
                    <a16:creationId xmlns:a16="http://schemas.microsoft.com/office/drawing/2014/main" id="{CCB6E5DD-D2DE-4423-96A3-956A4436E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898334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3" name="직사각형 42">
                <a:extLst>
                  <a:ext uri="{FF2B5EF4-FFF2-40B4-BE49-F238E27FC236}">
                    <a16:creationId xmlns:a16="http://schemas.microsoft.com/office/drawing/2014/main" id="{5A296C81-21BE-4884-A9BD-37D99147D2AC}"/>
                  </a:ext>
                </a:extLst>
              </p:cNvPr>
              <p:cNvSpPr/>
              <p:nvPr/>
            </p:nvSpPr>
            <p:spPr>
              <a:xfrm>
                <a:off x="695490" y="1984739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문자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44" name="Freeform 130">
                <a:extLst>
                  <a:ext uri="{FF2B5EF4-FFF2-40B4-BE49-F238E27FC236}">
                    <a16:creationId xmlns:a16="http://schemas.microsoft.com/office/drawing/2014/main" id="{B078F1A1-DC44-4BD7-93C5-D9F6CCA171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073" y="2034849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</p:grpSp>
        <p:grpSp>
          <p:nvGrpSpPr>
            <p:cNvPr id="25" name="그룹 24">
              <a:extLst>
                <a:ext uri="{FF2B5EF4-FFF2-40B4-BE49-F238E27FC236}">
                  <a16:creationId xmlns:a16="http://schemas.microsoft.com/office/drawing/2014/main" id="{77702765-6908-4F91-AF44-8078F75A0FC5}"/>
                </a:ext>
              </a:extLst>
            </p:cNvPr>
            <p:cNvGrpSpPr/>
            <p:nvPr/>
          </p:nvGrpSpPr>
          <p:grpSpPr>
            <a:xfrm>
              <a:off x="293254" y="4030090"/>
              <a:ext cx="868301" cy="426726"/>
              <a:chOff x="281894" y="4030090"/>
              <a:chExt cx="868301" cy="426726"/>
            </a:xfrm>
          </p:grpSpPr>
          <p:sp>
            <p:nvSpPr>
              <p:cNvPr id="37" name="Oval 77">
                <a:extLst>
                  <a:ext uri="{FF2B5EF4-FFF2-40B4-BE49-F238E27FC236}">
                    <a16:creationId xmlns:a16="http://schemas.microsoft.com/office/drawing/2014/main" id="{C1F454AA-1D8E-49E5-ADDC-2C7140AD4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403009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38" name="직사각형 37">
                <a:extLst>
                  <a:ext uri="{FF2B5EF4-FFF2-40B4-BE49-F238E27FC236}">
                    <a16:creationId xmlns:a16="http://schemas.microsoft.com/office/drawing/2014/main" id="{9191FA5E-E965-49BB-A445-99D5739FAE78}"/>
                  </a:ext>
                </a:extLst>
              </p:cNvPr>
              <p:cNvSpPr/>
              <p:nvPr/>
            </p:nvSpPr>
            <p:spPr>
              <a:xfrm>
                <a:off x="695490" y="4116495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녹취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9" name="그래픽 109" descr="암">
                <a:extLst>
                  <a:ext uri="{FF2B5EF4-FFF2-40B4-BE49-F238E27FC236}">
                    <a16:creationId xmlns:a16="http://schemas.microsoft.com/office/drawing/2014/main" id="{0A13A44C-3666-40AC-8E05-D7546CD98273}"/>
                  </a:ext>
                </a:extLst>
              </p:cNvPr>
              <p:cNvGrpSpPr/>
              <p:nvPr/>
            </p:nvGrpSpPr>
            <p:grpSpPr>
              <a:xfrm>
                <a:off x="367299" y="4134330"/>
                <a:ext cx="255916" cy="225406"/>
                <a:chOff x="7025746" y="3790001"/>
                <a:chExt cx="493545" cy="434706"/>
              </a:xfrm>
              <a:solidFill>
                <a:srgbClr val="FFFFFF"/>
              </a:solidFill>
            </p:grpSpPr>
            <p:sp>
              <p:nvSpPr>
                <p:cNvPr id="40" name="자유형: 도형 39">
                  <a:extLst>
                    <a:ext uri="{FF2B5EF4-FFF2-40B4-BE49-F238E27FC236}">
                      <a16:creationId xmlns:a16="http://schemas.microsoft.com/office/drawing/2014/main" id="{0B9A38B4-355A-496F-BD14-F499F3F20E4A}"/>
                    </a:ext>
                  </a:extLst>
                </p:cNvPr>
                <p:cNvSpPr/>
                <p:nvPr/>
              </p:nvSpPr>
              <p:spPr>
                <a:xfrm>
                  <a:off x="7025746" y="3790001"/>
                  <a:ext cx="461848" cy="261654"/>
                </a:xfrm>
                <a:custGeom>
                  <a:avLst/>
                  <a:gdLst>
                    <a:gd name="connsiteX0" fmla="*/ 20020 w 461848"/>
                    <a:gd name="connsiteY0" fmla="*/ 110551 h 261654"/>
                    <a:gd name="connsiteX1" fmla="*/ 35587 w 461848"/>
                    <a:gd name="connsiteY1" fmla="*/ 241634 h 261654"/>
                    <a:gd name="connsiteX2" fmla="*/ 166670 w 461848"/>
                    <a:gd name="connsiteY2" fmla="*/ 226067 h 261654"/>
                    <a:gd name="connsiteX3" fmla="*/ 151102 w 461848"/>
                    <a:gd name="connsiteY3" fmla="*/ 94984 h 261654"/>
                    <a:gd name="connsiteX4" fmla="*/ 74275 w 461848"/>
                    <a:gd name="connsiteY4" fmla="*/ 76937 h 261654"/>
                    <a:gd name="connsiteX5" fmla="*/ 74184 w 461848"/>
                    <a:gd name="connsiteY5" fmla="*/ 76882 h 261654"/>
                    <a:gd name="connsiteX6" fmla="*/ 74215 w 461848"/>
                    <a:gd name="connsiteY6" fmla="*/ 76802 h 261654"/>
                    <a:gd name="connsiteX7" fmla="*/ 247031 w 461848"/>
                    <a:gd name="connsiteY7" fmla="*/ 14992 h 261654"/>
                    <a:gd name="connsiteX8" fmla="*/ 450974 w 461848"/>
                    <a:gd name="connsiteY8" fmla="*/ 102592 h 261654"/>
                    <a:gd name="connsiteX9" fmla="*/ 461849 w 461848"/>
                    <a:gd name="connsiteY9" fmla="*/ 92272 h 261654"/>
                    <a:gd name="connsiteX10" fmla="*/ 247046 w 461848"/>
                    <a:gd name="connsiteY10" fmla="*/ 2 h 261654"/>
                    <a:gd name="connsiteX11" fmla="*/ 21189 w 461848"/>
                    <a:gd name="connsiteY11" fmla="*/ 109023 h 261654"/>
                    <a:gd name="connsiteX12" fmla="*/ 21114 w 461848"/>
                    <a:gd name="connsiteY12" fmla="*/ 109105 h 261654"/>
                    <a:gd name="connsiteX13" fmla="*/ 15395 w 461848"/>
                    <a:gd name="connsiteY13" fmla="*/ 179234 h 261654"/>
                    <a:gd name="connsiteX14" fmla="*/ 32566 w 461848"/>
                    <a:gd name="connsiteY14" fmla="*/ 118766 h 261654"/>
                    <a:gd name="connsiteX15" fmla="*/ 32933 w 461848"/>
                    <a:gd name="connsiteY15" fmla="*/ 118331 h 261654"/>
                    <a:gd name="connsiteX16" fmla="*/ 143709 w 461848"/>
                    <a:gd name="connsiteY16" fmla="*/ 108298 h 261654"/>
                    <a:gd name="connsiteX17" fmla="*/ 153743 w 461848"/>
                    <a:gd name="connsiteY17" fmla="*/ 219073 h 261654"/>
                    <a:gd name="connsiteX18" fmla="*/ 42967 w 461848"/>
                    <a:gd name="connsiteY18" fmla="*/ 229107 h 261654"/>
                    <a:gd name="connsiteX19" fmla="*/ 15395 w 461848"/>
                    <a:gd name="connsiteY19" fmla="*/ 179234 h 261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848" h="261654">
                      <a:moveTo>
                        <a:pt x="20020" y="110551"/>
                      </a:moveTo>
                      <a:cubicBezTo>
                        <a:pt x="-11879" y="151048"/>
                        <a:pt x="-4909" y="209735"/>
                        <a:pt x="35587" y="241634"/>
                      </a:cubicBezTo>
                      <a:cubicBezTo>
                        <a:pt x="76083" y="273533"/>
                        <a:pt x="134771" y="266564"/>
                        <a:pt x="166670" y="226067"/>
                      </a:cubicBezTo>
                      <a:cubicBezTo>
                        <a:pt x="198569" y="185570"/>
                        <a:pt x="191599" y="126883"/>
                        <a:pt x="151102" y="94984"/>
                      </a:cubicBezTo>
                      <a:cubicBezTo>
                        <a:pt x="129421" y="77905"/>
                        <a:pt x="101293" y="71298"/>
                        <a:pt x="74275" y="76937"/>
                      </a:cubicBezTo>
                      <a:cubicBezTo>
                        <a:pt x="74234" y="76947"/>
                        <a:pt x="74194" y="76923"/>
                        <a:pt x="74184" y="76882"/>
                      </a:cubicBezTo>
                      <a:cubicBezTo>
                        <a:pt x="74177" y="76852"/>
                        <a:pt x="74189" y="76819"/>
                        <a:pt x="74215" y="76802"/>
                      </a:cubicBezTo>
                      <a:cubicBezTo>
                        <a:pt x="122800" y="36589"/>
                        <a:pt x="183964" y="14713"/>
                        <a:pt x="247031" y="14992"/>
                      </a:cubicBezTo>
                      <a:cubicBezTo>
                        <a:pt x="324212" y="14680"/>
                        <a:pt x="398062" y="46401"/>
                        <a:pt x="450974" y="102592"/>
                      </a:cubicBezTo>
                      <a:lnTo>
                        <a:pt x="461849" y="92272"/>
                      </a:lnTo>
                      <a:cubicBezTo>
                        <a:pt x="406120" y="33089"/>
                        <a:pt x="328337" y="-323"/>
                        <a:pt x="247046" y="2"/>
                      </a:cubicBezTo>
                      <a:cubicBezTo>
                        <a:pt x="159033" y="-181"/>
                        <a:pt x="75795" y="39998"/>
                        <a:pt x="21189" y="109023"/>
                      </a:cubicBezTo>
                      <a:lnTo>
                        <a:pt x="21114" y="109105"/>
                      </a:lnTo>
                      <a:close/>
                      <a:moveTo>
                        <a:pt x="15395" y="179234"/>
                      </a:moveTo>
                      <a:cubicBezTo>
                        <a:pt x="12444" y="157566"/>
                        <a:pt x="18668" y="135649"/>
                        <a:pt x="32566" y="118766"/>
                      </a:cubicBezTo>
                      <a:cubicBezTo>
                        <a:pt x="32686" y="118616"/>
                        <a:pt x="32813" y="118481"/>
                        <a:pt x="32933" y="118331"/>
                      </a:cubicBezTo>
                      <a:cubicBezTo>
                        <a:pt x="60753" y="84971"/>
                        <a:pt x="110348" y="80478"/>
                        <a:pt x="143709" y="108298"/>
                      </a:cubicBezTo>
                      <a:cubicBezTo>
                        <a:pt x="177070" y="136117"/>
                        <a:pt x="181562" y="185713"/>
                        <a:pt x="153743" y="219073"/>
                      </a:cubicBezTo>
                      <a:cubicBezTo>
                        <a:pt x="125923" y="252434"/>
                        <a:pt x="76328" y="256926"/>
                        <a:pt x="42967" y="229107"/>
                      </a:cubicBezTo>
                      <a:cubicBezTo>
                        <a:pt x="27865" y="216514"/>
                        <a:pt x="18028" y="198721"/>
                        <a:pt x="15395" y="179234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1" name="자유형: 도형 40">
                  <a:extLst>
                    <a:ext uri="{FF2B5EF4-FFF2-40B4-BE49-F238E27FC236}">
                      <a16:creationId xmlns:a16="http://schemas.microsoft.com/office/drawing/2014/main" id="{84119A01-11C3-4DB3-A123-1E1DDAC4039D}"/>
                    </a:ext>
                  </a:extLst>
                </p:cNvPr>
                <p:cNvSpPr/>
                <p:nvPr/>
              </p:nvSpPr>
              <p:spPr>
                <a:xfrm>
                  <a:off x="7057525" y="3963053"/>
                  <a:ext cx="461766" cy="261653"/>
                </a:xfrm>
                <a:custGeom>
                  <a:avLst/>
                  <a:gdLst>
                    <a:gd name="connsiteX0" fmla="*/ 441747 w 461766"/>
                    <a:gd name="connsiteY0" fmla="*/ 151103 h 261653"/>
                    <a:gd name="connsiteX1" fmla="*/ 426179 w 461766"/>
                    <a:gd name="connsiteY1" fmla="*/ 20020 h 261653"/>
                    <a:gd name="connsiteX2" fmla="*/ 295096 w 461766"/>
                    <a:gd name="connsiteY2" fmla="*/ 35587 h 261653"/>
                    <a:gd name="connsiteX3" fmla="*/ 310664 w 461766"/>
                    <a:gd name="connsiteY3" fmla="*/ 166670 h 261653"/>
                    <a:gd name="connsiteX4" fmla="*/ 387491 w 461766"/>
                    <a:gd name="connsiteY4" fmla="*/ 184717 h 261653"/>
                    <a:gd name="connsiteX5" fmla="*/ 387573 w 461766"/>
                    <a:gd name="connsiteY5" fmla="*/ 184785 h 261653"/>
                    <a:gd name="connsiteX6" fmla="*/ 387551 w 461766"/>
                    <a:gd name="connsiteY6" fmla="*/ 184844 h 261653"/>
                    <a:gd name="connsiteX7" fmla="*/ 214735 w 461766"/>
                    <a:gd name="connsiteY7" fmla="*/ 246662 h 261653"/>
                    <a:gd name="connsiteX8" fmla="*/ 10875 w 461766"/>
                    <a:gd name="connsiteY8" fmla="*/ 159062 h 261653"/>
                    <a:gd name="connsiteX9" fmla="*/ 0 w 461766"/>
                    <a:gd name="connsiteY9" fmla="*/ 169383 h 261653"/>
                    <a:gd name="connsiteX10" fmla="*/ 214735 w 461766"/>
                    <a:gd name="connsiteY10" fmla="*/ 261652 h 261653"/>
                    <a:gd name="connsiteX11" fmla="*/ 440488 w 461766"/>
                    <a:gd name="connsiteY11" fmla="*/ 152752 h 261653"/>
                    <a:gd name="connsiteX12" fmla="*/ 440727 w 461766"/>
                    <a:gd name="connsiteY12" fmla="*/ 152467 h 261653"/>
                    <a:gd name="connsiteX13" fmla="*/ 290838 w 461766"/>
                    <a:gd name="connsiteY13" fmla="*/ 106651 h 261653"/>
                    <a:gd name="connsiteX14" fmla="*/ 354699 w 461766"/>
                    <a:gd name="connsiteY14" fmla="*/ 15503 h 261653"/>
                    <a:gd name="connsiteX15" fmla="*/ 445846 w 461766"/>
                    <a:gd name="connsiteY15" fmla="*/ 79365 h 261653"/>
                    <a:gd name="connsiteX16" fmla="*/ 429155 w 461766"/>
                    <a:gd name="connsiteY16" fmla="*/ 142956 h 261653"/>
                    <a:gd name="connsiteX17" fmla="*/ 428946 w 461766"/>
                    <a:gd name="connsiteY17" fmla="*/ 143203 h 261653"/>
                    <a:gd name="connsiteX18" fmla="*/ 318140 w 461766"/>
                    <a:gd name="connsiteY18" fmla="*/ 153606 h 261653"/>
                    <a:gd name="connsiteX19" fmla="*/ 290838 w 461766"/>
                    <a:gd name="connsiteY19" fmla="*/ 106651 h 261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766" h="261653">
                      <a:moveTo>
                        <a:pt x="441747" y="151103"/>
                      </a:moveTo>
                      <a:cubicBezTo>
                        <a:pt x="473646" y="110606"/>
                        <a:pt x="466675" y="51919"/>
                        <a:pt x="426179" y="20020"/>
                      </a:cubicBezTo>
                      <a:cubicBezTo>
                        <a:pt x="385683" y="-11879"/>
                        <a:pt x="326995" y="-4909"/>
                        <a:pt x="295096" y="35587"/>
                      </a:cubicBezTo>
                      <a:cubicBezTo>
                        <a:pt x="263198" y="76084"/>
                        <a:pt x="270168" y="134771"/>
                        <a:pt x="310664" y="166670"/>
                      </a:cubicBezTo>
                      <a:cubicBezTo>
                        <a:pt x="332345" y="183749"/>
                        <a:pt x="360473" y="190356"/>
                        <a:pt x="387491" y="184717"/>
                      </a:cubicBezTo>
                      <a:cubicBezTo>
                        <a:pt x="387533" y="184713"/>
                        <a:pt x="387569" y="184744"/>
                        <a:pt x="387573" y="184785"/>
                      </a:cubicBezTo>
                      <a:cubicBezTo>
                        <a:pt x="387575" y="184807"/>
                        <a:pt x="387567" y="184829"/>
                        <a:pt x="387551" y="184844"/>
                      </a:cubicBezTo>
                      <a:cubicBezTo>
                        <a:pt x="338968" y="225062"/>
                        <a:pt x="277804" y="246941"/>
                        <a:pt x="214735" y="246662"/>
                      </a:cubicBezTo>
                      <a:cubicBezTo>
                        <a:pt x="137582" y="246954"/>
                        <a:pt x="63765" y="215235"/>
                        <a:pt x="10875" y="159062"/>
                      </a:cubicBezTo>
                      <a:lnTo>
                        <a:pt x="0" y="169383"/>
                      </a:lnTo>
                      <a:cubicBezTo>
                        <a:pt x="55712" y="228549"/>
                        <a:pt x="133468" y="261960"/>
                        <a:pt x="214735" y="261652"/>
                      </a:cubicBezTo>
                      <a:cubicBezTo>
                        <a:pt x="302691" y="261832"/>
                        <a:pt x="385880" y="221703"/>
                        <a:pt x="440488" y="152752"/>
                      </a:cubicBezTo>
                      <a:lnTo>
                        <a:pt x="440727" y="152467"/>
                      </a:lnTo>
                      <a:close/>
                      <a:moveTo>
                        <a:pt x="290838" y="106651"/>
                      </a:moveTo>
                      <a:cubicBezTo>
                        <a:pt x="283303" y="63846"/>
                        <a:pt x="311895" y="23038"/>
                        <a:pt x="354699" y="15503"/>
                      </a:cubicBezTo>
                      <a:cubicBezTo>
                        <a:pt x="397504" y="7968"/>
                        <a:pt x="438312" y="36560"/>
                        <a:pt x="445846" y="79365"/>
                      </a:cubicBezTo>
                      <a:cubicBezTo>
                        <a:pt x="449828" y="101981"/>
                        <a:pt x="443731" y="125209"/>
                        <a:pt x="429155" y="142956"/>
                      </a:cubicBezTo>
                      <a:lnTo>
                        <a:pt x="428946" y="143203"/>
                      </a:lnTo>
                      <a:cubicBezTo>
                        <a:pt x="401220" y="176674"/>
                        <a:pt x="351611" y="181332"/>
                        <a:pt x="318140" y="153606"/>
                      </a:cubicBezTo>
                      <a:cubicBezTo>
                        <a:pt x="303755" y="141691"/>
                        <a:pt x="294078" y="125047"/>
                        <a:pt x="290838" y="10665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26" name="그룹 25">
              <a:extLst>
                <a:ext uri="{FF2B5EF4-FFF2-40B4-BE49-F238E27FC236}">
                  <a16:creationId xmlns:a16="http://schemas.microsoft.com/office/drawing/2014/main" id="{EEB1BF3C-CBB0-41A1-AF88-956173B287CD}"/>
                </a:ext>
              </a:extLst>
            </p:cNvPr>
            <p:cNvGrpSpPr/>
            <p:nvPr/>
          </p:nvGrpSpPr>
          <p:grpSpPr>
            <a:xfrm>
              <a:off x="293254" y="2608918"/>
              <a:ext cx="1016515" cy="426726"/>
              <a:chOff x="281894" y="2608920"/>
              <a:chExt cx="1016515" cy="426726"/>
            </a:xfrm>
          </p:grpSpPr>
          <p:sp>
            <p:nvSpPr>
              <p:cNvPr id="31" name="Oval 76">
                <a:extLst>
                  <a:ext uri="{FF2B5EF4-FFF2-40B4-BE49-F238E27FC236}">
                    <a16:creationId xmlns:a16="http://schemas.microsoft.com/office/drawing/2014/main" id="{850E2FBF-0F25-4D46-B9D8-A42568118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260892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32" name="직사각형 31">
                <a:extLst>
                  <a:ext uri="{FF2B5EF4-FFF2-40B4-BE49-F238E27FC236}">
                    <a16:creationId xmlns:a16="http://schemas.microsoft.com/office/drawing/2014/main" id="{A8F7E3B3-6144-4895-8A82-331AF760AFEA}"/>
                  </a:ext>
                </a:extLst>
              </p:cNvPr>
              <p:cNvSpPr/>
              <p:nvPr/>
            </p:nvSpPr>
            <p:spPr>
              <a:xfrm>
                <a:off x="695490" y="2695325"/>
                <a:ext cx="602919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주소록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33" name="그래픽 98" descr="주소록">
                <a:extLst>
                  <a:ext uri="{FF2B5EF4-FFF2-40B4-BE49-F238E27FC236}">
                    <a16:creationId xmlns:a16="http://schemas.microsoft.com/office/drawing/2014/main" id="{068781D4-CC91-4F0A-9542-46223E3F4E00}"/>
                  </a:ext>
                </a:extLst>
              </p:cNvPr>
              <p:cNvGrpSpPr/>
              <p:nvPr/>
            </p:nvGrpSpPr>
            <p:grpSpPr>
              <a:xfrm>
                <a:off x="388486" y="2691466"/>
                <a:ext cx="213549" cy="261634"/>
                <a:chOff x="7125379" y="4754331"/>
                <a:chExt cx="312602" cy="382991"/>
              </a:xfrm>
              <a:solidFill>
                <a:srgbClr val="FFFFFF"/>
              </a:solidFill>
            </p:grpSpPr>
            <p:sp>
              <p:nvSpPr>
                <p:cNvPr id="34" name="자유형: 도형 33">
                  <a:extLst>
                    <a:ext uri="{FF2B5EF4-FFF2-40B4-BE49-F238E27FC236}">
                      <a16:creationId xmlns:a16="http://schemas.microsoft.com/office/drawing/2014/main" id="{5CFC531C-EE34-4333-98DA-C1A04B6B8385}"/>
                    </a:ext>
                  </a:extLst>
                </p:cNvPr>
                <p:cNvSpPr/>
                <p:nvPr/>
              </p:nvSpPr>
              <p:spPr>
                <a:xfrm>
                  <a:off x="7125379" y="4754331"/>
                  <a:ext cx="312602" cy="382991"/>
                </a:xfrm>
                <a:custGeom>
                  <a:avLst/>
                  <a:gdLst>
                    <a:gd name="connsiteX0" fmla="*/ 285740 w 310908"/>
                    <a:gd name="connsiteY0" fmla="*/ 0 h 380917"/>
                    <a:gd name="connsiteX1" fmla="*/ 0 w 310908"/>
                    <a:gd name="connsiteY1" fmla="*/ 0 h 380917"/>
                    <a:gd name="connsiteX2" fmla="*/ 0 w 310908"/>
                    <a:gd name="connsiteY2" fmla="*/ 380918 h 380917"/>
                    <a:gd name="connsiteX3" fmla="*/ 285740 w 310908"/>
                    <a:gd name="connsiteY3" fmla="*/ 380918 h 380917"/>
                    <a:gd name="connsiteX4" fmla="*/ 310908 w 310908"/>
                    <a:gd name="connsiteY4" fmla="*/ 355844 h 380917"/>
                    <a:gd name="connsiteX5" fmla="*/ 310908 w 310908"/>
                    <a:gd name="connsiteY5" fmla="*/ 25073 h 380917"/>
                    <a:gd name="connsiteX6" fmla="*/ 285740 w 310908"/>
                    <a:gd name="connsiteY6" fmla="*/ 0 h 380917"/>
                    <a:gd name="connsiteX7" fmla="*/ 10029 w 310908"/>
                    <a:gd name="connsiteY7" fmla="*/ 10029 h 380917"/>
                    <a:gd name="connsiteX8" fmla="*/ 46441 w 310908"/>
                    <a:gd name="connsiteY8" fmla="*/ 10029 h 380917"/>
                    <a:gd name="connsiteX9" fmla="*/ 46441 w 310908"/>
                    <a:gd name="connsiteY9" fmla="*/ 370888 h 380917"/>
                    <a:gd name="connsiteX10" fmla="*/ 10029 w 310908"/>
                    <a:gd name="connsiteY10" fmla="*/ 370888 h 380917"/>
                    <a:gd name="connsiteX11" fmla="*/ 300879 w 310908"/>
                    <a:gd name="connsiteY11" fmla="*/ 355854 h 380917"/>
                    <a:gd name="connsiteX12" fmla="*/ 285740 w 310908"/>
                    <a:gd name="connsiteY12" fmla="*/ 370898 h 380917"/>
                    <a:gd name="connsiteX13" fmla="*/ 56470 w 310908"/>
                    <a:gd name="connsiteY13" fmla="*/ 370898 h 380917"/>
                    <a:gd name="connsiteX14" fmla="*/ 56470 w 310908"/>
                    <a:gd name="connsiteY14" fmla="*/ 10029 h 380917"/>
                    <a:gd name="connsiteX15" fmla="*/ 285740 w 310908"/>
                    <a:gd name="connsiteY15" fmla="*/ 10029 h 380917"/>
                    <a:gd name="connsiteX16" fmla="*/ 300879 w 310908"/>
                    <a:gd name="connsiteY16" fmla="*/ 25073 h 380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0908" h="380917">
                      <a:moveTo>
                        <a:pt x="285740" y="0"/>
                      </a:moveTo>
                      <a:lnTo>
                        <a:pt x="0" y="0"/>
                      </a:lnTo>
                      <a:lnTo>
                        <a:pt x="0" y="380918"/>
                      </a:lnTo>
                      <a:lnTo>
                        <a:pt x="285740" y="380918"/>
                      </a:lnTo>
                      <a:cubicBezTo>
                        <a:pt x="299609" y="380932"/>
                        <a:pt x="310869" y="369713"/>
                        <a:pt x="310908" y="355844"/>
                      </a:cubicBezTo>
                      <a:lnTo>
                        <a:pt x="310908" y="25073"/>
                      </a:lnTo>
                      <a:cubicBezTo>
                        <a:pt x="310869" y="11205"/>
                        <a:pt x="299609" y="-14"/>
                        <a:pt x="285740" y="0"/>
                      </a:cubicBezTo>
                      <a:close/>
                      <a:moveTo>
                        <a:pt x="10029" y="10029"/>
                      </a:moveTo>
                      <a:lnTo>
                        <a:pt x="46441" y="10029"/>
                      </a:lnTo>
                      <a:lnTo>
                        <a:pt x="46441" y="370888"/>
                      </a:lnTo>
                      <a:lnTo>
                        <a:pt x="10029" y="370888"/>
                      </a:lnTo>
                      <a:close/>
                      <a:moveTo>
                        <a:pt x="300879" y="355854"/>
                      </a:moveTo>
                      <a:cubicBezTo>
                        <a:pt x="300846" y="364186"/>
                        <a:pt x="294071" y="370918"/>
                        <a:pt x="285740" y="370898"/>
                      </a:cubicBezTo>
                      <a:lnTo>
                        <a:pt x="56470" y="370898"/>
                      </a:lnTo>
                      <a:lnTo>
                        <a:pt x="56470" y="10029"/>
                      </a:lnTo>
                      <a:lnTo>
                        <a:pt x="285740" y="10029"/>
                      </a:lnTo>
                      <a:cubicBezTo>
                        <a:pt x="294071" y="10010"/>
                        <a:pt x="300846" y="16741"/>
                        <a:pt x="300879" y="250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5" name="자유형: 도형 34">
                  <a:extLst>
                    <a:ext uri="{FF2B5EF4-FFF2-40B4-BE49-F238E27FC236}">
                      <a16:creationId xmlns:a16="http://schemas.microsoft.com/office/drawing/2014/main" id="{B00072B3-2F87-422A-80D7-1D0951669167}"/>
                    </a:ext>
                  </a:extLst>
                </p:cNvPr>
                <p:cNvSpPr/>
                <p:nvPr/>
              </p:nvSpPr>
              <p:spPr>
                <a:xfrm>
                  <a:off x="7261350" y="4863127"/>
                  <a:ext cx="76683" cy="76683"/>
                </a:xfrm>
                <a:custGeom>
                  <a:avLst/>
                  <a:gdLst>
                    <a:gd name="connsiteX0" fmla="*/ 38533 w 76683"/>
                    <a:gd name="connsiteY0" fmla="*/ 76683 h 76683"/>
                    <a:gd name="connsiteX1" fmla="*/ 76683 w 76683"/>
                    <a:gd name="connsiteY1" fmla="*/ 38151 h 76683"/>
                    <a:gd name="connsiteX2" fmla="*/ 38151 w 76683"/>
                    <a:gd name="connsiteY2" fmla="*/ 0 h 76683"/>
                    <a:gd name="connsiteX3" fmla="*/ 0 w 76683"/>
                    <a:gd name="connsiteY3" fmla="*/ 38341 h 76683"/>
                    <a:gd name="connsiteX4" fmla="*/ 38533 w 76683"/>
                    <a:gd name="connsiteY4" fmla="*/ 76683 h 76683"/>
                    <a:gd name="connsiteX5" fmla="*/ 38533 w 76683"/>
                    <a:gd name="connsiteY5" fmla="*/ 10029 h 76683"/>
                    <a:gd name="connsiteX6" fmla="*/ 66654 w 76683"/>
                    <a:gd name="connsiteY6" fmla="*/ 38532 h 76683"/>
                    <a:gd name="connsiteX7" fmla="*/ 38151 w 76683"/>
                    <a:gd name="connsiteY7" fmla="*/ 66653 h 76683"/>
                    <a:gd name="connsiteX8" fmla="*/ 10029 w 76683"/>
                    <a:gd name="connsiteY8" fmla="*/ 38341 h 76683"/>
                    <a:gd name="connsiteX9" fmla="*/ 38533 w 76683"/>
                    <a:gd name="connsiteY9" fmla="*/ 10029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6683" h="76683">
                      <a:moveTo>
                        <a:pt x="38533" y="76683"/>
                      </a:moveTo>
                      <a:cubicBezTo>
                        <a:pt x="59708" y="76578"/>
                        <a:pt x="76789" y="59327"/>
                        <a:pt x="76683" y="38151"/>
                      </a:cubicBezTo>
                      <a:cubicBezTo>
                        <a:pt x="76578" y="16976"/>
                        <a:pt x="59327" y="-105"/>
                        <a:pt x="38151" y="0"/>
                      </a:cubicBezTo>
                      <a:cubicBezTo>
                        <a:pt x="17051" y="105"/>
                        <a:pt x="0" y="17240"/>
                        <a:pt x="0" y="38341"/>
                      </a:cubicBezTo>
                      <a:cubicBezTo>
                        <a:pt x="53" y="59569"/>
                        <a:pt x="17304" y="76736"/>
                        <a:pt x="38533" y="76683"/>
                      </a:cubicBezTo>
                      <a:close/>
                      <a:moveTo>
                        <a:pt x="38533" y="10029"/>
                      </a:moveTo>
                      <a:cubicBezTo>
                        <a:pt x="54169" y="10134"/>
                        <a:pt x="66759" y="22895"/>
                        <a:pt x="66654" y="38532"/>
                      </a:cubicBezTo>
                      <a:cubicBezTo>
                        <a:pt x="66549" y="54168"/>
                        <a:pt x="53788" y="66758"/>
                        <a:pt x="38151" y="66653"/>
                      </a:cubicBezTo>
                      <a:cubicBezTo>
                        <a:pt x="22590" y="66548"/>
                        <a:pt x="10030" y="53903"/>
                        <a:pt x="10029" y="38341"/>
                      </a:cubicBezTo>
                      <a:cubicBezTo>
                        <a:pt x="10101" y="22660"/>
                        <a:pt x="22851" y="9995"/>
                        <a:pt x="38533" y="1002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6" name="자유형: 도형 35">
                  <a:extLst>
                    <a:ext uri="{FF2B5EF4-FFF2-40B4-BE49-F238E27FC236}">
                      <a16:creationId xmlns:a16="http://schemas.microsoft.com/office/drawing/2014/main" id="{B6CCBF0A-2782-4B6B-9002-F286D5879588}"/>
                    </a:ext>
                  </a:extLst>
                </p:cNvPr>
                <p:cNvSpPr/>
                <p:nvPr/>
              </p:nvSpPr>
              <p:spPr>
                <a:xfrm>
                  <a:off x="7222823" y="4949333"/>
                  <a:ext cx="154135" cy="76683"/>
                </a:xfrm>
                <a:custGeom>
                  <a:avLst/>
                  <a:gdLst>
                    <a:gd name="connsiteX0" fmla="*/ 146428 w 154135"/>
                    <a:gd name="connsiteY0" fmla="*/ 23007 h 76683"/>
                    <a:gd name="connsiteX1" fmla="*/ 108848 w 154135"/>
                    <a:gd name="connsiteY1" fmla="*/ 4814 h 76683"/>
                    <a:gd name="connsiteX2" fmla="*/ 77060 w 154135"/>
                    <a:gd name="connsiteY2" fmla="*/ 0 h 76683"/>
                    <a:gd name="connsiteX3" fmla="*/ 7708 w 154135"/>
                    <a:gd name="connsiteY3" fmla="*/ 23007 h 76683"/>
                    <a:gd name="connsiteX4" fmla="*/ 0 w 154135"/>
                    <a:gd name="connsiteY4" fmla="*/ 38342 h 76683"/>
                    <a:gd name="connsiteX5" fmla="*/ 0 w 154135"/>
                    <a:gd name="connsiteY5" fmla="*/ 76684 h 76683"/>
                    <a:gd name="connsiteX6" fmla="*/ 154135 w 154135"/>
                    <a:gd name="connsiteY6" fmla="*/ 76684 h 76683"/>
                    <a:gd name="connsiteX7" fmla="*/ 154135 w 154135"/>
                    <a:gd name="connsiteY7" fmla="*/ 38342 h 76683"/>
                    <a:gd name="connsiteX8" fmla="*/ 146428 w 154135"/>
                    <a:gd name="connsiteY8" fmla="*/ 23007 h 76683"/>
                    <a:gd name="connsiteX9" fmla="*/ 144106 w 154135"/>
                    <a:gd name="connsiteY9" fmla="*/ 66655 h 76683"/>
                    <a:gd name="connsiteX10" fmla="*/ 10019 w 154135"/>
                    <a:gd name="connsiteY10" fmla="*/ 66655 h 76683"/>
                    <a:gd name="connsiteX11" fmla="*/ 10019 w 154135"/>
                    <a:gd name="connsiteY11" fmla="*/ 38342 h 76683"/>
                    <a:gd name="connsiteX12" fmla="*/ 13795 w 154135"/>
                    <a:gd name="connsiteY12" fmla="*/ 30970 h 76683"/>
                    <a:gd name="connsiteX13" fmla="*/ 47895 w 154135"/>
                    <a:gd name="connsiteY13" fmla="*/ 14492 h 76683"/>
                    <a:gd name="connsiteX14" fmla="*/ 77065 w 154135"/>
                    <a:gd name="connsiteY14" fmla="*/ 10029 h 76683"/>
                    <a:gd name="connsiteX15" fmla="*/ 106150 w 154135"/>
                    <a:gd name="connsiteY15" fmla="*/ 14462 h 76683"/>
                    <a:gd name="connsiteX16" fmla="*/ 140250 w 154135"/>
                    <a:gd name="connsiteY16" fmla="*/ 30885 h 76683"/>
                    <a:gd name="connsiteX17" fmla="*/ 144106 w 154135"/>
                    <a:gd name="connsiteY17" fmla="*/ 38342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54135" h="76683">
                      <a:moveTo>
                        <a:pt x="146428" y="23007"/>
                      </a:moveTo>
                      <a:cubicBezTo>
                        <a:pt x="135244" y="14490"/>
                        <a:pt x="122465" y="8304"/>
                        <a:pt x="108848" y="4814"/>
                      </a:cubicBezTo>
                      <a:cubicBezTo>
                        <a:pt x="98547" y="1653"/>
                        <a:pt x="87835" y="31"/>
                        <a:pt x="77060" y="0"/>
                      </a:cubicBezTo>
                      <a:cubicBezTo>
                        <a:pt x="52150" y="494"/>
                        <a:pt x="27973" y="8514"/>
                        <a:pt x="7708" y="23007"/>
                      </a:cubicBezTo>
                      <a:cubicBezTo>
                        <a:pt x="2956" y="26693"/>
                        <a:pt x="123" y="32329"/>
                        <a:pt x="0" y="38342"/>
                      </a:cubicBezTo>
                      <a:lnTo>
                        <a:pt x="0" y="76684"/>
                      </a:lnTo>
                      <a:lnTo>
                        <a:pt x="154135" y="76684"/>
                      </a:lnTo>
                      <a:lnTo>
                        <a:pt x="154135" y="38342"/>
                      </a:lnTo>
                      <a:cubicBezTo>
                        <a:pt x="154022" y="32327"/>
                        <a:pt x="151187" y="26687"/>
                        <a:pt x="146428" y="23007"/>
                      </a:cubicBezTo>
                      <a:close/>
                      <a:moveTo>
                        <a:pt x="144106" y="66655"/>
                      </a:moveTo>
                      <a:lnTo>
                        <a:pt x="10019" y="66655"/>
                      </a:lnTo>
                      <a:lnTo>
                        <a:pt x="10019" y="38342"/>
                      </a:lnTo>
                      <a:cubicBezTo>
                        <a:pt x="10153" y="35455"/>
                        <a:pt x="11530" y="32766"/>
                        <a:pt x="13795" y="30970"/>
                      </a:cubicBezTo>
                      <a:cubicBezTo>
                        <a:pt x="24160" y="23608"/>
                        <a:pt x="35686" y="18038"/>
                        <a:pt x="47895" y="14492"/>
                      </a:cubicBezTo>
                      <a:cubicBezTo>
                        <a:pt x="57377" y="11715"/>
                        <a:pt x="67187" y="10214"/>
                        <a:pt x="77065" y="10029"/>
                      </a:cubicBezTo>
                      <a:cubicBezTo>
                        <a:pt x="86925" y="10070"/>
                        <a:pt x="96726" y="11564"/>
                        <a:pt x="106150" y="14462"/>
                      </a:cubicBezTo>
                      <a:cubicBezTo>
                        <a:pt x="118507" y="17582"/>
                        <a:pt x="130106" y="23169"/>
                        <a:pt x="140250" y="30885"/>
                      </a:cubicBezTo>
                      <a:cubicBezTo>
                        <a:pt x="142581" y="32673"/>
                        <a:pt x="143995" y="35406"/>
                        <a:pt x="144106" y="383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27" name="그룹 26">
              <a:extLst>
                <a:ext uri="{FF2B5EF4-FFF2-40B4-BE49-F238E27FC236}">
                  <a16:creationId xmlns:a16="http://schemas.microsoft.com/office/drawing/2014/main" id="{EA634EE6-9FAE-46A2-8A37-88D9F1A5C7EE}"/>
                </a:ext>
              </a:extLst>
            </p:cNvPr>
            <p:cNvGrpSpPr/>
            <p:nvPr/>
          </p:nvGrpSpPr>
          <p:grpSpPr>
            <a:xfrm>
              <a:off x="293254" y="3319503"/>
              <a:ext cx="868301" cy="426726"/>
              <a:chOff x="281894" y="3319506"/>
              <a:chExt cx="868301" cy="426726"/>
            </a:xfrm>
          </p:grpSpPr>
          <p:sp>
            <p:nvSpPr>
              <p:cNvPr id="28" name="Oval 77">
                <a:extLst>
                  <a:ext uri="{FF2B5EF4-FFF2-40B4-BE49-F238E27FC236}">
                    <a16:creationId xmlns:a16="http://schemas.microsoft.com/office/drawing/2014/main" id="{6E1FA01C-B13C-4E5A-AD04-8A81FC69C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3319506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29" name="Freeform 150">
                <a:extLst>
                  <a:ext uri="{FF2B5EF4-FFF2-40B4-BE49-F238E27FC236}">
                    <a16:creationId xmlns:a16="http://schemas.microsoft.com/office/drawing/2014/main" id="{BCEACC9E-63C1-4FA7-851F-0A90E4DF09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853" y="3387355"/>
                <a:ext cx="261272" cy="263662"/>
              </a:xfrm>
              <a:custGeom>
                <a:avLst/>
                <a:gdLst>
                  <a:gd name="T0" fmla="*/ 104 w 505"/>
                  <a:gd name="T1" fmla="*/ 461 h 510"/>
                  <a:gd name="T2" fmla="*/ 207 w 505"/>
                  <a:gd name="T3" fmla="*/ 151 h 510"/>
                  <a:gd name="T4" fmla="*/ 120 w 505"/>
                  <a:gd name="T5" fmla="*/ 167 h 510"/>
                  <a:gd name="T6" fmla="*/ 450 w 505"/>
                  <a:gd name="T7" fmla="*/ 167 h 510"/>
                  <a:gd name="T8" fmla="*/ 423 w 505"/>
                  <a:gd name="T9" fmla="*/ 151 h 510"/>
                  <a:gd name="T10" fmla="*/ 466 w 505"/>
                  <a:gd name="T11" fmla="*/ 461 h 510"/>
                  <a:gd name="T12" fmla="*/ 505 w 505"/>
                  <a:gd name="T13" fmla="*/ 156 h 510"/>
                  <a:gd name="T14" fmla="*/ 459 w 505"/>
                  <a:gd name="T15" fmla="*/ 126 h 510"/>
                  <a:gd name="T16" fmla="*/ 459 w 505"/>
                  <a:gd name="T17" fmla="*/ 494 h 510"/>
                  <a:gd name="T18" fmla="*/ 17 w 505"/>
                  <a:gd name="T19" fmla="*/ 156 h 510"/>
                  <a:gd name="T20" fmla="*/ 256 w 505"/>
                  <a:gd name="T21" fmla="*/ 118 h 510"/>
                  <a:gd name="T22" fmla="*/ 1 w 505"/>
                  <a:gd name="T23" fmla="*/ 156 h 510"/>
                  <a:gd name="T24" fmla="*/ 459 w 505"/>
                  <a:gd name="T25" fmla="*/ 510 h 510"/>
                  <a:gd name="T26" fmla="*/ 80 w 505"/>
                  <a:gd name="T27" fmla="*/ 181 h 510"/>
                  <a:gd name="T28" fmla="*/ 0 w 505"/>
                  <a:gd name="T29" fmla="*/ 181 h 510"/>
                  <a:gd name="T30" fmla="*/ 72 w 505"/>
                  <a:gd name="T31" fmla="*/ 447 h 510"/>
                  <a:gd name="T32" fmla="*/ 64 w 505"/>
                  <a:gd name="T33" fmla="*/ 189 h 510"/>
                  <a:gd name="T34" fmla="*/ 16 w 505"/>
                  <a:gd name="T35" fmla="*/ 189 h 510"/>
                  <a:gd name="T36" fmla="*/ 8 w 505"/>
                  <a:gd name="T37" fmla="*/ 257 h 510"/>
                  <a:gd name="T38" fmla="*/ 72 w 505"/>
                  <a:gd name="T39" fmla="*/ 273 h 510"/>
                  <a:gd name="T40" fmla="*/ 72 w 505"/>
                  <a:gd name="T41" fmla="*/ 340 h 510"/>
                  <a:gd name="T42" fmla="*/ 8 w 505"/>
                  <a:gd name="T43" fmla="*/ 356 h 510"/>
                  <a:gd name="T44" fmla="*/ 80 w 505"/>
                  <a:gd name="T45" fmla="*/ 353 h 510"/>
                  <a:gd name="T46" fmla="*/ 0 w 505"/>
                  <a:gd name="T47" fmla="*/ 353 h 510"/>
                  <a:gd name="T48" fmla="*/ 80 w 505"/>
                  <a:gd name="T49" fmla="*/ 353 h 510"/>
                  <a:gd name="T50" fmla="*/ 473 w 505"/>
                  <a:gd name="T51" fmla="*/ 42 h 510"/>
                  <a:gd name="T52" fmla="*/ 401 w 505"/>
                  <a:gd name="T53" fmla="*/ 12 h 510"/>
                  <a:gd name="T54" fmla="*/ 206 w 505"/>
                  <a:gd name="T55" fmla="*/ 218 h 510"/>
                  <a:gd name="T56" fmla="*/ 266 w 505"/>
                  <a:gd name="T57" fmla="*/ 267 h 510"/>
                  <a:gd name="T58" fmla="*/ 449 w 505"/>
                  <a:gd name="T59" fmla="*/ 24 h 510"/>
                  <a:gd name="T60" fmla="*/ 260 w 505"/>
                  <a:gd name="T61" fmla="*/ 250 h 510"/>
                  <a:gd name="T62" fmla="*/ 399 w 505"/>
                  <a:gd name="T63" fmla="*/ 134 h 510"/>
                  <a:gd name="T64" fmla="*/ 339 w 505"/>
                  <a:gd name="T65" fmla="*/ 74 h 510"/>
                  <a:gd name="T66" fmla="*/ 393 w 505"/>
                  <a:gd name="T67" fmla="*/ 136 h 510"/>
                  <a:gd name="T68" fmla="*/ 452 w 505"/>
                  <a:gd name="T69" fmla="*/ 69 h 510"/>
                  <a:gd name="T70" fmla="*/ 392 w 505"/>
                  <a:gd name="T71" fmla="*/ 32 h 510"/>
                  <a:gd name="T72" fmla="*/ 452 w 505"/>
                  <a:gd name="T73" fmla="*/ 81 h 510"/>
                  <a:gd name="T74" fmla="*/ 268 w 505"/>
                  <a:gd name="T75" fmla="*/ 259 h 510"/>
                  <a:gd name="T76" fmla="*/ 219 w 505"/>
                  <a:gd name="T77" fmla="*/ 215 h 510"/>
                  <a:gd name="T78" fmla="*/ 188 w 505"/>
                  <a:gd name="T79" fmla="*/ 275 h 510"/>
                  <a:gd name="T80" fmla="*/ 198 w 505"/>
                  <a:gd name="T81" fmla="*/ 285 h 510"/>
                  <a:gd name="T82" fmla="*/ 201 w 505"/>
                  <a:gd name="T83" fmla="*/ 271 h 510"/>
                  <a:gd name="T84" fmla="*/ 174 w 505"/>
                  <a:gd name="T85" fmla="*/ 299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05" h="510">
                    <a:moveTo>
                      <a:pt x="458" y="469"/>
                    </a:moveTo>
                    <a:cubicBezTo>
                      <a:pt x="112" y="469"/>
                      <a:pt x="112" y="469"/>
                      <a:pt x="112" y="469"/>
                    </a:cubicBezTo>
                    <a:cubicBezTo>
                      <a:pt x="108" y="469"/>
                      <a:pt x="104" y="465"/>
                      <a:pt x="104" y="461"/>
                    </a:cubicBezTo>
                    <a:cubicBezTo>
                      <a:pt x="104" y="159"/>
                      <a:pt x="104" y="159"/>
                      <a:pt x="104" y="159"/>
                    </a:cubicBezTo>
                    <a:cubicBezTo>
                      <a:pt x="104" y="155"/>
                      <a:pt x="108" y="151"/>
                      <a:pt x="112" y="151"/>
                    </a:cubicBezTo>
                    <a:cubicBezTo>
                      <a:pt x="207" y="151"/>
                      <a:pt x="207" y="151"/>
                      <a:pt x="207" y="151"/>
                    </a:cubicBezTo>
                    <a:cubicBezTo>
                      <a:pt x="212" y="151"/>
                      <a:pt x="215" y="155"/>
                      <a:pt x="215" y="159"/>
                    </a:cubicBezTo>
                    <a:cubicBezTo>
                      <a:pt x="215" y="164"/>
                      <a:pt x="212" y="167"/>
                      <a:pt x="207" y="167"/>
                    </a:cubicBezTo>
                    <a:cubicBezTo>
                      <a:pt x="120" y="167"/>
                      <a:pt x="120" y="167"/>
                      <a:pt x="120" y="167"/>
                    </a:cubicBezTo>
                    <a:cubicBezTo>
                      <a:pt x="120" y="453"/>
                      <a:pt x="120" y="453"/>
                      <a:pt x="120" y="453"/>
                    </a:cubicBezTo>
                    <a:cubicBezTo>
                      <a:pt x="450" y="453"/>
                      <a:pt x="450" y="453"/>
                      <a:pt x="450" y="453"/>
                    </a:cubicBezTo>
                    <a:cubicBezTo>
                      <a:pt x="450" y="167"/>
                      <a:pt x="450" y="167"/>
                      <a:pt x="450" y="167"/>
                    </a:cubicBezTo>
                    <a:cubicBezTo>
                      <a:pt x="423" y="167"/>
                      <a:pt x="423" y="167"/>
                      <a:pt x="423" y="167"/>
                    </a:cubicBezTo>
                    <a:cubicBezTo>
                      <a:pt x="418" y="167"/>
                      <a:pt x="415" y="164"/>
                      <a:pt x="415" y="159"/>
                    </a:cubicBezTo>
                    <a:cubicBezTo>
                      <a:pt x="415" y="155"/>
                      <a:pt x="418" y="151"/>
                      <a:pt x="423" y="151"/>
                    </a:cubicBezTo>
                    <a:cubicBezTo>
                      <a:pt x="458" y="151"/>
                      <a:pt x="458" y="151"/>
                      <a:pt x="458" y="151"/>
                    </a:cubicBezTo>
                    <a:cubicBezTo>
                      <a:pt x="462" y="151"/>
                      <a:pt x="466" y="155"/>
                      <a:pt x="466" y="159"/>
                    </a:cubicBezTo>
                    <a:cubicBezTo>
                      <a:pt x="466" y="461"/>
                      <a:pt x="466" y="461"/>
                      <a:pt x="466" y="461"/>
                    </a:cubicBezTo>
                    <a:cubicBezTo>
                      <a:pt x="466" y="465"/>
                      <a:pt x="462" y="469"/>
                      <a:pt x="458" y="469"/>
                    </a:cubicBezTo>
                    <a:close/>
                    <a:moveTo>
                      <a:pt x="505" y="464"/>
                    </a:moveTo>
                    <a:cubicBezTo>
                      <a:pt x="505" y="156"/>
                      <a:pt x="505" y="156"/>
                      <a:pt x="505" y="156"/>
                    </a:cubicBezTo>
                    <a:cubicBezTo>
                      <a:pt x="505" y="130"/>
                      <a:pt x="484" y="110"/>
                      <a:pt x="459" y="110"/>
                    </a:cubicBezTo>
                    <a:cubicBezTo>
                      <a:pt x="454" y="110"/>
                      <a:pt x="451" y="113"/>
                      <a:pt x="451" y="118"/>
                    </a:cubicBezTo>
                    <a:cubicBezTo>
                      <a:pt x="451" y="122"/>
                      <a:pt x="454" y="126"/>
                      <a:pt x="459" y="126"/>
                    </a:cubicBezTo>
                    <a:cubicBezTo>
                      <a:pt x="475" y="126"/>
                      <a:pt x="489" y="139"/>
                      <a:pt x="489" y="156"/>
                    </a:cubicBezTo>
                    <a:cubicBezTo>
                      <a:pt x="489" y="464"/>
                      <a:pt x="489" y="464"/>
                      <a:pt x="489" y="464"/>
                    </a:cubicBezTo>
                    <a:cubicBezTo>
                      <a:pt x="489" y="481"/>
                      <a:pt x="475" y="494"/>
                      <a:pt x="459" y="494"/>
                    </a:cubicBezTo>
                    <a:cubicBezTo>
                      <a:pt x="47" y="494"/>
                      <a:pt x="47" y="494"/>
                      <a:pt x="47" y="494"/>
                    </a:cubicBezTo>
                    <a:cubicBezTo>
                      <a:pt x="31" y="494"/>
                      <a:pt x="17" y="481"/>
                      <a:pt x="17" y="464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17" y="139"/>
                      <a:pt x="31" y="126"/>
                      <a:pt x="47" y="126"/>
                    </a:cubicBezTo>
                    <a:cubicBezTo>
                      <a:pt x="248" y="126"/>
                      <a:pt x="248" y="126"/>
                      <a:pt x="248" y="126"/>
                    </a:cubicBezTo>
                    <a:cubicBezTo>
                      <a:pt x="253" y="126"/>
                      <a:pt x="256" y="122"/>
                      <a:pt x="256" y="118"/>
                    </a:cubicBezTo>
                    <a:cubicBezTo>
                      <a:pt x="256" y="113"/>
                      <a:pt x="253" y="110"/>
                      <a:pt x="248" y="110"/>
                    </a:cubicBezTo>
                    <a:cubicBezTo>
                      <a:pt x="47" y="110"/>
                      <a:pt x="47" y="110"/>
                      <a:pt x="47" y="110"/>
                    </a:cubicBezTo>
                    <a:cubicBezTo>
                      <a:pt x="22" y="110"/>
                      <a:pt x="1" y="130"/>
                      <a:pt x="1" y="156"/>
                    </a:cubicBezTo>
                    <a:cubicBezTo>
                      <a:pt x="1" y="464"/>
                      <a:pt x="1" y="464"/>
                      <a:pt x="1" y="464"/>
                    </a:cubicBezTo>
                    <a:cubicBezTo>
                      <a:pt x="1" y="490"/>
                      <a:pt x="22" y="510"/>
                      <a:pt x="47" y="510"/>
                    </a:cubicBezTo>
                    <a:cubicBezTo>
                      <a:pt x="459" y="510"/>
                      <a:pt x="459" y="510"/>
                      <a:pt x="459" y="510"/>
                    </a:cubicBezTo>
                    <a:cubicBezTo>
                      <a:pt x="484" y="510"/>
                      <a:pt x="505" y="490"/>
                      <a:pt x="505" y="464"/>
                    </a:cubicBezTo>
                    <a:close/>
                    <a:moveTo>
                      <a:pt x="80" y="439"/>
                    </a:moveTo>
                    <a:cubicBezTo>
                      <a:pt x="80" y="181"/>
                      <a:pt x="80" y="181"/>
                      <a:pt x="80" y="181"/>
                    </a:cubicBezTo>
                    <a:cubicBezTo>
                      <a:pt x="80" y="177"/>
                      <a:pt x="76" y="173"/>
                      <a:pt x="72" y="173"/>
                    </a:cubicBezTo>
                    <a:cubicBezTo>
                      <a:pt x="8" y="173"/>
                      <a:pt x="8" y="173"/>
                      <a:pt x="8" y="173"/>
                    </a:cubicBezTo>
                    <a:cubicBezTo>
                      <a:pt x="4" y="173"/>
                      <a:pt x="0" y="177"/>
                      <a:pt x="0" y="181"/>
                    </a:cubicBezTo>
                    <a:cubicBezTo>
                      <a:pt x="0" y="439"/>
                      <a:pt x="0" y="439"/>
                      <a:pt x="0" y="439"/>
                    </a:cubicBezTo>
                    <a:cubicBezTo>
                      <a:pt x="0" y="443"/>
                      <a:pt x="4" y="447"/>
                      <a:pt x="8" y="447"/>
                    </a:cubicBezTo>
                    <a:cubicBezTo>
                      <a:pt x="72" y="447"/>
                      <a:pt x="72" y="447"/>
                      <a:pt x="72" y="447"/>
                    </a:cubicBezTo>
                    <a:cubicBezTo>
                      <a:pt x="76" y="447"/>
                      <a:pt x="80" y="443"/>
                      <a:pt x="80" y="439"/>
                    </a:cubicBezTo>
                    <a:close/>
                    <a:moveTo>
                      <a:pt x="16" y="189"/>
                    </a:moveTo>
                    <a:cubicBezTo>
                      <a:pt x="64" y="189"/>
                      <a:pt x="64" y="189"/>
                      <a:pt x="64" y="189"/>
                    </a:cubicBezTo>
                    <a:cubicBezTo>
                      <a:pt x="64" y="431"/>
                      <a:pt x="64" y="431"/>
                      <a:pt x="64" y="431"/>
                    </a:cubicBezTo>
                    <a:cubicBezTo>
                      <a:pt x="16" y="431"/>
                      <a:pt x="16" y="431"/>
                      <a:pt x="16" y="431"/>
                    </a:cubicBezTo>
                    <a:lnTo>
                      <a:pt x="16" y="189"/>
                    </a:lnTo>
                    <a:close/>
                    <a:moveTo>
                      <a:pt x="80" y="265"/>
                    </a:moveTo>
                    <a:cubicBezTo>
                      <a:pt x="80" y="261"/>
                      <a:pt x="76" y="257"/>
                      <a:pt x="72" y="257"/>
                    </a:cubicBezTo>
                    <a:cubicBezTo>
                      <a:pt x="8" y="257"/>
                      <a:pt x="8" y="257"/>
                      <a:pt x="8" y="257"/>
                    </a:cubicBezTo>
                    <a:cubicBezTo>
                      <a:pt x="4" y="257"/>
                      <a:pt x="0" y="261"/>
                      <a:pt x="0" y="265"/>
                    </a:cubicBezTo>
                    <a:cubicBezTo>
                      <a:pt x="0" y="270"/>
                      <a:pt x="4" y="273"/>
                      <a:pt x="8" y="273"/>
                    </a:cubicBezTo>
                    <a:cubicBezTo>
                      <a:pt x="72" y="273"/>
                      <a:pt x="72" y="273"/>
                      <a:pt x="72" y="273"/>
                    </a:cubicBezTo>
                    <a:cubicBezTo>
                      <a:pt x="76" y="273"/>
                      <a:pt x="80" y="270"/>
                      <a:pt x="80" y="265"/>
                    </a:cubicBezTo>
                    <a:close/>
                    <a:moveTo>
                      <a:pt x="80" y="348"/>
                    </a:moveTo>
                    <a:cubicBezTo>
                      <a:pt x="80" y="344"/>
                      <a:pt x="76" y="340"/>
                      <a:pt x="72" y="340"/>
                    </a:cubicBezTo>
                    <a:cubicBezTo>
                      <a:pt x="8" y="340"/>
                      <a:pt x="8" y="340"/>
                      <a:pt x="8" y="340"/>
                    </a:cubicBezTo>
                    <a:cubicBezTo>
                      <a:pt x="4" y="340"/>
                      <a:pt x="0" y="344"/>
                      <a:pt x="0" y="348"/>
                    </a:cubicBezTo>
                    <a:cubicBezTo>
                      <a:pt x="0" y="353"/>
                      <a:pt x="4" y="356"/>
                      <a:pt x="8" y="356"/>
                    </a:cubicBezTo>
                    <a:cubicBezTo>
                      <a:pt x="72" y="356"/>
                      <a:pt x="72" y="356"/>
                      <a:pt x="72" y="356"/>
                    </a:cubicBezTo>
                    <a:cubicBezTo>
                      <a:pt x="76" y="356"/>
                      <a:pt x="80" y="353"/>
                      <a:pt x="80" y="348"/>
                    </a:cubicBezTo>
                    <a:close/>
                    <a:moveTo>
                      <a:pt x="80" y="353"/>
                    </a:moveTo>
                    <a:cubicBezTo>
                      <a:pt x="80" y="348"/>
                      <a:pt x="76" y="345"/>
                      <a:pt x="72" y="345"/>
                    </a:cubicBezTo>
                    <a:cubicBezTo>
                      <a:pt x="8" y="345"/>
                      <a:pt x="8" y="345"/>
                      <a:pt x="8" y="345"/>
                    </a:cubicBezTo>
                    <a:cubicBezTo>
                      <a:pt x="4" y="345"/>
                      <a:pt x="0" y="348"/>
                      <a:pt x="0" y="353"/>
                    </a:cubicBezTo>
                    <a:cubicBezTo>
                      <a:pt x="0" y="357"/>
                      <a:pt x="4" y="361"/>
                      <a:pt x="8" y="361"/>
                    </a:cubicBezTo>
                    <a:cubicBezTo>
                      <a:pt x="72" y="361"/>
                      <a:pt x="72" y="361"/>
                      <a:pt x="72" y="361"/>
                    </a:cubicBezTo>
                    <a:cubicBezTo>
                      <a:pt x="76" y="361"/>
                      <a:pt x="80" y="357"/>
                      <a:pt x="80" y="353"/>
                    </a:cubicBezTo>
                    <a:close/>
                    <a:moveTo>
                      <a:pt x="266" y="267"/>
                    </a:moveTo>
                    <a:cubicBezTo>
                      <a:pt x="460" y="72"/>
                      <a:pt x="460" y="72"/>
                      <a:pt x="460" y="72"/>
                    </a:cubicBezTo>
                    <a:cubicBezTo>
                      <a:pt x="468" y="64"/>
                      <a:pt x="473" y="53"/>
                      <a:pt x="473" y="42"/>
                    </a:cubicBezTo>
                    <a:cubicBezTo>
                      <a:pt x="473" y="31"/>
                      <a:pt x="468" y="20"/>
                      <a:pt x="460" y="12"/>
                    </a:cubicBezTo>
                    <a:cubicBezTo>
                      <a:pt x="452" y="4"/>
                      <a:pt x="442" y="0"/>
                      <a:pt x="431" y="0"/>
                    </a:cubicBezTo>
                    <a:cubicBezTo>
                      <a:pt x="419" y="0"/>
                      <a:pt x="409" y="4"/>
                      <a:pt x="401" y="12"/>
                    </a:cubicBezTo>
                    <a:cubicBezTo>
                      <a:pt x="206" y="207"/>
                      <a:pt x="206" y="207"/>
                      <a:pt x="206" y="207"/>
                    </a:cubicBezTo>
                    <a:cubicBezTo>
                      <a:pt x="204" y="209"/>
                      <a:pt x="204" y="211"/>
                      <a:pt x="204" y="213"/>
                    </a:cubicBezTo>
                    <a:cubicBezTo>
                      <a:pt x="204" y="215"/>
                      <a:pt x="204" y="217"/>
                      <a:pt x="206" y="218"/>
                    </a:cubicBezTo>
                    <a:cubicBezTo>
                      <a:pt x="254" y="267"/>
                      <a:pt x="254" y="267"/>
                      <a:pt x="254" y="267"/>
                    </a:cubicBezTo>
                    <a:cubicBezTo>
                      <a:pt x="256" y="268"/>
                      <a:pt x="258" y="269"/>
                      <a:pt x="260" y="269"/>
                    </a:cubicBezTo>
                    <a:cubicBezTo>
                      <a:pt x="262" y="269"/>
                      <a:pt x="264" y="268"/>
                      <a:pt x="266" y="267"/>
                    </a:cubicBezTo>
                    <a:close/>
                    <a:moveTo>
                      <a:pt x="412" y="24"/>
                    </a:moveTo>
                    <a:cubicBezTo>
                      <a:pt x="417" y="19"/>
                      <a:pt x="424" y="16"/>
                      <a:pt x="431" y="16"/>
                    </a:cubicBezTo>
                    <a:cubicBezTo>
                      <a:pt x="438" y="16"/>
                      <a:pt x="444" y="19"/>
                      <a:pt x="449" y="24"/>
                    </a:cubicBezTo>
                    <a:cubicBezTo>
                      <a:pt x="454" y="29"/>
                      <a:pt x="457" y="35"/>
                      <a:pt x="457" y="42"/>
                    </a:cubicBezTo>
                    <a:cubicBezTo>
                      <a:pt x="457" y="49"/>
                      <a:pt x="454" y="56"/>
                      <a:pt x="449" y="61"/>
                    </a:cubicBezTo>
                    <a:cubicBezTo>
                      <a:pt x="260" y="250"/>
                      <a:pt x="260" y="250"/>
                      <a:pt x="260" y="250"/>
                    </a:cubicBezTo>
                    <a:cubicBezTo>
                      <a:pt x="223" y="213"/>
                      <a:pt x="223" y="213"/>
                      <a:pt x="223" y="213"/>
                    </a:cubicBezTo>
                    <a:lnTo>
                      <a:pt x="412" y="24"/>
                    </a:lnTo>
                    <a:close/>
                    <a:moveTo>
                      <a:pt x="399" y="134"/>
                    </a:moveTo>
                    <a:cubicBezTo>
                      <a:pt x="402" y="131"/>
                      <a:pt x="402" y="126"/>
                      <a:pt x="399" y="123"/>
                    </a:cubicBezTo>
                    <a:cubicBezTo>
                      <a:pt x="350" y="74"/>
                      <a:pt x="350" y="74"/>
                      <a:pt x="350" y="74"/>
                    </a:cubicBezTo>
                    <a:cubicBezTo>
                      <a:pt x="347" y="71"/>
                      <a:pt x="342" y="71"/>
                      <a:pt x="339" y="74"/>
                    </a:cubicBezTo>
                    <a:cubicBezTo>
                      <a:pt x="336" y="77"/>
                      <a:pt x="336" y="82"/>
                      <a:pt x="339" y="86"/>
                    </a:cubicBezTo>
                    <a:cubicBezTo>
                      <a:pt x="387" y="134"/>
                      <a:pt x="387" y="134"/>
                      <a:pt x="387" y="134"/>
                    </a:cubicBezTo>
                    <a:cubicBezTo>
                      <a:pt x="389" y="135"/>
                      <a:pt x="391" y="136"/>
                      <a:pt x="393" y="136"/>
                    </a:cubicBezTo>
                    <a:cubicBezTo>
                      <a:pt x="395" y="136"/>
                      <a:pt x="397" y="135"/>
                      <a:pt x="399" y="134"/>
                    </a:cubicBezTo>
                    <a:close/>
                    <a:moveTo>
                      <a:pt x="452" y="81"/>
                    </a:moveTo>
                    <a:cubicBezTo>
                      <a:pt x="455" y="78"/>
                      <a:pt x="455" y="73"/>
                      <a:pt x="452" y="69"/>
                    </a:cubicBezTo>
                    <a:cubicBezTo>
                      <a:pt x="403" y="21"/>
                      <a:pt x="403" y="21"/>
                      <a:pt x="403" y="21"/>
                    </a:cubicBezTo>
                    <a:cubicBezTo>
                      <a:pt x="400" y="18"/>
                      <a:pt x="395" y="18"/>
                      <a:pt x="392" y="21"/>
                    </a:cubicBezTo>
                    <a:cubicBezTo>
                      <a:pt x="389" y="24"/>
                      <a:pt x="389" y="29"/>
                      <a:pt x="392" y="32"/>
                    </a:cubicBezTo>
                    <a:cubicBezTo>
                      <a:pt x="440" y="81"/>
                      <a:pt x="440" y="81"/>
                      <a:pt x="440" y="81"/>
                    </a:cubicBezTo>
                    <a:cubicBezTo>
                      <a:pt x="442" y="82"/>
                      <a:pt x="444" y="83"/>
                      <a:pt x="446" y="83"/>
                    </a:cubicBezTo>
                    <a:cubicBezTo>
                      <a:pt x="448" y="83"/>
                      <a:pt x="450" y="82"/>
                      <a:pt x="452" y="81"/>
                    </a:cubicBezTo>
                    <a:close/>
                    <a:moveTo>
                      <a:pt x="198" y="285"/>
                    </a:moveTo>
                    <a:cubicBezTo>
                      <a:pt x="262" y="269"/>
                      <a:pt x="262" y="269"/>
                      <a:pt x="262" y="269"/>
                    </a:cubicBezTo>
                    <a:cubicBezTo>
                      <a:pt x="266" y="268"/>
                      <a:pt x="269" y="264"/>
                      <a:pt x="268" y="259"/>
                    </a:cubicBezTo>
                    <a:cubicBezTo>
                      <a:pt x="267" y="255"/>
                      <a:pt x="262" y="252"/>
                      <a:pt x="258" y="253"/>
                    </a:cubicBezTo>
                    <a:cubicBezTo>
                      <a:pt x="207" y="266"/>
                      <a:pt x="207" y="266"/>
                      <a:pt x="207" y="266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20" y="210"/>
                      <a:pt x="218" y="206"/>
                      <a:pt x="214" y="205"/>
                    </a:cubicBezTo>
                    <a:cubicBezTo>
                      <a:pt x="209" y="204"/>
                      <a:pt x="205" y="207"/>
                      <a:pt x="204" y="211"/>
                    </a:cubicBezTo>
                    <a:cubicBezTo>
                      <a:pt x="188" y="275"/>
                      <a:pt x="188" y="275"/>
                      <a:pt x="188" y="275"/>
                    </a:cubicBezTo>
                    <a:cubicBezTo>
                      <a:pt x="187" y="278"/>
                      <a:pt x="188" y="281"/>
                      <a:pt x="190" y="283"/>
                    </a:cubicBezTo>
                    <a:cubicBezTo>
                      <a:pt x="192" y="284"/>
                      <a:pt x="194" y="285"/>
                      <a:pt x="196" y="285"/>
                    </a:cubicBezTo>
                    <a:cubicBezTo>
                      <a:pt x="196" y="285"/>
                      <a:pt x="197" y="285"/>
                      <a:pt x="198" y="285"/>
                    </a:cubicBezTo>
                    <a:close/>
                    <a:moveTo>
                      <a:pt x="185" y="299"/>
                    </a:moveTo>
                    <a:cubicBezTo>
                      <a:pt x="201" y="283"/>
                      <a:pt x="201" y="283"/>
                      <a:pt x="201" y="283"/>
                    </a:cubicBezTo>
                    <a:cubicBezTo>
                      <a:pt x="205" y="279"/>
                      <a:pt x="205" y="274"/>
                      <a:pt x="201" y="271"/>
                    </a:cubicBezTo>
                    <a:cubicBezTo>
                      <a:pt x="198" y="268"/>
                      <a:pt x="193" y="268"/>
                      <a:pt x="190" y="271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1" y="291"/>
                      <a:pt x="171" y="296"/>
                      <a:pt x="174" y="299"/>
                    </a:cubicBezTo>
                    <a:cubicBezTo>
                      <a:pt x="175" y="301"/>
                      <a:pt x="177" y="301"/>
                      <a:pt x="179" y="301"/>
                    </a:cubicBezTo>
                    <a:cubicBezTo>
                      <a:pt x="181" y="301"/>
                      <a:pt x="183" y="301"/>
                      <a:pt x="185" y="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defTabSz="1219170">
                  <a:buClrTx/>
                  <a:buFontTx/>
                  <a:buNone/>
                </a:pPr>
                <a:endParaRPr lang="en-US" sz="1800" kern="1200">
                  <a:solidFill>
                    <a:srgbClr val="FFFFFF"/>
                  </a:solidFill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30" name="직사각형 29">
                <a:extLst>
                  <a:ext uri="{FF2B5EF4-FFF2-40B4-BE49-F238E27FC236}">
                    <a16:creationId xmlns:a16="http://schemas.microsoft.com/office/drawing/2014/main" id="{C8AC1029-0842-417D-B6C9-182A13F213E4}"/>
                  </a:ext>
                </a:extLst>
              </p:cNvPr>
              <p:cNvSpPr/>
              <p:nvPr/>
            </p:nvSpPr>
            <p:spPr>
              <a:xfrm>
                <a:off x="695490" y="3405911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4A7EFEF4-EF52-4B1F-883E-E25C5211EFDB}"/>
              </a:ext>
            </a:extLst>
          </p:cNvPr>
          <p:cNvSpPr/>
          <p:nvPr userDrawn="1"/>
        </p:nvSpPr>
        <p:spPr>
          <a:xfrm>
            <a:off x="2548189" y="1765951"/>
            <a:ext cx="723275" cy="25391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kumimoji="1" lang="ko-KR" altLang="en-US" sz="1050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rPr>
              <a:t>통화대기</a:t>
            </a:r>
            <a:endParaRPr kumimoji="1" lang="en-US" altLang="ko-KR" sz="1000" kern="1200" dirty="0">
              <a:solidFill>
                <a:schemeClr val="tx1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509D19F8-3585-4FF5-95B0-C5AE693870C7}"/>
              </a:ext>
            </a:extLst>
          </p:cNvPr>
          <p:cNvGrpSpPr/>
          <p:nvPr userDrawn="1"/>
        </p:nvGrpSpPr>
        <p:grpSpPr>
          <a:xfrm>
            <a:off x="7512286" y="3203395"/>
            <a:ext cx="3367584" cy="1349637"/>
            <a:chOff x="3885507" y="2008661"/>
            <a:chExt cx="3367584" cy="1349637"/>
          </a:xfrm>
        </p:grpSpPr>
        <p:sp>
          <p:nvSpPr>
            <p:cNvPr id="54" name="Backspace Icon">
              <a:extLst>
                <a:ext uri="{FF2B5EF4-FFF2-40B4-BE49-F238E27FC236}">
                  <a16:creationId xmlns:a16="http://schemas.microsoft.com/office/drawing/2014/main" id="{476920B4-99D0-499B-BD7C-B2AEBDA5BB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5091" y="2026065"/>
              <a:ext cx="216000" cy="144000"/>
            </a:xfrm>
            <a:custGeom>
              <a:avLst/>
              <a:gdLst>
                <a:gd name="T0" fmla="*/ 167 w 208"/>
                <a:gd name="T1" fmla="*/ 103 h 150"/>
                <a:gd name="T2" fmla="*/ 157 w 208"/>
                <a:gd name="T3" fmla="*/ 113 h 150"/>
                <a:gd name="T4" fmla="*/ 129 w 208"/>
                <a:gd name="T5" fmla="*/ 85 h 150"/>
                <a:gd name="T6" fmla="*/ 100 w 208"/>
                <a:gd name="T7" fmla="*/ 113 h 150"/>
                <a:gd name="T8" fmla="*/ 90 w 208"/>
                <a:gd name="T9" fmla="*/ 103 h 150"/>
                <a:gd name="T10" fmla="*/ 119 w 208"/>
                <a:gd name="T11" fmla="*/ 75 h 150"/>
                <a:gd name="T12" fmla="*/ 90 w 208"/>
                <a:gd name="T13" fmla="*/ 47 h 150"/>
                <a:gd name="T14" fmla="*/ 100 w 208"/>
                <a:gd name="T15" fmla="*/ 37 h 150"/>
                <a:gd name="T16" fmla="*/ 129 w 208"/>
                <a:gd name="T17" fmla="*/ 65 h 150"/>
                <a:gd name="T18" fmla="*/ 157 w 208"/>
                <a:gd name="T19" fmla="*/ 37 h 150"/>
                <a:gd name="T20" fmla="*/ 167 w 208"/>
                <a:gd name="T21" fmla="*/ 47 h 150"/>
                <a:gd name="T22" fmla="*/ 139 w 208"/>
                <a:gd name="T23" fmla="*/ 75 h 150"/>
                <a:gd name="T24" fmla="*/ 167 w 208"/>
                <a:gd name="T25" fmla="*/ 103 h 150"/>
                <a:gd name="T26" fmla="*/ 175 w 208"/>
                <a:gd name="T27" fmla="*/ 0 h 150"/>
                <a:gd name="T28" fmla="*/ 86 w 208"/>
                <a:gd name="T29" fmla="*/ 0 h 150"/>
                <a:gd name="T30" fmla="*/ 63 w 208"/>
                <a:gd name="T31" fmla="*/ 10 h 150"/>
                <a:gd name="T32" fmla="*/ 4 w 208"/>
                <a:gd name="T33" fmla="*/ 68 h 150"/>
                <a:gd name="T34" fmla="*/ 4 w 208"/>
                <a:gd name="T35" fmla="*/ 82 h 150"/>
                <a:gd name="T36" fmla="*/ 63 w 208"/>
                <a:gd name="T37" fmla="*/ 141 h 150"/>
                <a:gd name="T38" fmla="*/ 86 w 208"/>
                <a:gd name="T39" fmla="*/ 150 h 150"/>
                <a:gd name="T40" fmla="*/ 175 w 208"/>
                <a:gd name="T41" fmla="*/ 150 h 150"/>
                <a:gd name="T42" fmla="*/ 208 w 208"/>
                <a:gd name="T43" fmla="*/ 117 h 150"/>
                <a:gd name="T44" fmla="*/ 208 w 208"/>
                <a:gd name="T45" fmla="*/ 33 h 150"/>
                <a:gd name="T46" fmla="*/ 175 w 208"/>
                <a:gd name="T47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8" h="150">
                  <a:moveTo>
                    <a:pt x="167" y="103"/>
                  </a:moveTo>
                  <a:lnTo>
                    <a:pt x="157" y="113"/>
                  </a:lnTo>
                  <a:lnTo>
                    <a:pt x="129" y="85"/>
                  </a:lnTo>
                  <a:lnTo>
                    <a:pt x="100" y="113"/>
                  </a:lnTo>
                  <a:lnTo>
                    <a:pt x="90" y="103"/>
                  </a:lnTo>
                  <a:lnTo>
                    <a:pt x="119" y="75"/>
                  </a:lnTo>
                  <a:lnTo>
                    <a:pt x="90" y="47"/>
                  </a:lnTo>
                  <a:lnTo>
                    <a:pt x="100" y="37"/>
                  </a:lnTo>
                  <a:lnTo>
                    <a:pt x="129" y="65"/>
                  </a:lnTo>
                  <a:lnTo>
                    <a:pt x="157" y="37"/>
                  </a:lnTo>
                  <a:lnTo>
                    <a:pt x="167" y="47"/>
                  </a:lnTo>
                  <a:lnTo>
                    <a:pt x="139" y="75"/>
                  </a:lnTo>
                  <a:lnTo>
                    <a:pt x="167" y="103"/>
                  </a:lnTo>
                  <a:close/>
                  <a:moveTo>
                    <a:pt x="175" y="0"/>
                  </a:moveTo>
                  <a:lnTo>
                    <a:pt x="86" y="0"/>
                  </a:lnTo>
                  <a:cubicBezTo>
                    <a:pt x="77" y="0"/>
                    <a:pt x="69" y="4"/>
                    <a:pt x="63" y="10"/>
                  </a:cubicBezTo>
                  <a:lnTo>
                    <a:pt x="4" y="68"/>
                  </a:lnTo>
                  <a:cubicBezTo>
                    <a:pt x="0" y="72"/>
                    <a:pt x="0" y="78"/>
                    <a:pt x="4" y="82"/>
                  </a:cubicBezTo>
                  <a:lnTo>
                    <a:pt x="63" y="141"/>
                  </a:lnTo>
                  <a:cubicBezTo>
                    <a:pt x="69" y="147"/>
                    <a:pt x="77" y="150"/>
                    <a:pt x="86" y="150"/>
                  </a:cubicBezTo>
                  <a:lnTo>
                    <a:pt x="175" y="150"/>
                  </a:lnTo>
                  <a:cubicBezTo>
                    <a:pt x="194" y="150"/>
                    <a:pt x="208" y="135"/>
                    <a:pt x="208" y="117"/>
                  </a:cubicBezTo>
                  <a:lnTo>
                    <a:pt x="208" y="33"/>
                  </a:lnTo>
                  <a:cubicBezTo>
                    <a:pt x="208" y="15"/>
                    <a:pt x="194" y="0"/>
                    <a:pt x="175" y="0"/>
                  </a:cubicBezTo>
                </a:path>
              </a:pathLst>
            </a:cu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BF9837BA-58BA-4DB0-A666-889A82164948}"/>
                </a:ext>
              </a:extLst>
            </p:cNvPr>
            <p:cNvSpPr/>
            <p:nvPr/>
          </p:nvSpPr>
          <p:spPr>
            <a:xfrm>
              <a:off x="6827212" y="2008661"/>
              <a:ext cx="229550" cy="21544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>
                <a:spcAft>
                  <a:spcPts val="200"/>
                </a:spcAft>
              </a:pPr>
              <a:r>
                <a:rPr lang="en-US" altLang="ko-KR" sz="800" noProof="1">
                  <a:solidFill>
                    <a:prstClr val="black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X</a:t>
              </a:r>
            </a:p>
          </p:txBody>
        </p:sp>
        <p:sp>
          <p:nvSpPr>
            <p:cNvPr id="56" name="Password Box">
              <a:extLst>
                <a:ext uri="{FF2B5EF4-FFF2-40B4-BE49-F238E27FC236}">
                  <a16:creationId xmlns:a16="http://schemas.microsoft.com/office/drawing/2014/main" id="{537D97DC-D8B5-49F3-84D9-26FD2AF439B6}"/>
                </a:ext>
              </a:extLst>
            </p:cNvPr>
            <p:cNvSpPr/>
            <p:nvPr/>
          </p:nvSpPr>
          <p:spPr>
            <a:xfrm>
              <a:off x="3885507" y="2838091"/>
              <a:ext cx="3367584" cy="52020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rgbClr val="DDDDD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2286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 b="1" noProof="1">
                <a:solidFill>
                  <a:schemeClr val="bg2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9F42FB72-3AFE-41EF-9233-20BB57A7F4C1}"/>
                </a:ext>
              </a:extLst>
            </p:cNvPr>
            <p:cNvSpPr/>
            <p:nvPr/>
          </p:nvSpPr>
          <p:spPr>
            <a:xfrm>
              <a:off x="4380342" y="2941489"/>
              <a:ext cx="2195606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lang="ko-KR" altLang="en-US" sz="1000" b="1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신동인 책임</a:t>
              </a:r>
              <a:endParaRPr lang="en-US" altLang="ko-KR" sz="1000" b="1" dirty="0">
                <a:solidFill>
                  <a:srgbClr val="000000">
                    <a:lumMod val="65000"/>
                    <a:lumOff val="35000"/>
                  </a:srgb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r>
                <a:rPr lang="ko-KR" altLang="en-US" sz="80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최근통화</a:t>
              </a:r>
              <a:r>
                <a:rPr lang="en-US" altLang="ko-KR" sz="800" b="1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2020.03.07</a:t>
              </a:r>
              <a:r>
                <a:rPr lang="ko-KR" altLang="en-US" sz="800" b="1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 </a:t>
              </a:r>
              <a:r>
                <a:rPr lang="en-US" altLang="ko-KR" sz="800" b="1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12:51</a:t>
              </a:r>
              <a:endParaRPr lang="ko-KR" altLang="en-US" sz="900" b="1" dirty="0"/>
            </a:p>
          </p:txBody>
        </p:sp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097B57E0-365A-44FB-A34F-8A8F528BE3E8}"/>
                </a:ext>
              </a:extLst>
            </p:cNvPr>
            <p:cNvGrpSpPr/>
            <p:nvPr/>
          </p:nvGrpSpPr>
          <p:grpSpPr>
            <a:xfrm>
              <a:off x="3929476" y="2895503"/>
              <a:ext cx="437974" cy="437974"/>
              <a:chOff x="4124475" y="1074663"/>
              <a:chExt cx="629604" cy="629604"/>
            </a:xfrm>
          </p:grpSpPr>
          <p:sp>
            <p:nvSpPr>
              <p:cNvPr id="62" name="Background">
                <a:extLst>
                  <a:ext uri="{FF2B5EF4-FFF2-40B4-BE49-F238E27FC236}">
                    <a16:creationId xmlns:a16="http://schemas.microsoft.com/office/drawing/2014/main" id="{EB8617E4-3085-4554-A0E2-E1E09ADBECD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124475" y="1074663"/>
                <a:ext cx="629604" cy="629604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3" name="Profile Icon">
                <a:extLst>
                  <a:ext uri="{FF2B5EF4-FFF2-40B4-BE49-F238E27FC236}">
                    <a16:creationId xmlns:a16="http://schemas.microsoft.com/office/drawing/2014/main" id="{D7F854AE-8264-4E07-930A-96218C55C75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309372" y="1240734"/>
                <a:ext cx="259810" cy="297462"/>
              </a:xfrm>
              <a:custGeom>
                <a:avLst/>
                <a:gdLst>
                  <a:gd name="T0" fmla="*/ 201 w 400"/>
                  <a:gd name="T1" fmla="*/ 0 h 455"/>
                  <a:gd name="T2" fmla="*/ 60 w 400"/>
                  <a:gd name="T3" fmla="*/ 141 h 455"/>
                  <a:gd name="T4" fmla="*/ 138 w 400"/>
                  <a:gd name="T5" fmla="*/ 265 h 455"/>
                  <a:gd name="T6" fmla="*/ 0 w 400"/>
                  <a:gd name="T7" fmla="*/ 455 h 455"/>
                  <a:gd name="T8" fmla="*/ 26 w 400"/>
                  <a:gd name="T9" fmla="*/ 455 h 455"/>
                  <a:gd name="T10" fmla="*/ 201 w 400"/>
                  <a:gd name="T11" fmla="*/ 283 h 455"/>
                  <a:gd name="T12" fmla="*/ 375 w 400"/>
                  <a:gd name="T13" fmla="*/ 455 h 455"/>
                  <a:gd name="T14" fmla="*/ 400 w 400"/>
                  <a:gd name="T15" fmla="*/ 455 h 455"/>
                  <a:gd name="T16" fmla="*/ 263 w 400"/>
                  <a:gd name="T17" fmla="*/ 265 h 455"/>
                  <a:gd name="T18" fmla="*/ 340 w 400"/>
                  <a:gd name="T19" fmla="*/ 141 h 455"/>
                  <a:gd name="T20" fmla="*/ 201 w 400"/>
                  <a:gd name="T21" fmla="*/ 0 h 455"/>
                  <a:gd name="T22" fmla="*/ 201 w 400"/>
                  <a:gd name="T23" fmla="*/ 28 h 455"/>
                  <a:gd name="T24" fmla="*/ 312 w 400"/>
                  <a:gd name="T25" fmla="*/ 141 h 455"/>
                  <a:gd name="T26" fmla="*/ 201 w 400"/>
                  <a:gd name="T27" fmla="*/ 252 h 455"/>
                  <a:gd name="T28" fmla="*/ 88 w 400"/>
                  <a:gd name="T29" fmla="*/ 141 h 455"/>
                  <a:gd name="T30" fmla="*/ 201 w 400"/>
                  <a:gd name="T31" fmla="*/ 2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0" h="455">
                    <a:moveTo>
                      <a:pt x="201" y="0"/>
                    </a:moveTo>
                    <a:cubicBezTo>
                      <a:pt x="124" y="0"/>
                      <a:pt x="60" y="64"/>
                      <a:pt x="60" y="141"/>
                    </a:cubicBezTo>
                    <a:cubicBezTo>
                      <a:pt x="60" y="196"/>
                      <a:pt x="92" y="243"/>
                      <a:pt x="138" y="265"/>
                    </a:cubicBezTo>
                    <a:cubicBezTo>
                      <a:pt x="63" y="292"/>
                      <a:pt x="8" y="366"/>
                      <a:pt x="0" y="455"/>
                    </a:cubicBezTo>
                    <a:lnTo>
                      <a:pt x="26" y="455"/>
                    </a:lnTo>
                    <a:cubicBezTo>
                      <a:pt x="35" y="359"/>
                      <a:pt x="111" y="283"/>
                      <a:pt x="201" y="283"/>
                    </a:cubicBezTo>
                    <a:cubicBezTo>
                      <a:pt x="292" y="283"/>
                      <a:pt x="365" y="359"/>
                      <a:pt x="375" y="455"/>
                    </a:cubicBezTo>
                    <a:lnTo>
                      <a:pt x="400" y="455"/>
                    </a:lnTo>
                    <a:cubicBezTo>
                      <a:pt x="393" y="366"/>
                      <a:pt x="338" y="292"/>
                      <a:pt x="263" y="265"/>
                    </a:cubicBezTo>
                    <a:cubicBezTo>
                      <a:pt x="309" y="243"/>
                      <a:pt x="340" y="196"/>
                      <a:pt x="340" y="141"/>
                    </a:cubicBezTo>
                    <a:cubicBezTo>
                      <a:pt x="340" y="64"/>
                      <a:pt x="278" y="0"/>
                      <a:pt x="201" y="0"/>
                    </a:cubicBezTo>
                    <a:close/>
                    <a:moveTo>
                      <a:pt x="201" y="28"/>
                    </a:moveTo>
                    <a:cubicBezTo>
                      <a:pt x="263" y="28"/>
                      <a:pt x="312" y="79"/>
                      <a:pt x="312" y="141"/>
                    </a:cubicBezTo>
                    <a:cubicBezTo>
                      <a:pt x="312" y="203"/>
                      <a:pt x="263" y="252"/>
                      <a:pt x="201" y="252"/>
                    </a:cubicBezTo>
                    <a:cubicBezTo>
                      <a:pt x="139" y="252"/>
                      <a:pt x="88" y="203"/>
                      <a:pt x="88" y="141"/>
                    </a:cubicBezTo>
                    <a:cubicBezTo>
                      <a:pt x="88" y="79"/>
                      <a:pt x="139" y="28"/>
                      <a:pt x="20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5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59" name="Back">
              <a:extLst>
                <a:ext uri="{FF2B5EF4-FFF2-40B4-BE49-F238E27FC236}">
                  <a16:creationId xmlns:a16="http://schemas.microsoft.com/office/drawing/2014/main" id="{04EB351A-B034-41A0-902F-807FCB23CDFC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7069092" y="3059480"/>
              <a:ext cx="77788" cy="133350"/>
            </a:xfrm>
            <a:custGeom>
              <a:avLst/>
              <a:gdLst>
                <a:gd name="T0" fmla="*/ 42 w 49"/>
                <a:gd name="T1" fmla="*/ 0 h 84"/>
                <a:gd name="T2" fmla="*/ 0 w 49"/>
                <a:gd name="T3" fmla="*/ 42 h 84"/>
                <a:gd name="T4" fmla="*/ 42 w 49"/>
                <a:gd name="T5" fmla="*/ 84 h 84"/>
                <a:gd name="T6" fmla="*/ 49 w 49"/>
                <a:gd name="T7" fmla="*/ 76 h 84"/>
                <a:gd name="T8" fmla="*/ 15 w 49"/>
                <a:gd name="T9" fmla="*/ 42 h 84"/>
                <a:gd name="T10" fmla="*/ 49 w 49"/>
                <a:gd name="T11" fmla="*/ 8 h 84"/>
                <a:gd name="T12" fmla="*/ 42 w 49"/>
                <a:gd name="T1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84">
                  <a:moveTo>
                    <a:pt x="42" y="0"/>
                  </a:moveTo>
                  <a:lnTo>
                    <a:pt x="0" y="42"/>
                  </a:lnTo>
                  <a:lnTo>
                    <a:pt x="42" y="84"/>
                  </a:lnTo>
                  <a:lnTo>
                    <a:pt x="49" y="76"/>
                  </a:lnTo>
                  <a:lnTo>
                    <a:pt x="15" y="42"/>
                  </a:lnTo>
                  <a:lnTo>
                    <a:pt x="49" y="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7F7F7F"/>
            </a:solidFill>
            <a:ln w="9525">
              <a:solidFill>
                <a:srgbClr val="7F7F7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Tx/>
                <a:buFontTx/>
                <a:buNone/>
                <a:defRPr/>
              </a:pPr>
              <a:endParaRPr lang="en-US" sz="9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0" name="Oval">
              <a:extLst>
                <a:ext uri="{FF2B5EF4-FFF2-40B4-BE49-F238E27FC236}">
                  <a16:creationId xmlns:a16="http://schemas.microsoft.com/office/drawing/2014/main" id="{70EF04D7-2BA9-4E6B-A46F-9D483E9DE425}"/>
                </a:ext>
              </a:extLst>
            </p:cNvPr>
            <p:cNvSpPr/>
            <p:nvPr/>
          </p:nvSpPr>
          <p:spPr>
            <a:xfrm>
              <a:off x="6705520" y="3025237"/>
              <a:ext cx="234000" cy="234000"/>
            </a:xfrm>
            <a:prstGeom prst="ellipse">
              <a:avLst/>
            </a:prstGeom>
            <a:solidFill>
              <a:srgbClr val="A6A6A6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61" name="Workstation">
              <a:extLst>
                <a:ext uri="{FF2B5EF4-FFF2-40B4-BE49-F238E27FC236}">
                  <a16:creationId xmlns:a16="http://schemas.microsoft.com/office/drawing/2014/main" id="{A0286BC2-3CD3-4494-B25F-B5C9D4A0A3B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50874" y="3076156"/>
              <a:ext cx="143293" cy="132162"/>
            </a:xfrm>
            <a:custGeom>
              <a:avLst/>
              <a:gdLst>
                <a:gd name="T0" fmla="*/ 55 w 1411"/>
                <a:gd name="T1" fmla="*/ 0 h 1303"/>
                <a:gd name="T2" fmla="*/ 0 w 1411"/>
                <a:gd name="T3" fmla="*/ 55 h 1303"/>
                <a:gd name="T4" fmla="*/ 0 w 1411"/>
                <a:gd name="T5" fmla="*/ 1249 h 1303"/>
                <a:gd name="T6" fmla="*/ 55 w 1411"/>
                <a:gd name="T7" fmla="*/ 1303 h 1303"/>
                <a:gd name="T8" fmla="*/ 326 w 1411"/>
                <a:gd name="T9" fmla="*/ 1303 h 1303"/>
                <a:gd name="T10" fmla="*/ 380 w 1411"/>
                <a:gd name="T11" fmla="*/ 1249 h 1303"/>
                <a:gd name="T12" fmla="*/ 380 w 1411"/>
                <a:gd name="T13" fmla="*/ 55 h 1303"/>
                <a:gd name="T14" fmla="*/ 326 w 1411"/>
                <a:gd name="T15" fmla="*/ 0 h 1303"/>
                <a:gd name="T16" fmla="*/ 55 w 1411"/>
                <a:gd name="T17" fmla="*/ 0 h 1303"/>
                <a:gd name="T18" fmla="*/ 489 w 1411"/>
                <a:gd name="T19" fmla="*/ 0 h 1303"/>
                <a:gd name="T20" fmla="*/ 489 w 1411"/>
                <a:gd name="T21" fmla="*/ 109 h 1303"/>
                <a:gd name="T22" fmla="*/ 1249 w 1411"/>
                <a:gd name="T23" fmla="*/ 109 h 1303"/>
                <a:gd name="T24" fmla="*/ 1303 w 1411"/>
                <a:gd name="T25" fmla="*/ 163 h 1303"/>
                <a:gd name="T26" fmla="*/ 1303 w 1411"/>
                <a:gd name="T27" fmla="*/ 760 h 1303"/>
                <a:gd name="T28" fmla="*/ 1249 w 1411"/>
                <a:gd name="T29" fmla="*/ 814 h 1303"/>
                <a:gd name="T30" fmla="*/ 489 w 1411"/>
                <a:gd name="T31" fmla="*/ 814 h 1303"/>
                <a:gd name="T32" fmla="*/ 489 w 1411"/>
                <a:gd name="T33" fmla="*/ 1032 h 1303"/>
                <a:gd name="T34" fmla="*/ 597 w 1411"/>
                <a:gd name="T35" fmla="*/ 1032 h 1303"/>
                <a:gd name="T36" fmla="*/ 597 w 1411"/>
                <a:gd name="T37" fmla="*/ 1086 h 1303"/>
                <a:gd name="T38" fmla="*/ 652 w 1411"/>
                <a:gd name="T39" fmla="*/ 1140 h 1303"/>
                <a:gd name="T40" fmla="*/ 869 w 1411"/>
                <a:gd name="T41" fmla="*/ 1140 h 1303"/>
                <a:gd name="T42" fmla="*/ 923 w 1411"/>
                <a:gd name="T43" fmla="*/ 1086 h 1303"/>
                <a:gd name="T44" fmla="*/ 923 w 1411"/>
                <a:gd name="T45" fmla="*/ 1032 h 1303"/>
                <a:gd name="T46" fmla="*/ 1249 w 1411"/>
                <a:gd name="T47" fmla="*/ 1032 h 1303"/>
                <a:gd name="T48" fmla="*/ 1411 w 1411"/>
                <a:gd name="T49" fmla="*/ 869 h 1303"/>
                <a:gd name="T50" fmla="*/ 1411 w 1411"/>
                <a:gd name="T51" fmla="*/ 163 h 1303"/>
                <a:gd name="T52" fmla="*/ 1249 w 1411"/>
                <a:gd name="T53" fmla="*/ 0 h 1303"/>
                <a:gd name="T54" fmla="*/ 489 w 1411"/>
                <a:gd name="T55" fmla="*/ 0 h 1303"/>
                <a:gd name="T56" fmla="*/ 190 w 1411"/>
                <a:gd name="T57" fmla="*/ 914 h 1303"/>
                <a:gd name="T58" fmla="*/ 280 w 1411"/>
                <a:gd name="T59" fmla="*/ 1004 h 1303"/>
                <a:gd name="T60" fmla="*/ 190 w 1411"/>
                <a:gd name="T61" fmla="*/ 1094 h 1303"/>
                <a:gd name="T62" fmla="*/ 100 w 1411"/>
                <a:gd name="T63" fmla="*/ 1004 h 1303"/>
                <a:gd name="T64" fmla="*/ 190 w 1411"/>
                <a:gd name="T65" fmla="*/ 914 h 1303"/>
                <a:gd name="T66" fmla="*/ 543 w 1411"/>
                <a:gd name="T67" fmla="*/ 1194 h 1303"/>
                <a:gd name="T68" fmla="*/ 489 w 1411"/>
                <a:gd name="T69" fmla="*/ 1249 h 1303"/>
                <a:gd name="T70" fmla="*/ 489 w 1411"/>
                <a:gd name="T71" fmla="*/ 1303 h 1303"/>
                <a:gd name="T72" fmla="*/ 1031 w 1411"/>
                <a:gd name="T73" fmla="*/ 1303 h 1303"/>
                <a:gd name="T74" fmla="*/ 1031 w 1411"/>
                <a:gd name="T75" fmla="*/ 1249 h 1303"/>
                <a:gd name="T76" fmla="*/ 977 w 1411"/>
                <a:gd name="T77" fmla="*/ 1194 h 1303"/>
                <a:gd name="T78" fmla="*/ 543 w 1411"/>
                <a:gd name="T79" fmla="*/ 1194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11" h="1303">
                  <a:moveTo>
                    <a:pt x="55" y="0"/>
                  </a:moveTo>
                  <a:cubicBezTo>
                    <a:pt x="25" y="0"/>
                    <a:pt x="0" y="25"/>
                    <a:pt x="0" y="55"/>
                  </a:cubicBezTo>
                  <a:lnTo>
                    <a:pt x="0" y="1249"/>
                  </a:lnTo>
                  <a:cubicBezTo>
                    <a:pt x="0" y="1279"/>
                    <a:pt x="25" y="1303"/>
                    <a:pt x="55" y="1303"/>
                  </a:cubicBezTo>
                  <a:lnTo>
                    <a:pt x="326" y="1303"/>
                  </a:lnTo>
                  <a:cubicBezTo>
                    <a:pt x="356" y="1303"/>
                    <a:pt x="380" y="1279"/>
                    <a:pt x="380" y="1249"/>
                  </a:cubicBezTo>
                  <a:lnTo>
                    <a:pt x="380" y="55"/>
                  </a:lnTo>
                  <a:cubicBezTo>
                    <a:pt x="380" y="25"/>
                    <a:pt x="356" y="0"/>
                    <a:pt x="326" y="0"/>
                  </a:cubicBezTo>
                  <a:lnTo>
                    <a:pt x="55" y="0"/>
                  </a:lnTo>
                  <a:close/>
                  <a:moveTo>
                    <a:pt x="489" y="0"/>
                  </a:moveTo>
                  <a:lnTo>
                    <a:pt x="489" y="109"/>
                  </a:lnTo>
                  <a:lnTo>
                    <a:pt x="1249" y="109"/>
                  </a:lnTo>
                  <a:cubicBezTo>
                    <a:pt x="1278" y="109"/>
                    <a:pt x="1303" y="133"/>
                    <a:pt x="1303" y="163"/>
                  </a:cubicBezTo>
                  <a:lnTo>
                    <a:pt x="1303" y="760"/>
                  </a:lnTo>
                  <a:cubicBezTo>
                    <a:pt x="1303" y="790"/>
                    <a:pt x="1278" y="814"/>
                    <a:pt x="1249" y="814"/>
                  </a:cubicBezTo>
                  <a:lnTo>
                    <a:pt x="489" y="814"/>
                  </a:lnTo>
                  <a:lnTo>
                    <a:pt x="489" y="1032"/>
                  </a:lnTo>
                  <a:lnTo>
                    <a:pt x="597" y="1032"/>
                  </a:lnTo>
                  <a:lnTo>
                    <a:pt x="597" y="1086"/>
                  </a:lnTo>
                  <a:cubicBezTo>
                    <a:pt x="597" y="1116"/>
                    <a:pt x="622" y="1140"/>
                    <a:pt x="652" y="1140"/>
                  </a:cubicBezTo>
                  <a:lnTo>
                    <a:pt x="869" y="1140"/>
                  </a:lnTo>
                  <a:cubicBezTo>
                    <a:pt x="899" y="1140"/>
                    <a:pt x="923" y="1116"/>
                    <a:pt x="923" y="1086"/>
                  </a:cubicBezTo>
                  <a:lnTo>
                    <a:pt x="923" y="1032"/>
                  </a:lnTo>
                  <a:lnTo>
                    <a:pt x="1249" y="1032"/>
                  </a:lnTo>
                  <a:cubicBezTo>
                    <a:pt x="1338" y="1032"/>
                    <a:pt x="1411" y="959"/>
                    <a:pt x="1411" y="869"/>
                  </a:cubicBezTo>
                  <a:lnTo>
                    <a:pt x="1411" y="163"/>
                  </a:lnTo>
                  <a:cubicBezTo>
                    <a:pt x="1411" y="73"/>
                    <a:pt x="1338" y="0"/>
                    <a:pt x="1249" y="0"/>
                  </a:cubicBezTo>
                  <a:lnTo>
                    <a:pt x="489" y="0"/>
                  </a:lnTo>
                  <a:close/>
                  <a:moveTo>
                    <a:pt x="190" y="914"/>
                  </a:moveTo>
                  <a:cubicBezTo>
                    <a:pt x="240" y="914"/>
                    <a:pt x="280" y="955"/>
                    <a:pt x="280" y="1004"/>
                  </a:cubicBezTo>
                  <a:cubicBezTo>
                    <a:pt x="280" y="1054"/>
                    <a:pt x="240" y="1094"/>
                    <a:pt x="190" y="1094"/>
                  </a:cubicBezTo>
                  <a:cubicBezTo>
                    <a:pt x="141" y="1094"/>
                    <a:pt x="100" y="1054"/>
                    <a:pt x="100" y="1004"/>
                  </a:cubicBezTo>
                  <a:cubicBezTo>
                    <a:pt x="100" y="955"/>
                    <a:pt x="141" y="914"/>
                    <a:pt x="190" y="914"/>
                  </a:cubicBezTo>
                  <a:close/>
                  <a:moveTo>
                    <a:pt x="543" y="1194"/>
                  </a:moveTo>
                  <a:cubicBezTo>
                    <a:pt x="513" y="1194"/>
                    <a:pt x="489" y="1218"/>
                    <a:pt x="489" y="1249"/>
                  </a:cubicBezTo>
                  <a:lnTo>
                    <a:pt x="489" y="1303"/>
                  </a:lnTo>
                  <a:lnTo>
                    <a:pt x="1031" y="1303"/>
                  </a:lnTo>
                  <a:lnTo>
                    <a:pt x="1031" y="1249"/>
                  </a:lnTo>
                  <a:cubicBezTo>
                    <a:pt x="1031" y="1219"/>
                    <a:pt x="1007" y="1194"/>
                    <a:pt x="977" y="1194"/>
                  </a:cubicBezTo>
                  <a:lnTo>
                    <a:pt x="543" y="119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cxnSp>
        <p:nvCxnSpPr>
          <p:cNvPr id="64" name="Line">
            <a:extLst>
              <a:ext uri="{FF2B5EF4-FFF2-40B4-BE49-F238E27FC236}">
                <a16:creationId xmlns:a16="http://schemas.microsoft.com/office/drawing/2014/main" id="{9AEB1609-1F30-4037-BE96-44CE38FAD9A3}"/>
              </a:ext>
            </a:extLst>
          </p:cNvPr>
          <p:cNvCxnSpPr>
            <a:cxnSpLocks/>
          </p:cNvCxnSpPr>
          <p:nvPr userDrawn="1"/>
        </p:nvCxnSpPr>
        <p:spPr>
          <a:xfrm>
            <a:off x="7521113" y="3426925"/>
            <a:ext cx="3335924" cy="0"/>
          </a:xfrm>
          <a:prstGeom prst="line">
            <a:avLst/>
          </a:prstGeom>
          <a:noFill/>
          <a:ln w="6350" cap="flat" cmpd="sng" algn="ctr">
            <a:solidFill>
              <a:srgbClr val="808080"/>
            </a:solidFill>
            <a:prstDash val="solid"/>
            <a:miter lim="800000"/>
          </a:ln>
          <a:effectLst/>
        </p:spPr>
      </p:cxnSp>
      <p:sp>
        <p:nvSpPr>
          <p:cNvPr id="65" name="타원 64">
            <a:extLst>
              <a:ext uri="{FF2B5EF4-FFF2-40B4-BE49-F238E27FC236}">
                <a16:creationId xmlns:a16="http://schemas.microsoft.com/office/drawing/2014/main" id="{E037416F-A91E-4E98-818B-AA6EE3ED8E13}"/>
              </a:ext>
            </a:extLst>
          </p:cNvPr>
          <p:cNvSpPr>
            <a:spLocks noChangeAspect="1"/>
          </p:cNvSpPr>
          <p:nvPr userDrawn="1"/>
        </p:nvSpPr>
        <p:spPr>
          <a:xfrm>
            <a:off x="10059779" y="303523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2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EDC48F9D-4B28-4009-9421-D774E1C88D66}"/>
              </a:ext>
            </a:extLst>
          </p:cNvPr>
          <p:cNvSpPr>
            <a:spLocks noChangeAspect="1"/>
          </p:cNvSpPr>
          <p:nvPr userDrawn="1"/>
        </p:nvSpPr>
        <p:spPr>
          <a:xfrm>
            <a:off x="10465220" y="3035230"/>
            <a:ext cx="219080" cy="219080"/>
          </a:xfrm>
          <a:prstGeom prst="ellipse">
            <a:avLst/>
          </a:prstGeom>
          <a:solidFill>
            <a:schemeClr val="bg1"/>
          </a:solidFill>
          <a:ln w="31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600" dirty="0">
                <a:solidFill>
                  <a:srgbClr val="FF0000"/>
                </a:solidFill>
              </a:rPr>
              <a:t>3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67" name="Search Icon">
            <a:extLst>
              <a:ext uri="{FF2B5EF4-FFF2-40B4-BE49-F238E27FC236}">
                <a16:creationId xmlns:a16="http://schemas.microsoft.com/office/drawing/2014/main" id="{2F8E839E-1E6D-4F36-9A34-176966F6EC54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7202977" y="2386779"/>
            <a:ext cx="232874" cy="232240"/>
          </a:xfrm>
          <a:custGeom>
            <a:avLst/>
            <a:gdLst>
              <a:gd name="T0" fmla="*/ 229 w 617"/>
              <a:gd name="T1" fmla="*/ 388 h 617"/>
              <a:gd name="T2" fmla="*/ 70 w 617"/>
              <a:gd name="T3" fmla="*/ 229 h 617"/>
              <a:gd name="T4" fmla="*/ 229 w 617"/>
              <a:gd name="T5" fmla="*/ 70 h 617"/>
              <a:gd name="T6" fmla="*/ 388 w 617"/>
              <a:gd name="T7" fmla="*/ 229 h 617"/>
              <a:gd name="T8" fmla="*/ 229 w 617"/>
              <a:gd name="T9" fmla="*/ 388 h 617"/>
              <a:gd name="T10" fmla="*/ 441 w 617"/>
              <a:gd name="T11" fmla="*/ 388 h 617"/>
              <a:gd name="T12" fmla="*/ 413 w 617"/>
              <a:gd name="T13" fmla="*/ 388 h 617"/>
              <a:gd name="T14" fmla="*/ 403 w 617"/>
              <a:gd name="T15" fmla="*/ 378 h 617"/>
              <a:gd name="T16" fmla="*/ 458 w 617"/>
              <a:gd name="T17" fmla="*/ 229 h 617"/>
              <a:gd name="T18" fmla="*/ 229 w 617"/>
              <a:gd name="T19" fmla="*/ 0 h 617"/>
              <a:gd name="T20" fmla="*/ 0 w 617"/>
              <a:gd name="T21" fmla="*/ 229 h 617"/>
              <a:gd name="T22" fmla="*/ 229 w 617"/>
              <a:gd name="T23" fmla="*/ 458 h 617"/>
              <a:gd name="T24" fmla="*/ 378 w 617"/>
              <a:gd name="T25" fmla="*/ 403 h 617"/>
              <a:gd name="T26" fmla="*/ 388 w 617"/>
              <a:gd name="T27" fmla="*/ 413 h 617"/>
              <a:gd name="T28" fmla="*/ 388 w 617"/>
              <a:gd name="T29" fmla="*/ 441 h 617"/>
              <a:gd name="T30" fmla="*/ 564 w 617"/>
              <a:gd name="T31" fmla="*/ 617 h 617"/>
              <a:gd name="T32" fmla="*/ 617 w 617"/>
              <a:gd name="T33" fmla="*/ 564 h 617"/>
              <a:gd name="T34" fmla="*/ 441 w 617"/>
              <a:gd name="T35" fmla="*/ 388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7" h="617">
                <a:moveTo>
                  <a:pt x="229" y="388"/>
                </a:moveTo>
                <a:cubicBezTo>
                  <a:pt x="141" y="388"/>
                  <a:pt x="70" y="317"/>
                  <a:pt x="70" y="229"/>
                </a:cubicBezTo>
                <a:cubicBezTo>
                  <a:pt x="70" y="141"/>
                  <a:pt x="141" y="70"/>
                  <a:pt x="229" y="70"/>
                </a:cubicBezTo>
                <a:cubicBezTo>
                  <a:pt x="317" y="70"/>
                  <a:pt x="388" y="141"/>
                  <a:pt x="388" y="229"/>
                </a:cubicBezTo>
                <a:cubicBezTo>
                  <a:pt x="388" y="317"/>
                  <a:pt x="317" y="388"/>
                  <a:pt x="229" y="388"/>
                </a:cubicBezTo>
                <a:moveTo>
                  <a:pt x="441" y="388"/>
                </a:moveTo>
                <a:lnTo>
                  <a:pt x="413" y="388"/>
                </a:lnTo>
                <a:lnTo>
                  <a:pt x="403" y="378"/>
                </a:lnTo>
                <a:cubicBezTo>
                  <a:pt x="438" y="338"/>
                  <a:pt x="458" y="286"/>
                  <a:pt x="458" y="229"/>
                </a:cubicBezTo>
                <a:cubicBezTo>
                  <a:pt x="458" y="102"/>
                  <a:pt x="356" y="0"/>
                  <a:pt x="229" y="0"/>
                </a:cubicBezTo>
                <a:cubicBezTo>
                  <a:pt x="102" y="0"/>
                  <a:pt x="0" y="102"/>
                  <a:pt x="0" y="229"/>
                </a:cubicBezTo>
                <a:cubicBezTo>
                  <a:pt x="0" y="356"/>
                  <a:pt x="102" y="458"/>
                  <a:pt x="229" y="458"/>
                </a:cubicBezTo>
                <a:cubicBezTo>
                  <a:pt x="286" y="458"/>
                  <a:pt x="338" y="437"/>
                  <a:pt x="378" y="403"/>
                </a:cubicBezTo>
                <a:lnTo>
                  <a:pt x="388" y="413"/>
                </a:lnTo>
                <a:lnTo>
                  <a:pt x="388" y="441"/>
                </a:lnTo>
                <a:lnTo>
                  <a:pt x="564" y="617"/>
                </a:lnTo>
                <a:lnTo>
                  <a:pt x="617" y="564"/>
                </a:lnTo>
                <a:lnTo>
                  <a:pt x="441" y="388"/>
                </a:lnTo>
                <a:close/>
              </a:path>
            </a:pathLst>
          </a:custGeom>
          <a:solidFill>
            <a:srgbClr val="000000">
              <a:alpha val="54000"/>
            </a:srgbClr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6C3A40C8-68B3-4D45-A54F-5148D3AD375D}"/>
              </a:ext>
            </a:extLst>
          </p:cNvPr>
          <p:cNvSpPr/>
          <p:nvPr userDrawn="1"/>
        </p:nvSpPr>
        <p:spPr>
          <a:xfrm>
            <a:off x="7358685" y="2395177"/>
            <a:ext cx="146867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844083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이름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부서명</a:t>
            </a: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kumimoji="1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rPr>
              <a:t>전화번호 검색</a:t>
            </a:r>
          </a:p>
        </p:txBody>
      </p:sp>
    </p:spTree>
    <p:extLst>
      <p:ext uri="{BB962C8B-B14F-4D97-AF65-F5344CB8AC3E}">
        <p14:creationId xmlns:p14="http://schemas.microsoft.com/office/powerpoint/2010/main" val="22185527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4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.xml"/><Relationship Id="rId2" Type="http://schemas.openxmlformats.org/officeDocument/2006/relationships/slideLayout" Target="../slideLayouts/slideLayout9.xml"/><Relationship Id="rId1" Type="http://schemas.openxmlformats.org/officeDocument/2006/relationships/slideLayout" Target="../slideLayouts/slideLayout8.xml"/><Relationship Id="rId5" Type="http://schemas.openxmlformats.org/officeDocument/2006/relationships/theme" Target="../theme/theme3.xml"/><Relationship Id="rId4" Type="http://schemas.openxmlformats.org/officeDocument/2006/relationships/slideLayout" Target="../slideLayouts/slideLayout11.xml"/></Relationships>
</file>

<file path=ppt/slideMasters/_rels/slideMaster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5" Type="http://schemas.openxmlformats.org/officeDocument/2006/relationships/theme" Target="../theme/theme4.xml"/><Relationship Id="rId4" Type="http://schemas.openxmlformats.org/officeDocument/2006/relationships/slideLayout" Target="../slideLayouts/slideLayout1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609650" y="274637"/>
            <a:ext cx="10972799" cy="1143000"/>
          </a:xfrm>
          <a:prstGeom prst="rect">
            <a:avLst/>
          </a:prstGeom>
        </p:spPr>
        <p:txBody>
          <a:bodyPr vert="horz" lIns="91394" tIns="45698" rIns="91394" bIns="45698" rtlCol="0" anchor="ctr">
            <a:normAutofit/>
          </a:bodyPr>
          <a:lstStyle/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609650" y="1600209"/>
            <a:ext cx="10972799" cy="4525963"/>
          </a:xfrm>
          <a:prstGeom prst="rect">
            <a:avLst/>
          </a:prstGeom>
        </p:spPr>
        <p:txBody>
          <a:bodyPr vert="horz" lIns="91394" tIns="45698" rIns="91394" bIns="45698" rtlCol="0">
            <a:normAutofit/>
          </a:bodyPr>
          <a:lstStyle/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609617" y="6356438"/>
            <a:ext cx="2844801" cy="365125"/>
          </a:xfrm>
          <a:prstGeom prst="rect">
            <a:avLst/>
          </a:prstGeom>
        </p:spPr>
        <p:txBody>
          <a:bodyPr vert="horz" lIns="91394" tIns="45698" rIns="91394" bIns="45698" rtlCol="0" anchor="ctr"/>
          <a:lstStyle>
            <a:lvl1pPr algn="l">
              <a:defRPr sz="1477">
                <a:solidFill>
                  <a:schemeClr val="tx1">
                    <a:tint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defTabSz="1124888"/>
            <a:r>
              <a:rPr lang="en-US" altLang="ko-KR">
                <a:solidFill>
                  <a:prstClr val="black">
                    <a:tint val="75000"/>
                  </a:prstClr>
                </a:solidFill>
              </a:rPr>
              <a:t>2014.02.13</a:t>
            </a:r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165617" y="6356438"/>
            <a:ext cx="3860800" cy="365125"/>
          </a:xfrm>
          <a:prstGeom prst="rect">
            <a:avLst/>
          </a:prstGeom>
        </p:spPr>
        <p:txBody>
          <a:bodyPr vert="horz" lIns="91394" tIns="45698" rIns="91394" bIns="45698" rtlCol="0" anchor="ctr"/>
          <a:lstStyle>
            <a:lvl1pPr algn="ctr">
              <a:defRPr sz="1477">
                <a:solidFill>
                  <a:schemeClr val="tx1">
                    <a:tint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defTabSz="1124888"/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737607" y="6356438"/>
            <a:ext cx="2844801" cy="365125"/>
          </a:xfrm>
          <a:prstGeom prst="rect">
            <a:avLst/>
          </a:prstGeom>
        </p:spPr>
        <p:txBody>
          <a:bodyPr vert="horz" lIns="91394" tIns="45698" rIns="91394" bIns="45698" rtlCol="0" anchor="ctr"/>
          <a:lstStyle>
            <a:lvl1pPr algn="r">
              <a:defRPr sz="1477">
                <a:solidFill>
                  <a:schemeClr val="tx1">
                    <a:tint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pPr defTabSz="1124888"/>
            <a:fld id="{76A66B45-ED15-48F2-8678-0B9215232977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 defTabSz="1124888"/>
              <a:t>‹#›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79570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9" r:id="rId1"/>
    <p:sldLayoutId id="2147483670" r:id="rId2"/>
    <p:sldLayoutId id="2147483671" r:id="rId3"/>
    <p:sldLayoutId id="2147483710" r:id="rId4"/>
  </p:sldLayoutIdLst>
  <p:hf hdr="0" ftr="0"/>
  <p:txStyles>
    <p:titleStyle>
      <a:lvl1pPr algn="ctr" defTabSz="1124888" rtl="0" eaLnBrk="1" latinLnBrk="1" hangingPunct="1">
        <a:spcBef>
          <a:spcPct val="0"/>
        </a:spcBef>
        <a:buNone/>
        <a:defRPr sz="5292" kern="1200">
          <a:solidFill>
            <a:schemeClr val="tx1"/>
          </a:solidFill>
          <a:latin typeface="나눔고딕" panose="020D0604000000000000" pitchFamily="50" charset="-127"/>
          <a:ea typeface="나눔고딕" panose="020D0604000000000000" pitchFamily="50" charset="-127"/>
          <a:cs typeface="+mj-cs"/>
        </a:defRPr>
      </a:lvl1pPr>
    </p:titleStyle>
    <p:bodyStyle>
      <a:lvl1pPr marL="421832" indent="-421832" algn="l" defTabSz="1124888" rtl="0" eaLnBrk="1" latinLnBrk="1" hangingPunct="1">
        <a:spcBef>
          <a:spcPct val="20000"/>
        </a:spcBef>
        <a:buFont typeface="Arial" panose="020B0604020202020204" pitchFamily="34" charset="0"/>
        <a:buChar char="•"/>
        <a:defRPr sz="3939" kern="1200">
          <a:solidFill>
            <a:schemeClr val="tx1"/>
          </a:solidFill>
          <a:latin typeface="나눔고딕" panose="020D0604000000000000" pitchFamily="50" charset="-127"/>
          <a:ea typeface="나눔고딕" panose="020D0604000000000000" pitchFamily="50" charset="-127"/>
          <a:cs typeface="+mn-cs"/>
        </a:defRPr>
      </a:lvl1pPr>
      <a:lvl2pPr marL="913971" indent="-351529" algn="l" defTabSz="1124888" rtl="0" eaLnBrk="1" latinLnBrk="1" hangingPunct="1">
        <a:spcBef>
          <a:spcPct val="20000"/>
        </a:spcBef>
        <a:buFont typeface="Arial" panose="020B0604020202020204" pitchFamily="34" charset="0"/>
        <a:buChar char="–"/>
        <a:defRPr sz="3446" kern="1200">
          <a:solidFill>
            <a:schemeClr val="tx1"/>
          </a:solidFill>
          <a:latin typeface="나눔고딕" panose="020D0604000000000000" pitchFamily="50" charset="-127"/>
          <a:ea typeface="나눔고딕" panose="020D0604000000000000" pitchFamily="50" charset="-127"/>
          <a:cs typeface="+mn-cs"/>
        </a:defRPr>
      </a:lvl2pPr>
      <a:lvl3pPr marL="1406111" indent="-281222" algn="l" defTabSz="1124888" rtl="0" eaLnBrk="1" latinLnBrk="1" hangingPunct="1">
        <a:spcBef>
          <a:spcPct val="20000"/>
        </a:spcBef>
        <a:buFont typeface="Arial" panose="020B0604020202020204" pitchFamily="34" charset="0"/>
        <a:buChar char="•"/>
        <a:defRPr sz="2831" kern="1200">
          <a:solidFill>
            <a:schemeClr val="tx1"/>
          </a:solidFill>
          <a:latin typeface="나눔고딕" panose="020D0604000000000000" pitchFamily="50" charset="-127"/>
          <a:ea typeface="나눔고딕" panose="020D0604000000000000" pitchFamily="50" charset="-127"/>
          <a:cs typeface="+mn-cs"/>
        </a:defRPr>
      </a:lvl3pPr>
      <a:lvl4pPr marL="1968554" indent="-281222" algn="l" defTabSz="1124888" rtl="0" eaLnBrk="1" latinLnBrk="1" hangingPunct="1">
        <a:spcBef>
          <a:spcPct val="20000"/>
        </a:spcBef>
        <a:buFont typeface="Arial" panose="020B0604020202020204" pitchFamily="34" charset="0"/>
        <a:buChar char="–"/>
        <a:defRPr sz="2462" kern="1200">
          <a:solidFill>
            <a:schemeClr val="tx1"/>
          </a:solidFill>
          <a:latin typeface="나눔고딕" panose="020D0604000000000000" pitchFamily="50" charset="-127"/>
          <a:ea typeface="나눔고딕" panose="020D0604000000000000" pitchFamily="50" charset="-127"/>
          <a:cs typeface="+mn-cs"/>
        </a:defRPr>
      </a:lvl4pPr>
      <a:lvl5pPr marL="2530996" indent="-281222" algn="l" defTabSz="1124888" rtl="0" eaLnBrk="1" latinLnBrk="1" hangingPunct="1">
        <a:spcBef>
          <a:spcPct val="20000"/>
        </a:spcBef>
        <a:buFont typeface="Arial" panose="020B0604020202020204" pitchFamily="34" charset="0"/>
        <a:buChar char="»"/>
        <a:defRPr sz="2462" kern="1200">
          <a:solidFill>
            <a:schemeClr val="tx1"/>
          </a:solidFill>
          <a:latin typeface="나눔고딕" panose="020D0604000000000000" pitchFamily="50" charset="-127"/>
          <a:ea typeface="나눔고딕" panose="020D0604000000000000" pitchFamily="50" charset="-127"/>
          <a:cs typeface="+mn-cs"/>
        </a:defRPr>
      </a:lvl5pPr>
      <a:lvl6pPr marL="3093439" indent="-281222" algn="l" defTabSz="1124888" rtl="0" eaLnBrk="1" latinLnBrk="1" hangingPunct="1">
        <a:spcBef>
          <a:spcPct val="20000"/>
        </a:spcBef>
        <a:buFont typeface="Arial" panose="020B0604020202020204" pitchFamily="34" charset="0"/>
        <a:buChar char="•"/>
        <a:defRPr sz="2462" kern="1200">
          <a:solidFill>
            <a:schemeClr val="tx1"/>
          </a:solidFill>
          <a:latin typeface="+mn-lt"/>
          <a:ea typeface="+mn-ea"/>
          <a:cs typeface="+mn-cs"/>
        </a:defRPr>
      </a:lvl6pPr>
      <a:lvl7pPr marL="3655883" indent="-281222" algn="l" defTabSz="1124888" rtl="0" eaLnBrk="1" latinLnBrk="1" hangingPunct="1">
        <a:spcBef>
          <a:spcPct val="20000"/>
        </a:spcBef>
        <a:buFont typeface="Arial" panose="020B0604020202020204" pitchFamily="34" charset="0"/>
        <a:buChar char="•"/>
        <a:defRPr sz="2462" kern="1200">
          <a:solidFill>
            <a:schemeClr val="tx1"/>
          </a:solidFill>
          <a:latin typeface="+mn-lt"/>
          <a:ea typeface="+mn-ea"/>
          <a:cs typeface="+mn-cs"/>
        </a:defRPr>
      </a:lvl7pPr>
      <a:lvl8pPr marL="4218328" indent="-281222" algn="l" defTabSz="1124888" rtl="0" eaLnBrk="1" latinLnBrk="1" hangingPunct="1">
        <a:spcBef>
          <a:spcPct val="20000"/>
        </a:spcBef>
        <a:buFont typeface="Arial" panose="020B0604020202020204" pitchFamily="34" charset="0"/>
        <a:buChar char="•"/>
        <a:defRPr sz="2462" kern="1200">
          <a:solidFill>
            <a:schemeClr val="tx1"/>
          </a:solidFill>
          <a:latin typeface="+mn-lt"/>
          <a:ea typeface="+mn-ea"/>
          <a:cs typeface="+mn-cs"/>
        </a:defRPr>
      </a:lvl8pPr>
      <a:lvl9pPr marL="4780769" indent="-281222" algn="l" defTabSz="1124888" rtl="0" eaLnBrk="1" latinLnBrk="1" hangingPunct="1">
        <a:spcBef>
          <a:spcPct val="20000"/>
        </a:spcBef>
        <a:buFont typeface="Arial" panose="020B0604020202020204" pitchFamily="34" charset="0"/>
        <a:buChar char="•"/>
        <a:defRPr sz="2462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124888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1pPr>
      <a:lvl2pPr marL="562444" algn="l" defTabSz="1124888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2pPr>
      <a:lvl3pPr marL="1124888" algn="l" defTabSz="1124888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3pPr>
      <a:lvl4pPr marL="1687331" algn="l" defTabSz="1124888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4pPr>
      <a:lvl5pPr marL="2249774" algn="l" defTabSz="1124888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5pPr>
      <a:lvl6pPr marL="2812218" algn="l" defTabSz="1124888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6pPr>
      <a:lvl7pPr marL="3374664" algn="l" defTabSz="1124888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7pPr>
      <a:lvl8pPr marL="3937104" algn="l" defTabSz="1124888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8pPr>
      <a:lvl9pPr marL="4499549" algn="l" defTabSz="1124888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60" name="Google Shape;2060;p1"/>
          <p:cNvGraphicFramePr/>
          <p:nvPr/>
        </p:nvGraphicFramePr>
        <p:xfrm>
          <a:off x="163353" y="96900"/>
          <a:ext cx="11865324" cy="425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10860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22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3939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665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665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2800">
                <a:tc rowSpan="2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화면설계서      </a:t>
                      </a:r>
                      <a:endParaRPr dirty="0">
                        <a:ea typeface="나눔고딕" panose="020D0604000000000000" pitchFamily="50" charset="-127"/>
                      </a:endParaRPr>
                    </a:p>
                  </a:txBody>
                  <a:tcPr marL="127785" marR="127785" marT="17225" marB="17225" anchor="ctr" anchorCtr="1">
                    <a:lnL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프로젝트명</a:t>
                      </a:r>
                      <a:endParaRPr dirty="0">
                        <a:ea typeface="나눔고딕" panose="020D0604000000000000" pitchFamily="50" charset="-127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화면명</a:t>
                      </a:r>
                      <a:endParaRPr sz="700" b="1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작성자</a:t>
                      </a:r>
                      <a:endParaRPr dirty="0">
                        <a:ea typeface="나눔고딕" panose="020D0604000000000000" pitchFamily="50" charset="-127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작성일</a:t>
                      </a:r>
                      <a:endParaRPr dirty="0">
                        <a:ea typeface="나눔고딕" panose="020D0604000000000000" pitchFamily="50" charset="-127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 dirty="0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061" name="Google Shape;2061;p1"/>
          <p:cNvSpPr txBox="1">
            <a:spLocks noGrp="1"/>
          </p:cNvSpPr>
          <p:nvPr>
            <p:ph type="sldNum" idx="12"/>
          </p:nvPr>
        </p:nvSpPr>
        <p:spPr>
          <a:xfrm>
            <a:off x="11431677" y="6678386"/>
            <a:ext cx="696738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marR="0" lvl="1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marR="0" lvl="2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marR="0" lvl="3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marR="0" lvl="4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marR="0" lvl="5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marR="0" lvl="6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marR="0" lvl="7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marR="0" lvl="8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5314454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12" r:id="rId1"/>
    <p:sldLayoutId id="2147483691" r:id="rId2"/>
    <p:sldLayoutId id="2147483711" r:id="rId3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60" name="Google Shape;2060;p1"/>
          <p:cNvGraphicFramePr/>
          <p:nvPr/>
        </p:nvGraphicFramePr>
        <p:xfrm>
          <a:off x="163353" y="96900"/>
          <a:ext cx="11865324" cy="425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10860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22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3939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665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665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2800">
                <a:tc rowSpan="2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화면설계서      </a:t>
                      </a:r>
                      <a:endParaRPr dirty="0">
                        <a:ea typeface="나눔고딕" panose="020D0604000000000000" pitchFamily="50" charset="-127"/>
                      </a:endParaRPr>
                    </a:p>
                  </a:txBody>
                  <a:tcPr marL="127785" marR="127785" marT="17225" marB="17225" anchor="ctr" anchorCtr="1">
                    <a:lnL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프로젝트명</a:t>
                      </a:r>
                      <a:endParaRPr dirty="0">
                        <a:ea typeface="나눔고딕" panose="020D0604000000000000" pitchFamily="50" charset="-127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화면명</a:t>
                      </a:r>
                      <a:endParaRPr sz="700" b="1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작성자</a:t>
                      </a:r>
                      <a:endParaRPr dirty="0">
                        <a:ea typeface="나눔고딕" panose="020D0604000000000000" pitchFamily="50" charset="-127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작성일</a:t>
                      </a:r>
                      <a:endParaRPr dirty="0">
                        <a:ea typeface="나눔고딕" panose="020D0604000000000000" pitchFamily="50" charset="-127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 dirty="0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061" name="Google Shape;2061;p1"/>
          <p:cNvSpPr txBox="1">
            <a:spLocks noGrp="1"/>
          </p:cNvSpPr>
          <p:nvPr>
            <p:ph type="sldNum" idx="12"/>
          </p:nvPr>
        </p:nvSpPr>
        <p:spPr>
          <a:xfrm>
            <a:off x="11431677" y="6678386"/>
            <a:ext cx="696738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marR="0" lvl="1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marR="0" lvl="2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marR="0" lvl="3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marR="0" lvl="4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marR="0" lvl="5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marR="0" lvl="6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marR="0" lvl="7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marR="0" lvl="8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99982646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14" r:id="rId1"/>
    <p:sldLayoutId id="2147483715" r:id="rId2"/>
    <p:sldLayoutId id="2147483716" r:id="rId3"/>
    <p:sldLayoutId id="2147483717" r:id="rId4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60" name="Google Shape;2060;p1"/>
          <p:cNvGraphicFramePr/>
          <p:nvPr/>
        </p:nvGraphicFramePr>
        <p:xfrm>
          <a:off x="163353" y="96900"/>
          <a:ext cx="11865324" cy="425600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10860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22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3939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665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665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2800">
                <a:tc rowSpan="2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화면설계서      </a:t>
                      </a:r>
                      <a:endParaRPr dirty="0">
                        <a:ea typeface="나눔고딕" panose="020D0604000000000000" pitchFamily="50" charset="-127"/>
                      </a:endParaRPr>
                    </a:p>
                  </a:txBody>
                  <a:tcPr marL="127785" marR="127785" marT="17225" marB="17225" anchor="ctr" anchorCtr="1">
                    <a:lnL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프로젝트명</a:t>
                      </a:r>
                      <a:endParaRPr dirty="0">
                        <a:ea typeface="나눔고딕" panose="020D0604000000000000" pitchFamily="50" charset="-127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화면명</a:t>
                      </a:r>
                      <a:endParaRPr sz="700" b="1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작성자</a:t>
                      </a:r>
                      <a:endParaRPr dirty="0">
                        <a:ea typeface="나눔고딕" panose="020D0604000000000000" pitchFamily="50" charset="-127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작성일</a:t>
                      </a:r>
                      <a:endParaRPr dirty="0">
                        <a:ea typeface="나눔고딕" panose="020D0604000000000000" pitchFamily="50" charset="-127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DDDD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 vMerge="1">
                  <a:txBody>
                    <a:bodyPr/>
                    <a:lstStyle/>
                    <a:p>
                      <a:endParaRPr lang="ko-K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Malgun Gothic"/>
                        <a:buNone/>
                      </a:pPr>
                      <a:endParaRPr sz="700" b="0" i="0" u="none" strike="noStrike" cap="none" dirty="0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127785" marR="127785" marT="17225" marB="17225" anchor="ctr">
                    <a:lnL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BFBFBF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7F7F7F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061" name="Google Shape;2061;p1"/>
          <p:cNvSpPr txBox="1">
            <a:spLocks noGrp="1"/>
          </p:cNvSpPr>
          <p:nvPr>
            <p:ph type="sldNum" idx="12"/>
          </p:nvPr>
        </p:nvSpPr>
        <p:spPr>
          <a:xfrm>
            <a:off x="11431677" y="6678386"/>
            <a:ext cx="696738" cy="1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  <a:lvl2pPr marL="0" marR="0" lvl="1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2pPr>
            <a:lvl3pPr marL="0" marR="0" lvl="2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3pPr>
            <a:lvl4pPr marL="0" marR="0" lvl="3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4pPr>
            <a:lvl5pPr marL="0" marR="0" lvl="4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5pPr>
            <a:lvl6pPr marL="0" marR="0" lvl="5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6pPr>
            <a:lvl7pPr marL="0" marR="0" lvl="6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7pPr>
            <a:lvl8pPr marL="0" marR="0" lvl="7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8pPr>
            <a:lvl9pPr marL="0" marR="0" lvl="8" indent="0" algn="r" rtl="0">
              <a:spcBef>
                <a:spcPts val="0"/>
              </a:spcBef>
              <a:buNone/>
              <a:defRPr sz="1407" b="1" i="0" u="none" strike="noStrike" cap="none">
                <a:solidFill>
                  <a:srgbClr val="7F7F7F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9pPr>
          </a:lstStyle>
          <a:p>
            <a:fld id="{00000000-1234-1234-1234-123412341234}" type="slidenum">
              <a:rPr lang="en-US" altLang="ko-KR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61501846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19" r:id="rId1"/>
    <p:sldLayoutId id="2147483720" r:id="rId2"/>
    <p:sldLayoutId id="2147483721" r:id="rId3"/>
    <p:sldLayoutId id="2147483722" r:id="rId4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723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tags" Target="../tags/tag31.xml"/><Relationship Id="rId13" Type="http://schemas.openxmlformats.org/officeDocument/2006/relationships/notesSlide" Target="../notesSlides/notesSlide1.xml"/><Relationship Id="rId18" Type="http://schemas.openxmlformats.org/officeDocument/2006/relationships/image" Target="../media/image5.svg"/><Relationship Id="rId26" Type="http://schemas.openxmlformats.org/officeDocument/2006/relationships/image" Target="../media/image13.svg"/><Relationship Id="rId3" Type="http://schemas.openxmlformats.org/officeDocument/2006/relationships/tags" Target="../tags/tag26.xml"/><Relationship Id="rId21" Type="http://schemas.openxmlformats.org/officeDocument/2006/relationships/image" Target="../media/image8.png"/><Relationship Id="rId7" Type="http://schemas.openxmlformats.org/officeDocument/2006/relationships/tags" Target="../tags/tag30.xml"/><Relationship Id="rId12" Type="http://schemas.openxmlformats.org/officeDocument/2006/relationships/slideLayout" Target="../slideLayouts/slideLayout5.xml"/><Relationship Id="rId17" Type="http://schemas.openxmlformats.org/officeDocument/2006/relationships/image" Target="../media/image4.png"/><Relationship Id="rId25" Type="http://schemas.openxmlformats.org/officeDocument/2006/relationships/image" Target="../media/image12.png"/><Relationship Id="rId2" Type="http://schemas.openxmlformats.org/officeDocument/2006/relationships/tags" Target="../tags/tag25.xml"/><Relationship Id="rId16" Type="http://schemas.openxmlformats.org/officeDocument/2006/relationships/image" Target="../media/image3.svg"/><Relationship Id="rId20" Type="http://schemas.openxmlformats.org/officeDocument/2006/relationships/image" Target="../media/image7.svg"/><Relationship Id="rId1" Type="http://schemas.openxmlformats.org/officeDocument/2006/relationships/tags" Target="../tags/tag24.xml"/><Relationship Id="rId6" Type="http://schemas.openxmlformats.org/officeDocument/2006/relationships/tags" Target="../tags/tag29.xml"/><Relationship Id="rId11" Type="http://schemas.openxmlformats.org/officeDocument/2006/relationships/tags" Target="../tags/tag34.xml"/><Relationship Id="rId24" Type="http://schemas.openxmlformats.org/officeDocument/2006/relationships/image" Target="../media/image11.svg"/><Relationship Id="rId5" Type="http://schemas.openxmlformats.org/officeDocument/2006/relationships/tags" Target="../tags/tag28.xml"/><Relationship Id="rId15" Type="http://schemas.openxmlformats.org/officeDocument/2006/relationships/image" Target="../media/image2.png"/><Relationship Id="rId23" Type="http://schemas.openxmlformats.org/officeDocument/2006/relationships/image" Target="../media/image10.png"/><Relationship Id="rId28" Type="http://schemas.openxmlformats.org/officeDocument/2006/relationships/image" Target="../media/image15.svg"/><Relationship Id="rId10" Type="http://schemas.openxmlformats.org/officeDocument/2006/relationships/tags" Target="../tags/tag33.xml"/><Relationship Id="rId19" Type="http://schemas.openxmlformats.org/officeDocument/2006/relationships/image" Target="../media/image6.png"/><Relationship Id="rId4" Type="http://schemas.openxmlformats.org/officeDocument/2006/relationships/tags" Target="../tags/tag27.xml"/><Relationship Id="rId9" Type="http://schemas.openxmlformats.org/officeDocument/2006/relationships/tags" Target="../tags/tag32.xml"/><Relationship Id="rId14" Type="http://schemas.openxmlformats.org/officeDocument/2006/relationships/image" Target="../media/image1.png"/><Relationship Id="rId22" Type="http://schemas.openxmlformats.org/officeDocument/2006/relationships/image" Target="../media/image9.svg"/><Relationship Id="rId27" Type="http://schemas.openxmlformats.org/officeDocument/2006/relationships/image" Target="../media/image14.png"/></Relationships>
</file>

<file path=ppt/slides/_rels/slide4.xml.rels><?xml version="1.0" encoding="UTF-8" standalone="yes"?>
<Relationships xmlns="http://schemas.openxmlformats.org/package/2006/relationships"><Relationship Id="rId13" Type="http://schemas.openxmlformats.org/officeDocument/2006/relationships/tags" Target="../tags/tag47.xml"/><Relationship Id="rId18" Type="http://schemas.openxmlformats.org/officeDocument/2006/relationships/image" Target="../media/image1.png"/><Relationship Id="rId26" Type="http://schemas.openxmlformats.org/officeDocument/2006/relationships/image" Target="../media/image15.svg"/><Relationship Id="rId21" Type="http://schemas.openxmlformats.org/officeDocument/2006/relationships/image" Target="../media/image10.png"/><Relationship Id="rId34" Type="http://schemas.openxmlformats.org/officeDocument/2006/relationships/image" Target="../media/image23.png"/><Relationship Id="rId7" Type="http://schemas.openxmlformats.org/officeDocument/2006/relationships/tags" Target="../tags/tag41.xml"/><Relationship Id="rId12" Type="http://schemas.openxmlformats.org/officeDocument/2006/relationships/tags" Target="../tags/tag46.xml"/><Relationship Id="rId17" Type="http://schemas.openxmlformats.org/officeDocument/2006/relationships/notesSlide" Target="../notesSlides/notesSlide2.xml"/><Relationship Id="rId25" Type="http://schemas.openxmlformats.org/officeDocument/2006/relationships/image" Target="../media/image14.png"/><Relationship Id="rId33" Type="http://schemas.openxmlformats.org/officeDocument/2006/relationships/image" Target="../media/image22.svg"/><Relationship Id="rId2" Type="http://schemas.openxmlformats.org/officeDocument/2006/relationships/tags" Target="../tags/tag36.xml"/><Relationship Id="rId16" Type="http://schemas.openxmlformats.org/officeDocument/2006/relationships/slideLayout" Target="../slideLayouts/slideLayout5.xml"/><Relationship Id="rId20" Type="http://schemas.openxmlformats.org/officeDocument/2006/relationships/image" Target="../media/image9.svg"/><Relationship Id="rId29" Type="http://schemas.openxmlformats.org/officeDocument/2006/relationships/image" Target="../media/image18.svg"/><Relationship Id="rId1" Type="http://schemas.openxmlformats.org/officeDocument/2006/relationships/tags" Target="../tags/tag35.xml"/><Relationship Id="rId6" Type="http://schemas.openxmlformats.org/officeDocument/2006/relationships/tags" Target="../tags/tag40.xml"/><Relationship Id="rId11" Type="http://schemas.openxmlformats.org/officeDocument/2006/relationships/tags" Target="../tags/tag45.xml"/><Relationship Id="rId24" Type="http://schemas.openxmlformats.org/officeDocument/2006/relationships/image" Target="../media/image13.svg"/><Relationship Id="rId32" Type="http://schemas.openxmlformats.org/officeDocument/2006/relationships/image" Target="../media/image21.png"/><Relationship Id="rId37" Type="http://schemas.openxmlformats.org/officeDocument/2006/relationships/image" Target="../media/image26.svg"/><Relationship Id="rId5" Type="http://schemas.openxmlformats.org/officeDocument/2006/relationships/tags" Target="../tags/tag39.xml"/><Relationship Id="rId15" Type="http://schemas.openxmlformats.org/officeDocument/2006/relationships/tags" Target="../tags/tag49.xml"/><Relationship Id="rId23" Type="http://schemas.openxmlformats.org/officeDocument/2006/relationships/image" Target="../media/image12.png"/><Relationship Id="rId28" Type="http://schemas.openxmlformats.org/officeDocument/2006/relationships/image" Target="../media/image17.png"/><Relationship Id="rId36" Type="http://schemas.openxmlformats.org/officeDocument/2006/relationships/image" Target="../media/image25.png"/><Relationship Id="rId10" Type="http://schemas.openxmlformats.org/officeDocument/2006/relationships/tags" Target="../tags/tag44.xml"/><Relationship Id="rId19" Type="http://schemas.openxmlformats.org/officeDocument/2006/relationships/image" Target="../media/image8.png"/><Relationship Id="rId31" Type="http://schemas.openxmlformats.org/officeDocument/2006/relationships/image" Target="../media/image20.svg"/><Relationship Id="rId4" Type="http://schemas.openxmlformats.org/officeDocument/2006/relationships/tags" Target="../tags/tag38.xml"/><Relationship Id="rId9" Type="http://schemas.openxmlformats.org/officeDocument/2006/relationships/tags" Target="../tags/tag43.xml"/><Relationship Id="rId14" Type="http://schemas.openxmlformats.org/officeDocument/2006/relationships/tags" Target="../tags/tag48.xml"/><Relationship Id="rId22" Type="http://schemas.openxmlformats.org/officeDocument/2006/relationships/image" Target="../media/image11.svg"/><Relationship Id="rId27" Type="http://schemas.openxmlformats.org/officeDocument/2006/relationships/image" Target="../media/image16.png"/><Relationship Id="rId30" Type="http://schemas.openxmlformats.org/officeDocument/2006/relationships/image" Target="../media/image19.png"/><Relationship Id="rId35" Type="http://schemas.openxmlformats.org/officeDocument/2006/relationships/image" Target="../media/image24.svg"/><Relationship Id="rId8" Type="http://schemas.openxmlformats.org/officeDocument/2006/relationships/tags" Target="../tags/tag42.xml"/><Relationship Id="rId3" Type="http://schemas.openxmlformats.org/officeDocument/2006/relationships/tags" Target="../tags/tag37.xml"/></Relationships>
</file>

<file path=ppt/slides/_rels/slide5.xml.rels><?xml version="1.0" encoding="UTF-8" standalone="yes"?>
<Relationships xmlns="http://schemas.openxmlformats.org/package/2006/relationships"><Relationship Id="rId13" Type="http://schemas.openxmlformats.org/officeDocument/2006/relationships/tags" Target="../tags/tag62.xml"/><Relationship Id="rId18" Type="http://schemas.openxmlformats.org/officeDocument/2006/relationships/image" Target="../media/image1.png"/><Relationship Id="rId26" Type="http://schemas.openxmlformats.org/officeDocument/2006/relationships/image" Target="../media/image24.svg"/><Relationship Id="rId3" Type="http://schemas.openxmlformats.org/officeDocument/2006/relationships/tags" Target="../tags/tag52.xml"/><Relationship Id="rId21" Type="http://schemas.openxmlformats.org/officeDocument/2006/relationships/image" Target="../media/image19.png"/><Relationship Id="rId7" Type="http://schemas.openxmlformats.org/officeDocument/2006/relationships/tags" Target="../tags/tag56.xml"/><Relationship Id="rId12" Type="http://schemas.openxmlformats.org/officeDocument/2006/relationships/tags" Target="../tags/tag61.xml"/><Relationship Id="rId17" Type="http://schemas.openxmlformats.org/officeDocument/2006/relationships/notesSlide" Target="../notesSlides/notesSlide3.xml"/><Relationship Id="rId25" Type="http://schemas.openxmlformats.org/officeDocument/2006/relationships/image" Target="../media/image23.png"/><Relationship Id="rId33" Type="http://schemas.openxmlformats.org/officeDocument/2006/relationships/image" Target="../media/image16.png"/><Relationship Id="rId2" Type="http://schemas.openxmlformats.org/officeDocument/2006/relationships/tags" Target="../tags/tag51.xml"/><Relationship Id="rId16" Type="http://schemas.openxmlformats.org/officeDocument/2006/relationships/slideLayout" Target="../slideLayouts/slideLayout5.xml"/><Relationship Id="rId20" Type="http://schemas.openxmlformats.org/officeDocument/2006/relationships/image" Target="../media/image18.svg"/><Relationship Id="rId29" Type="http://schemas.openxmlformats.org/officeDocument/2006/relationships/image" Target="../media/image10.png"/><Relationship Id="rId1" Type="http://schemas.openxmlformats.org/officeDocument/2006/relationships/tags" Target="../tags/tag50.xml"/><Relationship Id="rId6" Type="http://schemas.openxmlformats.org/officeDocument/2006/relationships/tags" Target="../tags/tag55.xml"/><Relationship Id="rId11" Type="http://schemas.openxmlformats.org/officeDocument/2006/relationships/tags" Target="../tags/tag60.xml"/><Relationship Id="rId24" Type="http://schemas.openxmlformats.org/officeDocument/2006/relationships/image" Target="../media/image22.svg"/><Relationship Id="rId32" Type="http://schemas.openxmlformats.org/officeDocument/2006/relationships/image" Target="../media/image13.svg"/><Relationship Id="rId5" Type="http://schemas.openxmlformats.org/officeDocument/2006/relationships/tags" Target="../tags/tag54.xml"/><Relationship Id="rId15" Type="http://schemas.openxmlformats.org/officeDocument/2006/relationships/tags" Target="../tags/tag64.xml"/><Relationship Id="rId23" Type="http://schemas.openxmlformats.org/officeDocument/2006/relationships/image" Target="../media/image21.png"/><Relationship Id="rId28" Type="http://schemas.openxmlformats.org/officeDocument/2006/relationships/image" Target="../media/image26.svg"/><Relationship Id="rId10" Type="http://schemas.openxmlformats.org/officeDocument/2006/relationships/tags" Target="../tags/tag59.xml"/><Relationship Id="rId19" Type="http://schemas.openxmlformats.org/officeDocument/2006/relationships/image" Target="../media/image17.png"/><Relationship Id="rId31" Type="http://schemas.openxmlformats.org/officeDocument/2006/relationships/image" Target="../media/image12.png"/><Relationship Id="rId4" Type="http://schemas.openxmlformats.org/officeDocument/2006/relationships/tags" Target="../tags/tag53.xml"/><Relationship Id="rId9" Type="http://schemas.openxmlformats.org/officeDocument/2006/relationships/tags" Target="../tags/tag58.xml"/><Relationship Id="rId14" Type="http://schemas.openxmlformats.org/officeDocument/2006/relationships/tags" Target="../tags/tag63.xml"/><Relationship Id="rId22" Type="http://schemas.openxmlformats.org/officeDocument/2006/relationships/image" Target="../media/image20.svg"/><Relationship Id="rId27" Type="http://schemas.openxmlformats.org/officeDocument/2006/relationships/image" Target="../media/image25.png"/><Relationship Id="rId30" Type="http://schemas.openxmlformats.org/officeDocument/2006/relationships/image" Target="../media/image11.svg"/><Relationship Id="rId8" Type="http://schemas.openxmlformats.org/officeDocument/2006/relationships/tags" Target="../tags/tag57.xml"/></Relationships>
</file>

<file path=ppt/slides/_rels/slide6.xml.rels><?xml version="1.0" encoding="UTF-8" standalone="yes"?>
<Relationships xmlns="http://schemas.openxmlformats.org/package/2006/relationships"><Relationship Id="rId13" Type="http://schemas.openxmlformats.org/officeDocument/2006/relationships/tags" Target="../tags/tag77.xml"/><Relationship Id="rId18" Type="http://schemas.openxmlformats.org/officeDocument/2006/relationships/tags" Target="../tags/tag82.xml"/><Relationship Id="rId26" Type="http://schemas.openxmlformats.org/officeDocument/2006/relationships/image" Target="../media/image17.png"/><Relationship Id="rId39" Type="http://schemas.openxmlformats.org/officeDocument/2006/relationships/image" Target="../media/image12.png"/><Relationship Id="rId21" Type="http://schemas.openxmlformats.org/officeDocument/2006/relationships/slideLayout" Target="../slideLayouts/slideLayout5.xml"/><Relationship Id="rId34" Type="http://schemas.openxmlformats.org/officeDocument/2006/relationships/image" Target="../media/image25.png"/><Relationship Id="rId7" Type="http://schemas.openxmlformats.org/officeDocument/2006/relationships/tags" Target="../tags/tag71.xml"/><Relationship Id="rId12" Type="http://schemas.openxmlformats.org/officeDocument/2006/relationships/tags" Target="../tags/tag76.xml"/><Relationship Id="rId17" Type="http://schemas.openxmlformats.org/officeDocument/2006/relationships/tags" Target="../tags/tag81.xml"/><Relationship Id="rId25" Type="http://schemas.openxmlformats.org/officeDocument/2006/relationships/image" Target="../media/image9.svg"/><Relationship Id="rId33" Type="http://schemas.openxmlformats.org/officeDocument/2006/relationships/image" Target="../media/image24.svg"/><Relationship Id="rId38" Type="http://schemas.openxmlformats.org/officeDocument/2006/relationships/image" Target="../media/image11.svg"/><Relationship Id="rId2" Type="http://schemas.openxmlformats.org/officeDocument/2006/relationships/tags" Target="../tags/tag66.xml"/><Relationship Id="rId16" Type="http://schemas.openxmlformats.org/officeDocument/2006/relationships/tags" Target="../tags/tag80.xml"/><Relationship Id="rId20" Type="http://schemas.openxmlformats.org/officeDocument/2006/relationships/tags" Target="../tags/tag84.xml"/><Relationship Id="rId29" Type="http://schemas.openxmlformats.org/officeDocument/2006/relationships/image" Target="../media/image20.svg"/><Relationship Id="rId1" Type="http://schemas.openxmlformats.org/officeDocument/2006/relationships/tags" Target="../tags/tag65.xml"/><Relationship Id="rId6" Type="http://schemas.openxmlformats.org/officeDocument/2006/relationships/tags" Target="../tags/tag70.xml"/><Relationship Id="rId11" Type="http://schemas.openxmlformats.org/officeDocument/2006/relationships/tags" Target="../tags/tag75.xml"/><Relationship Id="rId24" Type="http://schemas.openxmlformats.org/officeDocument/2006/relationships/image" Target="../media/image8.png"/><Relationship Id="rId32" Type="http://schemas.openxmlformats.org/officeDocument/2006/relationships/image" Target="../media/image23.png"/><Relationship Id="rId37" Type="http://schemas.openxmlformats.org/officeDocument/2006/relationships/image" Target="../media/image10.png"/><Relationship Id="rId40" Type="http://schemas.openxmlformats.org/officeDocument/2006/relationships/image" Target="../media/image13.svg"/><Relationship Id="rId5" Type="http://schemas.openxmlformats.org/officeDocument/2006/relationships/tags" Target="../tags/tag69.xml"/><Relationship Id="rId15" Type="http://schemas.openxmlformats.org/officeDocument/2006/relationships/tags" Target="../tags/tag79.xml"/><Relationship Id="rId23" Type="http://schemas.openxmlformats.org/officeDocument/2006/relationships/image" Target="../media/image1.png"/><Relationship Id="rId28" Type="http://schemas.openxmlformats.org/officeDocument/2006/relationships/image" Target="../media/image19.png"/><Relationship Id="rId36" Type="http://schemas.openxmlformats.org/officeDocument/2006/relationships/image" Target="../media/image16.png"/><Relationship Id="rId10" Type="http://schemas.openxmlformats.org/officeDocument/2006/relationships/tags" Target="../tags/tag74.xml"/><Relationship Id="rId19" Type="http://schemas.openxmlformats.org/officeDocument/2006/relationships/tags" Target="../tags/tag83.xml"/><Relationship Id="rId31" Type="http://schemas.openxmlformats.org/officeDocument/2006/relationships/image" Target="../media/image22.svg"/><Relationship Id="rId4" Type="http://schemas.openxmlformats.org/officeDocument/2006/relationships/tags" Target="../tags/tag68.xml"/><Relationship Id="rId9" Type="http://schemas.openxmlformats.org/officeDocument/2006/relationships/tags" Target="../tags/tag73.xml"/><Relationship Id="rId14" Type="http://schemas.openxmlformats.org/officeDocument/2006/relationships/tags" Target="../tags/tag78.xml"/><Relationship Id="rId22" Type="http://schemas.openxmlformats.org/officeDocument/2006/relationships/notesSlide" Target="../notesSlides/notesSlide4.xml"/><Relationship Id="rId27" Type="http://schemas.openxmlformats.org/officeDocument/2006/relationships/image" Target="../media/image18.svg"/><Relationship Id="rId30" Type="http://schemas.openxmlformats.org/officeDocument/2006/relationships/image" Target="../media/image21.png"/><Relationship Id="rId35" Type="http://schemas.openxmlformats.org/officeDocument/2006/relationships/image" Target="../media/image26.svg"/><Relationship Id="rId8" Type="http://schemas.openxmlformats.org/officeDocument/2006/relationships/tags" Target="../tags/tag72.xml"/><Relationship Id="rId3" Type="http://schemas.openxmlformats.org/officeDocument/2006/relationships/tags" Target="../tags/tag67.xml"/></Relationships>
</file>

<file path=ppt/slides/_rels/slide7.xml.rels><?xml version="1.0" encoding="UTF-8" standalone="yes"?>
<Relationships xmlns="http://schemas.openxmlformats.org/package/2006/relationships"><Relationship Id="rId13" Type="http://schemas.openxmlformats.org/officeDocument/2006/relationships/tags" Target="../tags/tag97.xml"/><Relationship Id="rId18" Type="http://schemas.openxmlformats.org/officeDocument/2006/relationships/tags" Target="../tags/tag102.xml"/><Relationship Id="rId26" Type="http://schemas.openxmlformats.org/officeDocument/2006/relationships/tags" Target="../tags/tag110.xml"/><Relationship Id="rId39" Type="http://schemas.openxmlformats.org/officeDocument/2006/relationships/image" Target="../media/image13.svg"/><Relationship Id="rId21" Type="http://schemas.openxmlformats.org/officeDocument/2006/relationships/tags" Target="../tags/tag105.xml"/><Relationship Id="rId34" Type="http://schemas.openxmlformats.org/officeDocument/2006/relationships/image" Target="../media/image21.png"/><Relationship Id="rId42" Type="http://schemas.openxmlformats.org/officeDocument/2006/relationships/image" Target="../media/image29.png"/><Relationship Id="rId7" Type="http://schemas.openxmlformats.org/officeDocument/2006/relationships/tags" Target="../tags/tag91.xml"/><Relationship Id="rId2" Type="http://schemas.openxmlformats.org/officeDocument/2006/relationships/tags" Target="../tags/tag86.xml"/><Relationship Id="rId16" Type="http://schemas.openxmlformats.org/officeDocument/2006/relationships/tags" Target="../tags/tag100.xml"/><Relationship Id="rId20" Type="http://schemas.openxmlformats.org/officeDocument/2006/relationships/tags" Target="../tags/tag104.xml"/><Relationship Id="rId29" Type="http://schemas.openxmlformats.org/officeDocument/2006/relationships/notesSlide" Target="../notesSlides/notesSlide5.xml"/><Relationship Id="rId41" Type="http://schemas.openxmlformats.org/officeDocument/2006/relationships/image" Target="../media/image16.png"/><Relationship Id="rId1" Type="http://schemas.openxmlformats.org/officeDocument/2006/relationships/tags" Target="../tags/tag85.xml"/><Relationship Id="rId6" Type="http://schemas.openxmlformats.org/officeDocument/2006/relationships/tags" Target="../tags/tag90.xml"/><Relationship Id="rId11" Type="http://schemas.openxmlformats.org/officeDocument/2006/relationships/tags" Target="../tags/tag95.xml"/><Relationship Id="rId24" Type="http://schemas.openxmlformats.org/officeDocument/2006/relationships/tags" Target="../tags/tag108.xml"/><Relationship Id="rId32" Type="http://schemas.openxmlformats.org/officeDocument/2006/relationships/image" Target="../media/image2.png"/><Relationship Id="rId37" Type="http://schemas.openxmlformats.org/officeDocument/2006/relationships/image" Target="../media/image18.svg"/><Relationship Id="rId40" Type="http://schemas.openxmlformats.org/officeDocument/2006/relationships/image" Target="../media/image28.svg"/><Relationship Id="rId5" Type="http://schemas.openxmlformats.org/officeDocument/2006/relationships/tags" Target="../tags/tag89.xml"/><Relationship Id="rId15" Type="http://schemas.openxmlformats.org/officeDocument/2006/relationships/tags" Target="../tags/tag99.xml"/><Relationship Id="rId23" Type="http://schemas.openxmlformats.org/officeDocument/2006/relationships/tags" Target="../tags/tag107.xml"/><Relationship Id="rId28" Type="http://schemas.openxmlformats.org/officeDocument/2006/relationships/slideLayout" Target="../slideLayouts/slideLayout5.xml"/><Relationship Id="rId36" Type="http://schemas.openxmlformats.org/officeDocument/2006/relationships/image" Target="../media/image17.png"/><Relationship Id="rId10" Type="http://schemas.openxmlformats.org/officeDocument/2006/relationships/tags" Target="../tags/tag94.xml"/><Relationship Id="rId19" Type="http://schemas.openxmlformats.org/officeDocument/2006/relationships/tags" Target="../tags/tag103.xml"/><Relationship Id="rId31" Type="http://schemas.openxmlformats.org/officeDocument/2006/relationships/image" Target="../media/image27.svg"/><Relationship Id="rId4" Type="http://schemas.openxmlformats.org/officeDocument/2006/relationships/tags" Target="../tags/tag88.xml"/><Relationship Id="rId9" Type="http://schemas.openxmlformats.org/officeDocument/2006/relationships/tags" Target="../tags/tag93.xml"/><Relationship Id="rId14" Type="http://schemas.openxmlformats.org/officeDocument/2006/relationships/tags" Target="../tags/tag98.xml"/><Relationship Id="rId22" Type="http://schemas.openxmlformats.org/officeDocument/2006/relationships/tags" Target="../tags/tag106.xml"/><Relationship Id="rId27" Type="http://schemas.openxmlformats.org/officeDocument/2006/relationships/tags" Target="../tags/tag111.xml"/><Relationship Id="rId30" Type="http://schemas.openxmlformats.org/officeDocument/2006/relationships/image" Target="../media/image4.png"/><Relationship Id="rId35" Type="http://schemas.openxmlformats.org/officeDocument/2006/relationships/image" Target="../media/image22.svg"/><Relationship Id="rId43" Type="http://schemas.openxmlformats.org/officeDocument/2006/relationships/image" Target="../media/image30.svg"/><Relationship Id="rId8" Type="http://schemas.openxmlformats.org/officeDocument/2006/relationships/tags" Target="../tags/tag92.xml"/><Relationship Id="rId3" Type="http://schemas.openxmlformats.org/officeDocument/2006/relationships/tags" Target="../tags/tag87.xml"/><Relationship Id="rId12" Type="http://schemas.openxmlformats.org/officeDocument/2006/relationships/tags" Target="../tags/tag96.xml"/><Relationship Id="rId17" Type="http://schemas.openxmlformats.org/officeDocument/2006/relationships/tags" Target="../tags/tag101.xml"/><Relationship Id="rId25" Type="http://schemas.openxmlformats.org/officeDocument/2006/relationships/tags" Target="../tags/tag109.xml"/><Relationship Id="rId33" Type="http://schemas.openxmlformats.org/officeDocument/2006/relationships/image" Target="../media/image3.svg"/><Relationship Id="rId38" Type="http://schemas.openxmlformats.org/officeDocument/2006/relationships/image" Target="../media/image12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tags" Target="../tags/tag119.xml"/><Relationship Id="rId13" Type="http://schemas.openxmlformats.org/officeDocument/2006/relationships/slideLayout" Target="../slideLayouts/slideLayout5.xml"/><Relationship Id="rId18" Type="http://schemas.openxmlformats.org/officeDocument/2006/relationships/image" Target="../media/image22.svg"/><Relationship Id="rId3" Type="http://schemas.openxmlformats.org/officeDocument/2006/relationships/tags" Target="../tags/tag114.xml"/><Relationship Id="rId21" Type="http://schemas.openxmlformats.org/officeDocument/2006/relationships/image" Target="../media/image2.png"/><Relationship Id="rId7" Type="http://schemas.openxmlformats.org/officeDocument/2006/relationships/tags" Target="../tags/tag118.xml"/><Relationship Id="rId12" Type="http://schemas.openxmlformats.org/officeDocument/2006/relationships/tags" Target="../tags/tag123.xml"/><Relationship Id="rId17" Type="http://schemas.openxmlformats.org/officeDocument/2006/relationships/image" Target="../media/image21.png"/><Relationship Id="rId2" Type="http://schemas.openxmlformats.org/officeDocument/2006/relationships/tags" Target="../tags/tag113.xml"/><Relationship Id="rId16" Type="http://schemas.openxmlformats.org/officeDocument/2006/relationships/image" Target="../media/image18.svg"/><Relationship Id="rId20" Type="http://schemas.openxmlformats.org/officeDocument/2006/relationships/image" Target="../media/image32.svg"/><Relationship Id="rId1" Type="http://schemas.openxmlformats.org/officeDocument/2006/relationships/tags" Target="../tags/tag112.xml"/><Relationship Id="rId6" Type="http://schemas.openxmlformats.org/officeDocument/2006/relationships/tags" Target="../tags/tag117.xml"/><Relationship Id="rId11" Type="http://schemas.openxmlformats.org/officeDocument/2006/relationships/tags" Target="../tags/tag122.xml"/><Relationship Id="rId5" Type="http://schemas.openxmlformats.org/officeDocument/2006/relationships/tags" Target="../tags/tag116.xml"/><Relationship Id="rId15" Type="http://schemas.openxmlformats.org/officeDocument/2006/relationships/image" Target="../media/image17.png"/><Relationship Id="rId10" Type="http://schemas.openxmlformats.org/officeDocument/2006/relationships/tags" Target="../tags/tag121.xml"/><Relationship Id="rId19" Type="http://schemas.openxmlformats.org/officeDocument/2006/relationships/image" Target="../media/image31.png"/><Relationship Id="rId4" Type="http://schemas.openxmlformats.org/officeDocument/2006/relationships/tags" Target="../tags/tag115.xml"/><Relationship Id="rId9" Type="http://schemas.openxmlformats.org/officeDocument/2006/relationships/tags" Target="../tags/tag120.xml"/><Relationship Id="rId14" Type="http://schemas.openxmlformats.org/officeDocument/2006/relationships/notesSlide" Target="../notesSlides/notesSlide6.xml"/><Relationship Id="rId22" Type="http://schemas.openxmlformats.org/officeDocument/2006/relationships/image" Target="../media/image3.svg"/></Relationships>
</file>

<file path=ppt/slides/_rels/slide9.xml.rels><?xml version="1.0" encoding="UTF-8" standalone="yes"?>
<Relationships xmlns="http://schemas.openxmlformats.org/package/2006/relationships"><Relationship Id="rId13" Type="http://schemas.openxmlformats.org/officeDocument/2006/relationships/tags" Target="../tags/tag136.xml"/><Relationship Id="rId18" Type="http://schemas.openxmlformats.org/officeDocument/2006/relationships/tags" Target="../tags/tag141.xml"/><Relationship Id="rId26" Type="http://schemas.openxmlformats.org/officeDocument/2006/relationships/tags" Target="../tags/tag149.xml"/><Relationship Id="rId39" Type="http://schemas.openxmlformats.org/officeDocument/2006/relationships/image" Target="../media/image19.png"/><Relationship Id="rId21" Type="http://schemas.openxmlformats.org/officeDocument/2006/relationships/tags" Target="../tags/tag144.xml"/><Relationship Id="rId34" Type="http://schemas.openxmlformats.org/officeDocument/2006/relationships/tags" Target="../tags/tag157.xml"/><Relationship Id="rId42" Type="http://schemas.openxmlformats.org/officeDocument/2006/relationships/image" Target="../media/image22.svg"/><Relationship Id="rId47" Type="http://schemas.openxmlformats.org/officeDocument/2006/relationships/image" Target="../media/image12.png"/><Relationship Id="rId7" Type="http://schemas.openxmlformats.org/officeDocument/2006/relationships/tags" Target="../tags/tag130.xml"/><Relationship Id="rId2" Type="http://schemas.openxmlformats.org/officeDocument/2006/relationships/tags" Target="../tags/tag125.xml"/><Relationship Id="rId16" Type="http://schemas.openxmlformats.org/officeDocument/2006/relationships/tags" Target="../tags/tag139.xml"/><Relationship Id="rId29" Type="http://schemas.openxmlformats.org/officeDocument/2006/relationships/tags" Target="../tags/tag152.xml"/><Relationship Id="rId1" Type="http://schemas.openxmlformats.org/officeDocument/2006/relationships/tags" Target="../tags/tag124.xml"/><Relationship Id="rId6" Type="http://schemas.openxmlformats.org/officeDocument/2006/relationships/tags" Target="../tags/tag129.xml"/><Relationship Id="rId11" Type="http://schemas.openxmlformats.org/officeDocument/2006/relationships/tags" Target="../tags/tag134.xml"/><Relationship Id="rId24" Type="http://schemas.openxmlformats.org/officeDocument/2006/relationships/tags" Target="../tags/tag147.xml"/><Relationship Id="rId32" Type="http://schemas.openxmlformats.org/officeDocument/2006/relationships/tags" Target="../tags/tag155.xml"/><Relationship Id="rId37" Type="http://schemas.openxmlformats.org/officeDocument/2006/relationships/image" Target="../media/image17.png"/><Relationship Id="rId40" Type="http://schemas.openxmlformats.org/officeDocument/2006/relationships/image" Target="../media/image20.svg"/><Relationship Id="rId45" Type="http://schemas.openxmlformats.org/officeDocument/2006/relationships/image" Target="../media/image25.png"/><Relationship Id="rId5" Type="http://schemas.openxmlformats.org/officeDocument/2006/relationships/tags" Target="../tags/tag128.xml"/><Relationship Id="rId15" Type="http://schemas.openxmlformats.org/officeDocument/2006/relationships/tags" Target="../tags/tag138.xml"/><Relationship Id="rId23" Type="http://schemas.openxmlformats.org/officeDocument/2006/relationships/tags" Target="../tags/tag146.xml"/><Relationship Id="rId28" Type="http://schemas.openxmlformats.org/officeDocument/2006/relationships/tags" Target="../tags/tag151.xml"/><Relationship Id="rId36" Type="http://schemas.openxmlformats.org/officeDocument/2006/relationships/notesSlide" Target="../notesSlides/notesSlide7.xml"/><Relationship Id="rId10" Type="http://schemas.openxmlformats.org/officeDocument/2006/relationships/tags" Target="../tags/tag133.xml"/><Relationship Id="rId19" Type="http://schemas.openxmlformats.org/officeDocument/2006/relationships/tags" Target="../tags/tag142.xml"/><Relationship Id="rId31" Type="http://schemas.openxmlformats.org/officeDocument/2006/relationships/tags" Target="../tags/tag154.xml"/><Relationship Id="rId44" Type="http://schemas.openxmlformats.org/officeDocument/2006/relationships/image" Target="../media/image24.svg"/><Relationship Id="rId4" Type="http://schemas.openxmlformats.org/officeDocument/2006/relationships/tags" Target="../tags/tag127.xml"/><Relationship Id="rId9" Type="http://schemas.openxmlformats.org/officeDocument/2006/relationships/tags" Target="../tags/tag132.xml"/><Relationship Id="rId14" Type="http://schemas.openxmlformats.org/officeDocument/2006/relationships/tags" Target="../tags/tag137.xml"/><Relationship Id="rId22" Type="http://schemas.openxmlformats.org/officeDocument/2006/relationships/tags" Target="../tags/tag145.xml"/><Relationship Id="rId27" Type="http://schemas.openxmlformats.org/officeDocument/2006/relationships/tags" Target="../tags/tag150.xml"/><Relationship Id="rId30" Type="http://schemas.openxmlformats.org/officeDocument/2006/relationships/tags" Target="../tags/tag153.xml"/><Relationship Id="rId35" Type="http://schemas.openxmlformats.org/officeDocument/2006/relationships/slideLayout" Target="../slideLayouts/slideLayout5.xml"/><Relationship Id="rId43" Type="http://schemas.openxmlformats.org/officeDocument/2006/relationships/image" Target="../media/image23.png"/><Relationship Id="rId48" Type="http://schemas.openxmlformats.org/officeDocument/2006/relationships/image" Target="../media/image13.svg"/><Relationship Id="rId8" Type="http://schemas.openxmlformats.org/officeDocument/2006/relationships/tags" Target="../tags/tag131.xml"/><Relationship Id="rId3" Type="http://schemas.openxmlformats.org/officeDocument/2006/relationships/tags" Target="../tags/tag126.xml"/><Relationship Id="rId12" Type="http://schemas.openxmlformats.org/officeDocument/2006/relationships/tags" Target="../tags/tag135.xml"/><Relationship Id="rId17" Type="http://schemas.openxmlformats.org/officeDocument/2006/relationships/tags" Target="../tags/tag140.xml"/><Relationship Id="rId25" Type="http://schemas.openxmlformats.org/officeDocument/2006/relationships/tags" Target="../tags/tag148.xml"/><Relationship Id="rId33" Type="http://schemas.openxmlformats.org/officeDocument/2006/relationships/tags" Target="../tags/tag156.xml"/><Relationship Id="rId38" Type="http://schemas.openxmlformats.org/officeDocument/2006/relationships/image" Target="../media/image18.svg"/><Relationship Id="rId46" Type="http://schemas.openxmlformats.org/officeDocument/2006/relationships/image" Target="../media/image26.svg"/><Relationship Id="rId20" Type="http://schemas.openxmlformats.org/officeDocument/2006/relationships/tags" Target="../tags/tag143.xml"/><Relationship Id="rId41" Type="http://schemas.openxmlformats.org/officeDocument/2006/relationships/image" Target="../media/image21.png"/></Relationships>
</file>

<file path=ppt/slides/_rels/slide10.xml.rels><?xml version="1.0" encoding="UTF-8" standalone="yes"?>
<Relationships xmlns="http://schemas.openxmlformats.org/package/2006/relationships"><Relationship Id="rId13" Type="http://schemas.openxmlformats.org/officeDocument/2006/relationships/tags" Target="../tags/tag170.xml"/><Relationship Id="rId18" Type="http://schemas.openxmlformats.org/officeDocument/2006/relationships/tags" Target="../tags/tag175.xml"/><Relationship Id="rId26" Type="http://schemas.openxmlformats.org/officeDocument/2006/relationships/tags" Target="../tags/tag183.xml"/><Relationship Id="rId39" Type="http://schemas.openxmlformats.org/officeDocument/2006/relationships/image" Target="../media/image7.svg"/><Relationship Id="rId21" Type="http://schemas.openxmlformats.org/officeDocument/2006/relationships/tags" Target="../tags/tag178.xml"/><Relationship Id="rId34" Type="http://schemas.openxmlformats.org/officeDocument/2006/relationships/image" Target="../media/image25.png"/><Relationship Id="rId7" Type="http://schemas.openxmlformats.org/officeDocument/2006/relationships/tags" Target="../tags/tag164.xml"/><Relationship Id="rId2" Type="http://schemas.openxmlformats.org/officeDocument/2006/relationships/tags" Target="../tags/tag159.xml"/><Relationship Id="rId16" Type="http://schemas.openxmlformats.org/officeDocument/2006/relationships/tags" Target="../tags/tag173.xml"/><Relationship Id="rId20" Type="http://schemas.openxmlformats.org/officeDocument/2006/relationships/tags" Target="../tags/tag177.xml"/><Relationship Id="rId29" Type="http://schemas.openxmlformats.org/officeDocument/2006/relationships/tags" Target="../tags/tag186.xml"/><Relationship Id="rId41" Type="http://schemas.openxmlformats.org/officeDocument/2006/relationships/image" Target="../media/image36.svg"/><Relationship Id="rId1" Type="http://schemas.openxmlformats.org/officeDocument/2006/relationships/tags" Target="../tags/tag158.xml"/><Relationship Id="rId6" Type="http://schemas.openxmlformats.org/officeDocument/2006/relationships/tags" Target="../tags/tag163.xml"/><Relationship Id="rId11" Type="http://schemas.openxmlformats.org/officeDocument/2006/relationships/tags" Target="../tags/tag168.xml"/><Relationship Id="rId24" Type="http://schemas.openxmlformats.org/officeDocument/2006/relationships/tags" Target="../tags/tag181.xml"/><Relationship Id="rId32" Type="http://schemas.openxmlformats.org/officeDocument/2006/relationships/image" Target="../media/image33.png"/><Relationship Id="rId37" Type="http://schemas.openxmlformats.org/officeDocument/2006/relationships/image" Target="../media/image20.svg"/><Relationship Id="rId40" Type="http://schemas.openxmlformats.org/officeDocument/2006/relationships/image" Target="../media/image35.png"/><Relationship Id="rId5" Type="http://schemas.openxmlformats.org/officeDocument/2006/relationships/tags" Target="../tags/tag162.xml"/><Relationship Id="rId15" Type="http://schemas.openxmlformats.org/officeDocument/2006/relationships/tags" Target="../tags/tag172.xml"/><Relationship Id="rId23" Type="http://schemas.openxmlformats.org/officeDocument/2006/relationships/tags" Target="../tags/tag180.xml"/><Relationship Id="rId28" Type="http://schemas.openxmlformats.org/officeDocument/2006/relationships/tags" Target="../tags/tag185.xml"/><Relationship Id="rId36" Type="http://schemas.openxmlformats.org/officeDocument/2006/relationships/image" Target="../media/image19.png"/><Relationship Id="rId10" Type="http://schemas.openxmlformats.org/officeDocument/2006/relationships/tags" Target="../tags/tag167.xml"/><Relationship Id="rId19" Type="http://schemas.openxmlformats.org/officeDocument/2006/relationships/tags" Target="../tags/tag176.xml"/><Relationship Id="rId31" Type="http://schemas.openxmlformats.org/officeDocument/2006/relationships/notesSlide" Target="../notesSlides/notesSlide8.xml"/><Relationship Id="rId4" Type="http://schemas.openxmlformats.org/officeDocument/2006/relationships/tags" Target="../tags/tag161.xml"/><Relationship Id="rId9" Type="http://schemas.openxmlformats.org/officeDocument/2006/relationships/tags" Target="../tags/tag166.xml"/><Relationship Id="rId14" Type="http://schemas.openxmlformats.org/officeDocument/2006/relationships/tags" Target="../tags/tag171.xml"/><Relationship Id="rId22" Type="http://schemas.openxmlformats.org/officeDocument/2006/relationships/tags" Target="../tags/tag179.xml"/><Relationship Id="rId27" Type="http://schemas.openxmlformats.org/officeDocument/2006/relationships/tags" Target="../tags/tag184.xml"/><Relationship Id="rId30" Type="http://schemas.openxmlformats.org/officeDocument/2006/relationships/slideLayout" Target="../slideLayouts/slideLayout5.xml"/><Relationship Id="rId35" Type="http://schemas.openxmlformats.org/officeDocument/2006/relationships/image" Target="../media/image26.svg"/><Relationship Id="rId8" Type="http://schemas.openxmlformats.org/officeDocument/2006/relationships/tags" Target="../tags/tag165.xml"/><Relationship Id="rId3" Type="http://schemas.openxmlformats.org/officeDocument/2006/relationships/tags" Target="../tags/tag160.xml"/><Relationship Id="rId12" Type="http://schemas.openxmlformats.org/officeDocument/2006/relationships/tags" Target="../tags/tag169.xml"/><Relationship Id="rId17" Type="http://schemas.openxmlformats.org/officeDocument/2006/relationships/tags" Target="../tags/tag174.xml"/><Relationship Id="rId25" Type="http://schemas.openxmlformats.org/officeDocument/2006/relationships/tags" Target="../tags/tag182.xml"/><Relationship Id="rId33" Type="http://schemas.openxmlformats.org/officeDocument/2006/relationships/image" Target="../media/image34.svg"/><Relationship Id="rId38" Type="http://schemas.openxmlformats.org/officeDocument/2006/relationships/image" Target="../media/image6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tags" Target="../tags/tag194.xml"/><Relationship Id="rId13" Type="http://schemas.openxmlformats.org/officeDocument/2006/relationships/image" Target="../media/image1.png"/><Relationship Id="rId3" Type="http://schemas.openxmlformats.org/officeDocument/2006/relationships/tags" Target="../tags/tag189.xml"/><Relationship Id="rId7" Type="http://schemas.openxmlformats.org/officeDocument/2006/relationships/tags" Target="../tags/tag193.xml"/><Relationship Id="rId12" Type="http://schemas.openxmlformats.org/officeDocument/2006/relationships/notesSlide" Target="../notesSlides/notesSlide9.xml"/><Relationship Id="rId17" Type="http://schemas.openxmlformats.org/officeDocument/2006/relationships/image" Target="../media/image11.svg"/><Relationship Id="rId2" Type="http://schemas.openxmlformats.org/officeDocument/2006/relationships/tags" Target="../tags/tag188.xml"/><Relationship Id="rId16" Type="http://schemas.openxmlformats.org/officeDocument/2006/relationships/image" Target="../media/image10.png"/><Relationship Id="rId1" Type="http://schemas.openxmlformats.org/officeDocument/2006/relationships/tags" Target="../tags/tag187.xml"/><Relationship Id="rId6" Type="http://schemas.openxmlformats.org/officeDocument/2006/relationships/tags" Target="../tags/tag192.xml"/><Relationship Id="rId11" Type="http://schemas.openxmlformats.org/officeDocument/2006/relationships/slideLayout" Target="../slideLayouts/slideLayout13.xml"/><Relationship Id="rId5" Type="http://schemas.openxmlformats.org/officeDocument/2006/relationships/tags" Target="../tags/tag191.xml"/><Relationship Id="rId15" Type="http://schemas.openxmlformats.org/officeDocument/2006/relationships/image" Target="../media/image9.svg"/><Relationship Id="rId10" Type="http://schemas.openxmlformats.org/officeDocument/2006/relationships/tags" Target="../tags/tag196.xml"/><Relationship Id="rId4" Type="http://schemas.openxmlformats.org/officeDocument/2006/relationships/tags" Target="../tags/tag190.xml"/><Relationship Id="rId9" Type="http://schemas.openxmlformats.org/officeDocument/2006/relationships/tags" Target="../tags/tag195.xml"/><Relationship Id="rId14" Type="http://schemas.openxmlformats.org/officeDocument/2006/relationships/image" Target="../media/image8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tags" Target="../tags/tag204.xml"/><Relationship Id="rId13" Type="http://schemas.openxmlformats.org/officeDocument/2006/relationships/image" Target="../media/image20.svg"/><Relationship Id="rId3" Type="http://schemas.openxmlformats.org/officeDocument/2006/relationships/tags" Target="../tags/tag199.xml"/><Relationship Id="rId7" Type="http://schemas.openxmlformats.org/officeDocument/2006/relationships/tags" Target="../tags/tag203.xml"/><Relationship Id="rId12" Type="http://schemas.openxmlformats.org/officeDocument/2006/relationships/image" Target="../media/image19.png"/><Relationship Id="rId17" Type="http://schemas.openxmlformats.org/officeDocument/2006/relationships/image" Target="../media/image13.svg"/><Relationship Id="rId2" Type="http://schemas.openxmlformats.org/officeDocument/2006/relationships/tags" Target="../tags/tag198.xml"/><Relationship Id="rId16" Type="http://schemas.openxmlformats.org/officeDocument/2006/relationships/image" Target="../media/image12.png"/><Relationship Id="rId1" Type="http://schemas.openxmlformats.org/officeDocument/2006/relationships/tags" Target="../tags/tag197.xml"/><Relationship Id="rId6" Type="http://schemas.openxmlformats.org/officeDocument/2006/relationships/tags" Target="../tags/tag202.xml"/><Relationship Id="rId11" Type="http://schemas.openxmlformats.org/officeDocument/2006/relationships/notesSlide" Target="../notesSlides/notesSlide10.xml"/><Relationship Id="rId5" Type="http://schemas.openxmlformats.org/officeDocument/2006/relationships/tags" Target="../tags/tag201.xml"/><Relationship Id="rId15" Type="http://schemas.openxmlformats.org/officeDocument/2006/relationships/image" Target="../media/image26.svg"/><Relationship Id="rId10" Type="http://schemas.openxmlformats.org/officeDocument/2006/relationships/slideLayout" Target="../slideLayouts/slideLayout9.xml"/><Relationship Id="rId4" Type="http://schemas.openxmlformats.org/officeDocument/2006/relationships/tags" Target="../tags/tag200.xml"/><Relationship Id="rId9" Type="http://schemas.openxmlformats.org/officeDocument/2006/relationships/tags" Target="../tags/tag205.xml"/><Relationship Id="rId14" Type="http://schemas.openxmlformats.org/officeDocument/2006/relationships/image" Target="../media/image25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.xml"/><Relationship Id="rId2" Type="http://schemas.openxmlformats.org/officeDocument/2006/relationships/tags" Target="../tags/tag207.xml"/><Relationship Id="rId1" Type="http://schemas.openxmlformats.org/officeDocument/2006/relationships/tags" Target="../tags/tag206.xml"/><Relationship Id="rId4" Type="http://schemas.openxmlformats.org/officeDocument/2006/relationships/image" Target="../media/image37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tags" Target="../tags/tag215.xml"/><Relationship Id="rId13" Type="http://schemas.openxmlformats.org/officeDocument/2006/relationships/image" Target="../media/image1.png"/><Relationship Id="rId3" Type="http://schemas.openxmlformats.org/officeDocument/2006/relationships/tags" Target="../tags/tag210.xml"/><Relationship Id="rId7" Type="http://schemas.openxmlformats.org/officeDocument/2006/relationships/tags" Target="../tags/tag214.xml"/><Relationship Id="rId12" Type="http://schemas.openxmlformats.org/officeDocument/2006/relationships/notesSlide" Target="../notesSlides/notesSlide11.xml"/><Relationship Id="rId17" Type="http://schemas.openxmlformats.org/officeDocument/2006/relationships/image" Target="../media/image11.svg"/><Relationship Id="rId2" Type="http://schemas.openxmlformats.org/officeDocument/2006/relationships/tags" Target="../tags/tag209.xml"/><Relationship Id="rId16" Type="http://schemas.openxmlformats.org/officeDocument/2006/relationships/image" Target="../media/image10.png"/><Relationship Id="rId1" Type="http://schemas.openxmlformats.org/officeDocument/2006/relationships/tags" Target="../tags/tag208.xml"/><Relationship Id="rId6" Type="http://schemas.openxmlformats.org/officeDocument/2006/relationships/tags" Target="../tags/tag213.xml"/><Relationship Id="rId11" Type="http://schemas.openxmlformats.org/officeDocument/2006/relationships/slideLayout" Target="../slideLayouts/slideLayout9.xml"/><Relationship Id="rId5" Type="http://schemas.openxmlformats.org/officeDocument/2006/relationships/tags" Target="../tags/tag212.xml"/><Relationship Id="rId15" Type="http://schemas.openxmlformats.org/officeDocument/2006/relationships/image" Target="../media/image15.svg"/><Relationship Id="rId10" Type="http://schemas.openxmlformats.org/officeDocument/2006/relationships/tags" Target="../tags/tag217.xml"/><Relationship Id="rId4" Type="http://schemas.openxmlformats.org/officeDocument/2006/relationships/tags" Target="../tags/tag211.xml"/><Relationship Id="rId9" Type="http://schemas.openxmlformats.org/officeDocument/2006/relationships/tags" Target="../tags/tag216.xml"/><Relationship Id="rId14" Type="http://schemas.openxmlformats.org/officeDocument/2006/relationships/image" Target="../media/image14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tags" Target="../tags/tag225.xml"/><Relationship Id="rId13" Type="http://schemas.openxmlformats.org/officeDocument/2006/relationships/image" Target="../media/image1.png"/><Relationship Id="rId3" Type="http://schemas.openxmlformats.org/officeDocument/2006/relationships/tags" Target="../tags/tag220.xml"/><Relationship Id="rId7" Type="http://schemas.openxmlformats.org/officeDocument/2006/relationships/tags" Target="../tags/tag224.xml"/><Relationship Id="rId12" Type="http://schemas.openxmlformats.org/officeDocument/2006/relationships/notesSlide" Target="../notesSlides/notesSlide12.xml"/><Relationship Id="rId17" Type="http://schemas.openxmlformats.org/officeDocument/2006/relationships/image" Target="../media/image11.svg"/><Relationship Id="rId2" Type="http://schemas.openxmlformats.org/officeDocument/2006/relationships/tags" Target="../tags/tag219.xml"/><Relationship Id="rId16" Type="http://schemas.openxmlformats.org/officeDocument/2006/relationships/image" Target="../media/image10.png"/><Relationship Id="rId1" Type="http://schemas.openxmlformats.org/officeDocument/2006/relationships/tags" Target="../tags/tag218.xml"/><Relationship Id="rId6" Type="http://schemas.openxmlformats.org/officeDocument/2006/relationships/tags" Target="../tags/tag223.xml"/><Relationship Id="rId11" Type="http://schemas.openxmlformats.org/officeDocument/2006/relationships/slideLayout" Target="../slideLayouts/slideLayout9.xml"/><Relationship Id="rId5" Type="http://schemas.openxmlformats.org/officeDocument/2006/relationships/tags" Target="../tags/tag222.xml"/><Relationship Id="rId15" Type="http://schemas.openxmlformats.org/officeDocument/2006/relationships/image" Target="../media/image15.svg"/><Relationship Id="rId10" Type="http://schemas.openxmlformats.org/officeDocument/2006/relationships/tags" Target="../tags/tag227.xml"/><Relationship Id="rId4" Type="http://schemas.openxmlformats.org/officeDocument/2006/relationships/tags" Target="../tags/tag221.xml"/><Relationship Id="rId9" Type="http://schemas.openxmlformats.org/officeDocument/2006/relationships/tags" Target="../tags/tag226.xml"/><Relationship Id="rId14" Type="http://schemas.openxmlformats.org/officeDocument/2006/relationships/image" Target="../media/image14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tags" Target="../tags/tag235.xml"/><Relationship Id="rId13" Type="http://schemas.openxmlformats.org/officeDocument/2006/relationships/image" Target="../media/image14.png"/><Relationship Id="rId3" Type="http://schemas.openxmlformats.org/officeDocument/2006/relationships/tags" Target="../tags/tag230.xml"/><Relationship Id="rId7" Type="http://schemas.openxmlformats.org/officeDocument/2006/relationships/tags" Target="../tags/tag234.xml"/><Relationship Id="rId12" Type="http://schemas.openxmlformats.org/officeDocument/2006/relationships/image" Target="../media/image1.png"/><Relationship Id="rId17" Type="http://schemas.openxmlformats.org/officeDocument/2006/relationships/image" Target="../media/image38.png"/><Relationship Id="rId2" Type="http://schemas.openxmlformats.org/officeDocument/2006/relationships/tags" Target="../tags/tag229.xml"/><Relationship Id="rId16" Type="http://schemas.openxmlformats.org/officeDocument/2006/relationships/image" Target="../media/image11.svg"/><Relationship Id="rId1" Type="http://schemas.openxmlformats.org/officeDocument/2006/relationships/tags" Target="../tags/tag228.xml"/><Relationship Id="rId6" Type="http://schemas.openxmlformats.org/officeDocument/2006/relationships/tags" Target="../tags/tag233.xml"/><Relationship Id="rId11" Type="http://schemas.openxmlformats.org/officeDocument/2006/relationships/notesSlide" Target="../notesSlides/notesSlide13.xml"/><Relationship Id="rId5" Type="http://schemas.openxmlformats.org/officeDocument/2006/relationships/tags" Target="../tags/tag232.xml"/><Relationship Id="rId15" Type="http://schemas.openxmlformats.org/officeDocument/2006/relationships/image" Target="../media/image10.png"/><Relationship Id="rId10" Type="http://schemas.openxmlformats.org/officeDocument/2006/relationships/slideLayout" Target="../slideLayouts/slideLayout9.xml"/><Relationship Id="rId4" Type="http://schemas.openxmlformats.org/officeDocument/2006/relationships/tags" Target="../tags/tag231.xml"/><Relationship Id="rId9" Type="http://schemas.openxmlformats.org/officeDocument/2006/relationships/tags" Target="../tags/tag236.xml"/><Relationship Id="rId14" Type="http://schemas.openxmlformats.org/officeDocument/2006/relationships/image" Target="../media/image15.sv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tags" Target="../tags/tag244.xml"/><Relationship Id="rId13" Type="http://schemas.openxmlformats.org/officeDocument/2006/relationships/image" Target="../media/image14.png"/><Relationship Id="rId18" Type="http://schemas.openxmlformats.org/officeDocument/2006/relationships/image" Target="../media/image42.svg"/><Relationship Id="rId3" Type="http://schemas.openxmlformats.org/officeDocument/2006/relationships/tags" Target="../tags/tag239.xml"/><Relationship Id="rId7" Type="http://schemas.openxmlformats.org/officeDocument/2006/relationships/tags" Target="../tags/tag243.xml"/><Relationship Id="rId12" Type="http://schemas.openxmlformats.org/officeDocument/2006/relationships/image" Target="../media/image1.png"/><Relationship Id="rId17" Type="http://schemas.openxmlformats.org/officeDocument/2006/relationships/image" Target="../media/image41.png"/><Relationship Id="rId2" Type="http://schemas.openxmlformats.org/officeDocument/2006/relationships/tags" Target="../tags/tag238.xml"/><Relationship Id="rId16" Type="http://schemas.openxmlformats.org/officeDocument/2006/relationships/image" Target="../media/image40.svg"/><Relationship Id="rId20" Type="http://schemas.openxmlformats.org/officeDocument/2006/relationships/image" Target="../media/image44.svg"/><Relationship Id="rId1" Type="http://schemas.openxmlformats.org/officeDocument/2006/relationships/tags" Target="../tags/tag237.xml"/><Relationship Id="rId6" Type="http://schemas.openxmlformats.org/officeDocument/2006/relationships/tags" Target="../tags/tag242.xml"/><Relationship Id="rId11" Type="http://schemas.openxmlformats.org/officeDocument/2006/relationships/notesSlide" Target="../notesSlides/notesSlide14.xml"/><Relationship Id="rId5" Type="http://schemas.openxmlformats.org/officeDocument/2006/relationships/tags" Target="../tags/tag241.xml"/><Relationship Id="rId15" Type="http://schemas.openxmlformats.org/officeDocument/2006/relationships/image" Target="../media/image39.png"/><Relationship Id="rId10" Type="http://schemas.openxmlformats.org/officeDocument/2006/relationships/slideLayout" Target="../slideLayouts/slideLayout9.xml"/><Relationship Id="rId19" Type="http://schemas.openxmlformats.org/officeDocument/2006/relationships/image" Target="../media/image43.png"/><Relationship Id="rId4" Type="http://schemas.openxmlformats.org/officeDocument/2006/relationships/tags" Target="../tags/tag240.xml"/><Relationship Id="rId9" Type="http://schemas.openxmlformats.org/officeDocument/2006/relationships/tags" Target="../tags/tag245.xml"/><Relationship Id="rId14" Type="http://schemas.openxmlformats.org/officeDocument/2006/relationships/image" Target="../media/image15.sv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tags" Target="../tags/tag253.xml"/><Relationship Id="rId13" Type="http://schemas.openxmlformats.org/officeDocument/2006/relationships/image" Target="../media/image14.png"/><Relationship Id="rId18" Type="http://schemas.openxmlformats.org/officeDocument/2006/relationships/image" Target="../media/image42.svg"/><Relationship Id="rId3" Type="http://schemas.openxmlformats.org/officeDocument/2006/relationships/tags" Target="../tags/tag248.xml"/><Relationship Id="rId7" Type="http://schemas.openxmlformats.org/officeDocument/2006/relationships/tags" Target="../tags/tag252.xml"/><Relationship Id="rId12" Type="http://schemas.openxmlformats.org/officeDocument/2006/relationships/image" Target="../media/image1.png"/><Relationship Id="rId17" Type="http://schemas.openxmlformats.org/officeDocument/2006/relationships/image" Target="../media/image41.png"/><Relationship Id="rId2" Type="http://schemas.openxmlformats.org/officeDocument/2006/relationships/tags" Target="../tags/tag247.xml"/><Relationship Id="rId16" Type="http://schemas.openxmlformats.org/officeDocument/2006/relationships/image" Target="../media/image40.svg"/><Relationship Id="rId20" Type="http://schemas.openxmlformats.org/officeDocument/2006/relationships/image" Target="../media/image44.svg"/><Relationship Id="rId1" Type="http://schemas.openxmlformats.org/officeDocument/2006/relationships/tags" Target="../tags/tag246.xml"/><Relationship Id="rId6" Type="http://schemas.openxmlformats.org/officeDocument/2006/relationships/tags" Target="../tags/tag251.xml"/><Relationship Id="rId11" Type="http://schemas.openxmlformats.org/officeDocument/2006/relationships/notesSlide" Target="../notesSlides/notesSlide15.xml"/><Relationship Id="rId5" Type="http://schemas.openxmlformats.org/officeDocument/2006/relationships/tags" Target="../tags/tag250.xml"/><Relationship Id="rId15" Type="http://schemas.openxmlformats.org/officeDocument/2006/relationships/image" Target="../media/image39.png"/><Relationship Id="rId10" Type="http://schemas.openxmlformats.org/officeDocument/2006/relationships/slideLayout" Target="../slideLayouts/slideLayout9.xml"/><Relationship Id="rId19" Type="http://schemas.openxmlformats.org/officeDocument/2006/relationships/image" Target="../media/image43.png"/><Relationship Id="rId4" Type="http://schemas.openxmlformats.org/officeDocument/2006/relationships/tags" Target="../tags/tag249.xml"/><Relationship Id="rId9" Type="http://schemas.openxmlformats.org/officeDocument/2006/relationships/tags" Target="../tags/tag254.xml"/><Relationship Id="rId14" Type="http://schemas.openxmlformats.org/officeDocument/2006/relationships/image" Target="../media/image15.sv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tags" Target="../tags/tag262.xml"/><Relationship Id="rId13" Type="http://schemas.openxmlformats.org/officeDocument/2006/relationships/image" Target="../media/image14.png"/><Relationship Id="rId18" Type="http://schemas.openxmlformats.org/officeDocument/2006/relationships/image" Target="../media/image42.svg"/><Relationship Id="rId3" Type="http://schemas.openxmlformats.org/officeDocument/2006/relationships/tags" Target="../tags/tag257.xml"/><Relationship Id="rId7" Type="http://schemas.openxmlformats.org/officeDocument/2006/relationships/tags" Target="../tags/tag261.xml"/><Relationship Id="rId12" Type="http://schemas.openxmlformats.org/officeDocument/2006/relationships/image" Target="../media/image1.png"/><Relationship Id="rId17" Type="http://schemas.openxmlformats.org/officeDocument/2006/relationships/image" Target="../media/image41.png"/><Relationship Id="rId2" Type="http://schemas.openxmlformats.org/officeDocument/2006/relationships/tags" Target="../tags/tag256.xml"/><Relationship Id="rId16" Type="http://schemas.openxmlformats.org/officeDocument/2006/relationships/image" Target="../media/image40.svg"/><Relationship Id="rId20" Type="http://schemas.openxmlformats.org/officeDocument/2006/relationships/image" Target="../media/image44.svg"/><Relationship Id="rId1" Type="http://schemas.openxmlformats.org/officeDocument/2006/relationships/tags" Target="../tags/tag255.xml"/><Relationship Id="rId6" Type="http://schemas.openxmlformats.org/officeDocument/2006/relationships/tags" Target="../tags/tag260.xml"/><Relationship Id="rId11" Type="http://schemas.openxmlformats.org/officeDocument/2006/relationships/notesSlide" Target="../notesSlides/notesSlide16.xml"/><Relationship Id="rId5" Type="http://schemas.openxmlformats.org/officeDocument/2006/relationships/tags" Target="../tags/tag259.xml"/><Relationship Id="rId15" Type="http://schemas.openxmlformats.org/officeDocument/2006/relationships/image" Target="../media/image39.png"/><Relationship Id="rId10" Type="http://schemas.openxmlformats.org/officeDocument/2006/relationships/slideLayout" Target="../slideLayouts/slideLayout9.xml"/><Relationship Id="rId19" Type="http://schemas.openxmlformats.org/officeDocument/2006/relationships/image" Target="../media/image43.png"/><Relationship Id="rId4" Type="http://schemas.openxmlformats.org/officeDocument/2006/relationships/tags" Target="../tags/tag258.xml"/><Relationship Id="rId9" Type="http://schemas.openxmlformats.org/officeDocument/2006/relationships/tags" Target="../tags/tag263.xml"/><Relationship Id="rId14" Type="http://schemas.openxmlformats.org/officeDocument/2006/relationships/image" Target="../media/image15.sv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tags" Target="../tags/tag271.xml"/><Relationship Id="rId13" Type="http://schemas.openxmlformats.org/officeDocument/2006/relationships/tags" Target="../tags/tag276.xml"/><Relationship Id="rId18" Type="http://schemas.openxmlformats.org/officeDocument/2006/relationships/image" Target="../media/image15.svg"/><Relationship Id="rId3" Type="http://schemas.openxmlformats.org/officeDocument/2006/relationships/tags" Target="../tags/tag266.xml"/><Relationship Id="rId7" Type="http://schemas.openxmlformats.org/officeDocument/2006/relationships/tags" Target="../tags/tag270.xml"/><Relationship Id="rId12" Type="http://schemas.openxmlformats.org/officeDocument/2006/relationships/tags" Target="../tags/tag275.xml"/><Relationship Id="rId17" Type="http://schemas.openxmlformats.org/officeDocument/2006/relationships/image" Target="../media/image14.png"/><Relationship Id="rId2" Type="http://schemas.openxmlformats.org/officeDocument/2006/relationships/tags" Target="../tags/tag265.xml"/><Relationship Id="rId16" Type="http://schemas.openxmlformats.org/officeDocument/2006/relationships/image" Target="../media/image1.png"/><Relationship Id="rId20" Type="http://schemas.openxmlformats.org/officeDocument/2006/relationships/image" Target="../media/image44.svg"/><Relationship Id="rId1" Type="http://schemas.openxmlformats.org/officeDocument/2006/relationships/tags" Target="../tags/tag264.xml"/><Relationship Id="rId6" Type="http://schemas.openxmlformats.org/officeDocument/2006/relationships/tags" Target="../tags/tag269.xml"/><Relationship Id="rId11" Type="http://schemas.openxmlformats.org/officeDocument/2006/relationships/tags" Target="../tags/tag274.xml"/><Relationship Id="rId5" Type="http://schemas.openxmlformats.org/officeDocument/2006/relationships/tags" Target="../tags/tag268.xml"/><Relationship Id="rId15" Type="http://schemas.openxmlformats.org/officeDocument/2006/relationships/notesSlide" Target="../notesSlides/notesSlide17.xml"/><Relationship Id="rId10" Type="http://schemas.openxmlformats.org/officeDocument/2006/relationships/tags" Target="../tags/tag273.xml"/><Relationship Id="rId19" Type="http://schemas.openxmlformats.org/officeDocument/2006/relationships/image" Target="../media/image43.png"/><Relationship Id="rId4" Type="http://schemas.openxmlformats.org/officeDocument/2006/relationships/tags" Target="../tags/tag267.xml"/><Relationship Id="rId9" Type="http://schemas.openxmlformats.org/officeDocument/2006/relationships/tags" Target="../tags/tag272.xml"/><Relationship Id="rId14" Type="http://schemas.openxmlformats.org/officeDocument/2006/relationships/slideLayout" Target="../slideLayouts/slideLayout9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tags" Target="../tags/tag284.xml"/><Relationship Id="rId13" Type="http://schemas.openxmlformats.org/officeDocument/2006/relationships/tags" Target="../tags/tag289.xml"/><Relationship Id="rId18" Type="http://schemas.openxmlformats.org/officeDocument/2006/relationships/image" Target="../media/image45.png"/><Relationship Id="rId26" Type="http://schemas.openxmlformats.org/officeDocument/2006/relationships/image" Target="../media/image53.png"/><Relationship Id="rId3" Type="http://schemas.openxmlformats.org/officeDocument/2006/relationships/tags" Target="../tags/tag279.xml"/><Relationship Id="rId21" Type="http://schemas.openxmlformats.org/officeDocument/2006/relationships/image" Target="../media/image48.svg"/><Relationship Id="rId7" Type="http://schemas.openxmlformats.org/officeDocument/2006/relationships/tags" Target="../tags/tag283.xml"/><Relationship Id="rId12" Type="http://schemas.openxmlformats.org/officeDocument/2006/relationships/tags" Target="../tags/tag288.xml"/><Relationship Id="rId17" Type="http://schemas.openxmlformats.org/officeDocument/2006/relationships/image" Target="../media/image1.png"/><Relationship Id="rId25" Type="http://schemas.openxmlformats.org/officeDocument/2006/relationships/image" Target="../media/image52.svg"/><Relationship Id="rId2" Type="http://schemas.openxmlformats.org/officeDocument/2006/relationships/tags" Target="../tags/tag278.xml"/><Relationship Id="rId16" Type="http://schemas.openxmlformats.org/officeDocument/2006/relationships/notesSlide" Target="../notesSlides/notesSlide18.xml"/><Relationship Id="rId20" Type="http://schemas.openxmlformats.org/officeDocument/2006/relationships/image" Target="../media/image47.png"/><Relationship Id="rId1" Type="http://schemas.openxmlformats.org/officeDocument/2006/relationships/tags" Target="../tags/tag277.xml"/><Relationship Id="rId6" Type="http://schemas.openxmlformats.org/officeDocument/2006/relationships/tags" Target="../tags/tag282.xml"/><Relationship Id="rId11" Type="http://schemas.openxmlformats.org/officeDocument/2006/relationships/tags" Target="../tags/tag287.xml"/><Relationship Id="rId24" Type="http://schemas.openxmlformats.org/officeDocument/2006/relationships/image" Target="../media/image51.png"/><Relationship Id="rId5" Type="http://schemas.openxmlformats.org/officeDocument/2006/relationships/tags" Target="../tags/tag281.xml"/><Relationship Id="rId15" Type="http://schemas.openxmlformats.org/officeDocument/2006/relationships/slideLayout" Target="../slideLayouts/slideLayout9.xml"/><Relationship Id="rId23" Type="http://schemas.openxmlformats.org/officeDocument/2006/relationships/image" Target="../media/image50.svg"/><Relationship Id="rId10" Type="http://schemas.openxmlformats.org/officeDocument/2006/relationships/tags" Target="../tags/tag286.xml"/><Relationship Id="rId19" Type="http://schemas.openxmlformats.org/officeDocument/2006/relationships/image" Target="../media/image46.svg"/><Relationship Id="rId4" Type="http://schemas.openxmlformats.org/officeDocument/2006/relationships/tags" Target="../tags/tag280.xml"/><Relationship Id="rId9" Type="http://schemas.openxmlformats.org/officeDocument/2006/relationships/tags" Target="../tags/tag285.xml"/><Relationship Id="rId14" Type="http://schemas.openxmlformats.org/officeDocument/2006/relationships/tags" Target="../tags/tag290.xml"/><Relationship Id="rId22" Type="http://schemas.openxmlformats.org/officeDocument/2006/relationships/image" Target="../media/image49.png"/><Relationship Id="rId27" Type="http://schemas.openxmlformats.org/officeDocument/2006/relationships/image" Target="../media/image54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 txBox="1">
            <a:spLocks/>
          </p:cNvSpPr>
          <p:nvPr/>
        </p:nvSpPr>
        <p:spPr>
          <a:xfrm>
            <a:off x="600163" y="1833746"/>
            <a:ext cx="10935345" cy="1152128"/>
          </a:xfrm>
          <a:prstGeom prst="rect">
            <a:avLst/>
          </a:prstGeom>
        </p:spPr>
        <p:txBody>
          <a:bodyPr/>
          <a:lstStyle>
            <a:lvl1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algn="ctr" rtl="0" eaLnBrk="0" fontAlgn="base" latinLnBrk="1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4572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9144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13716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1828800" algn="ctr" rtl="0" fontAlgn="base" latinLnBrk="1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l" defTabSz="1125269" eaLnBrk="1" hangingPunct="1">
              <a:buClrTx/>
            </a:pPr>
            <a:r>
              <a:rPr lang="en-US" altLang="ko-KR" sz="5416" b="1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U+ CRM Pro Plus</a:t>
            </a:r>
            <a:r>
              <a:rPr lang="ko-KR" altLang="en-US" sz="5416" b="1" dirty="0">
                <a:solidFill>
                  <a:prstClr val="black">
                    <a:lumMod val="75000"/>
                    <a:lumOff val="25000"/>
                  </a:prst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화면설계</a:t>
            </a:r>
          </a:p>
        </p:txBody>
      </p:sp>
      <p:sp>
        <p:nvSpPr>
          <p:cNvPr id="5" name="부제목 4"/>
          <p:cNvSpPr txBox="1">
            <a:spLocks/>
          </p:cNvSpPr>
          <p:nvPr/>
        </p:nvSpPr>
        <p:spPr>
          <a:xfrm>
            <a:off x="3259993" y="6280991"/>
            <a:ext cx="8534400" cy="431809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 defTabSz="1125269" eaLnBrk="1" hangingPunct="1">
              <a:buClrTx/>
              <a:buNone/>
              <a:defRPr/>
            </a:pPr>
            <a:r>
              <a:rPr lang="en-US" altLang="ko-KR" sz="1723" b="1" spc="-123" dirty="0">
                <a:solidFill>
                  <a:srgbClr val="737373"/>
                </a:solidFill>
                <a:latin typeface="Arial" pitchFamily="34" charset="0"/>
                <a:ea typeface="나눔고딕" panose="020D0604000000000000" pitchFamily="50" charset="-127"/>
                <a:cs typeface="Arial" pitchFamily="34" charset="0"/>
              </a:rPr>
              <a:t>DATE</a:t>
            </a:r>
            <a:r>
              <a:rPr lang="ko-KR" altLang="en-US" sz="1723" b="1" spc="-123" dirty="0">
                <a:solidFill>
                  <a:srgbClr val="737373"/>
                </a:solidFill>
                <a:latin typeface="Arial" pitchFamily="34" charset="0"/>
                <a:ea typeface="나눔고딕" panose="020D0604000000000000" pitchFamily="50" charset="-127"/>
                <a:cs typeface="Arial" pitchFamily="34" charset="0"/>
              </a:rPr>
              <a:t> </a:t>
            </a:r>
            <a:r>
              <a:rPr lang="en-US" altLang="ko-KR" sz="1723" b="1" spc="-123" dirty="0">
                <a:solidFill>
                  <a:srgbClr val="737373"/>
                </a:solidFill>
                <a:latin typeface="Arial" pitchFamily="34" charset="0"/>
                <a:ea typeface="나눔고딕" panose="020D0604000000000000" pitchFamily="50" charset="-127"/>
                <a:cs typeface="Arial" pitchFamily="34" charset="0"/>
              </a:rPr>
              <a:t>: </a:t>
            </a:r>
            <a:r>
              <a:rPr lang="en-US" altLang="ko-KR" sz="1723" b="1" dirty="0">
                <a:solidFill>
                  <a:srgbClr val="737373"/>
                </a:solidFill>
                <a:latin typeface="Arial" pitchFamily="34" charset="0"/>
                <a:ea typeface="나눔고딕" panose="020D0604000000000000" pitchFamily="50" charset="-127"/>
                <a:cs typeface="Arial" pitchFamily="34" charset="0"/>
              </a:rPr>
              <a:t>2020-06-25</a:t>
            </a:r>
            <a:endParaRPr lang="ko-KR" altLang="en-US" sz="1723" b="1" dirty="0">
              <a:solidFill>
                <a:srgbClr val="737373"/>
              </a:solidFill>
              <a:latin typeface="Arial" pitchFamily="34" charset="0"/>
              <a:ea typeface="나눔고딕" panose="020D0604000000000000" pitchFamily="50" charset="-127"/>
              <a:cs typeface="Arial" pitchFamily="34" charset="0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648686" y="3088561"/>
            <a:ext cx="3261599" cy="4331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1125269" latinLnBrk="1">
              <a:buClrTx/>
            </a:pPr>
            <a:r>
              <a:rPr lang="en-US" altLang="ko-KR" sz="2215" kern="1200" dirty="0">
                <a:solidFill>
                  <a:prstClr val="black"/>
                </a:solidFill>
                <a:latin typeface="맑은 고딕"/>
                <a:ea typeface="나눔고딕" panose="020D0604000000000000" pitchFamily="50" charset="-127"/>
                <a:cs typeface="+mn-cs"/>
              </a:rPr>
              <a:t>http://www.lgucap.com/</a:t>
            </a:r>
            <a:endParaRPr lang="ko-KR" altLang="en-US" sz="2215" kern="1200" dirty="0">
              <a:solidFill>
                <a:prstClr val="black"/>
              </a:solidFill>
              <a:latin typeface="맑은 고딕"/>
              <a:ea typeface="나눔고딕" panose="020D0604000000000000" pitchFamily="50" charset="-127"/>
              <a:cs typeface="+mn-cs"/>
            </a:endParaRPr>
          </a:p>
        </p:txBody>
      </p:sp>
      <p:cxnSp>
        <p:nvCxnSpPr>
          <p:cNvPr id="6" name="직선 연결선 5"/>
          <p:cNvCxnSpPr/>
          <p:nvPr/>
        </p:nvCxnSpPr>
        <p:spPr>
          <a:xfrm>
            <a:off x="600162" y="2976711"/>
            <a:ext cx="11345103" cy="0"/>
          </a:xfrm>
          <a:prstGeom prst="line">
            <a:avLst/>
          </a:prstGeom>
          <a:ln w="381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10">
            <a:extLst>
              <a:ext uri="{FF2B5EF4-FFF2-40B4-BE49-F238E27FC236}">
                <a16:creationId xmlns:a16="http://schemas.microsoft.com/office/drawing/2014/main" id="{DE1DEA36-F944-46C5-99A6-E4E4500B17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308" y="1614824"/>
            <a:ext cx="1594338" cy="2657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>
              <a:defRPr/>
            </a:pPr>
            <a:r>
              <a:rPr lang="ko-KR" altLang="en-US" sz="1477" dirty="0">
                <a:solidFill>
                  <a:prstClr val="black"/>
                </a:solidFill>
                <a:latin typeface="맑은 고딕" pitchFamily="50" charset="-127"/>
                <a:ea typeface="나눔고딕" panose="020D0604000000000000" pitchFamily="50" charset="-127"/>
              </a:rPr>
              <a:t>기업비밀 </a:t>
            </a:r>
            <a:r>
              <a:rPr lang="en-US" altLang="ko-KR" sz="1477" dirty="0">
                <a:solidFill>
                  <a:prstClr val="black"/>
                </a:solidFill>
                <a:latin typeface="맑은 고딕" pitchFamily="50" charset="-127"/>
                <a:ea typeface="나눔고딕" panose="020D0604000000000000" pitchFamily="50" charset="-127"/>
              </a:rPr>
              <a:t>II </a:t>
            </a:r>
            <a:r>
              <a:rPr lang="ko-KR" altLang="en-US" sz="1477" dirty="0">
                <a:solidFill>
                  <a:prstClr val="black"/>
                </a:solidFill>
                <a:latin typeface="맑은 고딕" pitchFamily="50" charset="-127"/>
                <a:ea typeface="나눔고딕" panose="020D0604000000000000" pitchFamily="50" charset="-127"/>
              </a:rPr>
              <a:t>급</a:t>
            </a:r>
          </a:p>
        </p:txBody>
      </p:sp>
    </p:spTree>
    <p:extLst>
      <p:ext uri="{BB962C8B-B14F-4D97-AF65-F5344CB8AC3E}">
        <p14:creationId xmlns:p14="http://schemas.microsoft.com/office/powerpoint/2010/main" val="45419966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53993D7-BAE4-4793-B825-C14A4998676E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9347200" y="6440488"/>
            <a:ext cx="2844800" cy="365125"/>
          </a:xfrm>
        </p:spPr>
        <p:txBody>
          <a:bodyPr/>
          <a:lstStyle/>
          <a:p>
            <a:fld id="{00000000-1234-1234-1234-123412341234}" type="slidenum">
              <a:rPr lang="en-US" altLang="ko-KR" smtClean="0"/>
              <a:pPr/>
              <a:t>2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28A8A37E-1E07-46C3-B195-F6995A3711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359534"/>
              </p:ext>
            </p:extLst>
          </p:nvPr>
        </p:nvGraphicFramePr>
        <p:xfrm>
          <a:off x="399103" y="1432735"/>
          <a:ext cx="11247983" cy="10037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545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778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586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5868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65868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93948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24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 명</a:t>
                      </a:r>
                    </a:p>
                  </a:txBody>
                  <a:tcPr marL="112528" marR="112528" marT="56283" marB="56283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l" latinLnBrk="1"/>
                      <a:r>
                        <a:rPr lang="en-US" altLang="ko-KR" sz="12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U+ CRM Pro Plus</a:t>
                      </a:r>
                    </a:p>
                  </a:txBody>
                  <a:tcPr marL="112528" marR="112528" marT="56283" marB="5628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171450" indent="-171450" algn="l" latinLnBrk="1">
                        <a:lnSpc>
                          <a:spcPct val="100000"/>
                        </a:lnSpc>
                        <a:buFont typeface="Wingdings" panose="05000000000000000000" pitchFamily="2" charset="2"/>
                        <a:buChar char="ü"/>
                      </a:pPr>
                      <a:endParaRPr lang="ko-KR" altLang="en-US" sz="12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33" marR="91433" marT="45728" marB="45728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2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산출물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ID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8610" marR="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버전</a:t>
                      </a:r>
                    </a:p>
                  </a:txBody>
                  <a:tcPr marL="88610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1.0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작성일</a:t>
                      </a:r>
                    </a:p>
                  </a:txBody>
                  <a:tcPr marL="88610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23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2020.06.25</a:t>
                      </a:r>
                    </a:p>
                  </a:txBody>
                  <a:tcPr marL="112528" marR="112528" marT="56283" marB="5628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24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산출물명</a:t>
                      </a:r>
                    </a:p>
                  </a:txBody>
                  <a:tcPr marL="88610" marR="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U+ CRM Pro Plus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화면설계</a:t>
                      </a: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작성자</a:t>
                      </a:r>
                    </a:p>
                  </a:txBody>
                  <a:tcPr marL="88610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김주희</a:t>
                      </a: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수행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8610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latinLnBrk="1">
                        <a:lnSpc>
                          <a:spcPct val="100000"/>
                        </a:lnSpc>
                        <a:spcAft>
                          <a:spcPts val="0"/>
                        </a:spcAft>
                        <a:buFont typeface="Wingdings" panose="05000000000000000000" pitchFamily="2" charset="2"/>
                        <a:buNone/>
                      </a:pPr>
                      <a:r>
                        <a:rPr lang="ko-KR" altLang="en-US" sz="1200" b="0" dirty="0">
                          <a:effectLst/>
                          <a:latin typeface="+mn-ea"/>
                          <a:ea typeface="+mn-ea"/>
                          <a:cs typeface="Times New Roman"/>
                        </a:rPr>
                        <a:t>김용주</a:t>
                      </a:r>
                      <a:endParaRPr lang="ko-KR" altLang="ko-KR" sz="1200" b="0" dirty="0">
                        <a:effectLst/>
                        <a:latin typeface="+mn-ea"/>
                        <a:ea typeface="+mn-ea"/>
                        <a:cs typeface="Times New Roman"/>
                      </a:endParaRPr>
                    </a:p>
                  </a:txBody>
                  <a:tcPr marL="112528" marR="112528" marT="56283" marB="5628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" name="TextBox 1">
            <a:extLst>
              <a:ext uri="{FF2B5EF4-FFF2-40B4-BE49-F238E27FC236}">
                <a16:creationId xmlns:a16="http://schemas.microsoft.com/office/drawing/2014/main" id="{859CD108-F793-4567-B4FE-077B5A7660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85" y="954531"/>
            <a:ext cx="1587294" cy="377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"/>
              <a:defRPr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673100" indent="-27305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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맑은 고딕" pitchFamily="50" charset="-127"/>
              <a:buChar char="-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§"/>
              <a:tabLst>
                <a:tab pos="720725" algn="l"/>
              </a:tabLst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1" eaLnBrk="1" latinLnBrk="0" hangingPunct="1">
              <a:spcBef>
                <a:spcPct val="50000"/>
              </a:spcBef>
              <a:buFont typeface="Wingdings" pitchFamily="2" charset="2"/>
              <a:buChar char="q"/>
            </a:pPr>
            <a:r>
              <a:rPr lang="ko-KR" altLang="en-US" sz="1400" b="1" dirty="0">
                <a:solidFill>
                  <a:srgbClr val="000000"/>
                </a:solidFill>
                <a:ea typeface="나눔고딕" panose="020D0604000000000000" pitchFamily="50" charset="-127"/>
              </a:rPr>
              <a:t>버전 정보</a:t>
            </a:r>
            <a:endParaRPr lang="ko-KR" altLang="en-US" sz="1400" b="1" dirty="0">
              <a:ea typeface="나눔고딕" panose="020D0604000000000000" pitchFamily="50" charset="-127"/>
            </a:endParaRPr>
          </a:p>
        </p:txBody>
      </p:sp>
      <p:sp>
        <p:nvSpPr>
          <p:cNvPr id="7" name="TextBox 1">
            <a:extLst>
              <a:ext uri="{FF2B5EF4-FFF2-40B4-BE49-F238E27FC236}">
                <a16:creationId xmlns:a16="http://schemas.microsoft.com/office/drawing/2014/main" id="{F6D05093-70F7-4825-9FBA-8D1B388CF1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85" y="3230762"/>
            <a:ext cx="1587294" cy="377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"/>
              <a:defRPr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673100" indent="-27305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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맑은 고딕" pitchFamily="50" charset="-127"/>
              <a:buChar char="-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Wingdings" pitchFamily="2" charset="2"/>
              <a:buChar char="§"/>
              <a:tabLst>
                <a:tab pos="720725" algn="l"/>
              </a:tabLst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defTabSz="957263" eaLnBrk="0" hangingPunct="0">
              <a:lnSpc>
                <a:spcPct val="150000"/>
              </a:lnSpc>
              <a:spcBef>
                <a:spcPct val="20000"/>
              </a:spcBef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defTabSz="957263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Font typeface="Arial" charset="0"/>
              <a:defRPr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1" eaLnBrk="1" latinLnBrk="0" hangingPunct="1">
              <a:spcBef>
                <a:spcPct val="50000"/>
              </a:spcBef>
              <a:buFont typeface="Wingdings" pitchFamily="2" charset="2"/>
              <a:buChar char="q"/>
            </a:pPr>
            <a:r>
              <a:rPr lang="ko-KR" altLang="en-US" sz="1400" b="1" dirty="0">
                <a:ea typeface="나눔고딕" panose="020D0604000000000000" pitchFamily="50" charset="-127"/>
              </a:rPr>
              <a:t>승인 이력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73E8FB82-9A43-40D6-B95B-C8CAC8A7C8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4721057"/>
              </p:ext>
            </p:extLst>
          </p:nvPr>
        </p:nvGraphicFramePr>
        <p:xfrm>
          <a:off x="398583" y="3656212"/>
          <a:ext cx="11249022" cy="212225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748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748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748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748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8748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748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수행 역할</a:t>
                      </a:r>
                    </a:p>
                  </a:txBody>
                  <a:tcPr marL="112532" marR="112532" marT="56274" marB="56274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소속</a:t>
                      </a:r>
                    </a:p>
                  </a:txBody>
                  <a:tcPr marL="112532" marR="112532" marT="56274" marB="56274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이 </a:t>
                      </a:r>
                      <a:r>
                        <a:rPr lang="ko-KR" altLang="en-US" sz="1200" b="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름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2532" marR="112532" marT="56274" marB="56274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승 인 일</a:t>
                      </a:r>
                    </a:p>
                  </a:txBody>
                  <a:tcPr marL="112532" marR="112532" marT="56274" marB="56274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 명</a:t>
                      </a:r>
                    </a:p>
                  </a:txBody>
                  <a:tcPr marL="112532" marR="112532" marT="56274" marB="56274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914400" rtl="0" eaLnBrk="1" latinLnBrk="1" hangingPunct="1">
                        <a:lnSpc>
                          <a:spcPct val="150000"/>
                        </a:lnSpc>
                        <a:buFont typeface="Wingdings" panose="05000000000000000000" pitchFamily="2" charset="2"/>
                        <a:buNone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비 고</a:t>
                      </a:r>
                    </a:p>
                  </a:txBody>
                  <a:tcPr marL="112532" marR="112532" marT="56274" marB="56274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작성자</a:t>
                      </a:r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8613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젬텍</a:t>
                      </a: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김주희</a:t>
                      </a: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검토자</a:t>
                      </a:r>
                    </a:p>
                  </a:txBody>
                  <a:tcPr marL="88613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협력사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8613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수행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8613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총괄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PM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88613" marR="0" marT="0" marB="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 horzOverflow="overflow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10769" marR="110769" marT="57600" marB="57600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1" name="제목 1">
            <a:extLst>
              <a:ext uri="{FF2B5EF4-FFF2-40B4-BE49-F238E27FC236}">
                <a16:creationId xmlns:a16="http://schemas.microsoft.com/office/drawing/2014/main" id="{05E1100A-ADCA-4910-B12C-0A5C0C6D0FE4}"/>
              </a:ext>
            </a:extLst>
          </p:cNvPr>
          <p:cNvSpPr txBox="1">
            <a:spLocks/>
          </p:cNvSpPr>
          <p:nvPr/>
        </p:nvSpPr>
        <p:spPr bwMode="auto">
          <a:xfrm>
            <a:off x="246185" y="146050"/>
            <a:ext cx="6461370" cy="2994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"/>
              <a:defRPr sz="1600" b="1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1pPr>
            <a:lvl2pPr marL="742950" marR="0" lvl="1" indent="-28575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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2pPr>
            <a:lvl3pPr marL="1143000" marR="0" lvl="2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맑은 고딕" pitchFamily="50" charset="-127"/>
              <a:buChar char="-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3pPr>
            <a:lvl4pPr marL="1600200" marR="0" lvl="3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Wingdings" pitchFamily="2" charset="2"/>
              <a:buChar char="§"/>
              <a:tabLst>
                <a:tab pos="720725" algn="l"/>
              </a:tabLst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4pPr>
            <a:lvl5pPr marL="2057400" marR="0" lvl="4" indent="-228600" algn="l" defTabSz="939800" rtl="0" eaLnBrk="0" hangingPunct="0">
              <a:lnSpc>
                <a:spcPct val="15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5pPr>
            <a:lvl6pPr marL="2514600" marR="0" lvl="5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6pPr>
            <a:lvl7pPr marL="2971800" marR="0" lvl="6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7pPr>
            <a:lvl8pPr marL="3429000" marR="0" lvl="7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8pPr>
            <a:lvl9pPr marL="3886200" marR="0" lvl="8" indent="-228600" algn="l" defTabSz="939800" rtl="0" eaLnBrk="0" fontAlgn="base" hangingPunct="0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Arial" charset="0"/>
              <a:defRPr sz="1200" b="0" i="0" u="none" strike="noStrike" cap="none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  <a:cs typeface="Arial"/>
                <a:sym typeface="Arial"/>
              </a:defRPr>
            </a:lvl9pPr>
          </a:lstStyle>
          <a:p>
            <a:pPr eaLnBrk="1" fontAlgn="b" hangingPunct="1">
              <a:lnSpc>
                <a:spcPct val="100000"/>
              </a:lnSpc>
              <a:spcBef>
                <a:spcPct val="50000"/>
              </a:spcBef>
              <a:buFontTx/>
              <a:buNone/>
            </a:pPr>
            <a:r>
              <a:rPr lang="ko-KR" altLang="en-US" dirty="0">
                <a:solidFill>
                  <a:srgbClr val="000000"/>
                </a:solidFill>
                <a:ea typeface="나눔고딕" panose="020D0604000000000000" pitchFamily="50" charset="-127"/>
              </a:rPr>
              <a:t>버전정보 및 승인이력</a:t>
            </a:r>
          </a:p>
        </p:txBody>
      </p:sp>
    </p:spTree>
    <p:extLst>
      <p:ext uri="{BB962C8B-B14F-4D97-AF65-F5344CB8AC3E}">
        <p14:creationId xmlns:p14="http://schemas.microsoft.com/office/powerpoint/2010/main" val="162756238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199;p25">
            <a:extLst>
              <a:ext uri="{FF2B5EF4-FFF2-40B4-BE49-F238E27FC236}">
                <a16:creationId xmlns:a16="http://schemas.microsoft.com/office/drawing/2014/main" id="{12BAEA98-D369-42E8-9F70-917B6DCFEC6A}"/>
              </a:ext>
            </a:extLst>
          </p:cNvPr>
          <p:cNvSpPr txBox="1"/>
          <p:nvPr/>
        </p:nvSpPr>
        <p:spPr>
          <a:xfrm>
            <a:off x="2890762" y="34394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전화 </a:t>
            </a: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통화대기</a:t>
            </a:r>
          </a:p>
        </p:txBody>
      </p:sp>
      <p:sp>
        <p:nvSpPr>
          <p:cNvPr id="41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EBB3803-0214-40E2-8712-DCE0D842FCD1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3352" y="571499"/>
            <a:ext cx="9367998" cy="29746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50000"/>
              </a:lnSpc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67E4697D-CCC3-419B-B15B-E740361CEF5C}"/>
              </a:ext>
            </a:extLst>
          </p:cNvPr>
          <p:cNvSpPr/>
          <p:nvPr/>
        </p:nvSpPr>
        <p:spPr>
          <a:xfrm>
            <a:off x="225252" y="6438014"/>
            <a:ext cx="1169397" cy="254109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2020.06.11. PM 01.20</a:t>
            </a:r>
            <a:endParaRPr lang="en-US" altLang="ko-KR" sz="1200" dirty="0">
              <a:solidFill>
                <a:schemeClr val="tx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1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FFFECC9-73C4-4992-9707-861B3110206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63351" y="891681"/>
            <a:ext cx="1293199" cy="581581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17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19B48CB2-CA95-4D3A-9BAF-16C8580A79A0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4368800" y="891681"/>
            <a:ext cx="5162550" cy="581581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60" name="그룹 459">
            <a:extLst>
              <a:ext uri="{FF2B5EF4-FFF2-40B4-BE49-F238E27FC236}">
                <a16:creationId xmlns:a16="http://schemas.microsoft.com/office/drawing/2014/main" id="{41964500-C5B2-4898-B3FA-4D027E4A3B82}"/>
              </a:ext>
            </a:extLst>
          </p:cNvPr>
          <p:cNvGrpSpPr/>
          <p:nvPr/>
        </p:nvGrpSpPr>
        <p:grpSpPr>
          <a:xfrm>
            <a:off x="399720" y="1043438"/>
            <a:ext cx="820460" cy="559633"/>
            <a:chOff x="322193" y="1065608"/>
            <a:chExt cx="975514" cy="665395"/>
          </a:xfrm>
        </p:grpSpPr>
        <p:pic>
          <p:nvPicPr>
            <p:cNvPr id="461" name="Picture 2" descr="LG유플러스">
              <a:extLst>
                <a:ext uri="{FF2B5EF4-FFF2-40B4-BE49-F238E27FC236}">
                  <a16:creationId xmlns:a16="http://schemas.microsoft.com/office/drawing/2014/main" id="{6AF4CFDE-5335-47F0-8437-034B6435F7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2193" y="1065608"/>
              <a:ext cx="975514" cy="3088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62" name="직사각형 461">
              <a:extLst>
                <a:ext uri="{FF2B5EF4-FFF2-40B4-BE49-F238E27FC236}">
                  <a16:creationId xmlns:a16="http://schemas.microsoft.com/office/drawing/2014/main" id="{179592B2-5A63-4632-914D-942CE13EA770}"/>
                </a:ext>
              </a:extLst>
            </p:cNvPr>
            <p:cNvSpPr/>
            <p:nvPr/>
          </p:nvSpPr>
          <p:spPr>
            <a:xfrm>
              <a:off x="489679" y="1284707"/>
              <a:ext cx="640541" cy="446296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lnSpc>
                  <a:spcPct val="150000"/>
                </a:lnSpc>
              </a:pPr>
              <a:r>
                <a:rPr lang="en-US" altLang="ko-KR" b="1" dirty="0"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BIZ</a:t>
              </a:r>
              <a:endParaRPr lang="en-US" altLang="ko-KR" sz="1000" kern="1200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463" name="Settings">
            <a:extLst>
              <a:ext uri="{FF2B5EF4-FFF2-40B4-BE49-F238E27FC236}">
                <a16:creationId xmlns:a16="http://schemas.microsoft.com/office/drawing/2014/main" id="{468590C9-011F-494F-BB53-5D8DE29297E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3316" y="5991499"/>
            <a:ext cx="253268" cy="253268"/>
          </a:xfrm>
          <a:custGeom>
            <a:avLst/>
            <a:gdLst>
              <a:gd name="T0" fmla="*/ 570 w 1306"/>
              <a:gd name="T1" fmla="*/ 0 h 1306"/>
              <a:gd name="T2" fmla="*/ 538 w 1306"/>
              <a:gd name="T3" fmla="*/ 193 h 1306"/>
              <a:gd name="T4" fmla="*/ 409 w 1306"/>
              <a:gd name="T5" fmla="*/ 245 h 1306"/>
              <a:gd name="T6" fmla="*/ 249 w 1306"/>
              <a:gd name="T7" fmla="*/ 132 h 1306"/>
              <a:gd name="T8" fmla="*/ 134 w 1306"/>
              <a:gd name="T9" fmla="*/ 247 h 1306"/>
              <a:gd name="T10" fmla="*/ 246 w 1306"/>
              <a:gd name="T11" fmla="*/ 407 h 1306"/>
              <a:gd name="T12" fmla="*/ 192 w 1306"/>
              <a:gd name="T13" fmla="*/ 537 h 1306"/>
              <a:gd name="T14" fmla="*/ 0 w 1306"/>
              <a:gd name="T15" fmla="*/ 569 h 1306"/>
              <a:gd name="T16" fmla="*/ 0 w 1306"/>
              <a:gd name="T17" fmla="*/ 732 h 1306"/>
              <a:gd name="T18" fmla="*/ 192 w 1306"/>
              <a:gd name="T19" fmla="*/ 766 h 1306"/>
              <a:gd name="T20" fmla="*/ 246 w 1306"/>
              <a:gd name="T21" fmla="*/ 897 h 1306"/>
              <a:gd name="T22" fmla="*/ 132 w 1306"/>
              <a:gd name="T23" fmla="*/ 1056 h 1306"/>
              <a:gd name="T24" fmla="*/ 248 w 1306"/>
              <a:gd name="T25" fmla="*/ 1172 h 1306"/>
              <a:gd name="T26" fmla="*/ 407 w 1306"/>
              <a:gd name="T27" fmla="*/ 1060 h 1306"/>
              <a:gd name="T28" fmla="*/ 538 w 1306"/>
              <a:gd name="T29" fmla="*/ 1112 h 1306"/>
              <a:gd name="T30" fmla="*/ 570 w 1306"/>
              <a:gd name="T31" fmla="*/ 1306 h 1306"/>
              <a:gd name="T32" fmla="*/ 733 w 1306"/>
              <a:gd name="T33" fmla="*/ 1306 h 1306"/>
              <a:gd name="T34" fmla="*/ 767 w 1306"/>
              <a:gd name="T35" fmla="*/ 1112 h 1306"/>
              <a:gd name="T36" fmla="*/ 897 w 1306"/>
              <a:gd name="T37" fmla="*/ 1058 h 1306"/>
              <a:gd name="T38" fmla="*/ 1058 w 1306"/>
              <a:gd name="T39" fmla="*/ 1172 h 1306"/>
              <a:gd name="T40" fmla="*/ 1174 w 1306"/>
              <a:gd name="T41" fmla="*/ 1056 h 1306"/>
              <a:gd name="T42" fmla="*/ 1058 w 1306"/>
              <a:gd name="T43" fmla="*/ 897 h 1306"/>
              <a:gd name="T44" fmla="*/ 1111 w 1306"/>
              <a:gd name="T45" fmla="*/ 768 h 1306"/>
              <a:gd name="T46" fmla="*/ 1306 w 1306"/>
              <a:gd name="T47" fmla="*/ 732 h 1306"/>
              <a:gd name="T48" fmla="*/ 1306 w 1306"/>
              <a:gd name="T49" fmla="*/ 569 h 1306"/>
              <a:gd name="T50" fmla="*/ 1111 w 1306"/>
              <a:gd name="T51" fmla="*/ 537 h 1306"/>
              <a:gd name="T52" fmla="*/ 1058 w 1306"/>
              <a:gd name="T53" fmla="*/ 408 h 1306"/>
              <a:gd name="T54" fmla="*/ 1172 w 1306"/>
              <a:gd name="T55" fmla="*/ 247 h 1306"/>
              <a:gd name="T56" fmla="*/ 1055 w 1306"/>
              <a:gd name="T57" fmla="*/ 132 h 1306"/>
              <a:gd name="T58" fmla="*/ 896 w 1306"/>
              <a:gd name="T59" fmla="*/ 247 h 1306"/>
              <a:gd name="T60" fmla="*/ 767 w 1306"/>
              <a:gd name="T61" fmla="*/ 193 h 1306"/>
              <a:gd name="T62" fmla="*/ 733 w 1306"/>
              <a:gd name="T63" fmla="*/ 0 h 1306"/>
              <a:gd name="T64" fmla="*/ 570 w 1306"/>
              <a:gd name="T65" fmla="*/ 0 h 1306"/>
              <a:gd name="T66" fmla="*/ 653 w 1306"/>
              <a:gd name="T67" fmla="*/ 298 h 1306"/>
              <a:gd name="T68" fmla="*/ 1006 w 1306"/>
              <a:gd name="T69" fmla="*/ 653 h 1306"/>
              <a:gd name="T70" fmla="*/ 653 w 1306"/>
              <a:gd name="T71" fmla="*/ 1007 h 1306"/>
              <a:gd name="T72" fmla="*/ 299 w 1306"/>
              <a:gd name="T73" fmla="*/ 653 h 1306"/>
              <a:gd name="T74" fmla="*/ 653 w 1306"/>
              <a:gd name="T75" fmla="*/ 298 h 1306"/>
              <a:gd name="T76" fmla="*/ 653 w 1306"/>
              <a:gd name="T77" fmla="*/ 385 h 1306"/>
              <a:gd name="T78" fmla="*/ 385 w 1306"/>
              <a:gd name="T79" fmla="*/ 653 h 1306"/>
              <a:gd name="T80" fmla="*/ 653 w 1306"/>
              <a:gd name="T81" fmla="*/ 921 h 1306"/>
              <a:gd name="T82" fmla="*/ 919 w 1306"/>
              <a:gd name="T83" fmla="*/ 653 h 1306"/>
              <a:gd name="T84" fmla="*/ 653 w 1306"/>
              <a:gd name="T85" fmla="*/ 385 h 1306"/>
              <a:gd name="T86" fmla="*/ 651 w 1306"/>
              <a:gd name="T87" fmla="*/ 541 h 1306"/>
              <a:gd name="T88" fmla="*/ 763 w 1306"/>
              <a:gd name="T89" fmla="*/ 653 h 1306"/>
              <a:gd name="T90" fmla="*/ 651 w 1306"/>
              <a:gd name="T91" fmla="*/ 766 h 1306"/>
              <a:gd name="T92" fmla="*/ 538 w 1306"/>
              <a:gd name="T93" fmla="*/ 653 h 1306"/>
              <a:gd name="T94" fmla="*/ 651 w 1306"/>
              <a:gd name="T95" fmla="*/ 541 h 1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06" h="1306">
                <a:moveTo>
                  <a:pt x="570" y="0"/>
                </a:moveTo>
                <a:lnTo>
                  <a:pt x="538" y="193"/>
                </a:lnTo>
                <a:cubicBezTo>
                  <a:pt x="491" y="204"/>
                  <a:pt x="449" y="222"/>
                  <a:pt x="409" y="245"/>
                </a:cubicBezTo>
                <a:lnTo>
                  <a:pt x="249" y="132"/>
                </a:lnTo>
                <a:lnTo>
                  <a:pt x="134" y="247"/>
                </a:lnTo>
                <a:lnTo>
                  <a:pt x="246" y="407"/>
                </a:lnTo>
                <a:cubicBezTo>
                  <a:pt x="222" y="447"/>
                  <a:pt x="203" y="491"/>
                  <a:pt x="192" y="537"/>
                </a:cubicBezTo>
                <a:lnTo>
                  <a:pt x="0" y="569"/>
                </a:lnTo>
                <a:lnTo>
                  <a:pt x="0" y="732"/>
                </a:lnTo>
                <a:lnTo>
                  <a:pt x="192" y="766"/>
                </a:lnTo>
                <a:cubicBezTo>
                  <a:pt x="203" y="813"/>
                  <a:pt x="222" y="857"/>
                  <a:pt x="246" y="897"/>
                </a:cubicBezTo>
                <a:lnTo>
                  <a:pt x="132" y="1056"/>
                </a:lnTo>
                <a:lnTo>
                  <a:pt x="248" y="1172"/>
                </a:lnTo>
                <a:lnTo>
                  <a:pt x="407" y="1060"/>
                </a:lnTo>
                <a:cubicBezTo>
                  <a:pt x="447" y="1084"/>
                  <a:pt x="491" y="1101"/>
                  <a:pt x="538" y="1112"/>
                </a:cubicBezTo>
                <a:lnTo>
                  <a:pt x="570" y="1306"/>
                </a:lnTo>
                <a:lnTo>
                  <a:pt x="733" y="1306"/>
                </a:lnTo>
                <a:lnTo>
                  <a:pt x="767" y="1112"/>
                </a:lnTo>
                <a:cubicBezTo>
                  <a:pt x="813" y="1100"/>
                  <a:pt x="858" y="1082"/>
                  <a:pt x="897" y="1058"/>
                </a:cubicBezTo>
                <a:lnTo>
                  <a:pt x="1058" y="1172"/>
                </a:lnTo>
                <a:lnTo>
                  <a:pt x="1174" y="1056"/>
                </a:lnTo>
                <a:lnTo>
                  <a:pt x="1058" y="897"/>
                </a:lnTo>
                <a:cubicBezTo>
                  <a:pt x="1082" y="857"/>
                  <a:pt x="1100" y="814"/>
                  <a:pt x="1111" y="768"/>
                </a:cubicBezTo>
                <a:lnTo>
                  <a:pt x="1306" y="732"/>
                </a:lnTo>
                <a:lnTo>
                  <a:pt x="1306" y="569"/>
                </a:lnTo>
                <a:lnTo>
                  <a:pt x="1111" y="537"/>
                </a:lnTo>
                <a:cubicBezTo>
                  <a:pt x="1099" y="491"/>
                  <a:pt x="1082" y="448"/>
                  <a:pt x="1058" y="408"/>
                </a:cubicBezTo>
                <a:lnTo>
                  <a:pt x="1172" y="247"/>
                </a:lnTo>
                <a:lnTo>
                  <a:pt x="1055" y="132"/>
                </a:lnTo>
                <a:lnTo>
                  <a:pt x="896" y="247"/>
                </a:lnTo>
                <a:cubicBezTo>
                  <a:pt x="856" y="223"/>
                  <a:pt x="813" y="204"/>
                  <a:pt x="767" y="193"/>
                </a:cubicBezTo>
                <a:lnTo>
                  <a:pt x="733" y="0"/>
                </a:lnTo>
                <a:lnTo>
                  <a:pt x="570" y="0"/>
                </a:lnTo>
                <a:close/>
                <a:moveTo>
                  <a:pt x="653" y="298"/>
                </a:moveTo>
                <a:cubicBezTo>
                  <a:pt x="849" y="298"/>
                  <a:pt x="1006" y="457"/>
                  <a:pt x="1006" y="653"/>
                </a:cubicBezTo>
                <a:cubicBezTo>
                  <a:pt x="1006" y="848"/>
                  <a:pt x="849" y="1007"/>
                  <a:pt x="653" y="1007"/>
                </a:cubicBezTo>
                <a:cubicBezTo>
                  <a:pt x="457" y="1007"/>
                  <a:pt x="299" y="848"/>
                  <a:pt x="299" y="653"/>
                </a:cubicBezTo>
                <a:cubicBezTo>
                  <a:pt x="299" y="457"/>
                  <a:pt x="457" y="298"/>
                  <a:pt x="653" y="298"/>
                </a:cubicBezTo>
                <a:close/>
                <a:moveTo>
                  <a:pt x="653" y="385"/>
                </a:moveTo>
                <a:cubicBezTo>
                  <a:pt x="505" y="385"/>
                  <a:pt x="385" y="505"/>
                  <a:pt x="385" y="653"/>
                </a:cubicBezTo>
                <a:cubicBezTo>
                  <a:pt x="385" y="800"/>
                  <a:pt x="505" y="921"/>
                  <a:pt x="653" y="921"/>
                </a:cubicBezTo>
                <a:cubicBezTo>
                  <a:pt x="801" y="921"/>
                  <a:pt x="919" y="800"/>
                  <a:pt x="919" y="653"/>
                </a:cubicBezTo>
                <a:cubicBezTo>
                  <a:pt x="919" y="505"/>
                  <a:pt x="801" y="385"/>
                  <a:pt x="653" y="385"/>
                </a:cubicBezTo>
                <a:close/>
                <a:moveTo>
                  <a:pt x="651" y="541"/>
                </a:moveTo>
                <a:cubicBezTo>
                  <a:pt x="713" y="541"/>
                  <a:pt x="763" y="590"/>
                  <a:pt x="763" y="653"/>
                </a:cubicBezTo>
                <a:cubicBezTo>
                  <a:pt x="763" y="715"/>
                  <a:pt x="713" y="766"/>
                  <a:pt x="651" y="766"/>
                </a:cubicBezTo>
                <a:cubicBezTo>
                  <a:pt x="589" y="766"/>
                  <a:pt x="538" y="715"/>
                  <a:pt x="538" y="653"/>
                </a:cubicBezTo>
                <a:cubicBezTo>
                  <a:pt x="538" y="590"/>
                  <a:pt x="589" y="541"/>
                  <a:pt x="651" y="541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64" name="그룹 463">
            <a:extLst>
              <a:ext uri="{FF2B5EF4-FFF2-40B4-BE49-F238E27FC236}">
                <a16:creationId xmlns:a16="http://schemas.microsoft.com/office/drawing/2014/main" id="{3A6FD284-2A5C-48AB-8CB8-F660FB69860C}"/>
              </a:ext>
            </a:extLst>
          </p:cNvPr>
          <p:cNvGrpSpPr/>
          <p:nvPr/>
        </p:nvGrpSpPr>
        <p:grpSpPr>
          <a:xfrm>
            <a:off x="298523" y="1818162"/>
            <a:ext cx="1022855" cy="3269068"/>
            <a:chOff x="293254" y="1187748"/>
            <a:chExt cx="1022855" cy="3269068"/>
          </a:xfrm>
        </p:grpSpPr>
        <p:grpSp>
          <p:nvGrpSpPr>
            <p:cNvPr id="465" name="그룹 464">
              <a:extLst>
                <a:ext uri="{FF2B5EF4-FFF2-40B4-BE49-F238E27FC236}">
                  <a16:creationId xmlns:a16="http://schemas.microsoft.com/office/drawing/2014/main" id="{4E4F95C4-A283-4960-8464-01AC9EC0F6E8}"/>
                </a:ext>
              </a:extLst>
            </p:cNvPr>
            <p:cNvGrpSpPr/>
            <p:nvPr/>
          </p:nvGrpSpPr>
          <p:grpSpPr>
            <a:xfrm>
              <a:off x="293254" y="1187748"/>
              <a:ext cx="1022855" cy="426726"/>
              <a:chOff x="281894" y="1187748"/>
              <a:chExt cx="1022855" cy="426726"/>
            </a:xfrm>
          </p:grpSpPr>
          <p:sp>
            <p:nvSpPr>
              <p:cNvPr id="487" name="Oval 77">
                <a:extLst>
                  <a:ext uri="{FF2B5EF4-FFF2-40B4-BE49-F238E27FC236}">
                    <a16:creationId xmlns:a16="http://schemas.microsoft.com/office/drawing/2014/main" id="{3F71D7A7-50BA-4EBE-BAC4-97E302800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187748"/>
                <a:ext cx="426726" cy="42672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88" name="직사각형 487">
                <a:extLst>
                  <a:ext uri="{FF2B5EF4-FFF2-40B4-BE49-F238E27FC236}">
                    <a16:creationId xmlns:a16="http://schemas.microsoft.com/office/drawing/2014/main" id="{DB6DAE9F-1A1F-4719-9A19-8A29ED10F3BF}"/>
                  </a:ext>
                </a:extLst>
              </p:cNvPr>
              <p:cNvSpPr/>
              <p:nvPr/>
            </p:nvSpPr>
            <p:spPr>
              <a:xfrm>
                <a:off x="695490" y="1262612"/>
                <a:ext cx="609259" cy="276999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전화</a:t>
                </a:r>
                <a:endParaRPr kumimoji="1" lang="en-US" altLang="ko-KR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89" name="그래픽 87" descr="스피커폰">
                <a:extLst>
                  <a:ext uri="{FF2B5EF4-FFF2-40B4-BE49-F238E27FC236}">
                    <a16:creationId xmlns:a16="http://schemas.microsoft.com/office/drawing/2014/main" id="{96A1158B-7544-415E-A5D1-5C6E1517D0BF}"/>
                  </a:ext>
                </a:extLst>
              </p:cNvPr>
              <p:cNvGrpSpPr/>
              <p:nvPr/>
            </p:nvGrpSpPr>
            <p:grpSpPr>
              <a:xfrm>
                <a:off x="384311" y="1288311"/>
                <a:ext cx="221893" cy="216996"/>
                <a:chOff x="6293024" y="1697068"/>
                <a:chExt cx="427931" cy="418486"/>
              </a:xfrm>
              <a:solidFill>
                <a:srgbClr val="FFFFFF"/>
              </a:solidFill>
            </p:grpSpPr>
            <p:sp>
              <p:nvSpPr>
                <p:cNvPr id="490" name="자유형: 도형 489">
                  <a:extLst>
                    <a:ext uri="{FF2B5EF4-FFF2-40B4-BE49-F238E27FC236}">
                      <a16:creationId xmlns:a16="http://schemas.microsoft.com/office/drawing/2014/main" id="{3B8346F2-CC63-47F3-BAA4-C52E9BB3F86F}"/>
                    </a:ext>
                  </a:extLst>
                </p:cNvPr>
                <p:cNvSpPr/>
                <p:nvPr/>
              </p:nvSpPr>
              <p:spPr>
                <a:xfrm>
                  <a:off x="6293024" y="1758012"/>
                  <a:ext cx="356464" cy="357542"/>
                </a:xfrm>
                <a:custGeom>
                  <a:avLst/>
                  <a:gdLst>
                    <a:gd name="connsiteX0" fmla="*/ 289479 w 356464"/>
                    <a:gd name="connsiteY0" fmla="*/ 217999 h 357542"/>
                    <a:gd name="connsiteX1" fmla="*/ 262031 w 356464"/>
                    <a:gd name="connsiteY1" fmla="*/ 217756 h 357542"/>
                    <a:gd name="connsiteX2" fmla="*/ 261787 w 356464"/>
                    <a:gd name="connsiteY2" fmla="*/ 217999 h 357542"/>
                    <a:gd name="connsiteX3" fmla="*/ 228769 w 356464"/>
                    <a:gd name="connsiteY3" fmla="*/ 252395 h 357542"/>
                    <a:gd name="connsiteX4" fmla="*/ 215368 w 356464"/>
                    <a:gd name="connsiteY4" fmla="*/ 252395 h 357542"/>
                    <a:gd name="connsiteX5" fmla="*/ 104582 w 356464"/>
                    <a:gd name="connsiteY5" fmla="*/ 142057 h 357542"/>
                    <a:gd name="connsiteX6" fmla="*/ 104582 w 356464"/>
                    <a:gd name="connsiteY6" fmla="*/ 128656 h 357542"/>
                    <a:gd name="connsiteX7" fmla="*/ 138971 w 356464"/>
                    <a:gd name="connsiteY7" fmla="*/ 94702 h 357542"/>
                    <a:gd name="connsiteX8" fmla="*/ 139215 w 356464"/>
                    <a:gd name="connsiteY8" fmla="*/ 67254 h 357542"/>
                    <a:gd name="connsiteX9" fmla="*/ 138971 w 356464"/>
                    <a:gd name="connsiteY9" fmla="*/ 67011 h 357542"/>
                    <a:gd name="connsiteX10" fmla="*/ 77339 w 356464"/>
                    <a:gd name="connsiteY10" fmla="*/ 5807 h 357542"/>
                    <a:gd name="connsiteX11" fmla="*/ 63938 w 356464"/>
                    <a:gd name="connsiteY11" fmla="*/ 0 h 357542"/>
                    <a:gd name="connsiteX12" fmla="*/ 50095 w 356464"/>
                    <a:gd name="connsiteY12" fmla="*/ 5807 h 357542"/>
                    <a:gd name="connsiteX13" fmla="*/ 14810 w 356464"/>
                    <a:gd name="connsiteY13" fmla="*/ 41099 h 357542"/>
                    <a:gd name="connsiteX14" fmla="*/ 71 w 356464"/>
                    <a:gd name="connsiteY14" fmla="*/ 72818 h 357542"/>
                    <a:gd name="connsiteX15" fmla="*/ 10347 w 356464"/>
                    <a:gd name="connsiteY15" fmla="*/ 130891 h 357542"/>
                    <a:gd name="connsiteX16" fmla="*/ 37143 w 356464"/>
                    <a:gd name="connsiteY16" fmla="*/ 177797 h 357542"/>
                    <a:gd name="connsiteX17" fmla="*/ 173360 w 356464"/>
                    <a:gd name="connsiteY17" fmla="*/ 318509 h 357542"/>
                    <a:gd name="connsiteX18" fmla="*/ 201487 w 356464"/>
                    <a:gd name="connsiteY18" fmla="*/ 336379 h 357542"/>
                    <a:gd name="connsiteX19" fmla="*/ 272941 w 356464"/>
                    <a:gd name="connsiteY19" fmla="*/ 357374 h 357542"/>
                    <a:gd name="connsiteX20" fmla="*/ 277228 w 356464"/>
                    <a:gd name="connsiteY20" fmla="*/ 357543 h 357542"/>
                    <a:gd name="connsiteX21" fmla="*/ 318496 w 356464"/>
                    <a:gd name="connsiteY21" fmla="*/ 339504 h 357542"/>
                    <a:gd name="connsiteX22" fmla="*/ 350650 w 356464"/>
                    <a:gd name="connsiteY22" fmla="*/ 307343 h 357542"/>
                    <a:gd name="connsiteX23" fmla="*/ 356457 w 356464"/>
                    <a:gd name="connsiteY23" fmla="*/ 293494 h 357542"/>
                    <a:gd name="connsiteX24" fmla="*/ 351098 w 356464"/>
                    <a:gd name="connsiteY24" fmla="*/ 279645 h 357542"/>
                    <a:gd name="connsiteX25" fmla="*/ 59280 w 356464"/>
                    <a:gd name="connsiteY25" fmla="*/ 14992 h 357542"/>
                    <a:gd name="connsiteX26" fmla="*/ 63938 w 356464"/>
                    <a:gd name="connsiteY26" fmla="*/ 12992 h 357542"/>
                    <a:gd name="connsiteX27" fmla="*/ 68186 w 356464"/>
                    <a:gd name="connsiteY27" fmla="*/ 15025 h 357542"/>
                    <a:gd name="connsiteX28" fmla="*/ 129779 w 356464"/>
                    <a:gd name="connsiteY28" fmla="*/ 76189 h 357542"/>
                    <a:gd name="connsiteX29" fmla="*/ 130029 w 356464"/>
                    <a:gd name="connsiteY29" fmla="*/ 85271 h 357542"/>
                    <a:gd name="connsiteX30" fmla="*/ 129844 w 356464"/>
                    <a:gd name="connsiteY30" fmla="*/ 85459 h 357542"/>
                    <a:gd name="connsiteX31" fmla="*/ 118691 w 356464"/>
                    <a:gd name="connsiteY31" fmla="*/ 96502 h 357542"/>
                    <a:gd name="connsiteX32" fmla="*/ 48250 w 356464"/>
                    <a:gd name="connsiteY32" fmla="*/ 26035 h 357542"/>
                    <a:gd name="connsiteX33" fmla="*/ 309317 w 356464"/>
                    <a:gd name="connsiteY33" fmla="*/ 330319 h 357542"/>
                    <a:gd name="connsiteX34" fmla="*/ 309148 w 356464"/>
                    <a:gd name="connsiteY34" fmla="*/ 330487 h 357542"/>
                    <a:gd name="connsiteX35" fmla="*/ 308979 w 356464"/>
                    <a:gd name="connsiteY35" fmla="*/ 330663 h 357542"/>
                    <a:gd name="connsiteX36" fmla="*/ 277234 w 356464"/>
                    <a:gd name="connsiteY36" fmla="*/ 344551 h 357542"/>
                    <a:gd name="connsiteX37" fmla="*/ 273857 w 356464"/>
                    <a:gd name="connsiteY37" fmla="*/ 344415 h 357542"/>
                    <a:gd name="connsiteX38" fmla="*/ 207508 w 356464"/>
                    <a:gd name="connsiteY38" fmla="*/ 324862 h 357542"/>
                    <a:gd name="connsiteX39" fmla="*/ 181148 w 356464"/>
                    <a:gd name="connsiteY39" fmla="*/ 308116 h 357542"/>
                    <a:gd name="connsiteX40" fmla="*/ 181005 w 356464"/>
                    <a:gd name="connsiteY40" fmla="*/ 308012 h 357542"/>
                    <a:gd name="connsiteX41" fmla="*/ 180862 w 356464"/>
                    <a:gd name="connsiteY41" fmla="*/ 307908 h 357542"/>
                    <a:gd name="connsiteX42" fmla="*/ 47802 w 356464"/>
                    <a:gd name="connsiteY42" fmla="*/ 170366 h 357542"/>
                    <a:gd name="connsiteX43" fmla="*/ 22469 w 356464"/>
                    <a:gd name="connsiteY43" fmla="*/ 126116 h 357542"/>
                    <a:gd name="connsiteX44" fmla="*/ 13069 w 356464"/>
                    <a:gd name="connsiteY44" fmla="*/ 73682 h 357542"/>
                    <a:gd name="connsiteX45" fmla="*/ 13069 w 356464"/>
                    <a:gd name="connsiteY45" fmla="*/ 73487 h 357542"/>
                    <a:gd name="connsiteX46" fmla="*/ 13069 w 356464"/>
                    <a:gd name="connsiteY46" fmla="*/ 73299 h 357542"/>
                    <a:gd name="connsiteX47" fmla="*/ 23774 w 356464"/>
                    <a:gd name="connsiteY47" fmla="*/ 50518 h 357542"/>
                    <a:gd name="connsiteX48" fmla="*/ 23898 w 356464"/>
                    <a:gd name="connsiteY48" fmla="*/ 50401 h 357542"/>
                    <a:gd name="connsiteX49" fmla="*/ 24015 w 356464"/>
                    <a:gd name="connsiteY49" fmla="*/ 50284 h 357542"/>
                    <a:gd name="connsiteX50" fmla="*/ 39091 w 356464"/>
                    <a:gd name="connsiteY50" fmla="*/ 35214 h 357542"/>
                    <a:gd name="connsiteX51" fmla="*/ 109447 w 356464"/>
                    <a:gd name="connsiteY51" fmla="*/ 105596 h 357542"/>
                    <a:gd name="connsiteX52" fmla="*/ 95391 w 356464"/>
                    <a:gd name="connsiteY52" fmla="*/ 119471 h 357542"/>
                    <a:gd name="connsiteX53" fmla="*/ 95391 w 356464"/>
                    <a:gd name="connsiteY53" fmla="*/ 151262 h 357542"/>
                    <a:gd name="connsiteX54" fmla="*/ 206151 w 356464"/>
                    <a:gd name="connsiteY54" fmla="*/ 261580 h 357542"/>
                    <a:gd name="connsiteX55" fmla="*/ 238110 w 356464"/>
                    <a:gd name="connsiteY55" fmla="*/ 261398 h 357542"/>
                    <a:gd name="connsiteX56" fmla="*/ 251407 w 356464"/>
                    <a:gd name="connsiteY56" fmla="*/ 247555 h 357542"/>
                    <a:gd name="connsiteX57" fmla="*/ 321744 w 356464"/>
                    <a:gd name="connsiteY57" fmla="*/ 317899 h 357542"/>
                    <a:gd name="connsiteX58" fmla="*/ 341471 w 356464"/>
                    <a:gd name="connsiteY58" fmla="*/ 298158 h 357542"/>
                    <a:gd name="connsiteX59" fmla="*/ 330929 w 356464"/>
                    <a:gd name="connsiteY59" fmla="*/ 308688 h 357542"/>
                    <a:gd name="connsiteX60" fmla="*/ 260404 w 356464"/>
                    <a:gd name="connsiteY60" fmla="*/ 238188 h 357542"/>
                    <a:gd name="connsiteX61" fmla="*/ 270992 w 356464"/>
                    <a:gd name="connsiteY61" fmla="*/ 227185 h 357542"/>
                    <a:gd name="connsiteX62" fmla="*/ 280074 w 356464"/>
                    <a:gd name="connsiteY62" fmla="*/ 226952 h 357542"/>
                    <a:gd name="connsiteX63" fmla="*/ 280307 w 356464"/>
                    <a:gd name="connsiteY63" fmla="*/ 227185 h 357542"/>
                    <a:gd name="connsiteX64" fmla="*/ 341939 w 356464"/>
                    <a:gd name="connsiteY64" fmla="*/ 288836 h 357542"/>
                    <a:gd name="connsiteX65" fmla="*/ 341491 w 356464"/>
                    <a:gd name="connsiteY65" fmla="*/ 298158 h 357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356464" h="357542">
                      <a:moveTo>
                        <a:pt x="289479" y="217999"/>
                      </a:moveTo>
                      <a:cubicBezTo>
                        <a:pt x="281967" y="210353"/>
                        <a:pt x="269678" y="210243"/>
                        <a:pt x="262031" y="217756"/>
                      </a:cubicBezTo>
                      <a:cubicBezTo>
                        <a:pt x="261949" y="217836"/>
                        <a:pt x="261868" y="217918"/>
                        <a:pt x="261787" y="217999"/>
                      </a:cubicBezTo>
                      <a:lnTo>
                        <a:pt x="228769" y="252395"/>
                      </a:lnTo>
                      <a:cubicBezTo>
                        <a:pt x="225018" y="255971"/>
                        <a:pt x="219120" y="255971"/>
                        <a:pt x="215368" y="252395"/>
                      </a:cubicBezTo>
                      <a:lnTo>
                        <a:pt x="104582" y="142057"/>
                      </a:lnTo>
                      <a:cubicBezTo>
                        <a:pt x="101006" y="138306"/>
                        <a:pt x="101006" y="132407"/>
                        <a:pt x="104582" y="128656"/>
                      </a:cubicBezTo>
                      <a:lnTo>
                        <a:pt x="138971" y="94702"/>
                      </a:lnTo>
                      <a:cubicBezTo>
                        <a:pt x="146618" y="87190"/>
                        <a:pt x="146727" y="74901"/>
                        <a:pt x="139215" y="67254"/>
                      </a:cubicBezTo>
                      <a:cubicBezTo>
                        <a:pt x="139134" y="67173"/>
                        <a:pt x="139053" y="67091"/>
                        <a:pt x="138971" y="67011"/>
                      </a:cubicBezTo>
                      <a:lnTo>
                        <a:pt x="77339" y="5807"/>
                      </a:lnTo>
                      <a:cubicBezTo>
                        <a:pt x="73801" y="2197"/>
                        <a:pt x="68992" y="112"/>
                        <a:pt x="63938" y="0"/>
                      </a:cubicBezTo>
                      <a:cubicBezTo>
                        <a:pt x="58754" y="108"/>
                        <a:pt x="53804" y="2184"/>
                        <a:pt x="50095" y="5807"/>
                      </a:cubicBezTo>
                      <a:lnTo>
                        <a:pt x="14810" y="41099"/>
                      </a:lnTo>
                      <a:cubicBezTo>
                        <a:pt x="5917" y="49322"/>
                        <a:pt x="621" y="60718"/>
                        <a:pt x="71" y="72818"/>
                      </a:cubicBezTo>
                      <a:cubicBezTo>
                        <a:pt x="-553" y="92678"/>
                        <a:pt x="2945" y="112451"/>
                        <a:pt x="10347" y="130891"/>
                      </a:cubicBezTo>
                      <a:cubicBezTo>
                        <a:pt x="17695" y="147379"/>
                        <a:pt x="26672" y="163092"/>
                        <a:pt x="37143" y="177797"/>
                      </a:cubicBezTo>
                      <a:cubicBezTo>
                        <a:pt x="73544" y="232650"/>
                        <a:pt x="119717" y="280346"/>
                        <a:pt x="173360" y="318509"/>
                      </a:cubicBezTo>
                      <a:cubicBezTo>
                        <a:pt x="182290" y="325139"/>
                        <a:pt x="191690" y="331112"/>
                        <a:pt x="201487" y="336379"/>
                      </a:cubicBezTo>
                      <a:cubicBezTo>
                        <a:pt x="223676" y="348049"/>
                        <a:pt x="247965" y="355186"/>
                        <a:pt x="272941" y="357374"/>
                      </a:cubicBezTo>
                      <a:cubicBezTo>
                        <a:pt x="274370" y="357491"/>
                        <a:pt x="275805" y="357543"/>
                        <a:pt x="277228" y="357543"/>
                      </a:cubicBezTo>
                      <a:cubicBezTo>
                        <a:pt x="292886" y="357493"/>
                        <a:pt x="307825" y="350964"/>
                        <a:pt x="318496" y="339504"/>
                      </a:cubicBezTo>
                      <a:lnTo>
                        <a:pt x="350650" y="307343"/>
                      </a:lnTo>
                      <a:cubicBezTo>
                        <a:pt x="354347" y="303681"/>
                        <a:pt x="356436" y="298698"/>
                        <a:pt x="356457" y="293494"/>
                      </a:cubicBezTo>
                      <a:cubicBezTo>
                        <a:pt x="356598" y="288346"/>
                        <a:pt x="354668" y="283357"/>
                        <a:pt x="351098" y="279645"/>
                      </a:cubicBezTo>
                      <a:close/>
                      <a:moveTo>
                        <a:pt x="59280" y="14992"/>
                      </a:moveTo>
                      <a:cubicBezTo>
                        <a:pt x="60553" y="13806"/>
                        <a:pt x="62200" y="13098"/>
                        <a:pt x="63938" y="12992"/>
                      </a:cubicBezTo>
                      <a:cubicBezTo>
                        <a:pt x="65557" y="13118"/>
                        <a:pt x="67072" y="13843"/>
                        <a:pt x="68186" y="15025"/>
                      </a:cubicBezTo>
                      <a:lnTo>
                        <a:pt x="129779" y="76189"/>
                      </a:lnTo>
                      <a:cubicBezTo>
                        <a:pt x="132356" y="78629"/>
                        <a:pt x="132468" y="82694"/>
                        <a:pt x="130029" y="85271"/>
                      </a:cubicBezTo>
                      <a:cubicBezTo>
                        <a:pt x="129969" y="85335"/>
                        <a:pt x="129907" y="85398"/>
                        <a:pt x="129844" y="85459"/>
                      </a:cubicBezTo>
                      <a:lnTo>
                        <a:pt x="118691" y="96502"/>
                      </a:lnTo>
                      <a:lnTo>
                        <a:pt x="48250" y="26035"/>
                      </a:lnTo>
                      <a:close/>
                      <a:moveTo>
                        <a:pt x="309317" y="330319"/>
                      </a:moveTo>
                      <a:lnTo>
                        <a:pt x="309148" y="330487"/>
                      </a:lnTo>
                      <a:lnTo>
                        <a:pt x="308979" y="330663"/>
                      </a:lnTo>
                      <a:cubicBezTo>
                        <a:pt x="300781" y="339493"/>
                        <a:pt x="289284" y="344523"/>
                        <a:pt x="277234" y="344551"/>
                      </a:cubicBezTo>
                      <a:cubicBezTo>
                        <a:pt x="276150" y="344551"/>
                        <a:pt x="275058" y="344512"/>
                        <a:pt x="273857" y="344415"/>
                      </a:cubicBezTo>
                      <a:cubicBezTo>
                        <a:pt x="250661" y="342370"/>
                        <a:pt x="228106" y="335722"/>
                        <a:pt x="207508" y="324862"/>
                      </a:cubicBezTo>
                      <a:cubicBezTo>
                        <a:pt x="198330" y="319921"/>
                        <a:pt x="189521" y="314325"/>
                        <a:pt x="181148" y="308116"/>
                      </a:cubicBezTo>
                      <a:lnTo>
                        <a:pt x="181005" y="308012"/>
                      </a:lnTo>
                      <a:lnTo>
                        <a:pt x="180862" y="307908"/>
                      </a:lnTo>
                      <a:cubicBezTo>
                        <a:pt x="128426" y="270636"/>
                        <a:pt x="83317" y="224007"/>
                        <a:pt x="47802" y="170366"/>
                      </a:cubicBezTo>
                      <a:cubicBezTo>
                        <a:pt x="37910" y="156493"/>
                        <a:pt x="29424" y="141670"/>
                        <a:pt x="22469" y="126116"/>
                      </a:cubicBezTo>
                      <a:cubicBezTo>
                        <a:pt x="15835" y="109450"/>
                        <a:pt x="12638" y="91615"/>
                        <a:pt x="13069" y="73682"/>
                      </a:cubicBezTo>
                      <a:lnTo>
                        <a:pt x="13069" y="73487"/>
                      </a:lnTo>
                      <a:lnTo>
                        <a:pt x="13069" y="73299"/>
                      </a:lnTo>
                      <a:cubicBezTo>
                        <a:pt x="13509" y="64594"/>
                        <a:pt x="17354" y="56412"/>
                        <a:pt x="23774" y="50518"/>
                      </a:cubicBezTo>
                      <a:lnTo>
                        <a:pt x="23898" y="50401"/>
                      </a:lnTo>
                      <a:lnTo>
                        <a:pt x="24015" y="50284"/>
                      </a:lnTo>
                      <a:lnTo>
                        <a:pt x="39091" y="35214"/>
                      </a:lnTo>
                      <a:lnTo>
                        <a:pt x="109447" y="105596"/>
                      </a:lnTo>
                      <a:lnTo>
                        <a:pt x="95391" y="119471"/>
                      </a:lnTo>
                      <a:cubicBezTo>
                        <a:pt x="86750" y="128307"/>
                        <a:pt x="86750" y="142426"/>
                        <a:pt x="95391" y="151262"/>
                      </a:cubicBezTo>
                      <a:lnTo>
                        <a:pt x="206151" y="261580"/>
                      </a:lnTo>
                      <a:cubicBezTo>
                        <a:pt x="215048" y="270302"/>
                        <a:pt x="229313" y="270221"/>
                        <a:pt x="238110" y="261398"/>
                      </a:cubicBezTo>
                      <a:lnTo>
                        <a:pt x="251407" y="247555"/>
                      </a:lnTo>
                      <a:lnTo>
                        <a:pt x="321744" y="317899"/>
                      </a:lnTo>
                      <a:close/>
                      <a:moveTo>
                        <a:pt x="341471" y="298158"/>
                      </a:moveTo>
                      <a:lnTo>
                        <a:pt x="330929" y="308688"/>
                      </a:lnTo>
                      <a:lnTo>
                        <a:pt x="260404" y="238188"/>
                      </a:lnTo>
                      <a:lnTo>
                        <a:pt x="270992" y="227185"/>
                      </a:lnTo>
                      <a:cubicBezTo>
                        <a:pt x="273436" y="224612"/>
                        <a:pt x="277502" y="224508"/>
                        <a:pt x="280074" y="226952"/>
                      </a:cubicBezTo>
                      <a:cubicBezTo>
                        <a:pt x="280154" y="227027"/>
                        <a:pt x="280231" y="227105"/>
                        <a:pt x="280307" y="227185"/>
                      </a:cubicBezTo>
                      <a:lnTo>
                        <a:pt x="341939" y="288836"/>
                      </a:lnTo>
                      <a:cubicBezTo>
                        <a:pt x="344175" y="291607"/>
                        <a:pt x="343982" y="295613"/>
                        <a:pt x="341491" y="29815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  <p:sp>
              <p:nvSpPr>
                <p:cNvPr id="491" name="자유형: 도형 490">
                  <a:extLst>
                    <a:ext uri="{FF2B5EF4-FFF2-40B4-BE49-F238E27FC236}">
                      <a16:creationId xmlns:a16="http://schemas.microsoft.com/office/drawing/2014/main" id="{700F98A5-7AC6-4E29-B413-87E8BCD1081B}"/>
                    </a:ext>
                  </a:extLst>
                </p:cNvPr>
                <p:cNvSpPr/>
                <p:nvPr/>
              </p:nvSpPr>
              <p:spPr>
                <a:xfrm>
                  <a:off x="6499902" y="1697068"/>
                  <a:ext cx="221053" cy="221059"/>
                </a:xfrm>
                <a:custGeom>
                  <a:avLst/>
                  <a:gdLst>
                    <a:gd name="connsiteX0" fmla="*/ 157653 w 221053"/>
                    <a:gd name="connsiteY0" fmla="*/ 63399 h 221059"/>
                    <a:gd name="connsiteX1" fmla="*/ 0 w 221053"/>
                    <a:gd name="connsiteY1" fmla="*/ 65 h 221059"/>
                    <a:gd name="connsiteX2" fmla="*/ 266 w 221053"/>
                    <a:gd name="connsiteY2" fmla="*/ 13057 h 221059"/>
                    <a:gd name="connsiteX3" fmla="*/ 207996 w 221053"/>
                    <a:gd name="connsiteY3" fmla="*/ 212053 h 221059"/>
                    <a:gd name="connsiteX4" fmla="*/ 207996 w 221053"/>
                    <a:gd name="connsiteY4" fmla="*/ 220793 h 221059"/>
                    <a:gd name="connsiteX5" fmla="*/ 220988 w 221053"/>
                    <a:gd name="connsiteY5" fmla="*/ 221059 h 221059"/>
                    <a:gd name="connsiteX6" fmla="*/ 157653 w 221053"/>
                    <a:gd name="connsiteY6" fmla="*/ 63399 h 221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1053" h="221059">
                      <a:moveTo>
                        <a:pt x="157653" y="63399"/>
                      </a:moveTo>
                      <a:cubicBezTo>
                        <a:pt x="116041" y="21516"/>
                        <a:pt x="59022" y="-1389"/>
                        <a:pt x="0" y="65"/>
                      </a:cubicBezTo>
                      <a:lnTo>
                        <a:pt x="266" y="13057"/>
                      </a:lnTo>
                      <a:cubicBezTo>
                        <a:pt x="112581" y="10645"/>
                        <a:pt x="205585" y="99739"/>
                        <a:pt x="207996" y="212053"/>
                      </a:cubicBezTo>
                      <a:cubicBezTo>
                        <a:pt x="208058" y="214966"/>
                        <a:pt x="208058" y="217880"/>
                        <a:pt x="207996" y="220793"/>
                      </a:cubicBezTo>
                      <a:lnTo>
                        <a:pt x="220988" y="221059"/>
                      </a:lnTo>
                      <a:cubicBezTo>
                        <a:pt x="222450" y="162034"/>
                        <a:pt x="199543" y="105010"/>
                        <a:pt x="157653" y="6339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  <p:sp>
              <p:nvSpPr>
                <p:cNvPr id="492" name="자유형: 도형 491">
                  <a:extLst>
                    <a:ext uri="{FF2B5EF4-FFF2-40B4-BE49-F238E27FC236}">
                      <a16:creationId xmlns:a16="http://schemas.microsoft.com/office/drawing/2014/main" id="{A979A147-2BD8-4C6E-9A4D-7E6F5EA8F565}"/>
                    </a:ext>
                  </a:extLst>
                </p:cNvPr>
                <p:cNvSpPr/>
                <p:nvPr/>
              </p:nvSpPr>
              <p:spPr>
                <a:xfrm>
                  <a:off x="6499850" y="1765033"/>
                  <a:ext cx="153160" cy="153152"/>
                </a:xfrm>
                <a:custGeom>
                  <a:avLst/>
                  <a:gdLst>
                    <a:gd name="connsiteX0" fmla="*/ 0 w 153160"/>
                    <a:gd name="connsiteY0" fmla="*/ 73 h 153152"/>
                    <a:gd name="connsiteX1" fmla="*/ 396 w 153160"/>
                    <a:gd name="connsiteY1" fmla="*/ 13064 h 153152"/>
                    <a:gd name="connsiteX2" fmla="*/ 140095 w 153160"/>
                    <a:gd name="connsiteY2" fmla="*/ 144263 h 153152"/>
                    <a:gd name="connsiteX3" fmla="*/ 140095 w 153160"/>
                    <a:gd name="connsiteY3" fmla="*/ 152757 h 153152"/>
                    <a:gd name="connsiteX4" fmla="*/ 153087 w 153160"/>
                    <a:gd name="connsiteY4" fmla="*/ 153153 h 153152"/>
                    <a:gd name="connsiteX5" fmla="*/ 9271 w 153160"/>
                    <a:gd name="connsiteY5" fmla="*/ 73 h 153152"/>
                    <a:gd name="connsiteX6" fmla="*/ 0 w 153160"/>
                    <a:gd name="connsiteY6" fmla="*/ 73 h 153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160" h="153152">
                      <a:moveTo>
                        <a:pt x="0" y="73"/>
                      </a:moveTo>
                      <a:lnTo>
                        <a:pt x="396" y="13064"/>
                      </a:lnTo>
                      <a:cubicBezTo>
                        <a:pt x="75203" y="10717"/>
                        <a:pt x="137748" y="69457"/>
                        <a:pt x="140095" y="144263"/>
                      </a:cubicBezTo>
                      <a:cubicBezTo>
                        <a:pt x="140184" y="147094"/>
                        <a:pt x="140184" y="149926"/>
                        <a:pt x="140095" y="152757"/>
                      </a:cubicBezTo>
                      <a:lnTo>
                        <a:pt x="153087" y="153153"/>
                      </a:lnTo>
                      <a:cubicBezTo>
                        <a:pt x="155645" y="71167"/>
                        <a:pt x="91257" y="2631"/>
                        <a:pt x="9271" y="73"/>
                      </a:cubicBezTo>
                      <a:cubicBezTo>
                        <a:pt x="6181" y="-24"/>
                        <a:pt x="3089" y="-24"/>
                        <a:pt x="0" y="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  <p:sp>
              <p:nvSpPr>
                <p:cNvPr id="493" name="자유형: 도형 492">
                  <a:extLst>
                    <a:ext uri="{FF2B5EF4-FFF2-40B4-BE49-F238E27FC236}">
                      <a16:creationId xmlns:a16="http://schemas.microsoft.com/office/drawing/2014/main" id="{06F377DA-D7A8-4ADD-AFCF-F5252EC16216}"/>
                    </a:ext>
                  </a:extLst>
                </p:cNvPr>
                <p:cNvSpPr/>
                <p:nvPr/>
              </p:nvSpPr>
              <p:spPr>
                <a:xfrm>
                  <a:off x="6499668" y="1833038"/>
                  <a:ext cx="85326" cy="85329"/>
                </a:xfrm>
                <a:custGeom>
                  <a:avLst/>
                  <a:gdLst>
                    <a:gd name="connsiteX0" fmla="*/ 85173 w 85326"/>
                    <a:gd name="connsiteY0" fmla="*/ 85330 h 85329"/>
                    <a:gd name="connsiteX1" fmla="*/ 9830 w 85326"/>
                    <a:gd name="connsiteY1" fmla="*/ 151 h 85329"/>
                    <a:gd name="connsiteX2" fmla="*/ 0 w 85326"/>
                    <a:gd name="connsiteY2" fmla="*/ 150 h 85329"/>
                    <a:gd name="connsiteX3" fmla="*/ 760 w 85326"/>
                    <a:gd name="connsiteY3" fmla="*/ 13142 h 85329"/>
                    <a:gd name="connsiteX4" fmla="*/ 72214 w 85326"/>
                    <a:gd name="connsiteY4" fmla="*/ 76284 h 85329"/>
                    <a:gd name="connsiteX5" fmla="*/ 72214 w 85326"/>
                    <a:gd name="connsiteY5" fmla="*/ 84596 h 85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326" h="85329">
                      <a:moveTo>
                        <a:pt x="85173" y="85330"/>
                      </a:moveTo>
                      <a:cubicBezTo>
                        <a:pt x="87889" y="41003"/>
                        <a:pt x="54157" y="2867"/>
                        <a:pt x="9830" y="151"/>
                      </a:cubicBezTo>
                      <a:cubicBezTo>
                        <a:pt x="6556" y="-50"/>
                        <a:pt x="3274" y="-50"/>
                        <a:pt x="0" y="150"/>
                      </a:cubicBezTo>
                      <a:lnTo>
                        <a:pt x="760" y="13142"/>
                      </a:lnTo>
                      <a:cubicBezTo>
                        <a:pt x="37928" y="10847"/>
                        <a:pt x="69919" y="39116"/>
                        <a:pt x="72214" y="76284"/>
                      </a:cubicBezTo>
                      <a:cubicBezTo>
                        <a:pt x="72385" y="79052"/>
                        <a:pt x="72385" y="81828"/>
                        <a:pt x="72214" y="8459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</p:grpSp>
        </p:grpSp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BD421B64-CDBB-4A4C-AE15-5751EDCFE629}"/>
                </a:ext>
              </a:extLst>
            </p:cNvPr>
            <p:cNvGrpSpPr/>
            <p:nvPr/>
          </p:nvGrpSpPr>
          <p:grpSpPr>
            <a:xfrm>
              <a:off x="293254" y="1898333"/>
              <a:ext cx="868301" cy="426726"/>
              <a:chOff x="281894" y="1898334"/>
              <a:chExt cx="868301" cy="426726"/>
            </a:xfrm>
          </p:grpSpPr>
          <p:sp>
            <p:nvSpPr>
              <p:cNvPr id="484" name="Oval 63">
                <a:extLst>
                  <a:ext uri="{FF2B5EF4-FFF2-40B4-BE49-F238E27FC236}">
                    <a16:creationId xmlns:a16="http://schemas.microsoft.com/office/drawing/2014/main" id="{441EAB70-E041-4A5D-8C18-A02C12455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898334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3CF99FFD-55A3-42D1-A052-223C4342C265}"/>
                  </a:ext>
                </a:extLst>
              </p:cNvPr>
              <p:cNvSpPr/>
              <p:nvPr/>
            </p:nvSpPr>
            <p:spPr>
              <a:xfrm>
                <a:off x="695490" y="1984739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문자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486" name="Freeform 130">
                <a:extLst>
                  <a:ext uri="{FF2B5EF4-FFF2-40B4-BE49-F238E27FC236}">
                    <a16:creationId xmlns:a16="http://schemas.microsoft.com/office/drawing/2014/main" id="{2EB6E439-1ABE-4793-A01D-2C8586AD57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073" y="2034849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</p:grpSp>
        <p:grpSp>
          <p:nvGrpSpPr>
            <p:cNvPr id="467" name="그룹 466">
              <a:extLst>
                <a:ext uri="{FF2B5EF4-FFF2-40B4-BE49-F238E27FC236}">
                  <a16:creationId xmlns:a16="http://schemas.microsoft.com/office/drawing/2014/main" id="{1C8BFED5-D0DE-49AE-8919-52F27890D0E5}"/>
                </a:ext>
              </a:extLst>
            </p:cNvPr>
            <p:cNvGrpSpPr/>
            <p:nvPr/>
          </p:nvGrpSpPr>
          <p:grpSpPr>
            <a:xfrm>
              <a:off x="293254" y="4030090"/>
              <a:ext cx="868301" cy="426726"/>
              <a:chOff x="281894" y="4030090"/>
              <a:chExt cx="868301" cy="426726"/>
            </a:xfrm>
          </p:grpSpPr>
          <p:sp>
            <p:nvSpPr>
              <p:cNvPr id="479" name="Oval 77">
                <a:extLst>
                  <a:ext uri="{FF2B5EF4-FFF2-40B4-BE49-F238E27FC236}">
                    <a16:creationId xmlns:a16="http://schemas.microsoft.com/office/drawing/2014/main" id="{8395BEDF-7EEF-4724-BDB2-FA85D81B8E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403009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80" name="직사각형 479">
                <a:extLst>
                  <a:ext uri="{FF2B5EF4-FFF2-40B4-BE49-F238E27FC236}">
                    <a16:creationId xmlns:a16="http://schemas.microsoft.com/office/drawing/2014/main" id="{3F2342BD-DA98-4935-89FB-C72F273C28D1}"/>
                  </a:ext>
                </a:extLst>
              </p:cNvPr>
              <p:cNvSpPr/>
              <p:nvPr/>
            </p:nvSpPr>
            <p:spPr>
              <a:xfrm>
                <a:off x="695490" y="4116495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녹취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81" name="그래픽 109" descr="암">
                <a:extLst>
                  <a:ext uri="{FF2B5EF4-FFF2-40B4-BE49-F238E27FC236}">
                    <a16:creationId xmlns:a16="http://schemas.microsoft.com/office/drawing/2014/main" id="{39FBC112-7A6A-4973-AD61-F7B3B212C54B}"/>
                  </a:ext>
                </a:extLst>
              </p:cNvPr>
              <p:cNvGrpSpPr/>
              <p:nvPr/>
            </p:nvGrpSpPr>
            <p:grpSpPr>
              <a:xfrm>
                <a:off x="367299" y="4134330"/>
                <a:ext cx="255916" cy="225406"/>
                <a:chOff x="7025746" y="3790001"/>
                <a:chExt cx="493545" cy="434706"/>
              </a:xfrm>
              <a:solidFill>
                <a:srgbClr val="FFFFFF"/>
              </a:solidFill>
            </p:grpSpPr>
            <p:sp>
              <p:nvSpPr>
                <p:cNvPr id="482" name="자유형: 도형 481">
                  <a:extLst>
                    <a:ext uri="{FF2B5EF4-FFF2-40B4-BE49-F238E27FC236}">
                      <a16:creationId xmlns:a16="http://schemas.microsoft.com/office/drawing/2014/main" id="{A5BE36B4-F0C0-4F5A-99C1-4BD6E70D40DF}"/>
                    </a:ext>
                  </a:extLst>
                </p:cNvPr>
                <p:cNvSpPr/>
                <p:nvPr/>
              </p:nvSpPr>
              <p:spPr>
                <a:xfrm>
                  <a:off x="7025746" y="3790001"/>
                  <a:ext cx="461848" cy="261654"/>
                </a:xfrm>
                <a:custGeom>
                  <a:avLst/>
                  <a:gdLst>
                    <a:gd name="connsiteX0" fmla="*/ 20020 w 461848"/>
                    <a:gd name="connsiteY0" fmla="*/ 110551 h 261654"/>
                    <a:gd name="connsiteX1" fmla="*/ 35587 w 461848"/>
                    <a:gd name="connsiteY1" fmla="*/ 241634 h 261654"/>
                    <a:gd name="connsiteX2" fmla="*/ 166670 w 461848"/>
                    <a:gd name="connsiteY2" fmla="*/ 226067 h 261654"/>
                    <a:gd name="connsiteX3" fmla="*/ 151102 w 461848"/>
                    <a:gd name="connsiteY3" fmla="*/ 94984 h 261654"/>
                    <a:gd name="connsiteX4" fmla="*/ 74275 w 461848"/>
                    <a:gd name="connsiteY4" fmla="*/ 76937 h 261654"/>
                    <a:gd name="connsiteX5" fmla="*/ 74184 w 461848"/>
                    <a:gd name="connsiteY5" fmla="*/ 76882 h 261654"/>
                    <a:gd name="connsiteX6" fmla="*/ 74215 w 461848"/>
                    <a:gd name="connsiteY6" fmla="*/ 76802 h 261654"/>
                    <a:gd name="connsiteX7" fmla="*/ 247031 w 461848"/>
                    <a:gd name="connsiteY7" fmla="*/ 14992 h 261654"/>
                    <a:gd name="connsiteX8" fmla="*/ 450974 w 461848"/>
                    <a:gd name="connsiteY8" fmla="*/ 102592 h 261654"/>
                    <a:gd name="connsiteX9" fmla="*/ 461849 w 461848"/>
                    <a:gd name="connsiteY9" fmla="*/ 92272 h 261654"/>
                    <a:gd name="connsiteX10" fmla="*/ 247046 w 461848"/>
                    <a:gd name="connsiteY10" fmla="*/ 2 h 261654"/>
                    <a:gd name="connsiteX11" fmla="*/ 21189 w 461848"/>
                    <a:gd name="connsiteY11" fmla="*/ 109023 h 261654"/>
                    <a:gd name="connsiteX12" fmla="*/ 21114 w 461848"/>
                    <a:gd name="connsiteY12" fmla="*/ 109105 h 261654"/>
                    <a:gd name="connsiteX13" fmla="*/ 15395 w 461848"/>
                    <a:gd name="connsiteY13" fmla="*/ 179234 h 261654"/>
                    <a:gd name="connsiteX14" fmla="*/ 32566 w 461848"/>
                    <a:gd name="connsiteY14" fmla="*/ 118766 h 261654"/>
                    <a:gd name="connsiteX15" fmla="*/ 32933 w 461848"/>
                    <a:gd name="connsiteY15" fmla="*/ 118331 h 261654"/>
                    <a:gd name="connsiteX16" fmla="*/ 143709 w 461848"/>
                    <a:gd name="connsiteY16" fmla="*/ 108298 h 261654"/>
                    <a:gd name="connsiteX17" fmla="*/ 153743 w 461848"/>
                    <a:gd name="connsiteY17" fmla="*/ 219073 h 261654"/>
                    <a:gd name="connsiteX18" fmla="*/ 42967 w 461848"/>
                    <a:gd name="connsiteY18" fmla="*/ 229107 h 261654"/>
                    <a:gd name="connsiteX19" fmla="*/ 15395 w 461848"/>
                    <a:gd name="connsiteY19" fmla="*/ 179234 h 261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848" h="261654">
                      <a:moveTo>
                        <a:pt x="20020" y="110551"/>
                      </a:moveTo>
                      <a:cubicBezTo>
                        <a:pt x="-11879" y="151048"/>
                        <a:pt x="-4909" y="209735"/>
                        <a:pt x="35587" y="241634"/>
                      </a:cubicBezTo>
                      <a:cubicBezTo>
                        <a:pt x="76083" y="273533"/>
                        <a:pt x="134771" y="266564"/>
                        <a:pt x="166670" y="226067"/>
                      </a:cubicBezTo>
                      <a:cubicBezTo>
                        <a:pt x="198569" y="185570"/>
                        <a:pt x="191599" y="126883"/>
                        <a:pt x="151102" y="94984"/>
                      </a:cubicBezTo>
                      <a:cubicBezTo>
                        <a:pt x="129421" y="77905"/>
                        <a:pt x="101293" y="71298"/>
                        <a:pt x="74275" y="76937"/>
                      </a:cubicBezTo>
                      <a:cubicBezTo>
                        <a:pt x="74234" y="76947"/>
                        <a:pt x="74194" y="76923"/>
                        <a:pt x="74184" y="76882"/>
                      </a:cubicBezTo>
                      <a:cubicBezTo>
                        <a:pt x="74177" y="76852"/>
                        <a:pt x="74189" y="76819"/>
                        <a:pt x="74215" y="76802"/>
                      </a:cubicBezTo>
                      <a:cubicBezTo>
                        <a:pt x="122800" y="36589"/>
                        <a:pt x="183964" y="14713"/>
                        <a:pt x="247031" y="14992"/>
                      </a:cubicBezTo>
                      <a:cubicBezTo>
                        <a:pt x="324212" y="14680"/>
                        <a:pt x="398062" y="46401"/>
                        <a:pt x="450974" y="102592"/>
                      </a:cubicBezTo>
                      <a:lnTo>
                        <a:pt x="461849" y="92272"/>
                      </a:lnTo>
                      <a:cubicBezTo>
                        <a:pt x="406120" y="33089"/>
                        <a:pt x="328337" y="-323"/>
                        <a:pt x="247046" y="2"/>
                      </a:cubicBezTo>
                      <a:cubicBezTo>
                        <a:pt x="159033" y="-181"/>
                        <a:pt x="75795" y="39998"/>
                        <a:pt x="21189" y="109023"/>
                      </a:cubicBezTo>
                      <a:lnTo>
                        <a:pt x="21114" y="109105"/>
                      </a:lnTo>
                      <a:close/>
                      <a:moveTo>
                        <a:pt x="15395" y="179234"/>
                      </a:moveTo>
                      <a:cubicBezTo>
                        <a:pt x="12444" y="157566"/>
                        <a:pt x="18668" y="135649"/>
                        <a:pt x="32566" y="118766"/>
                      </a:cubicBezTo>
                      <a:cubicBezTo>
                        <a:pt x="32686" y="118616"/>
                        <a:pt x="32813" y="118481"/>
                        <a:pt x="32933" y="118331"/>
                      </a:cubicBezTo>
                      <a:cubicBezTo>
                        <a:pt x="60753" y="84971"/>
                        <a:pt x="110348" y="80478"/>
                        <a:pt x="143709" y="108298"/>
                      </a:cubicBezTo>
                      <a:cubicBezTo>
                        <a:pt x="177070" y="136117"/>
                        <a:pt x="181562" y="185713"/>
                        <a:pt x="153743" y="219073"/>
                      </a:cubicBezTo>
                      <a:cubicBezTo>
                        <a:pt x="125923" y="252434"/>
                        <a:pt x="76328" y="256926"/>
                        <a:pt x="42967" y="229107"/>
                      </a:cubicBezTo>
                      <a:cubicBezTo>
                        <a:pt x="27865" y="216514"/>
                        <a:pt x="18028" y="198721"/>
                        <a:pt x="15395" y="179234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  <p:sp>
              <p:nvSpPr>
                <p:cNvPr id="483" name="자유형: 도형 482">
                  <a:extLst>
                    <a:ext uri="{FF2B5EF4-FFF2-40B4-BE49-F238E27FC236}">
                      <a16:creationId xmlns:a16="http://schemas.microsoft.com/office/drawing/2014/main" id="{9059FB2D-7D13-4F09-B516-4C1E2CFAFD58}"/>
                    </a:ext>
                  </a:extLst>
                </p:cNvPr>
                <p:cNvSpPr/>
                <p:nvPr/>
              </p:nvSpPr>
              <p:spPr>
                <a:xfrm>
                  <a:off x="7057525" y="3963053"/>
                  <a:ext cx="461766" cy="261653"/>
                </a:xfrm>
                <a:custGeom>
                  <a:avLst/>
                  <a:gdLst>
                    <a:gd name="connsiteX0" fmla="*/ 441747 w 461766"/>
                    <a:gd name="connsiteY0" fmla="*/ 151103 h 261653"/>
                    <a:gd name="connsiteX1" fmla="*/ 426179 w 461766"/>
                    <a:gd name="connsiteY1" fmla="*/ 20020 h 261653"/>
                    <a:gd name="connsiteX2" fmla="*/ 295096 w 461766"/>
                    <a:gd name="connsiteY2" fmla="*/ 35587 h 261653"/>
                    <a:gd name="connsiteX3" fmla="*/ 310664 w 461766"/>
                    <a:gd name="connsiteY3" fmla="*/ 166670 h 261653"/>
                    <a:gd name="connsiteX4" fmla="*/ 387491 w 461766"/>
                    <a:gd name="connsiteY4" fmla="*/ 184717 h 261653"/>
                    <a:gd name="connsiteX5" fmla="*/ 387573 w 461766"/>
                    <a:gd name="connsiteY5" fmla="*/ 184785 h 261653"/>
                    <a:gd name="connsiteX6" fmla="*/ 387551 w 461766"/>
                    <a:gd name="connsiteY6" fmla="*/ 184844 h 261653"/>
                    <a:gd name="connsiteX7" fmla="*/ 214735 w 461766"/>
                    <a:gd name="connsiteY7" fmla="*/ 246662 h 261653"/>
                    <a:gd name="connsiteX8" fmla="*/ 10875 w 461766"/>
                    <a:gd name="connsiteY8" fmla="*/ 159062 h 261653"/>
                    <a:gd name="connsiteX9" fmla="*/ 0 w 461766"/>
                    <a:gd name="connsiteY9" fmla="*/ 169383 h 261653"/>
                    <a:gd name="connsiteX10" fmla="*/ 214735 w 461766"/>
                    <a:gd name="connsiteY10" fmla="*/ 261652 h 261653"/>
                    <a:gd name="connsiteX11" fmla="*/ 440488 w 461766"/>
                    <a:gd name="connsiteY11" fmla="*/ 152752 h 261653"/>
                    <a:gd name="connsiteX12" fmla="*/ 440727 w 461766"/>
                    <a:gd name="connsiteY12" fmla="*/ 152467 h 261653"/>
                    <a:gd name="connsiteX13" fmla="*/ 290838 w 461766"/>
                    <a:gd name="connsiteY13" fmla="*/ 106651 h 261653"/>
                    <a:gd name="connsiteX14" fmla="*/ 354699 w 461766"/>
                    <a:gd name="connsiteY14" fmla="*/ 15503 h 261653"/>
                    <a:gd name="connsiteX15" fmla="*/ 445846 w 461766"/>
                    <a:gd name="connsiteY15" fmla="*/ 79365 h 261653"/>
                    <a:gd name="connsiteX16" fmla="*/ 429155 w 461766"/>
                    <a:gd name="connsiteY16" fmla="*/ 142956 h 261653"/>
                    <a:gd name="connsiteX17" fmla="*/ 428946 w 461766"/>
                    <a:gd name="connsiteY17" fmla="*/ 143203 h 261653"/>
                    <a:gd name="connsiteX18" fmla="*/ 318140 w 461766"/>
                    <a:gd name="connsiteY18" fmla="*/ 153606 h 261653"/>
                    <a:gd name="connsiteX19" fmla="*/ 290838 w 461766"/>
                    <a:gd name="connsiteY19" fmla="*/ 106651 h 261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766" h="261653">
                      <a:moveTo>
                        <a:pt x="441747" y="151103"/>
                      </a:moveTo>
                      <a:cubicBezTo>
                        <a:pt x="473646" y="110606"/>
                        <a:pt x="466675" y="51919"/>
                        <a:pt x="426179" y="20020"/>
                      </a:cubicBezTo>
                      <a:cubicBezTo>
                        <a:pt x="385683" y="-11879"/>
                        <a:pt x="326995" y="-4909"/>
                        <a:pt x="295096" y="35587"/>
                      </a:cubicBezTo>
                      <a:cubicBezTo>
                        <a:pt x="263198" y="76084"/>
                        <a:pt x="270168" y="134771"/>
                        <a:pt x="310664" y="166670"/>
                      </a:cubicBezTo>
                      <a:cubicBezTo>
                        <a:pt x="332345" y="183749"/>
                        <a:pt x="360473" y="190356"/>
                        <a:pt x="387491" y="184717"/>
                      </a:cubicBezTo>
                      <a:cubicBezTo>
                        <a:pt x="387533" y="184713"/>
                        <a:pt x="387569" y="184744"/>
                        <a:pt x="387573" y="184785"/>
                      </a:cubicBezTo>
                      <a:cubicBezTo>
                        <a:pt x="387575" y="184807"/>
                        <a:pt x="387567" y="184829"/>
                        <a:pt x="387551" y="184844"/>
                      </a:cubicBezTo>
                      <a:cubicBezTo>
                        <a:pt x="338968" y="225062"/>
                        <a:pt x="277804" y="246941"/>
                        <a:pt x="214735" y="246662"/>
                      </a:cubicBezTo>
                      <a:cubicBezTo>
                        <a:pt x="137582" y="246954"/>
                        <a:pt x="63765" y="215235"/>
                        <a:pt x="10875" y="159062"/>
                      </a:cubicBezTo>
                      <a:lnTo>
                        <a:pt x="0" y="169383"/>
                      </a:lnTo>
                      <a:cubicBezTo>
                        <a:pt x="55712" y="228549"/>
                        <a:pt x="133468" y="261960"/>
                        <a:pt x="214735" y="261652"/>
                      </a:cubicBezTo>
                      <a:cubicBezTo>
                        <a:pt x="302691" y="261832"/>
                        <a:pt x="385880" y="221703"/>
                        <a:pt x="440488" y="152752"/>
                      </a:cubicBezTo>
                      <a:lnTo>
                        <a:pt x="440727" y="152467"/>
                      </a:lnTo>
                      <a:close/>
                      <a:moveTo>
                        <a:pt x="290838" y="106651"/>
                      </a:moveTo>
                      <a:cubicBezTo>
                        <a:pt x="283303" y="63846"/>
                        <a:pt x="311895" y="23038"/>
                        <a:pt x="354699" y="15503"/>
                      </a:cubicBezTo>
                      <a:cubicBezTo>
                        <a:pt x="397504" y="7968"/>
                        <a:pt x="438312" y="36560"/>
                        <a:pt x="445846" y="79365"/>
                      </a:cubicBezTo>
                      <a:cubicBezTo>
                        <a:pt x="449828" y="101981"/>
                        <a:pt x="443731" y="125209"/>
                        <a:pt x="429155" y="142956"/>
                      </a:cubicBezTo>
                      <a:lnTo>
                        <a:pt x="428946" y="143203"/>
                      </a:lnTo>
                      <a:cubicBezTo>
                        <a:pt x="401220" y="176674"/>
                        <a:pt x="351611" y="181332"/>
                        <a:pt x="318140" y="153606"/>
                      </a:cubicBezTo>
                      <a:cubicBezTo>
                        <a:pt x="303755" y="141691"/>
                        <a:pt x="294078" y="125047"/>
                        <a:pt x="290838" y="10665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</p:grpSp>
        </p:grpSp>
        <p:grpSp>
          <p:nvGrpSpPr>
            <p:cNvPr id="468" name="그룹 467">
              <a:extLst>
                <a:ext uri="{FF2B5EF4-FFF2-40B4-BE49-F238E27FC236}">
                  <a16:creationId xmlns:a16="http://schemas.microsoft.com/office/drawing/2014/main" id="{4A918699-7F2C-40C9-9FD8-01CD9CAB02D4}"/>
                </a:ext>
              </a:extLst>
            </p:cNvPr>
            <p:cNvGrpSpPr/>
            <p:nvPr/>
          </p:nvGrpSpPr>
          <p:grpSpPr>
            <a:xfrm>
              <a:off x="293254" y="2608918"/>
              <a:ext cx="1016515" cy="426726"/>
              <a:chOff x="281894" y="2608920"/>
              <a:chExt cx="1016515" cy="426726"/>
            </a:xfrm>
          </p:grpSpPr>
          <p:sp>
            <p:nvSpPr>
              <p:cNvPr id="473" name="Oval 76">
                <a:extLst>
                  <a:ext uri="{FF2B5EF4-FFF2-40B4-BE49-F238E27FC236}">
                    <a16:creationId xmlns:a16="http://schemas.microsoft.com/office/drawing/2014/main" id="{784C0755-4822-43D6-ADF4-D9954FF37E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260892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74" name="직사각형 473">
                <a:extLst>
                  <a:ext uri="{FF2B5EF4-FFF2-40B4-BE49-F238E27FC236}">
                    <a16:creationId xmlns:a16="http://schemas.microsoft.com/office/drawing/2014/main" id="{04D088AE-F863-4BC1-A7E7-3B389ACA91F6}"/>
                  </a:ext>
                </a:extLst>
              </p:cNvPr>
              <p:cNvSpPr/>
              <p:nvPr/>
            </p:nvSpPr>
            <p:spPr>
              <a:xfrm>
                <a:off x="695490" y="2695325"/>
                <a:ext cx="602919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주소록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75" name="그래픽 98" descr="주소록">
                <a:extLst>
                  <a:ext uri="{FF2B5EF4-FFF2-40B4-BE49-F238E27FC236}">
                    <a16:creationId xmlns:a16="http://schemas.microsoft.com/office/drawing/2014/main" id="{44708EA7-8945-4C83-A563-EF8E484AD695}"/>
                  </a:ext>
                </a:extLst>
              </p:cNvPr>
              <p:cNvGrpSpPr/>
              <p:nvPr/>
            </p:nvGrpSpPr>
            <p:grpSpPr>
              <a:xfrm>
                <a:off x="388486" y="2691466"/>
                <a:ext cx="213549" cy="261634"/>
                <a:chOff x="7125379" y="4754331"/>
                <a:chExt cx="312602" cy="382991"/>
              </a:xfrm>
              <a:solidFill>
                <a:srgbClr val="FFFFFF"/>
              </a:solidFill>
            </p:grpSpPr>
            <p:sp>
              <p:nvSpPr>
                <p:cNvPr id="476" name="자유형: 도형 475">
                  <a:extLst>
                    <a:ext uri="{FF2B5EF4-FFF2-40B4-BE49-F238E27FC236}">
                      <a16:creationId xmlns:a16="http://schemas.microsoft.com/office/drawing/2014/main" id="{7F887F1B-3ABC-47E2-97A2-34A305036AC2}"/>
                    </a:ext>
                  </a:extLst>
                </p:cNvPr>
                <p:cNvSpPr/>
                <p:nvPr/>
              </p:nvSpPr>
              <p:spPr>
                <a:xfrm>
                  <a:off x="7125379" y="4754331"/>
                  <a:ext cx="312602" cy="382991"/>
                </a:xfrm>
                <a:custGeom>
                  <a:avLst/>
                  <a:gdLst>
                    <a:gd name="connsiteX0" fmla="*/ 285740 w 310908"/>
                    <a:gd name="connsiteY0" fmla="*/ 0 h 380917"/>
                    <a:gd name="connsiteX1" fmla="*/ 0 w 310908"/>
                    <a:gd name="connsiteY1" fmla="*/ 0 h 380917"/>
                    <a:gd name="connsiteX2" fmla="*/ 0 w 310908"/>
                    <a:gd name="connsiteY2" fmla="*/ 380918 h 380917"/>
                    <a:gd name="connsiteX3" fmla="*/ 285740 w 310908"/>
                    <a:gd name="connsiteY3" fmla="*/ 380918 h 380917"/>
                    <a:gd name="connsiteX4" fmla="*/ 310908 w 310908"/>
                    <a:gd name="connsiteY4" fmla="*/ 355844 h 380917"/>
                    <a:gd name="connsiteX5" fmla="*/ 310908 w 310908"/>
                    <a:gd name="connsiteY5" fmla="*/ 25073 h 380917"/>
                    <a:gd name="connsiteX6" fmla="*/ 285740 w 310908"/>
                    <a:gd name="connsiteY6" fmla="*/ 0 h 380917"/>
                    <a:gd name="connsiteX7" fmla="*/ 10029 w 310908"/>
                    <a:gd name="connsiteY7" fmla="*/ 10029 h 380917"/>
                    <a:gd name="connsiteX8" fmla="*/ 46441 w 310908"/>
                    <a:gd name="connsiteY8" fmla="*/ 10029 h 380917"/>
                    <a:gd name="connsiteX9" fmla="*/ 46441 w 310908"/>
                    <a:gd name="connsiteY9" fmla="*/ 370888 h 380917"/>
                    <a:gd name="connsiteX10" fmla="*/ 10029 w 310908"/>
                    <a:gd name="connsiteY10" fmla="*/ 370888 h 380917"/>
                    <a:gd name="connsiteX11" fmla="*/ 300879 w 310908"/>
                    <a:gd name="connsiteY11" fmla="*/ 355854 h 380917"/>
                    <a:gd name="connsiteX12" fmla="*/ 285740 w 310908"/>
                    <a:gd name="connsiteY12" fmla="*/ 370898 h 380917"/>
                    <a:gd name="connsiteX13" fmla="*/ 56470 w 310908"/>
                    <a:gd name="connsiteY13" fmla="*/ 370898 h 380917"/>
                    <a:gd name="connsiteX14" fmla="*/ 56470 w 310908"/>
                    <a:gd name="connsiteY14" fmla="*/ 10029 h 380917"/>
                    <a:gd name="connsiteX15" fmla="*/ 285740 w 310908"/>
                    <a:gd name="connsiteY15" fmla="*/ 10029 h 380917"/>
                    <a:gd name="connsiteX16" fmla="*/ 300879 w 310908"/>
                    <a:gd name="connsiteY16" fmla="*/ 25073 h 380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0908" h="380917">
                      <a:moveTo>
                        <a:pt x="285740" y="0"/>
                      </a:moveTo>
                      <a:lnTo>
                        <a:pt x="0" y="0"/>
                      </a:lnTo>
                      <a:lnTo>
                        <a:pt x="0" y="380918"/>
                      </a:lnTo>
                      <a:lnTo>
                        <a:pt x="285740" y="380918"/>
                      </a:lnTo>
                      <a:cubicBezTo>
                        <a:pt x="299609" y="380932"/>
                        <a:pt x="310869" y="369713"/>
                        <a:pt x="310908" y="355844"/>
                      </a:cubicBezTo>
                      <a:lnTo>
                        <a:pt x="310908" y="25073"/>
                      </a:lnTo>
                      <a:cubicBezTo>
                        <a:pt x="310869" y="11205"/>
                        <a:pt x="299609" y="-14"/>
                        <a:pt x="285740" y="0"/>
                      </a:cubicBezTo>
                      <a:close/>
                      <a:moveTo>
                        <a:pt x="10029" y="10029"/>
                      </a:moveTo>
                      <a:lnTo>
                        <a:pt x="46441" y="10029"/>
                      </a:lnTo>
                      <a:lnTo>
                        <a:pt x="46441" y="370888"/>
                      </a:lnTo>
                      <a:lnTo>
                        <a:pt x="10029" y="370888"/>
                      </a:lnTo>
                      <a:close/>
                      <a:moveTo>
                        <a:pt x="300879" y="355854"/>
                      </a:moveTo>
                      <a:cubicBezTo>
                        <a:pt x="300846" y="364186"/>
                        <a:pt x="294071" y="370918"/>
                        <a:pt x="285740" y="370898"/>
                      </a:cubicBezTo>
                      <a:lnTo>
                        <a:pt x="56470" y="370898"/>
                      </a:lnTo>
                      <a:lnTo>
                        <a:pt x="56470" y="10029"/>
                      </a:lnTo>
                      <a:lnTo>
                        <a:pt x="285740" y="10029"/>
                      </a:lnTo>
                      <a:cubicBezTo>
                        <a:pt x="294071" y="10010"/>
                        <a:pt x="300846" y="16741"/>
                        <a:pt x="300879" y="250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  <p:sp>
              <p:nvSpPr>
                <p:cNvPr id="477" name="자유형: 도형 476">
                  <a:extLst>
                    <a:ext uri="{FF2B5EF4-FFF2-40B4-BE49-F238E27FC236}">
                      <a16:creationId xmlns:a16="http://schemas.microsoft.com/office/drawing/2014/main" id="{E33B54FF-616D-44D7-8FDE-6D4D01FD4533}"/>
                    </a:ext>
                  </a:extLst>
                </p:cNvPr>
                <p:cNvSpPr/>
                <p:nvPr/>
              </p:nvSpPr>
              <p:spPr>
                <a:xfrm>
                  <a:off x="7261350" y="4863127"/>
                  <a:ext cx="76683" cy="76683"/>
                </a:xfrm>
                <a:custGeom>
                  <a:avLst/>
                  <a:gdLst>
                    <a:gd name="connsiteX0" fmla="*/ 38533 w 76683"/>
                    <a:gd name="connsiteY0" fmla="*/ 76683 h 76683"/>
                    <a:gd name="connsiteX1" fmla="*/ 76683 w 76683"/>
                    <a:gd name="connsiteY1" fmla="*/ 38151 h 76683"/>
                    <a:gd name="connsiteX2" fmla="*/ 38151 w 76683"/>
                    <a:gd name="connsiteY2" fmla="*/ 0 h 76683"/>
                    <a:gd name="connsiteX3" fmla="*/ 0 w 76683"/>
                    <a:gd name="connsiteY3" fmla="*/ 38341 h 76683"/>
                    <a:gd name="connsiteX4" fmla="*/ 38533 w 76683"/>
                    <a:gd name="connsiteY4" fmla="*/ 76683 h 76683"/>
                    <a:gd name="connsiteX5" fmla="*/ 38533 w 76683"/>
                    <a:gd name="connsiteY5" fmla="*/ 10029 h 76683"/>
                    <a:gd name="connsiteX6" fmla="*/ 66654 w 76683"/>
                    <a:gd name="connsiteY6" fmla="*/ 38532 h 76683"/>
                    <a:gd name="connsiteX7" fmla="*/ 38151 w 76683"/>
                    <a:gd name="connsiteY7" fmla="*/ 66653 h 76683"/>
                    <a:gd name="connsiteX8" fmla="*/ 10029 w 76683"/>
                    <a:gd name="connsiteY8" fmla="*/ 38341 h 76683"/>
                    <a:gd name="connsiteX9" fmla="*/ 38533 w 76683"/>
                    <a:gd name="connsiteY9" fmla="*/ 10029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6683" h="76683">
                      <a:moveTo>
                        <a:pt x="38533" y="76683"/>
                      </a:moveTo>
                      <a:cubicBezTo>
                        <a:pt x="59708" y="76578"/>
                        <a:pt x="76789" y="59327"/>
                        <a:pt x="76683" y="38151"/>
                      </a:cubicBezTo>
                      <a:cubicBezTo>
                        <a:pt x="76578" y="16976"/>
                        <a:pt x="59327" y="-105"/>
                        <a:pt x="38151" y="0"/>
                      </a:cubicBezTo>
                      <a:cubicBezTo>
                        <a:pt x="17051" y="105"/>
                        <a:pt x="0" y="17240"/>
                        <a:pt x="0" y="38341"/>
                      </a:cubicBezTo>
                      <a:cubicBezTo>
                        <a:pt x="53" y="59569"/>
                        <a:pt x="17304" y="76736"/>
                        <a:pt x="38533" y="76683"/>
                      </a:cubicBezTo>
                      <a:close/>
                      <a:moveTo>
                        <a:pt x="38533" y="10029"/>
                      </a:moveTo>
                      <a:cubicBezTo>
                        <a:pt x="54169" y="10134"/>
                        <a:pt x="66759" y="22895"/>
                        <a:pt x="66654" y="38532"/>
                      </a:cubicBezTo>
                      <a:cubicBezTo>
                        <a:pt x="66549" y="54168"/>
                        <a:pt x="53788" y="66758"/>
                        <a:pt x="38151" y="66653"/>
                      </a:cubicBezTo>
                      <a:cubicBezTo>
                        <a:pt x="22590" y="66548"/>
                        <a:pt x="10030" y="53903"/>
                        <a:pt x="10029" y="38341"/>
                      </a:cubicBezTo>
                      <a:cubicBezTo>
                        <a:pt x="10101" y="22660"/>
                        <a:pt x="22851" y="9995"/>
                        <a:pt x="38533" y="1002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  <p:sp>
              <p:nvSpPr>
                <p:cNvPr id="478" name="자유형: 도형 477">
                  <a:extLst>
                    <a:ext uri="{FF2B5EF4-FFF2-40B4-BE49-F238E27FC236}">
                      <a16:creationId xmlns:a16="http://schemas.microsoft.com/office/drawing/2014/main" id="{8B0796B9-FC8E-4C89-AE78-BC7488A58795}"/>
                    </a:ext>
                  </a:extLst>
                </p:cNvPr>
                <p:cNvSpPr/>
                <p:nvPr/>
              </p:nvSpPr>
              <p:spPr>
                <a:xfrm>
                  <a:off x="7222823" y="4949333"/>
                  <a:ext cx="154135" cy="76683"/>
                </a:xfrm>
                <a:custGeom>
                  <a:avLst/>
                  <a:gdLst>
                    <a:gd name="connsiteX0" fmla="*/ 146428 w 154135"/>
                    <a:gd name="connsiteY0" fmla="*/ 23007 h 76683"/>
                    <a:gd name="connsiteX1" fmla="*/ 108848 w 154135"/>
                    <a:gd name="connsiteY1" fmla="*/ 4814 h 76683"/>
                    <a:gd name="connsiteX2" fmla="*/ 77060 w 154135"/>
                    <a:gd name="connsiteY2" fmla="*/ 0 h 76683"/>
                    <a:gd name="connsiteX3" fmla="*/ 7708 w 154135"/>
                    <a:gd name="connsiteY3" fmla="*/ 23007 h 76683"/>
                    <a:gd name="connsiteX4" fmla="*/ 0 w 154135"/>
                    <a:gd name="connsiteY4" fmla="*/ 38342 h 76683"/>
                    <a:gd name="connsiteX5" fmla="*/ 0 w 154135"/>
                    <a:gd name="connsiteY5" fmla="*/ 76684 h 76683"/>
                    <a:gd name="connsiteX6" fmla="*/ 154135 w 154135"/>
                    <a:gd name="connsiteY6" fmla="*/ 76684 h 76683"/>
                    <a:gd name="connsiteX7" fmla="*/ 154135 w 154135"/>
                    <a:gd name="connsiteY7" fmla="*/ 38342 h 76683"/>
                    <a:gd name="connsiteX8" fmla="*/ 146428 w 154135"/>
                    <a:gd name="connsiteY8" fmla="*/ 23007 h 76683"/>
                    <a:gd name="connsiteX9" fmla="*/ 144106 w 154135"/>
                    <a:gd name="connsiteY9" fmla="*/ 66655 h 76683"/>
                    <a:gd name="connsiteX10" fmla="*/ 10019 w 154135"/>
                    <a:gd name="connsiteY10" fmla="*/ 66655 h 76683"/>
                    <a:gd name="connsiteX11" fmla="*/ 10019 w 154135"/>
                    <a:gd name="connsiteY11" fmla="*/ 38342 h 76683"/>
                    <a:gd name="connsiteX12" fmla="*/ 13795 w 154135"/>
                    <a:gd name="connsiteY12" fmla="*/ 30970 h 76683"/>
                    <a:gd name="connsiteX13" fmla="*/ 47895 w 154135"/>
                    <a:gd name="connsiteY13" fmla="*/ 14492 h 76683"/>
                    <a:gd name="connsiteX14" fmla="*/ 77065 w 154135"/>
                    <a:gd name="connsiteY14" fmla="*/ 10029 h 76683"/>
                    <a:gd name="connsiteX15" fmla="*/ 106150 w 154135"/>
                    <a:gd name="connsiteY15" fmla="*/ 14462 h 76683"/>
                    <a:gd name="connsiteX16" fmla="*/ 140250 w 154135"/>
                    <a:gd name="connsiteY16" fmla="*/ 30885 h 76683"/>
                    <a:gd name="connsiteX17" fmla="*/ 144106 w 154135"/>
                    <a:gd name="connsiteY17" fmla="*/ 38342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54135" h="76683">
                      <a:moveTo>
                        <a:pt x="146428" y="23007"/>
                      </a:moveTo>
                      <a:cubicBezTo>
                        <a:pt x="135244" y="14490"/>
                        <a:pt x="122465" y="8304"/>
                        <a:pt x="108848" y="4814"/>
                      </a:cubicBezTo>
                      <a:cubicBezTo>
                        <a:pt x="98547" y="1653"/>
                        <a:pt x="87835" y="31"/>
                        <a:pt x="77060" y="0"/>
                      </a:cubicBezTo>
                      <a:cubicBezTo>
                        <a:pt x="52150" y="494"/>
                        <a:pt x="27973" y="8514"/>
                        <a:pt x="7708" y="23007"/>
                      </a:cubicBezTo>
                      <a:cubicBezTo>
                        <a:pt x="2956" y="26693"/>
                        <a:pt x="123" y="32329"/>
                        <a:pt x="0" y="38342"/>
                      </a:cubicBezTo>
                      <a:lnTo>
                        <a:pt x="0" y="76684"/>
                      </a:lnTo>
                      <a:lnTo>
                        <a:pt x="154135" y="76684"/>
                      </a:lnTo>
                      <a:lnTo>
                        <a:pt x="154135" y="38342"/>
                      </a:lnTo>
                      <a:cubicBezTo>
                        <a:pt x="154022" y="32327"/>
                        <a:pt x="151187" y="26687"/>
                        <a:pt x="146428" y="23007"/>
                      </a:cubicBezTo>
                      <a:close/>
                      <a:moveTo>
                        <a:pt x="144106" y="66655"/>
                      </a:moveTo>
                      <a:lnTo>
                        <a:pt x="10019" y="66655"/>
                      </a:lnTo>
                      <a:lnTo>
                        <a:pt x="10019" y="38342"/>
                      </a:lnTo>
                      <a:cubicBezTo>
                        <a:pt x="10153" y="35455"/>
                        <a:pt x="11530" y="32766"/>
                        <a:pt x="13795" y="30970"/>
                      </a:cubicBezTo>
                      <a:cubicBezTo>
                        <a:pt x="24160" y="23608"/>
                        <a:pt x="35686" y="18038"/>
                        <a:pt x="47895" y="14492"/>
                      </a:cubicBezTo>
                      <a:cubicBezTo>
                        <a:pt x="57377" y="11715"/>
                        <a:pt x="67187" y="10214"/>
                        <a:pt x="77065" y="10029"/>
                      </a:cubicBezTo>
                      <a:cubicBezTo>
                        <a:pt x="86925" y="10070"/>
                        <a:pt x="96726" y="11564"/>
                        <a:pt x="106150" y="14462"/>
                      </a:cubicBezTo>
                      <a:cubicBezTo>
                        <a:pt x="118507" y="17582"/>
                        <a:pt x="130106" y="23169"/>
                        <a:pt x="140250" y="30885"/>
                      </a:cubicBezTo>
                      <a:cubicBezTo>
                        <a:pt x="142581" y="32673"/>
                        <a:pt x="143995" y="35406"/>
                        <a:pt x="144106" y="383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</p:grpSp>
        </p:grpSp>
        <p:grpSp>
          <p:nvGrpSpPr>
            <p:cNvPr id="469" name="그룹 468">
              <a:extLst>
                <a:ext uri="{FF2B5EF4-FFF2-40B4-BE49-F238E27FC236}">
                  <a16:creationId xmlns:a16="http://schemas.microsoft.com/office/drawing/2014/main" id="{10E85DDF-3516-4ED7-A71D-F9C7E5085314}"/>
                </a:ext>
              </a:extLst>
            </p:cNvPr>
            <p:cNvGrpSpPr/>
            <p:nvPr/>
          </p:nvGrpSpPr>
          <p:grpSpPr>
            <a:xfrm>
              <a:off x="293254" y="3319503"/>
              <a:ext cx="868301" cy="426726"/>
              <a:chOff x="281894" y="3319506"/>
              <a:chExt cx="868301" cy="426726"/>
            </a:xfrm>
          </p:grpSpPr>
          <p:sp>
            <p:nvSpPr>
              <p:cNvPr id="470" name="Oval 77">
                <a:extLst>
                  <a:ext uri="{FF2B5EF4-FFF2-40B4-BE49-F238E27FC236}">
                    <a16:creationId xmlns:a16="http://schemas.microsoft.com/office/drawing/2014/main" id="{0E67F11C-3FE7-4E5A-B198-FA4757C99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3319506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71" name="Freeform 150">
                <a:extLst>
                  <a:ext uri="{FF2B5EF4-FFF2-40B4-BE49-F238E27FC236}">
                    <a16:creationId xmlns:a16="http://schemas.microsoft.com/office/drawing/2014/main" id="{A601FD4D-E2A9-4F74-9919-9C1393BA88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853" y="3387355"/>
                <a:ext cx="261272" cy="263662"/>
              </a:xfrm>
              <a:custGeom>
                <a:avLst/>
                <a:gdLst>
                  <a:gd name="T0" fmla="*/ 104 w 505"/>
                  <a:gd name="T1" fmla="*/ 461 h 510"/>
                  <a:gd name="T2" fmla="*/ 207 w 505"/>
                  <a:gd name="T3" fmla="*/ 151 h 510"/>
                  <a:gd name="T4" fmla="*/ 120 w 505"/>
                  <a:gd name="T5" fmla="*/ 167 h 510"/>
                  <a:gd name="T6" fmla="*/ 450 w 505"/>
                  <a:gd name="T7" fmla="*/ 167 h 510"/>
                  <a:gd name="T8" fmla="*/ 423 w 505"/>
                  <a:gd name="T9" fmla="*/ 151 h 510"/>
                  <a:gd name="T10" fmla="*/ 466 w 505"/>
                  <a:gd name="T11" fmla="*/ 461 h 510"/>
                  <a:gd name="T12" fmla="*/ 505 w 505"/>
                  <a:gd name="T13" fmla="*/ 156 h 510"/>
                  <a:gd name="T14" fmla="*/ 459 w 505"/>
                  <a:gd name="T15" fmla="*/ 126 h 510"/>
                  <a:gd name="T16" fmla="*/ 459 w 505"/>
                  <a:gd name="T17" fmla="*/ 494 h 510"/>
                  <a:gd name="T18" fmla="*/ 17 w 505"/>
                  <a:gd name="T19" fmla="*/ 156 h 510"/>
                  <a:gd name="T20" fmla="*/ 256 w 505"/>
                  <a:gd name="T21" fmla="*/ 118 h 510"/>
                  <a:gd name="T22" fmla="*/ 1 w 505"/>
                  <a:gd name="T23" fmla="*/ 156 h 510"/>
                  <a:gd name="T24" fmla="*/ 459 w 505"/>
                  <a:gd name="T25" fmla="*/ 510 h 510"/>
                  <a:gd name="T26" fmla="*/ 80 w 505"/>
                  <a:gd name="T27" fmla="*/ 181 h 510"/>
                  <a:gd name="T28" fmla="*/ 0 w 505"/>
                  <a:gd name="T29" fmla="*/ 181 h 510"/>
                  <a:gd name="T30" fmla="*/ 72 w 505"/>
                  <a:gd name="T31" fmla="*/ 447 h 510"/>
                  <a:gd name="T32" fmla="*/ 64 w 505"/>
                  <a:gd name="T33" fmla="*/ 189 h 510"/>
                  <a:gd name="T34" fmla="*/ 16 w 505"/>
                  <a:gd name="T35" fmla="*/ 189 h 510"/>
                  <a:gd name="T36" fmla="*/ 8 w 505"/>
                  <a:gd name="T37" fmla="*/ 257 h 510"/>
                  <a:gd name="T38" fmla="*/ 72 w 505"/>
                  <a:gd name="T39" fmla="*/ 273 h 510"/>
                  <a:gd name="T40" fmla="*/ 72 w 505"/>
                  <a:gd name="T41" fmla="*/ 340 h 510"/>
                  <a:gd name="T42" fmla="*/ 8 w 505"/>
                  <a:gd name="T43" fmla="*/ 356 h 510"/>
                  <a:gd name="T44" fmla="*/ 80 w 505"/>
                  <a:gd name="T45" fmla="*/ 353 h 510"/>
                  <a:gd name="T46" fmla="*/ 0 w 505"/>
                  <a:gd name="T47" fmla="*/ 353 h 510"/>
                  <a:gd name="T48" fmla="*/ 80 w 505"/>
                  <a:gd name="T49" fmla="*/ 353 h 510"/>
                  <a:gd name="T50" fmla="*/ 473 w 505"/>
                  <a:gd name="T51" fmla="*/ 42 h 510"/>
                  <a:gd name="T52" fmla="*/ 401 w 505"/>
                  <a:gd name="T53" fmla="*/ 12 h 510"/>
                  <a:gd name="T54" fmla="*/ 206 w 505"/>
                  <a:gd name="T55" fmla="*/ 218 h 510"/>
                  <a:gd name="T56" fmla="*/ 266 w 505"/>
                  <a:gd name="T57" fmla="*/ 267 h 510"/>
                  <a:gd name="T58" fmla="*/ 449 w 505"/>
                  <a:gd name="T59" fmla="*/ 24 h 510"/>
                  <a:gd name="T60" fmla="*/ 260 w 505"/>
                  <a:gd name="T61" fmla="*/ 250 h 510"/>
                  <a:gd name="T62" fmla="*/ 399 w 505"/>
                  <a:gd name="T63" fmla="*/ 134 h 510"/>
                  <a:gd name="T64" fmla="*/ 339 w 505"/>
                  <a:gd name="T65" fmla="*/ 74 h 510"/>
                  <a:gd name="T66" fmla="*/ 393 w 505"/>
                  <a:gd name="T67" fmla="*/ 136 h 510"/>
                  <a:gd name="T68" fmla="*/ 452 w 505"/>
                  <a:gd name="T69" fmla="*/ 69 h 510"/>
                  <a:gd name="T70" fmla="*/ 392 w 505"/>
                  <a:gd name="T71" fmla="*/ 32 h 510"/>
                  <a:gd name="T72" fmla="*/ 452 w 505"/>
                  <a:gd name="T73" fmla="*/ 81 h 510"/>
                  <a:gd name="T74" fmla="*/ 268 w 505"/>
                  <a:gd name="T75" fmla="*/ 259 h 510"/>
                  <a:gd name="T76" fmla="*/ 219 w 505"/>
                  <a:gd name="T77" fmla="*/ 215 h 510"/>
                  <a:gd name="T78" fmla="*/ 188 w 505"/>
                  <a:gd name="T79" fmla="*/ 275 h 510"/>
                  <a:gd name="T80" fmla="*/ 198 w 505"/>
                  <a:gd name="T81" fmla="*/ 285 h 510"/>
                  <a:gd name="T82" fmla="*/ 201 w 505"/>
                  <a:gd name="T83" fmla="*/ 271 h 510"/>
                  <a:gd name="T84" fmla="*/ 174 w 505"/>
                  <a:gd name="T85" fmla="*/ 299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05" h="510">
                    <a:moveTo>
                      <a:pt x="458" y="469"/>
                    </a:moveTo>
                    <a:cubicBezTo>
                      <a:pt x="112" y="469"/>
                      <a:pt x="112" y="469"/>
                      <a:pt x="112" y="469"/>
                    </a:cubicBezTo>
                    <a:cubicBezTo>
                      <a:pt x="108" y="469"/>
                      <a:pt x="104" y="465"/>
                      <a:pt x="104" y="461"/>
                    </a:cubicBezTo>
                    <a:cubicBezTo>
                      <a:pt x="104" y="159"/>
                      <a:pt x="104" y="159"/>
                      <a:pt x="104" y="159"/>
                    </a:cubicBezTo>
                    <a:cubicBezTo>
                      <a:pt x="104" y="155"/>
                      <a:pt x="108" y="151"/>
                      <a:pt x="112" y="151"/>
                    </a:cubicBezTo>
                    <a:cubicBezTo>
                      <a:pt x="207" y="151"/>
                      <a:pt x="207" y="151"/>
                      <a:pt x="207" y="151"/>
                    </a:cubicBezTo>
                    <a:cubicBezTo>
                      <a:pt x="212" y="151"/>
                      <a:pt x="215" y="155"/>
                      <a:pt x="215" y="159"/>
                    </a:cubicBezTo>
                    <a:cubicBezTo>
                      <a:pt x="215" y="164"/>
                      <a:pt x="212" y="167"/>
                      <a:pt x="207" y="167"/>
                    </a:cubicBezTo>
                    <a:cubicBezTo>
                      <a:pt x="120" y="167"/>
                      <a:pt x="120" y="167"/>
                      <a:pt x="120" y="167"/>
                    </a:cubicBezTo>
                    <a:cubicBezTo>
                      <a:pt x="120" y="453"/>
                      <a:pt x="120" y="453"/>
                      <a:pt x="120" y="453"/>
                    </a:cubicBezTo>
                    <a:cubicBezTo>
                      <a:pt x="450" y="453"/>
                      <a:pt x="450" y="453"/>
                      <a:pt x="450" y="453"/>
                    </a:cubicBezTo>
                    <a:cubicBezTo>
                      <a:pt x="450" y="167"/>
                      <a:pt x="450" y="167"/>
                      <a:pt x="450" y="167"/>
                    </a:cubicBezTo>
                    <a:cubicBezTo>
                      <a:pt x="423" y="167"/>
                      <a:pt x="423" y="167"/>
                      <a:pt x="423" y="167"/>
                    </a:cubicBezTo>
                    <a:cubicBezTo>
                      <a:pt x="418" y="167"/>
                      <a:pt x="415" y="164"/>
                      <a:pt x="415" y="159"/>
                    </a:cubicBezTo>
                    <a:cubicBezTo>
                      <a:pt x="415" y="155"/>
                      <a:pt x="418" y="151"/>
                      <a:pt x="423" y="151"/>
                    </a:cubicBezTo>
                    <a:cubicBezTo>
                      <a:pt x="458" y="151"/>
                      <a:pt x="458" y="151"/>
                      <a:pt x="458" y="151"/>
                    </a:cubicBezTo>
                    <a:cubicBezTo>
                      <a:pt x="462" y="151"/>
                      <a:pt x="466" y="155"/>
                      <a:pt x="466" y="159"/>
                    </a:cubicBezTo>
                    <a:cubicBezTo>
                      <a:pt x="466" y="461"/>
                      <a:pt x="466" y="461"/>
                      <a:pt x="466" y="461"/>
                    </a:cubicBezTo>
                    <a:cubicBezTo>
                      <a:pt x="466" y="465"/>
                      <a:pt x="462" y="469"/>
                      <a:pt x="458" y="469"/>
                    </a:cubicBezTo>
                    <a:close/>
                    <a:moveTo>
                      <a:pt x="505" y="464"/>
                    </a:moveTo>
                    <a:cubicBezTo>
                      <a:pt x="505" y="156"/>
                      <a:pt x="505" y="156"/>
                      <a:pt x="505" y="156"/>
                    </a:cubicBezTo>
                    <a:cubicBezTo>
                      <a:pt x="505" y="130"/>
                      <a:pt x="484" y="110"/>
                      <a:pt x="459" y="110"/>
                    </a:cubicBezTo>
                    <a:cubicBezTo>
                      <a:pt x="454" y="110"/>
                      <a:pt x="451" y="113"/>
                      <a:pt x="451" y="118"/>
                    </a:cubicBezTo>
                    <a:cubicBezTo>
                      <a:pt x="451" y="122"/>
                      <a:pt x="454" y="126"/>
                      <a:pt x="459" y="126"/>
                    </a:cubicBezTo>
                    <a:cubicBezTo>
                      <a:pt x="475" y="126"/>
                      <a:pt x="489" y="139"/>
                      <a:pt x="489" y="156"/>
                    </a:cubicBezTo>
                    <a:cubicBezTo>
                      <a:pt x="489" y="464"/>
                      <a:pt x="489" y="464"/>
                      <a:pt x="489" y="464"/>
                    </a:cubicBezTo>
                    <a:cubicBezTo>
                      <a:pt x="489" y="481"/>
                      <a:pt x="475" y="494"/>
                      <a:pt x="459" y="494"/>
                    </a:cubicBezTo>
                    <a:cubicBezTo>
                      <a:pt x="47" y="494"/>
                      <a:pt x="47" y="494"/>
                      <a:pt x="47" y="494"/>
                    </a:cubicBezTo>
                    <a:cubicBezTo>
                      <a:pt x="31" y="494"/>
                      <a:pt x="17" y="481"/>
                      <a:pt x="17" y="464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17" y="139"/>
                      <a:pt x="31" y="126"/>
                      <a:pt x="47" y="126"/>
                    </a:cubicBezTo>
                    <a:cubicBezTo>
                      <a:pt x="248" y="126"/>
                      <a:pt x="248" y="126"/>
                      <a:pt x="248" y="126"/>
                    </a:cubicBezTo>
                    <a:cubicBezTo>
                      <a:pt x="253" y="126"/>
                      <a:pt x="256" y="122"/>
                      <a:pt x="256" y="118"/>
                    </a:cubicBezTo>
                    <a:cubicBezTo>
                      <a:pt x="256" y="113"/>
                      <a:pt x="253" y="110"/>
                      <a:pt x="248" y="110"/>
                    </a:cubicBezTo>
                    <a:cubicBezTo>
                      <a:pt x="47" y="110"/>
                      <a:pt x="47" y="110"/>
                      <a:pt x="47" y="110"/>
                    </a:cubicBezTo>
                    <a:cubicBezTo>
                      <a:pt x="22" y="110"/>
                      <a:pt x="1" y="130"/>
                      <a:pt x="1" y="156"/>
                    </a:cubicBezTo>
                    <a:cubicBezTo>
                      <a:pt x="1" y="464"/>
                      <a:pt x="1" y="464"/>
                      <a:pt x="1" y="464"/>
                    </a:cubicBezTo>
                    <a:cubicBezTo>
                      <a:pt x="1" y="490"/>
                      <a:pt x="22" y="510"/>
                      <a:pt x="47" y="510"/>
                    </a:cubicBezTo>
                    <a:cubicBezTo>
                      <a:pt x="459" y="510"/>
                      <a:pt x="459" y="510"/>
                      <a:pt x="459" y="510"/>
                    </a:cubicBezTo>
                    <a:cubicBezTo>
                      <a:pt x="484" y="510"/>
                      <a:pt x="505" y="490"/>
                      <a:pt x="505" y="464"/>
                    </a:cubicBezTo>
                    <a:close/>
                    <a:moveTo>
                      <a:pt x="80" y="439"/>
                    </a:moveTo>
                    <a:cubicBezTo>
                      <a:pt x="80" y="181"/>
                      <a:pt x="80" y="181"/>
                      <a:pt x="80" y="181"/>
                    </a:cubicBezTo>
                    <a:cubicBezTo>
                      <a:pt x="80" y="177"/>
                      <a:pt x="76" y="173"/>
                      <a:pt x="72" y="173"/>
                    </a:cubicBezTo>
                    <a:cubicBezTo>
                      <a:pt x="8" y="173"/>
                      <a:pt x="8" y="173"/>
                      <a:pt x="8" y="173"/>
                    </a:cubicBezTo>
                    <a:cubicBezTo>
                      <a:pt x="4" y="173"/>
                      <a:pt x="0" y="177"/>
                      <a:pt x="0" y="181"/>
                    </a:cubicBezTo>
                    <a:cubicBezTo>
                      <a:pt x="0" y="439"/>
                      <a:pt x="0" y="439"/>
                      <a:pt x="0" y="439"/>
                    </a:cubicBezTo>
                    <a:cubicBezTo>
                      <a:pt x="0" y="443"/>
                      <a:pt x="4" y="447"/>
                      <a:pt x="8" y="447"/>
                    </a:cubicBezTo>
                    <a:cubicBezTo>
                      <a:pt x="72" y="447"/>
                      <a:pt x="72" y="447"/>
                      <a:pt x="72" y="447"/>
                    </a:cubicBezTo>
                    <a:cubicBezTo>
                      <a:pt x="76" y="447"/>
                      <a:pt x="80" y="443"/>
                      <a:pt x="80" y="439"/>
                    </a:cubicBezTo>
                    <a:close/>
                    <a:moveTo>
                      <a:pt x="16" y="189"/>
                    </a:moveTo>
                    <a:cubicBezTo>
                      <a:pt x="64" y="189"/>
                      <a:pt x="64" y="189"/>
                      <a:pt x="64" y="189"/>
                    </a:cubicBezTo>
                    <a:cubicBezTo>
                      <a:pt x="64" y="431"/>
                      <a:pt x="64" y="431"/>
                      <a:pt x="64" y="431"/>
                    </a:cubicBezTo>
                    <a:cubicBezTo>
                      <a:pt x="16" y="431"/>
                      <a:pt x="16" y="431"/>
                      <a:pt x="16" y="431"/>
                    </a:cubicBezTo>
                    <a:lnTo>
                      <a:pt x="16" y="189"/>
                    </a:lnTo>
                    <a:close/>
                    <a:moveTo>
                      <a:pt x="80" y="265"/>
                    </a:moveTo>
                    <a:cubicBezTo>
                      <a:pt x="80" y="261"/>
                      <a:pt x="76" y="257"/>
                      <a:pt x="72" y="257"/>
                    </a:cubicBezTo>
                    <a:cubicBezTo>
                      <a:pt x="8" y="257"/>
                      <a:pt x="8" y="257"/>
                      <a:pt x="8" y="257"/>
                    </a:cubicBezTo>
                    <a:cubicBezTo>
                      <a:pt x="4" y="257"/>
                      <a:pt x="0" y="261"/>
                      <a:pt x="0" y="265"/>
                    </a:cubicBezTo>
                    <a:cubicBezTo>
                      <a:pt x="0" y="270"/>
                      <a:pt x="4" y="273"/>
                      <a:pt x="8" y="273"/>
                    </a:cubicBezTo>
                    <a:cubicBezTo>
                      <a:pt x="72" y="273"/>
                      <a:pt x="72" y="273"/>
                      <a:pt x="72" y="273"/>
                    </a:cubicBezTo>
                    <a:cubicBezTo>
                      <a:pt x="76" y="273"/>
                      <a:pt x="80" y="270"/>
                      <a:pt x="80" y="265"/>
                    </a:cubicBezTo>
                    <a:close/>
                    <a:moveTo>
                      <a:pt x="80" y="348"/>
                    </a:moveTo>
                    <a:cubicBezTo>
                      <a:pt x="80" y="344"/>
                      <a:pt x="76" y="340"/>
                      <a:pt x="72" y="340"/>
                    </a:cubicBezTo>
                    <a:cubicBezTo>
                      <a:pt x="8" y="340"/>
                      <a:pt x="8" y="340"/>
                      <a:pt x="8" y="340"/>
                    </a:cubicBezTo>
                    <a:cubicBezTo>
                      <a:pt x="4" y="340"/>
                      <a:pt x="0" y="344"/>
                      <a:pt x="0" y="348"/>
                    </a:cubicBezTo>
                    <a:cubicBezTo>
                      <a:pt x="0" y="353"/>
                      <a:pt x="4" y="356"/>
                      <a:pt x="8" y="356"/>
                    </a:cubicBezTo>
                    <a:cubicBezTo>
                      <a:pt x="72" y="356"/>
                      <a:pt x="72" y="356"/>
                      <a:pt x="72" y="356"/>
                    </a:cubicBezTo>
                    <a:cubicBezTo>
                      <a:pt x="76" y="356"/>
                      <a:pt x="80" y="353"/>
                      <a:pt x="80" y="348"/>
                    </a:cubicBezTo>
                    <a:close/>
                    <a:moveTo>
                      <a:pt x="80" y="353"/>
                    </a:moveTo>
                    <a:cubicBezTo>
                      <a:pt x="80" y="348"/>
                      <a:pt x="76" y="345"/>
                      <a:pt x="72" y="345"/>
                    </a:cubicBezTo>
                    <a:cubicBezTo>
                      <a:pt x="8" y="345"/>
                      <a:pt x="8" y="345"/>
                      <a:pt x="8" y="345"/>
                    </a:cubicBezTo>
                    <a:cubicBezTo>
                      <a:pt x="4" y="345"/>
                      <a:pt x="0" y="348"/>
                      <a:pt x="0" y="353"/>
                    </a:cubicBezTo>
                    <a:cubicBezTo>
                      <a:pt x="0" y="357"/>
                      <a:pt x="4" y="361"/>
                      <a:pt x="8" y="361"/>
                    </a:cubicBezTo>
                    <a:cubicBezTo>
                      <a:pt x="72" y="361"/>
                      <a:pt x="72" y="361"/>
                      <a:pt x="72" y="361"/>
                    </a:cubicBezTo>
                    <a:cubicBezTo>
                      <a:pt x="76" y="361"/>
                      <a:pt x="80" y="357"/>
                      <a:pt x="80" y="353"/>
                    </a:cubicBezTo>
                    <a:close/>
                    <a:moveTo>
                      <a:pt x="266" y="267"/>
                    </a:moveTo>
                    <a:cubicBezTo>
                      <a:pt x="460" y="72"/>
                      <a:pt x="460" y="72"/>
                      <a:pt x="460" y="72"/>
                    </a:cubicBezTo>
                    <a:cubicBezTo>
                      <a:pt x="468" y="64"/>
                      <a:pt x="473" y="53"/>
                      <a:pt x="473" y="42"/>
                    </a:cubicBezTo>
                    <a:cubicBezTo>
                      <a:pt x="473" y="31"/>
                      <a:pt x="468" y="20"/>
                      <a:pt x="460" y="12"/>
                    </a:cubicBezTo>
                    <a:cubicBezTo>
                      <a:pt x="452" y="4"/>
                      <a:pt x="442" y="0"/>
                      <a:pt x="431" y="0"/>
                    </a:cubicBezTo>
                    <a:cubicBezTo>
                      <a:pt x="419" y="0"/>
                      <a:pt x="409" y="4"/>
                      <a:pt x="401" y="12"/>
                    </a:cubicBezTo>
                    <a:cubicBezTo>
                      <a:pt x="206" y="207"/>
                      <a:pt x="206" y="207"/>
                      <a:pt x="206" y="207"/>
                    </a:cubicBezTo>
                    <a:cubicBezTo>
                      <a:pt x="204" y="209"/>
                      <a:pt x="204" y="211"/>
                      <a:pt x="204" y="213"/>
                    </a:cubicBezTo>
                    <a:cubicBezTo>
                      <a:pt x="204" y="215"/>
                      <a:pt x="204" y="217"/>
                      <a:pt x="206" y="218"/>
                    </a:cubicBezTo>
                    <a:cubicBezTo>
                      <a:pt x="254" y="267"/>
                      <a:pt x="254" y="267"/>
                      <a:pt x="254" y="267"/>
                    </a:cubicBezTo>
                    <a:cubicBezTo>
                      <a:pt x="256" y="268"/>
                      <a:pt x="258" y="269"/>
                      <a:pt x="260" y="269"/>
                    </a:cubicBezTo>
                    <a:cubicBezTo>
                      <a:pt x="262" y="269"/>
                      <a:pt x="264" y="268"/>
                      <a:pt x="266" y="267"/>
                    </a:cubicBezTo>
                    <a:close/>
                    <a:moveTo>
                      <a:pt x="412" y="24"/>
                    </a:moveTo>
                    <a:cubicBezTo>
                      <a:pt x="417" y="19"/>
                      <a:pt x="424" y="16"/>
                      <a:pt x="431" y="16"/>
                    </a:cubicBezTo>
                    <a:cubicBezTo>
                      <a:pt x="438" y="16"/>
                      <a:pt x="444" y="19"/>
                      <a:pt x="449" y="24"/>
                    </a:cubicBezTo>
                    <a:cubicBezTo>
                      <a:pt x="454" y="29"/>
                      <a:pt x="457" y="35"/>
                      <a:pt x="457" y="42"/>
                    </a:cubicBezTo>
                    <a:cubicBezTo>
                      <a:pt x="457" y="49"/>
                      <a:pt x="454" y="56"/>
                      <a:pt x="449" y="61"/>
                    </a:cubicBezTo>
                    <a:cubicBezTo>
                      <a:pt x="260" y="250"/>
                      <a:pt x="260" y="250"/>
                      <a:pt x="260" y="250"/>
                    </a:cubicBezTo>
                    <a:cubicBezTo>
                      <a:pt x="223" y="213"/>
                      <a:pt x="223" y="213"/>
                      <a:pt x="223" y="213"/>
                    </a:cubicBezTo>
                    <a:lnTo>
                      <a:pt x="412" y="24"/>
                    </a:lnTo>
                    <a:close/>
                    <a:moveTo>
                      <a:pt x="399" y="134"/>
                    </a:moveTo>
                    <a:cubicBezTo>
                      <a:pt x="402" y="131"/>
                      <a:pt x="402" y="126"/>
                      <a:pt x="399" y="123"/>
                    </a:cubicBezTo>
                    <a:cubicBezTo>
                      <a:pt x="350" y="74"/>
                      <a:pt x="350" y="74"/>
                      <a:pt x="350" y="74"/>
                    </a:cubicBezTo>
                    <a:cubicBezTo>
                      <a:pt x="347" y="71"/>
                      <a:pt x="342" y="71"/>
                      <a:pt x="339" y="74"/>
                    </a:cubicBezTo>
                    <a:cubicBezTo>
                      <a:pt x="336" y="77"/>
                      <a:pt x="336" y="82"/>
                      <a:pt x="339" y="86"/>
                    </a:cubicBezTo>
                    <a:cubicBezTo>
                      <a:pt x="387" y="134"/>
                      <a:pt x="387" y="134"/>
                      <a:pt x="387" y="134"/>
                    </a:cubicBezTo>
                    <a:cubicBezTo>
                      <a:pt x="389" y="135"/>
                      <a:pt x="391" y="136"/>
                      <a:pt x="393" y="136"/>
                    </a:cubicBezTo>
                    <a:cubicBezTo>
                      <a:pt x="395" y="136"/>
                      <a:pt x="397" y="135"/>
                      <a:pt x="399" y="134"/>
                    </a:cubicBezTo>
                    <a:close/>
                    <a:moveTo>
                      <a:pt x="452" y="81"/>
                    </a:moveTo>
                    <a:cubicBezTo>
                      <a:pt x="455" y="78"/>
                      <a:pt x="455" y="73"/>
                      <a:pt x="452" y="69"/>
                    </a:cubicBezTo>
                    <a:cubicBezTo>
                      <a:pt x="403" y="21"/>
                      <a:pt x="403" y="21"/>
                      <a:pt x="403" y="21"/>
                    </a:cubicBezTo>
                    <a:cubicBezTo>
                      <a:pt x="400" y="18"/>
                      <a:pt x="395" y="18"/>
                      <a:pt x="392" y="21"/>
                    </a:cubicBezTo>
                    <a:cubicBezTo>
                      <a:pt x="389" y="24"/>
                      <a:pt x="389" y="29"/>
                      <a:pt x="392" y="32"/>
                    </a:cubicBezTo>
                    <a:cubicBezTo>
                      <a:pt x="440" y="81"/>
                      <a:pt x="440" y="81"/>
                      <a:pt x="440" y="81"/>
                    </a:cubicBezTo>
                    <a:cubicBezTo>
                      <a:pt x="442" y="82"/>
                      <a:pt x="444" y="83"/>
                      <a:pt x="446" y="83"/>
                    </a:cubicBezTo>
                    <a:cubicBezTo>
                      <a:pt x="448" y="83"/>
                      <a:pt x="450" y="82"/>
                      <a:pt x="452" y="81"/>
                    </a:cubicBezTo>
                    <a:close/>
                    <a:moveTo>
                      <a:pt x="198" y="285"/>
                    </a:moveTo>
                    <a:cubicBezTo>
                      <a:pt x="262" y="269"/>
                      <a:pt x="262" y="269"/>
                      <a:pt x="262" y="269"/>
                    </a:cubicBezTo>
                    <a:cubicBezTo>
                      <a:pt x="266" y="268"/>
                      <a:pt x="269" y="264"/>
                      <a:pt x="268" y="259"/>
                    </a:cubicBezTo>
                    <a:cubicBezTo>
                      <a:pt x="267" y="255"/>
                      <a:pt x="262" y="252"/>
                      <a:pt x="258" y="253"/>
                    </a:cubicBezTo>
                    <a:cubicBezTo>
                      <a:pt x="207" y="266"/>
                      <a:pt x="207" y="266"/>
                      <a:pt x="207" y="266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20" y="210"/>
                      <a:pt x="218" y="206"/>
                      <a:pt x="214" y="205"/>
                    </a:cubicBezTo>
                    <a:cubicBezTo>
                      <a:pt x="209" y="204"/>
                      <a:pt x="205" y="207"/>
                      <a:pt x="204" y="211"/>
                    </a:cubicBezTo>
                    <a:cubicBezTo>
                      <a:pt x="188" y="275"/>
                      <a:pt x="188" y="275"/>
                      <a:pt x="188" y="275"/>
                    </a:cubicBezTo>
                    <a:cubicBezTo>
                      <a:pt x="187" y="278"/>
                      <a:pt x="188" y="281"/>
                      <a:pt x="190" y="283"/>
                    </a:cubicBezTo>
                    <a:cubicBezTo>
                      <a:pt x="192" y="284"/>
                      <a:pt x="194" y="285"/>
                      <a:pt x="196" y="285"/>
                    </a:cubicBezTo>
                    <a:cubicBezTo>
                      <a:pt x="196" y="285"/>
                      <a:pt x="197" y="285"/>
                      <a:pt x="198" y="285"/>
                    </a:cubicBezTo>
                    <a:close/>
                    <a:moveTo>
                      <a:pt x="185" y="299"/>
                    </a:moveTo>
                    <a:cubicBezTo>
                      <a:pt x="201" y="283"/>
                      <a:pt x="201" y="283"/>
                      <a:pt x="201" y="283"/>
                    </a:cubicBezTo>
                    <a:cubicBezTo>
                      <a:pt x="205" y="279"/>
                      <a:pt x="205" y="274"/>
                      <a:pt x="201" y="271"/>
                    </a:cubicBezTo>
                    <a:cubicBezTo>
                      <a:pt x="198" y="268"/>
                      <a:pt x="193" y="268"/>
                      <a:pt x="190" y="271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1" y="291"/>
                      <a:pt x="171" y="296"/>
                      <a:pt x="174" y="299"/>
                    </a:cubicBezTo>
                    <a:cubicBezTo>
                      <a:pt x="175" y="301"/>
                      <a:pt x="177" y="301"/>
                      <a:pt x="179" y="301"/>
                    </a:cubicBezTo>
                    <a:cubicBezTo>
                      <a:pt x="181" y="301"/>
                      <a:pt x="183" y="301"/>
                      <a:pt x="185" y="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defTabSz="1219170">
                  <a:buClrTx/>
                  <a:buFontTx/>
                  <a:buNone/>
                </a:pPr>
                <a:endParaRPr lang="en-US" sz="1800" kern="1200" dirty="0">
                  <a:solidFill>
                    <a:srgbClr val="FFFFFF"/>
                  </a:solidFill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72" name="직사각형 471">
                <a:extLst>
                  <a:ext uri="{FF2B5EF4-FFF2-40B4-BE49-F238E27FC236}">
                    <a16:creationId xmlns:a16="http://schemas.microsoft.com/office/drawing/2014/main" id="{A4B3D969-DEEA-41FF-AF4E-A5E492D70780}"/>
                  </a:ext>
                </a:extLst>
              </p:cNvPr>
              <p:cNvSpPr/>
              <p:nvPr/>
            </p:nvSpPr>
            <p:spPr>
              <a:xfrm>
                <a:off x="695490" y="3405911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sp>
        <p:nvSpPr>
          <p:cNvPr id="494" name="직사각형 493">
            <a:extLst>
              <a:ext uri="{FF2B5EF4-FFF2-40B4-BE49-F238E27FC236}">
                <a16:creationId xmlns:a16="http://schemas.microsoft.com/office/drawing/2014/main" id="{AFB684F9-FE2E-4190-A3AD-ABACBD057745}"/>
              </a:ext>
            </a:extLst>
          </p:cNvPr>
          <p:cNvSpPr/>
          <p:nvPr/>
        </p:nvSpPr>
        <p:spPr>
          <a:xfrm>
            <a:off x="231106" y="6196250"/>
            <a:ext cx="1157689" cy="30457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lnSpc>
                <a:spcPct val="150000"/>
              </a:lnSpc>
            </a:pPr>
            <a:r>
              <a:rPr lang="en-US" altLang="ko-KR" sz="1050" b="1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CRM PRO PLUS</a:t>
            </a:r>
            <a:endParaRPr lang="en-US" altLang="ko-KR" sz="680" kern="1200" dirty="0"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495" name="그룹 494">
            <a:extLst>
              <a:ext uri="{FF2B5EF4-FFF2-40B4-BE49-F238E27FC236}">
                <a16:creationId xmlns:a16="http://schemas.microsoft.com/office/drawing/2014/main" id="{F814FE31-EC4B-43AC-A366-A45ECAF64892}"/>
              </a:ext>
            </a:extLst>
          </p:cNvPr>
          <p:cNvGrpSpPr/>
          <p:nvPr/>
        </p:nvGrpSpPr>
        <p:grpSpPr>
          <a:xfrm>
            <a:off x="3515906" y="624831"/>
            <a:ext cx="3151839" cy="190800"/>
            <a:chOff x="1104939" y="687218"/>
            <a:chExt cx="5659182" cy="342585"/>
          </a:xfrm>
        </p:grpSpPr>
        <p:sp>
          <p:nvSpPr>
            <p:cNvPr id="496" name="Text Box">
              <a:extLst>
                <a:ext uri="{FF2B5EF4-FFF2-40B4-BE49-F238E27FC236}">
                  <a16:creationId xmlns:a16="http://schemas.microsoft.com/office/drawing/2014/main" id="{E79B5C24-8C62-412C-8E3A-1369BEFFC361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1104939" y="687218"/>
              <a:ext cx="5659182" cy="342585"/>
            </a:xfrm>
            <a:prstGeom prst="roundRect">
              <a:avLst>
                <a:gd name="adj" fmla="val 36528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ctr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9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cs typeface="Arial"/>
                </a:rPr>
                <a:t>이름</a:t>
              </a:r>
              <a:r>
                <a:rPr kumimoji="1" lang="en-US" altLang="ko-KR" sz="9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cs typeface="Arial"/>
                </a:rPr>
                <a:t>, </a:t>
              </a:r>
              <a:r>
                <a:rPr kumimoji="1" lang="ko-KR" altLang="en-US" sz="9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cs typeface="Arial"/>
                </a:rPr>
                <a:t>전화번호 검색</a:t>
              </a:r>
            </a:p>
          </p:txBody>
        </p:sp>
        <p:sp>
          <p:nvSpPr>
            <p:cNvPr id="497" name="Search Icon">
              <a:extLst>
                <a:ext uri="{FF2B5EF4-FFF2-40B4-BE49-F238E27FC236}">
                  <a16:creationId xmlns:a16="http://schemas.microsoft.com/office/drawing/2014/main" id="{65A3D6F9-F012-4303-B8D9-E5791A935E1F}"/>
                </a:ext>
              </a:extLst>
            </p:cNvPr>
            <p:cNvSpPr>
              <a:spLocks noEditPoints="1"/>
            </p:cNvSpPr>
            <p:nvPr>
              <p:custDataLst>
                <p:tags r:id="rId11"/>
              </p:custDataLst>
            </p:nvPr>
          </p:nvSpPr>
          <p:spPr bwMode="auto">
            <a:xfrm>
              <a:off x="6423088" y="740301"/>
              <a:ext cx="205892" cy="225634"/>
            </a:xfrm>
            <a:custGeom>
              <a:avLst/>
              <a:gdLst>
                <a:gd name="T0" fmla="*/ 117 w 315"/>
                <a:gd name="T1" fmla="*/ 0 h 343"/>
                <a:gd name="T2" fmla="*/ 0 w 315"/>
                <a:gd name="T3" fmla="*/ 117 h 343"/>
                <a:gd name="T4" fmla="*/ 117 w 315"/>
                <a:gd name="T5" fmla="*/ 232 h 343"/>
                <a:gd name="T6" fmla="*/ 232 w 315"/>
                <a:gd name="T7" fmla="*/ 117 h 343"/>
                <a:gd name="T8" fmla="*/ 117 w 315"/>
                <a:gd name="T9" fmla="*/ 0 h 343"/>
                <a:gd name="T10" fmla="*/ 117 w 315"/>
                <a:gd name="T11" fmla="*/ 26 h 343"/>
                <a:gd name="T12" fmla="*/ 208 w 315"/>
                <a:gd name="T13" fmla="*/ 117 h 343"/>
                <a:gd name="T14" fmla="*/ 117 w 315"/>
                <a:gd name="T15" fmla="*/ 207 h 343"/>
                <a:gd name="T16" fmla="*/ 26 w 315"/>
                <a:gd name="T17" fmla="*/ 117 h 343"/>
                <a:gd name="T18" fmla="*/ 117 w 315"/>
                <a:gd name="T19" fmla="*/ 26 h 343"/>
                <a:gd name="T20" fmla="*/ 218 w 315"/>
                <a:gd name="T21" fmla="*/ 196 h 343"/>
                <a:gd name="T22" fmla="*/ 184 w 315"/>
                <a:gd name="T23" fmla="*/ 226 h 343"/>
                <a:gd name="T24" fmla="*/ 186 w 315"/>
                <a:gd name="T25" fmla="*/ 228 h 343"/>
                <a:gd name="T26" fmla="*/ 271 w 315"/>
                <a:gd name="T27" fmla="*/ 331 h 343"/>
                <a:gd name="T28" fmla="*/ 305 w 315"/>
                <a:gd name="T29" fmla="*/ 335 h 343"/>
                <a:gd name="T30" fmla="*/ 306 w 315"/>
                <a:gd name="T31" fmla="*/ 301 h 343"/>
                <a:gd name="T32" fmla="*/ 221 w 315"/>
                <a:gd name="T33" fmla="*/ 199 h 343"/>
                <a:gd name="T34" fmla="*/ 218 w 315"/>
                <a:gd name="T35" fmla="*/ 1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5" h="343">
                  <a:moveTo>
                    <a:pt x="117" y="0"/>
                  </a:moveTo>
                  <a:cubicBezTo>
                    <a:pt x="53" y="0"/>
                    <a:pt x="0" y="53"/>
                    <a:pt x="0" y="117"/>
                  </a:cubicBezTo>
                  <a:cubicBezTo>
                    <a:pt x="0" y="181"/>
                    <a:pt x="53" y="232"/>
                    <a:pt x="117" y="232"/>
                  </a:cubicBezTo>
                  <a:cubicBezTo>
                    <a:pt x="181" y="232"/>
                    <a:pt x="232" y="181"/>
                    <a:pt x="232" y="117"/>
                  </a:cubicBezTo>
                  <a:cubicBezTo>
                    <a:pt x="232" y="53"/>
                    <a:pt x="181" y="0"/>
                    <a:pt x="117" y="0"/>
                  </a:cubicBezTo>
                  <a:close/>
                  <a:moveTo>
                    <a:pt x="117" y="26"/>
                  </a:moveTo>
                  <a:cubicBezTo>
                    <a:pt x="167" y="26"/>
                    <a:pt x="208" y="66"/>
                    <a:pt x="208" y="117"/>
                  </a:cubicBezTo>
                  <a:cubicBezTo>
                    <a:pt x="208" y="167"/>
                    <a:pt x="167" y="207"/>
                    <a:pt x="117" y="207"/>
                  </a:cubicBezTo>
                  <a:cubicBezTo>
                    <a:pt x="67" y="207"/>
                    <a:pt x="26" y="167"/>
                    <a:pt x="26" y="117"/>
                  </a:cubicBezTo>
                  <a:cubicBezTo>
                    <a:pt x="26" y="66"/>
                    <a:pt x="67" y="26"/>
                    <a:pt x="117" y="26"/>
                  </a:cubicBezTo>
                  <a:close/>
                  <a:moveTo>
                    <a:pt x="218" y="196"/>
                  </a:moveTo>
                  <a:cubicBezTo>
                    <a:pt x="208" y="208"/>
                    <a:pt x="197" y="218"/>
                    <a:pt x="184" y="226"/>
                  </a:cubicBezTo>
                  <a:lnTo>
                    <a:pt x="186" y="228"/>
                  </a:lnTo>
                  <a:lnTo>
                    <a:pt x="271" y="331"/>
                  </a:lnTo>
                  <a:cubicBezTo>
                    <a:pt x="279" y="341"/>
                    <a:pt x="296" y="343"/>
                    <a:pt x="305" y="335"/>
                  </a:cubicBezTo>
                  <a:cubicBezTo>
                    <a:pt x="315" y="326"/>
                    <a:pt x="315" y="309"/>
                    <a:pt x="306" y="301"/>
                  </a:cubicBezTo>
                  <a:lnTo>
                    <a:pt x="221" y="199"/>
                  </a:lnTo>
                  <a:lnTo>
                    <a:pt x="218" y="19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sp>
        <p:nvSpPr>
          <p:cNvPr id="587" name="Google Shape;2188;p25">
            <a:extLst>
              <a:ext uri="{FF2B5EF4-FFF2-40B4-BE49-F238E27FC236}">
                <a16:creationId xmlns:a16="http://schemas.microsoft.com/office/drawing/2014/main" id="{AF3D56E6-437A-43E5-9688-B1357538B6AB}"/>
              </a:ext>
            </a:extLst>
          </p:cNvPr>
          <p:cNvSpPr txBox="1"/>
          <p:nvPr/>
        </p:nvSpPr>
        <p:spPr>
          <a:xfrm>
            <a:off x="1237808" y="343949"/>
            <a:ext cx="1653046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algn="ctr" defTabSz="1125444">
              <a:buSzPts val="800"/>
              <a:defRPr/>
            </a:pP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U+ CRM Pro Plus</a:t>
            </a:r>
            <a:endParaRPr lang="ko-KR" altLang="en-US" sz="985" dirty="0"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88442741-23F8-4B09-BEBF-667748FA575F}"/>
              </a:ext>
            </a:extLst>
          </p:cNvPr>
          <p:cNvGrpSpPr/>
          <p:nvPr/>
        </p:nvGrpSpPr>
        <p:grpSpPr>
          <a:xfrm>
            <a:off x="1473028" y="891681"/>
            <a:ext cx="2870372" cy="5815811"/>
            <a:chOff x="1473028" y="891681"/>
            <a:chExt cx="2870372" cy="5815811"/>
          </a:xfrm>
        </p:grpSpPr>
        <p:sp>
          <p:nvSpPr>
            <p:cNvPr id="588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A0C43EB5-E25D-4192-B220-A8CCAA1F39AE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1473029" y="891681"/>
              <a:ext cx="2870371" cy="581581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89" name="사각형: 둥근 모서리 588">
              <a:extLst>
                <a:ext uri="{FF2B5EF4-FFF2-40B4-BE49-F238E27FC236}">
                  <a16:creationId xmlns:a16="http://schemas.microsoft.com/office/drawing/2014/main" id="{73DB5EF7-F89B-4C1B-9596-19C9DF94FF2E}"/>
                </a:ext>
              </a:extLst>
            </p:cNvPr>
            <p:cNvSpPr/>
            <p:nvPr/>
          </p:nvSpPr>
          <p:spPr>
            <a:xfrm>
              <a:off x="1473028" y="979490"/>
              <a:ext cx="1224000" cy="228600"/>
            </a:xfrm>
            <a:prstGeom prst="round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</a:t>
              </a:r>
              <a:endParaRPr kumimoji="1" lang="ko-KR" altLang="en-US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590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DDA9473-D20B-4AB0-AD24-AA3CE7B9EF8E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1516069" y="1274657"/>
              <a:ext cx="2784290" cy="2344008"/>
            </a:xfrm>
            <a:prstGeom prst="roundRect">
              <a:avLst>
                <a:gd name="adj" fmla="val 4173"/>
              </a:avLst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92" name="그룹 591">
              <a:extLst>
                <a:ext uri="{FF2B5EF4-FFF2-40B4-BE49-F238E27FC236}">
                  <a16:creationId xmlns:a16="http://schemas.microsoft.com/office/drawing/2014/main" id="{779C1730-19ED-4119-982E-21F3C8AB46DD}"/>
                </a:ext>
              </a:extLst>
            </p:cNvPr>
            <p:cNvGrpSpPr/>
            <p:nvPr/>
          </p:nvGrpSpPr>
          <p:grpSpPr>
            <a:xfrm>
              <a:off x="1707239" y="3781520"/>
              <a:ext cx="2401950" cy="2174780"/>
              <a:chOff x="1093181" y="3281928"/>
              <a:chExt cx="2621214" cy="2295346"/>
            </a:xfrm>
            <a:solidFill>
              <a:schemeClr val="bg1">
                <a:lumMod val="95000"/>
              </a:schemeClr>
            </a:solidFill>
          </p:grpSpPr>
          <p:sp>
            <p:nvSpPr>
              <p:cNvPr id="593" name="1">
                <a:extLst>
                  <a:ext uri="{FF2B5EF4-FFF2-40B4-BE49-F238E27FC236}">
                    <a16:creationId xmlns:a16="http://schemas.microsoft.com/office/drawing/2014/main" id="{7EA69647-6789-4A43-9B1F-149BCBD4774D}"/>
                  </a:ext>
                </a:extLst>
              </p:cNvPr>
              <p:cNvSpPr/>
              <p:nvPr/>
            </p:nvSpPr>
            <p:spPr>
              <a:xfrm flipH="1">
                <a:off x="1093188" y="3281934"/>
                <a:ext cx="823212" cy="541744"/>
              </a:xfrm>
              <a:prstGeom prst="flowChartDelay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1</a:t>
                </a:r>
                <a:b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</a:br>
                <a:r>
                  <a:rPr lang="en-US" sz="6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en-US" sz="12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4" name="4">
                <a:extLst>
                  <a:ext uri="{FF2B5EF4-FFF2-40B4-BE49-F238E27FC236}">
                    <a16:creationId xmlns:a16="http://schemas.microsoft.com/office/drawing/2014/main" id="{3FF25B1A-F52D-4F30-8B66-34A0D0650A9B}"/>
                  </a:ext>
                </a:extLst>
              </p:cNvPr>
              <p:cNvSpPr/>
              <p:nvPr/>
            </p:nvSpPr>
            <p:spPr>
              <a:xfrm flipH="1">
                <a:off x="1093184" y="3867145"/>
                <a:ext cx="823212" cy="541744"/>
              </a:xfrm>
              <a:prstGeom prst="flowChartDelay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4</a:t>
                </a:r>
              </a:p>
            </p:txBody>
          </p:sp>
          <p:sp>
            <p:nvSpPr>
              <p:cNvPr id="595" name="7">
                <a:extLst>
                  <a:ext uri="{FF2B5EF4-FFF2-40B4-BE49-F238E27FC236}">
                    <a16:creationId xmlns:a16="http://schemas.microsoft.com/office/drawing/2014/main" id="{B3E5ED1F-DB69-4271-B950-D76F46BA2EDA}"/>
                  </a:ext>
                </a:extLst>
              </p:cNvPr>
              <p:cNvSpPr/>
              <p:nvPr/>
            </p:nvSpPr>
            <p:spPr>
              <a:xfrm flipH="1">
                <a:off x="1093181" y="4452356"/>
                <a:ext cx="823212" cy="541744"/>
              </a:xfrm>
              <a:prstGeom prst="flowChartDelay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</a:p>
            </p:txBody>
          </p:sp>
          <p:sp>
            <p:nvSpPr>
              <p:cNvPr id="596" name="Special Characters">
                <a:extLst>
                  <a:ext uri="{FF2B5EF4-FFF2-40B4-BE49-F238E27FC236}">
                    <a16:creationId xmlns:a16="http://schemas.microsoft.com/office/drawing/2014/main" id="{549236B1-C636-466D-8C1C-D46C08E7BDD0}"/>
                  </a:ext>
                </a:extLst>
              </p:cNvPr>
              <p:cNvSpPr/>
              <p:nvPr/>
            </p:nvSpPr>
            <p:spPr>
              <a:xfrm flipH="1">
                <a:off x="1093181" y="5035530"/>
                <a:ext cx="823212" cy="541744"/>
              </a:xfrm>
              <a:prstGeom prst="flowChartDelay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✲</a:t>
                </a:r>
                <a:endPara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7" name="2">
                <a:extLst>
                  <a:ext uri="{FF2B5EF4-FFF2-40B4-BE49-F238E27FC236}">
                    <a16:creationId xmlns:a16="http://schemas.microsoft.com/office/drawing/2014/main" id="{231AA314-D30D-4E3D-89D9-58D189272301}"/>
                  </a:ext>
                </a:extLst>
              </p:cNvPr>
              <p:cNvSpPr/>
              <p:nvPr/>
            </p:nvSpPr>
            <p:spPr>
              <a:xfrm>
                <a:off x="1993112" y="3281930"/>
                <a:ext cx="821359" cy="541744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</a:t>
                </a:r>
                <a:endParaRPr lang="en-US" sz="12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98" name="5">
                <a:extLst>
                  <a:ext uri="{FF2B5EF4-FFF2-40B4-BE49-F238E27FC236}">
                    <a16:creationId xmlns:a16="http://schemas.microsoft.com/office/drawing/2014/main" id="{FD857024-2170-43EE-B26C-D4166C3B6728}"/>
                  </a:ext>
                </a:extLst>
              </p:cNvPr>
              <p:cNvSpPr/>
              <p:nvPr/>
            </p:nvSpPr>
            <p:spPr>
              <a:xfrm>
                <a:off x="1993109" y="3867141"/>
                <a:ext cx="821359" cy="541744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5</a:t>
                </a:r>
              </a:p>
            </p:txBody>
          </p:sp>
          <p:sp>
            <p:nvSpPr>
              <p:cNvPr id="599" name="8">
                <a:extLst>
                  <a:ext uri="{FF2B5EF4-FFF2-40B4-BE49-F238E27FC236}">
                    <a16:creationId xmlns:a16="http://schemas.microsoft.com/office/drawing/2014/main" id="{D5DB9CB3-BBC4-4F91-86FF-2885E3C12384}"/>
                  </a:ext>
                </a:extLst>
              </p:cNvPr>
              <p:cNvSpPr/>
              <p:nvPr/>
            </p:nvSpPr>
            <p:spPr>
              <a:xfrm>
                <a:off x="1993106" y="4452352"/>
                <a:ext cx="821359" cy="541744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8</a:t>
                </a:r>
              </a:p>
            </p:txBody>
          </p:sp>
          <p:sp>
            <p:nvSpPr>
              <p:cNvPr id="600" name="0">
                <a:extLst>
                  <a:ext uri="{FF2B5EF4-FFF2-40B4-BE49-F238E27FC236}">
                    <a16:creationId xmlns:a16="http://schemas.microsoft.com/office/drawing/2014/main" id="{ED7157B9-FBDC-4C4A-ACBE-A5C2E7C37216}"/>
                  </a:ext>
                </a:extLst>
              </p:cNvPr>
              <p:cNvSpPr/>
              <p:nvPr/>
            </p:nvSpPr>
            <p:spPr>
              <a:xfrm>
                <a:off x="1993106" y="5035527"/>
                <a:ext cx="821359" cy="541744"/>
              </a:xfrm>
              <a:prstGeom prst="round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0</a:t>
                </a:r>
              </a:p>
            </p:txBody>
          </p:sp>
          <p:sp>
            <p:nvSpPr>
              <p:cNvPr id="601" name="3">
                <a:extLst>
                  <a:ext uri="{FF2B5EF4-FFF2-40B4-BE49-F238E27FC236}">
                    <a16:creationId xmlns:a16="http://schemas.microsoft.com/office/drawing/2014/main" id="{F2428A78-AFC7-4E0C-9C81-02762CAB51B5}"/>
                  </a:ext>
                </a:extLst>
              </p:cNvPr>
              <p:cNvSpPr/>
              <p:nvPr/>
            </p:nvSpPr>
            <p:spPr>
              <a:xfrm>
                <a:off x="2891183" y="3281928"/>
                <a:ext cx="823212" cy="541744"/>
              </a:xfrm>
              <a:prstGeom prst="flowChartDelay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</a:t>
                </a:r>
              </a:p>
            </p:txBody>
          </p:sp>
          <p:sp>
            <p:nvSpPr>
              <p:cNvPr id="602" name="6">
                <a:extLst>
                  <a:ext uri="{FF2B5EF4-FFF2-40B4-BE49-F238E27FC236}">
                    <a16:creationId xmlns:a16="http://schemas.microsoft.com/office/drawing/2014/main" id="{1479F082-8EAE-4F44-B63B-F3DB4CBBA64A}"/>
                  </a:ext>
                </a:extLst>
              </p:cNvPr>
              <p:cNvSpPr/>
              <p:nvPr/>
            </p:nvSpPr>
            <p:spPr>
              <a:xfrm>
                <a:off x="2891180" y="3867140"/>
                <a:ext cx="823212" cy="541744"/>
              </a:xfrm>
              <a:prstGeom prst="flowChartDelay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6</a:t>
                </a:r>
              </a:p>
            </p:txBody>
          </p:sp>
          <p:sp>
            <p:nvSpPr>
              <p:cNvPr id="603" name="9">
                <a:extLst>
                  <a:ext uri="{FF2B5EF4-FFF2-40B4-BE49-F238E27FC236}">
                    <a16:creationId xmlns:a16="http://schemas.microsoft.com/office/drawing/2014/main" id="{941E3948-2D80-4B43-8309-16BEBB30FFB8}"/>
                  </a:ext>
                </a:extLst>
              </p:cNvPr>
              <p:cNvSpPr/>
              <p:nvPr/>
            </p:nvSpPr>
            <p:spPr>
              <a:xfrm>
                <a:off x="2891177" y="4452351"/>
                <a:ext cx="823212" cy="541744"/>
              </a:xfrm>
              <a:prstGeom prst="flowChartDelay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9</a:t>
                </a:r>
              </a:p>
            </p:txBody>
          </p:sp>
          <p:sp>
            <p:nvSpPr>
              <p:cNvPr id="604" name="Backspace">
                <a:extLst>
                  <a:ext uri="{FF2B5EF4-FFF2-40B4-BE49-F238E27FC236}">
                    <a16:creationId xmlns:a16="http://schemas.microsoft.com/office/drawing/2014/main" id="{D1208CE5-8121-4CB8-AE7B-944AC35965BB}"/>
                  </a:ext>
                </a:extLst>
              </p:cNvPr>
              <p:cNvSpPr/>
              <p:nvPr/>
            </p:nvSpPr>
            <p:spPr>
              <a:xfrm>
                <a:off x="2891177" y="5035524"/>
                <a:ext cx="823212" cy="541744"/>
              </a:xfrm>
              <a:prstGeom prst="flowChartDelay">
                <a:avLst/>
              </a:prstGeom>
              <a:solidFill>
                <a:schemeClr val="bg1">
                  <a:lumMod val="8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/>
                <a:r>
                  <a:rPr lang="en-US" altLang="ko-KR" sz="1400" kern="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#</a:t>
                </a:r>
              </a:p>
            </p:txBody>
          </p:sp>
        </p:grpSp>
        <p:grpSp>
          <p:nvGrpSpPr>
            <p:cNvPr id="605" name="그룹 604">
              <a:extLst>
                <a:ext uri="{FF2B5EF4-FFF2-40B4-BE49-F238E27FC236}">
                  <a16:creationId xmlns:a16="http://schemas.microsoft.com/office/drawing/2014/main" id="{F3F61884-32E1-4643-831E-B313EB5290B5}"/>
                </a:ext>
              </a:extLst>
            </p:cNvPr>
            <p:cNvGrpSpPr/>
            <p:nvPr/>
          </p:nvGrpSpPr>
          <p:grpSpPr>
            <a:xfrm>
              <a:off x="1562641" y="6111200"/>
              <a:ext cx="2691146" cy="495937"/>
              <a:chOff x="1789120" y="6142950"/>
              <a:chExt cx="2691146" cy="495937"/>
            </a:xfrm>
          </p:grpSpPr>
          <p:grpSp>
            <p:nvGrpSpPr>
              <p:cNvPr id="606" name="그룹 605">
                <a:extLst>
                  <a:ext uri="{FF2B5EF4-FFF2-40B4-BE49-F238E27FC236}">
                    <a16:creationId xmlns:a16="http://schemas.microsoft.com/office/drawing/2014/main" id="{E8BB59A5-05FD-4DD5-A642-D3B8FCDE462B}"/>
                  </a:ext>
                </a:extLst>
              </p:cNvPr>
              <p:cNvGrpSpPr/>
              <p:nvPr/>
            </p:nvGrpSpPr>
            <p:grpSpPr>
              <a:xfrm>
                <a:off x="2886973" y="6142950"/>
                <a:ext cx="495441" cy="495937"/>
                <a:chOff x="3167870" y="5831204"/>
                <a:chExt cx="495441" cy="495937"/>
              </a:xfrm>
            </p:grpSpPr>
            <p:sp>
              <p:nvSpPr>
                <p:cNvPr id="615" name="0">
                  <a:extLst>
                    <a:ext uri="{FF2B5EF4-FFF2-40B4-BE49-F238E27FC236}">
                      <a16:creationId xmlns:a16="http://schemas.microsoft.com/office/drawing/2014/main" id="{304F2A2D-761E-49AD-82A7-8E4B11C5248F}"/>
                    </a:ext>
                  </a:extLst>
                </p:cNvPr>
                <p:cNvSpPr/>
                <p:nvPr/>
              </p:nvSpPr>
              <p:spPr>
                <a:xfrm>
                  <a:off x="3167870" y="5831204"/>
                  <a:ext cx="495441" cy="495937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1400" dirty="0">
                    <a:solidFill>
                      <a:schemeClr val="bg1">
                        <a:lumMod val="50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616" name="그래픽 615" descr="수신기">
                  <a:extLst>
                    <a:ext uri="{FF2B5EF4-FFF2-40B4-BE49-F238E27FC236}">
                      <a16:creationId xmlns:a16="http://schemas.microsoft.com/office/drawing/2014/main" id="{009C2C06-420E-40F9-89FA-41A2B8027E0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263737" y="5927318"/>
                  <a:ext cx="303707" cy="303708"/>
                </a:xfrm>
                <a:prstGeom prst="rect">
                  <a:avLst/>
                </a:prstGeom>
              </p:spPr>
            </p:pic>
          </p:grpSp>
          <p:grpSp>
            <p:nvGrpSpPr>
              <p:cNvPr id="607" name="그룹 606">
                <a:extLst>
                  <a:ext uri="{FF2B5EF4-FFF2-40B4-BE49-F238E27FC236}">
                    <a16:creationId xmlns:a16="http://schemas.microsoft.com/office/drawing/2014/main" id="{D1BF47D3-A9D5-442E-8023-1BBDA607537D}"/>
                  </a:ext>
                </a:extLst>
              </p:cNvPr>
              <p:cNvGrpSpPr/>
              <p:nvPr/>
            </p:nvGrpSpPr>
            <p:grpSpPr>
              <a:xfrm>
                <a:off x="1789120" y="6159536"/>
                <a:ext cx="462204" cy="462764"/>
                <a:chOff x="2949656" y="6159537"/>
                <a:chExt cx="462204" cy="462764"/>
              </a:xfrm>
            </p:grpSpPr>
            <p:sp>
              <p:nvSpPr>
                <p:cNvPr id="611" name="Title Bar Background" descr="&lt;SmartSettings&gt;&lt;SmartResize anchorLeft=&quot;Absolute&quot; anchorTop=&quot;Absolut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765FF94D-2B6F-4A3D-8414-E96CF01659A0}"/>
                    </a:ext>
                  </a:extLst>
                </p:cNvPr>
                <p:cNvSpPr/>
                <p:nvPr>
                  <p:custDataLst>
                    <p:tags r:id="rId9"/>
                  </p:custDataLst>
                </p:nvPr>
              </p:nvSpPr>
              <p:spPr>
                <a:xfrm>
                  <a:off x="2949656" y="6159537"/>
                  <a:ext cx="462204" cy="462764"/>
                </a:xfrm>
                <a:prstGeom prst="ellipse">
                  <a:avLst/>
                </a:prstGeom>
                <a:solidFill>
                  <a:schemeClr val="bg1">
                    <a:lumMod val="50000"/>
                  </a:schemeClr>
                </a:solidFill>
                <a:ln w="317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tIns="54864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grpSp>
              <p:nvGrpSpPr>
                <p:cNvPr id="612" name="그룹 611">
                  <a:extLst>
                    <a:ext uri="{FF2B5EF4-FFF2-40B4-BE49-F238E27FC236}">
                      <a16:creationId xmlns:a16="http://schemas.microsoft.com/office/drawing/2014/main" id="{08B72D27-486B-409C-90DD-B404A9E2F1C7}"/>
                    </a:ext>
                  </a:extLst>
                </p:cNvPr>
                <p:cNvGrpSpPr/>
                <p:nvPr/>
              </p:nvGrpSpPr>
              <p:grpSpPr>
                <a:xfrm>
                  <a:off x="3065923" y="6276084"/>
                  <a:ext cx="229670" cy="229670"/>
                  <a:chOff x="4961585" y="4588714"/>
                  <a:chExt cx="946223" cy="987278"/>
                </a:xfrm>
              </p:grpSpPr>
              <p:sp>
                <p:nvSpPr>
                  <p:cNvPr id="613" name="Phone">
                    <a:extLst>
                      <a:ext uri="{FF2B5EF4-FFF2-40B4-BE49-F238E27FC236}">
                        <a16:creationId xmlns:a16="http://schemas.microsoft.com/office/drawing/2014/main" id="{810B29E4-3164-4501-A9F7-9A89D762594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5194945" y="4830492"/>
                    <a:ext cx="479503" cy="503722"/>
                  </a:xfrm>
                  <a:custGeom>
                    <a:avLst/>
                    <a:gdLst>
                      <a:gd name="T0" fmla="*/ 1175 w 1361"/>
                      <a:gd name="T1" fmla="*/ 1009 h 1433"/>
                      <a:gd name="T2" fmla="*/ 923 w 1361"/>
                      <a:gd name="T3" fmla="*/ 965 h 1433"/>
                      <a:gd name="T4" fmla="*/ 873 w 1361"/>
                      <a:gd name="T5" fmla="*/ 1008 h 1433"/>
                      <a:gd name="T6" fmla="*/ 509 w 1361"/>
                      <a:gd name="T7" fmla="*/ 887 h 1433"/>
                      <a:gd name="T8" fmla="*/ 440 w 1361"/>
                      <a:gd name="T9" fmla="*/ 510 h 1433"/>
                      <a:gd name="T10" fmla="*/ 490 w 1361"/>
                      <a:gd name="T11" fmla="*/ 466 h 1433"/>
                      <a:gd name="T12" fmla="*/ 481 w 1361"/>
                      <a:gd name="T13" fmla="*/ 211 h 1433"/>
                      <a:gd name="T14" fmla="*/ 446 w 1361"/>
                      <a:gd name="T15" fmla="*/ 154 h 1433"/>
                      <a:gd name="T16" fmla="*/ 238 w 1361"/>
                      <a:gd name="T17" fmla="*/ 72 h 1433"/>
                      <a:gd name="T18" fmla="*/ 193 w 1361"/>
                      <a:gd name="T19" fmla="*/ 111 h 1433"/>
                      <a:gd name="T20" fmla="*/ 29 w 1361"/>
                      <a:gd name="T21" fmla="*/ 389 h 1433"/>
                      <a:gd name="T22" fmla="*/ 310 w 1361"/>
                      <a:gd name="T23" fmla="*/ 1061 h 1433"/>
                      <a:gd name="T24" fmla="*/ 936 w 1361"/>
                      <a:gd name="T25" fmla="*/ 1431 h 1433"/>
                      <a:gd name="T26" fmla="*/ 1234 w 1361"/>
                      <a:gd name="T27" fmla="*/ 1308 h 1433"/>
                      <a:gd name="T28" fmla="*/ 1278 w 1361"/>
                      <a:gd name="T29" fmla="*/ 1269 h 1433"/>
                      <a:gd name="T30" fmla="*/ 1226 w 1361"/>
                      <a:gd name="T31" fmla="*/ 1052 h 1433"/>
                      <a:gd name="T32" fmla="*/ 1175 w 1361"/>
                      <a:gd name="T33" fmla="*/ 1009 h 14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361" h="1433">
                        <a:moveTo>
                          <a:pt x="1175" y="1009"/>
                        </a:moveTo>
                        <a:cubicBezTo>
                          <a:pt x="1091" y="937"/>
                          <a:pt x="1006" y="893"/>
                          <a:pt x="923" y="965"/>
                        </a:cubicBezTo>
                        <a:lnTo>
                          <a:pt x="873" y="1008"/>
                        </a:lnTo>
                        <a:cubicBezTo>
                          <a:pt x="837" y="1040"/>
                          <a:pt x="770" y="1187"/>
                          <a:pt x="509" y="887"/>
                        </a:cubicBezTo>
                        <a:cubicBezTo>
                          <a:pt x="248" y="588"/>
                          <a:pt x="403" y="541"/>
                          <a:pt x="440" y="510"/>
                        </a:cubicBezTo>
                        <a:lnTo>
                          <a:pt x="490" y="466"/>
                        </a:lnTo>
                        <a:cubicBezTo>
                          <a:pt x="572" y="394"/>
                          <a:pt x="541" y="304"/>
                          <a:pt x="481" y="211"/>
                        </a:cubicBezTo>
                        <a:lnTo>
                          <a:pt x="446" y="154"/>
                        </a:lnTo>
                        <a:cubicBezTo>
                          <a:pt x="386" y="61"/>
                          <a:pt x="321" y="0"/>
                          <a:pt x="238" y="72"/>
                        </a:cubicBezTo>
                        <a:lnTo>
                          <a:pt x="193" y="111"/>
                        </a:lnTo>
                        <a:cubicBezTo>
                          <a:pt x="157" y="138"/>
                          <a:pt x="54" y="224"/>
                          <a:pt x="29" y="389"/>
                        </a:cubicBezTo>
                        <a:cubicBezTo>
                          <a:pt x="0" y="586"/>
                          <a:pt x="94" y="812"/>
                          <a:pt x="310" y="1061"/>
                        </a:cubicBezTo>
                        <a:cubicBezTo>
                          <a:pt x="525" y="1309"/>
                          <a:pt x="736" y="1433"/>
                          <a:pt x="936" y="1431"/>
                        </a:cubicBezTo>
                        <a:cubicBezTo>
                          <a:pt x="1102" y="1429"/>
                          <a:pt x="1202" y="1340"/>
                          <a:pt x="1234" y="1308"/>
                        </a:cubicBezTo>
                        <a:lnTo>
                          <a:pt x="1278" y="1269"/>
                        </a:lnTo>
                        <a:cubicBezTo>
                          <a:pt x="1361" y="1197"/>
                          <a:pt x="1310" y="1124"/>
                          <a:pt x="1226" y="1052"/>
                        </a:cubicBezTo>
                        <a:lnTo>
                          <a:pt x="1175" y="100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14" name="그래픽 87" descr="새로 고침">
                    <a:extLst>
                      <a:ext uri="{FF2B5EF4-FFF2-40B4-BE49-F238E27FC236}">
                        <a16:creationId xmlns:a16="http://schemas.microsoft.com/office/drawing/2014/main" id="{975D8100-1D0C-445E-A80D-D8001F02EA43}"/>
                      </a:ext>
                    </a:extLst>
                  </p:cNvPr>
                  <p:cNvSpPr/>
                  <p:nvPr/>
                </p:nvSpPr>
                <p:spPr>
                  <a:xfrm>
                    <a:off x="4961585" y="4588714"/>
                    <a:ext cx="946223" cy="987278"/>
                  </a:xfrm>
                  <a:custGeom>
                    <a:avLst/>
                    <a:gdLst>
                      <a:gd name="connsiteX0" fmla="*/ 672023 w 946223"/>
                      <a:gd name="connsiteY0" fmla="*/ 301662 h 987278"/>
                      <a:gd name="connsiteX1" fmla="*/ 946223 w 946223"/>
                      <a:gd name="connsiteY1" fmla="*/ 301662 h 987278"/>
                      <a:gd name="connsiteX2" fmla="*/ 946223 w 946223"/>
                      <a:gd name="connsiteY2" fmla="*/ 27462 h 987278"/>
                      <a:gd name="connsiteX3" fmla="*/ 918803 w 946223"/>
                      <a:gd name="connsiteY3" fmla="*/ 27462 h 987278"/>
                      <a:gd name="connsiteX4" fmla="*/ 918803 w 946223"/>
                      <a:gd name="connsiteY4" fmla="*/ 242545 h 987278"/>
                      <a:gd name="connsiteX5" fmla="*/ 918680 w 946223"/>
                      <a:gd name="connsiteY5" fmla="*/ 242668 h 987278"/>
                      <a:gd name="connsiteX6" fmla="*/ 918557 w 946223"/>
                      <a:gd name="connsiteY6" fmla="*/ 242545 h 987278"/>
                      <a:gd name="connsiteX7" fmla="*/ 242545 w 946223"/>
                      <a:gd name="connsiteY7" fmla="*/ 68722 h 987278"/>
                      <a:gd name="connsiteX8" fmla="*/ 68722 w 946223"/>
                      <a:gd name="connsiteY8" fmla="*/ 744734 h 987278"/>
                      <a:gd name="connsiteX9" fmla="*/ 744734 w 946223"/>
                      <a:gd name="connsiteY9" fmla="*/ 918557 h 987278"/>
                      <a:gd name="connsiteX10" fmla="*/ 832183 w 946223"/>
                      <a:gd name="connsiteY10" fmla="*/ 852792 h 987278"/>
                      <a:gd name="connsiteX11" fmla="*/ 813359 w 946223"/>
                      <a:gd name="connsiteY11" fmla="*/ 832844 h 987278"/>
                      <a:gd name="connsiteX12" fmla="*/ 154263 w 946223"/>
                      <a:gd name="connsiteY12" fmla="*/ 813564 h 987278"/>
                      <a:gd name="connsiteX13" fmla="*/ 173543 w 946223"/>
                      <a:gd name="connsiteY13" fmla="*/ 154467 h 987278"/>
                      <a:gd name="connsiteX14" fmla="*/ 832640 w 946223"/>
                      <a:gd name="connsiteY14" fmla="*/ 173748 h 987278"/>
                      <a:gd name="connsiteX15" fmla="*/ 904709 w 946223"/>
                      <a:gd name="connsiteY15" fmla="*/ 273982 h 987278"/>
                      <a:gd name="connsiteX16" fmla="*/ 904659 w 946223"/>
                      <a:gd name="connsiteY16" fmla="*/ 274170 h 987278"/>
                      <a:gd name="connsiteX17" fmla="*/ 904586 w 946223"/>
                      <a:gd name="connsiteY17" fmla="*/ 274188 h 987278"/>
                      <a:gd name="connsiteX18" fmla="*/ 672023 w 946223"/>
                      <a:gd name="connsiteY18" fmla="*/ 274188 h 9872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946223" h="987278">
                        <a:moveTo>
                          <a:pt x="672023" y="301662"/>
                        </a:moveTo>
                        <a:lnTo>
                          <a:pt x="946223" y="301662"/>
                        </a:lnTo>
                        <a:lnTo>
                          <a:pt x="946223" y="27462"/>
                        </a:lnTo>
                        <a:lnTo>
                          <a:pt x="918803" y="27462"/>
                        </a:lnTo>
                        <a:lnTo>
                          <a:pt x="918803" y="242545"/>
                        </a:lnTo>
                        <a:cubicBezTo>
                          <a:pt x="918803" y="242613"/>
                          <a:pt x="918749" y="242668"/>
                          <a:pt x="918680" y="242668"/>
                        </a:cubicBezTo>
                        <a:cubicBezTo>
                          <a:pt x="918611" y="242668"/>
                          <a:pt x="918557" y="242613"/>
                          <a:pt x="918557" y="242545"/>
                        </a:cubicBezTo>
                        <a:cubicBezTo>
                          <a:pt x="779881" y="7870"/>
                          <a:pt x="477221" y="-69954"/>
                          <a:pt x="242545" y="68722"/>
                        </a:cubicBezTo>
                        <a:cubicBezTo>
                          <a:pt x="7870" y="207398"/>
                          <a:pt x="-69953" y="510058"/>
                          <a:pt x="68722" y="744734"/>
                        </a:cubicBezTo>
                        <a:cubicBezTo>
                          <a:pt x="207397" y="979409"/>
                          <a:pt x="510059" y="1057233"/>
                          <a:pt x="744734" y="918557"/>
                        </a:cubicBezTo>
                        <a:cubicBezTo>
                          <a:pt x="776231" y="899944"/>
                          <a:pt x="805561" y="877887"/>
                          <a:pt x="832183" y="852792"/>
                        </a:cubicBezTo>
                        <a:lnTo>
                          <a:pt x="813359" y="832844"/>
                        </a:lnTo>
                        <a:cubicBezTo>
                          <a:pt x="626031" y="1009524"/>
                          <a:pt x="330943" y="1000892"/>
                          <a:pt x="154263" y="813564"/>
                        </a:cubicBezTo>
                        <a:cubicBezTo>
                          <a:pt x="-22418" y="626235"/>
                          <a:pt x="-13785" y="331149"/>
                          <a:pt x="173543" y="154467"/>
                        </a:cubicBezTo>
                        <a:cubicBezTo>
                          <a:pt x="360872" y="-22213"/>
                          <a:pt x="655959" y="-13581"/>
                          <a:pt x="832640" y="173748"/>
                        </a:cubicBezTo>
                        <a:cubicBezTo>
                          <a:pt x="860999" y="203817"/>
                          <a:pt x="885236" y="237524"/>
                          <a:pt x="904709" y="273982"/>
                        </a:cubicBezTo>
                        <a:cubicBezTo>
                          <a:pt x="904748" y="274048"/>
                          <a:pt x="904724" y="274131"/>
                          <a:pt x="904659" y="274170"/>
                        </a:cubicBezTo>
                        <a:cubicBezTo>
                          <a:pt x="904637" y="274182"/>
                          <a:pt x="904612" y="274189"/>
                          <a:pt x="904586" y="274188"/>
                        </a:cubicBezTo>
                        <a:lnTo>
                          <a:pt x="672023" y="27418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050" cap="flat">
                    <a:solidFill>
                      <a:schemeClr val="bg1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dirty="0"/>
                  </a:p>
                </p:txBody>
              </p:sp>
            </p:grpSp>
          </p:grpSp>
          <p:grpSp>
            <p:nvGrpSpPr>
              <p:cNvPr id="608" name="그룹 607">
                <a:extLst>
                  <a:ext uri="{FF2B5EF4-FFF2-40B4-BE49-F238E27FC236}">
                    <a16:creationId xmlns:a16="http://schemas.microsoft.com/office/drawing/2014/main" id="{BA5ABEE6-F645-4069-AF33-7D58D83E8801}"/>
                  </a:ext>
                </a:extLst>
              </p:cNvPr>
              <p:cNvGrpSpPr/>
              <p:nvPr/>
            </p:nvGrpSpPr>
            <p:grpSpPr>
              <a:xfrm>
                <a:off x="4018062" y="6159536"/>
                <a:ext cx="462204" cy="462764"/>
                <a:chOff x="3581391" y="6159537"/>
                <a:chExt cx="462204" cy="462764"/>
              </a:xfrm>
            </p:grpSpPr>
            <p:sp>
              <p:nvSpPr>
                <p:cNvPr id="609" name="Title Bar Background" descr="&lt;SmartSettings&gt;&lt;SmartResize anchorLeft=&quot;Absolute&quot; anchorTop=&quot;Absolut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CD78F23C-034E-401C-9CF3-835ECF6B7074}"/>
                    </a:ext>
                  </a:extLst>
                </p:cNvPr>
                <p:cNvSpPr/>
                <p:nvPr>
                  <p:custDataLst>
                    <p:tags r:id="rId8"/>
                  </p:custDataLst>
                </p:nvPr>
              </p:nvSpPr>
              <p:spPr>
                <a:xfrm>
                  <a:off x="3581391" y="6159537"/>
                  <a:ext cx="462204" cy="46276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 w="317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tIns="54864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610" name="그래픽 609" descr="미래">
                  <a:extLst>
                    <a:ext uri="{FF2B5EF4-FFF2-40B4-BE49-F238E27FC236}">
                      <a16:creationId xmlns:a16="http://schemas.microsoft.com/office/drawing/2014/main" id="{517C22FE-F807-441D-8118-632368FC6F8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664160" y="6232812"/>
                  <a:ext cx="316958" cy="319445"/>
                </a:xfrm>
                <a:prstGeom prst="rect">
                  <a:avLst/>
                </a:prstGeom>
              </p:spPr>
            </p:pic>
          </p:grpSp>
        </p:grpSp>
        <p:sp>
          <p:nvSpPr>
            <p:cNvPr id="617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CEFE655-C5EF-41F0-9EB5-78C3E5B0DBF2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1516631" y="2898932"/>
              <a:ext cx="2783167" cy="723066"/>
            </a:xfrm>
            <a:prstGeom prst="roundRect">
              <a:avLst>
                <a:gd name="adj" fmla="val 7424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8" name="직사각형 617">
              <a:extLst>
                <a:ext uri="{FF2B5EF4-FFF2-40B4-BE49-F238E27FC236}">
                  <a16:creationId xmlns:a16="http://schemas.microsoft.com/office/drawing/2014/main" id="{6EC2DCB9-8440-4C50-96B2-D706C8F09805}"/>
                </a:ext>
              </a:extLst>
            </p:cNvPr>
            <p:cNvSpPr/>
            <p:nvPr/>
          </p:nvSpPr>
          <p:spPr>
            <a:xfrm>
              <a:off x="1503420" y="2042807"/>
              <a:ext cx="2773189" cy="2616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defRPr/>
              </a:pPr>
              <a:r>
                <a:rPr lang="ko-KR" altLang="en-US" sz="1100" b="1" dirty="0">
                  <a:solidFill>
                    <a:schemeClr val="bg1">
                      <a:lumMod val="6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 입력</a:t>
              </a:r>
              <a:endParaRPr lang="en-US" altLang="ko-KR" sz="11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619" name="그룹 618">
              <a:extLst>
                <a:ext uri="{FF2B5EF4-FFF2-40B4-BE49-F238E27FC236}">
                  <a16:creationId xmlns:a16="http://schemas.microsoft.com/office/drawing/2014/main" id="{98CA7485-ACDC-446E-9217-1BAAB9E2DD93}"/>
                </a:ext>
              </a:extLst>
            </p:cNvPr>
            <p:cNvGrpSpPr/>
            <p:nvPr/>
          </p:nvGrpSpPr>
          <p:grpSpPr>
            <a:xfrm>
              <a:off x="1730590" y="2986891"/>
              <a:ext cx="2318849" cy="623348"/>
              <a:chOff x="1917651" y="2894032"/>
              <a:chExt cx="2318849" cy="623348"/>
            </a:xfrm>
          </p:grpSpPr>
          <p:grpSp>
            <p:nvGrpSpPr>
              <p:cNvPr id="620" name="그룹 619">
                <a:extLst>
                  <a:ext uri="{FF2B5EF4-FFF2-40B4-BE49-F238E27FC236}">
                    <a16:creationId xmlns:a16="http://schemas.microsoft.com/office/drawing/2014/main" id="{71C59EC2-B2CC-4685-96ED-4E9B4E59AAB6}"/>
                  </a:ext>
                </a:extLst>
              </p:cNvPr>
              <p:cNvGrpSpPr/>
              <p:nvPr/>
            </p:nvGrpSpPr>
            <p:grpSpPr>
              <a:xfrm>
                <a:off x="1917651" y="2894032"/>
                <a:ext cx="2318849" cy="623348"/>
                <a:chOff x="2027574" y="2883101"/>
                <a:chExt cx="2318849" cy="623348"/>
              </a:xfrm>
            </p:grpSpPr>
            <p:grpSp>
              <p:nvGrpSpPr>
                <p:cNvPr id="622" name="그룹 621">
                  <a:extLst>
                    <a:ext uri="{FF2B5EF4-FFF2-40B4-BE49-F238E27FC236}">
                      <a16:creationId xmlns:a16="http://schemas.microsoft.com/office/drawing/2014/main" id="{90F23ACB-25D6-4BD1-8288-B3281D972034}"/>
                    </a:ext>
                  </a:extLst>
                </p:cNvPr>
                <p:cNvGrpSpPr/>
                <p:nvPr/>
              </p:nvGrpSpPr>
              <p:grpSpPr>
                <a:xfrm>
                  <a:off x="2984241" y="2884057"/>
                  <a:ext cx="408082" cy="622392"/>
                  <a:chOff x="5995796" y="2595499"/>
                  <a:chExt cx="408082" cy="622392"/>
                </a:xfrm>
              </p:grpSpPr>
              <p:grpSp>
                <p:nvGrpSpPr>
                  <p:cNvPr id="631" name="그룹 630">
                    <a:extLst>
                      <a:ext uri="{FF2B5EF4-FFF2-40B4-BE49-F238E27FC236}">
                        <a16:creationId xmlns:a16="http://schemas.microsoft.com/office/drawing/2014/main" id="{302A4CD2-5326-4A8F-8B79-2835ABE2DF60}"/>
                      </a:ext>
                    </a:extLst>
                  </p:cNvPr>
                  <p:cNvGrpSpPr/>
                  <p:nvPr/>
                </p:nvGrpSpPr>
                <p:grpSpPr>
                  <a:xfrm>
                    <a:off x="5995796" y="2595499"/>
                    <a:ext cx="408082" cy="408489"/>
                    <a:chOff x="3179336" y="6616050"/>
                    <a:chExt cx="468974" cy="469442"/>
                  </a:xfrm>
                </p:grpSpPr>
                <p:sp>
                  <p:nvSpPr>
                    <p:cNvPr id="633" name="0">
                      <a:extLst>
                        <a:ext uri="{FF2B5EF4-FFF2-40B4-BE49-F238E27FC236}">
                          <a16:creationId xmlns:a16="http://schemas.microsoft.com/office/drawing/2014/main" id="{8516458A-1022-4CED-BD33-F45CB49A74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9336" y="6616050"/>
                      <a:ext cx="468974" cy="469442"/>
                    </a:xfrm>
                    <a:prstGeom prst="roundRect">
                      <a:avLst/>
                    </a:prstGeom>
                    <a:solidFill>
                      <a:sysClr val="window" lastClr="FFFFFF"/>
                    </a:solidFill>
                    <a:ln w="1270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0" tIns="45720" rIns="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50000"/>
                          </a:prstClr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pic>
                  <p:nvPicPr>
                    <p:cNvPr id="634" name="그래픽 633" descr="말풍선">
                      <a:extLst>
                        <a:ext uri="{FF2B5EF4-FFF2-40B4-BE49-F238E27FC236}">
                          <a16:creationId xmlns:a16="http://schemas.microsoft.com/office/drawing/2014/main" id="{1577583F-26F5-47E8-A25F-BE3E4198D06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9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2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223522" y="6680092"/>
                      <a:ext cx="389605" cy="389605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632" name="직사각형 631">
                    <a:extLst>
                      <a:ext uri="{FF2B5EF4-FFF2-40B4-BE49-F238E27FC236}">
                        <a16:creationId xmlns:a16="http://schemas.microsoft.com/office/drawing/2014/main" id="{85F15577-33A5-49B3-99D1-7CA8ECECD4E9}"/>
                      </a:ext>
                    </a:extLst>
                  </p:cNvPr>
                  <p:cNvSpPr/>
                  <p:nvPr/>
                </p:nvSpPr>
                <p:spPr>
                  <a:xfrm>
                    <a:off x="6004912" y="3002447"/>
                    <a:ext cx="389850" cy="215444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1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rPr>
                      <a:t>문자</a:t>
                    </a:r>
                    <a:endPara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</p:grpSp>
            <p:grpSp>
              <p:nvGrpSpPr>
                <p:cNvPr id="623" name="그룹 622">
                  <a:extLst>
                    <a:ext uri="{FF2B5EF4-FFF2-40B4-BE49-F238E27FC236}">
                      <a16:creationId xmlns:a16="http://schemas.microsoft.com/office/drawing/2014/main" id="{F01E51F7-5E91-48F8-B8C6-9386DD6E3EEC}"/>
                    </a:ext>
                  </a:extLst>
                </p:cNvPr>
                <p:cNvGrpSpPr/>
                <p:nvPr/>
              </p:nvGrpSpPr>
              <p:grpSpPr>
                <a:xfrm>
                  <a:off x="2027574" y="2884057"/>
                  <a:ext cx="408082" cy="622392"/>
                  <a:chOff x="6524766" y="2595499"/>
                  <a:chExt cx="408082" cy="622392"/>
                </a:xfrm>
              </p:grpSpPr>
              <p:grpSp>
                <p:nvGrpSpPr>
                  <p:cNvPr id="627" name="그룹 626">
                    <a:extLst>
                      <a:ext uri="{FF2B5EF4-FFF2-40B4-BE49-F238E27FC236}">
                        <a16:creationId xmlns:a16="http://schemas.microsoft.com/office/drawing/2014/main" id="{F4BEAC0F-1411-45F3-B548-B1AB615E8BBE}"/>
                      </a:ext>
                    </a:extLst>
                  </p:cNvPr>
                  <p:cNvGrpSpPr/>
                  <p:nvPr/>
                </p:nvGrpSpPr>
                <p:grpSpPr>
                  <a:xfrm>
                    <a:off x="6524766" y="2595499"/>
                    <a:ext cx="408082" cy="408489"/>
                    <a:chOff x="4445926" y="6545964"/>
                    <a:chExt cx="468974" cy="469442"/>
                  </a:xfrm>
                </p:grpSpPr>
                <p:sp>
                  <p:nvSpPr>
                    <p:cNvPr id="629" name="0">
                      <a:extLst>
                        <a:ext uri="{FF2B5EF4-FFF2-40B4-BE49-F238E27FC236}">
                          <a16:creationId xmlns:a16="http://schemas.microsoft.com/office/drawing/2014/main" id="{B75B0ED0-33B3-447F-BE0D-11D9E9175B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45926" y="6545964"/>
                      <a:ext cx="468974" cy="469442"/>
                    </a:xfrm>
                    <a:prstGeom prst="roundRect">
                      <a:avLst/>
                    </a:prstGeom>
                    <a:solidFill>
                      <a:sysClr val="window" lastClr="FFFFFF"/>
                    </a:solidFill>
                    <a:ln w="1270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0" tIns="45720" rIns="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50000"/>
                          </a:prstClr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630" name="Create">
                      <a:extLst>
                        <a:ext uri="{FF2B5EF4-FFF2-40B4-BE49-F238E27FC236}">
                          <a16:creationId xmlns:a16="http://schemas.microsoft.com/office/drawing/2014/main" id="{A93D751E-BDEF-4378-AED5-D5A820DCEB52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4542916" y="6644523"/>
                      <a:ext cx="274995" cy="272325"/>
                    </a:xfrm>
                    <a:custGeom>
                      <a:avLst/>
                      <a:gdLst>
                        <a:gd name="T0" fmla="*/ 612 w 672"/>
                        <a:gd name="T1" fmla="*/ 0 h 666"/>
                        <a:gd name="T2" fmla="*/ 573 w 672"/>
                        <a:gd name="T3" fmla="*/ 16 h 666"/>
                        <a:gd name="T4" fmla="*/ 564 w 672"/>
                        <a:gd name="T5" fmla="*/ 25 h 666"/>
                        <a:gd name="T6" fmla="*/ 641 w 672"/>
                        <a:gd name="T7" fmla="*/ 102 h 666"/>
                        <a:gd name="T8" fmla="*/ 651 w 672"/>
                        <a:gd name="T9" fmla="*/ 93 h 666"/>
                        <a:gd name="T10" fmla="*/ 651 w 672"/>
                        <a:gd name="T11" fmla="*/ 16 h 666"/>
                        <a:gd name="T12" fmla="*/ 612 w 672"/>
                        <a:gd name="T13" fmla="*/ 0 h 666"/>
                        <a:gd name="T14" fmla="*/ 548 w 672"/>
                        <a:gd name="T15" fmla="*/ 41 h 666"/>
                        <a:gd name="T16" fmla="*/ 192 w 672"/>
                        <a:gd name="T17" fmla="*/ 399 h 666"/>
                        <a:gd name="T18" fmla="*/ 188 w 672"/>
                        <a:gd name="T19" fmla="*/ 405 h 666"/>
                        <a:gd name="T20" fmla="*/ 174 w 672"/>
                        <a:gd name="T21" fmla="*/ 477 h 666"/>
                        <a:gd name="T22" fmla="*/ 189 w 672"/>
                        <a:gd name="T23" fmla="*/ 493 h 666"/>
                        <a:gd name="T24" fmla="*/ 261 w 672"/>
                        <a:gd name="T25" fmla="*/ 478 h 666"/>
                        <a:gd name="T26" fmla="*/ 268 w 672"/>
                        <a:gd name="T27" fmla="*/ 474 h 666"/>
                        <a:gd name="T28" fmla="*/ 625 w 672"/>
                        <a:gd name="T29" fmla="*/ 119 h 666"/>
                        <a:gd name="T30" fmla="*/ 607 w 672"/>
                        <a:gd name="T31" fmla="*/ 100 h 666"/>
                        <a:gd name="T32" fmla="*/ 253 w 672"/>
                        <a:gd name="T33" fmla="*/ 452 h 666"/>
                        <a:gd name="T34" fmla="*/ 215 w 672"/>
                        <a:gd name="T35" fmla="*/ 413 h 666"/>
                        <a:gd name="T36" fmla="*/ 567 w 672"/>
                        <a:gd name="T37" fmla="*/ 60 h 666"/>
                        <a:gd name="T38" fmla="*/ 548 w 672"/>
                        <a:gd name="T39" fmla="*/ 41 h 666"/>
                        <a:gd name="T40" fmla="*/ 13 w 672"/>
                        <a:gd name="T41" fmla="*/ 80 h 666"/>
                        <a:gd name="T42" fmla="*/ 0 w 672"/>
                        <a:gd name="T43" fmla="*/ 93 h 666"/>
                        <a:gd name="T44" fmla="*/ 0 w 672"/>
                        <a:gd name="T45" fmla="*/ 653 h 666"/>
                        <a:gd name="T46" fmla="*/ 13 w 672"/>
                        <a:gd name="T47" fmla="*/ 666 h 666"/>
                        <a:gd name="T48" fmla="*/ 573 w 672"/>
                        <a:gd name="T49" fmla="*/ 666 h 666"/>
                        <a:gd name="T50" fmla="*/ 587 w 672"/>
                        <a:gd name="T51" fmla="*/ 653 h 666"/>
                        <a:gd name="T52" fmla="*/ 587 w 672"/>
                        <a:gd name="T53" fmla="*/ 186 h 666"/>
                        <a:gd name="T54" fmla="*/ 560 w 672"/>
                        <a:gd name="T55" fmla="*/ 213 h 666"/>
                        <a:gd name="T56" fmla="*/ 560 w 672"/>
                        <a:gd name="T57" fmla="*/ 640 h 666"/>
                        <a:gd name="T58" fmla="*/ 27 w 672"/>
                        <a:gd name="T59" fmla="*/ 640 h 666"/>
                        <a:gd name="T60" fmla="*/ 27 w 672"/>
                        <a:gd name="T61" fmla="*/ 106 h 666"/>
                        <a:gd name="T62" fmla="*/ 453 w 672"/>
                        <a:gd name="T63" fmla="*/ 106 h 666"/>
                        <a:gd name="T64" fmla="*/ 480 w 672"/>
                        <a:gd name="T65" fmla="*/ 80 h 666"/>
                        <a:gd name="T66" fmla="*/ 13 w 672"/>
                        <a:gd name="T67" fmla="*/ 80 h 66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</a:cxnLst>
                      <a:rect l="0" t="0" r="r" b="b"/>
                      <a:pathLst>
                        <a:path w="672" h="666">
                          <a:moveTo>
                            <a:pt x="612" y="0"/>
                          </a:moveTo>
                          <a:cubicBezTo>
                            <a:pt x="598" y="0"/>
                            <a:pt x="584" y="5"/>
                            <a:pt x="573" y="16"/>
                          </a:cubicBezTo>
                          <a:lnTo>
                            <a:pt x="564" y="25"/>
                          </a:lnTo>
                          <a:lnTo>
                            <a:pt x="641" y="102"/>
                          </a:lnTo>
                          <a:lnTo>
                            <a:pt x="651" y="93"/>
                          </a:lnTo>
                          <a:cubicBezTo>
                            <a:pt x="672" y="72"/>
                            <a:pt x="672" y="37"/>
                            <a:pt x="651" y="16"/>
                          </a:cubicBezTo>
                          <a:cubicBezTo>
                            <a:pt x="640" y="5"/>
                            <a:pt x="626" y="0"/>
                            <a:pt x="612" y="0"/>
                          </a:cubicBezTo>
                          <a:close/>
                          <a:moveTo>
                            <a:pt x="548" y="41"/>
                          </a:moveTo>
                          <a:lnTo>
                            <a:pt x="192" y="399"/>
                          </a:lnTo>
                          <a:cubicBezTo>
                            <a:pt x="190" y="400"/>
                            <a:pt x="189" y="403"/>
                            <a:pt x="188" y="405"/>
                          </a:cubicBezTo>
                          <a:lnTo>
                            <a:pt x="174" y="477"/>
                          </a:lnTo>
                          <a:cubicBezTo>
                            <a:pt x="172" y="486"/>
                            <a:pt x="180" y="494"/>
                            <a:pt x="189" y="493"/>
                          </a:cubicBezTo>
                          <a:lnTo>
                            <a:pt x="261" y="478"/>
                          </a:lnTo>
                          <a:cubicBezTo>
                            <a:pt x="264" y="478"/>
                            <a:pt x="266" y="476"/>
                            <a:pt x="268" y="474"/>
                          </a:cubicBezTo>
                          <a:lnTo>
                            <a:pt x="625" y="119"/>
                          </a:lnTo>
                          <a:lnTo>
                            <a:pt x="607" y="100"/>
                          </a:lnTo>
                          <a:lnTo>
                            <a:pt x="253" y="452"/>
                          </a:lnTo>
                          <a:lnTo>
                            <a:pt x="215" y="413"/>
                          </a:lnTo>
                          <a:lnTo>
                            <a:pt x="567" y="60"/>
                          </a:lnTo>
                          <a:lnTo>
                            <a:pt x="548" y="41"/>
                          </a:lnTo>
                          <a:close/>
                          <a:moveTo>
                            <a:pt x="13" y="80"/>
                          </a:moveTo>
                          <a:cubicBezTo>
                            <a:pt x="5" y="80"/>
                            <a:pt x="0" y="85"/>
                            <a:pt x="0" y="93"/>
                          </a:cubicBezTo>
                          <a:lnTo>
                            <a:pt x="0" y="653"/>
                          </a:lnTo>
                          <a:cubicBezTo>
                            <a:pt x="0" y="661"/>
                            <a:pt x="5" y="666"/>
                            <a:pt x="13" y="666"/>
                          </a:cubicBezTo>
                          <a:lnTo>
                            <a:pt x="573" y="666"/>
                          </a:lnTo>
                          <a:cubicBezTo>
                            <a:pt x="581" y="666"/>
                            <a:pt x="587" y="661"/>
                            <a:pt x="587" y="653"/>
                          </a:cubicBezTo>
                          <a:lnTo>
                            <a:pt x="587" y="186"/>
                          </a:lnTo>
                          <a:lnTo>
                            <a:pt x="560" y="213"/>
                          </a:lnTo>
                          <a:lnTo>
                            <a:pt x="560" y="640"/>
                          </a:lnTo>
                          <a:lnTo>
                            <a:pt x="27" y="640"/>
                          </a:lnTo>
                          <a:lnTo>
                            <a:pt x="27" y="106"/>
                          </a:lnTo>
                          <a:lnTo>
                            <a:pt x="453" y="106"/>
                          </a:lnTo>
                          <a:lnTo>
                            <a:pt x="480" y="80"/>
                          </a:lnTo>
                          <a:lnTo>
                            <a:pt x="13" y="80"/>
                          </a:lnTo>
                          <a:close/>
                        </a:path>
                      </a:pathLst>
                    </a:custGeom>
                    <a:solidFill>
                      <a:srgbClr val="BFBFBF"/>
                    </a:solidFill>
                    <a:ln w="3175">
                      <a:solidFill>
                        <a:srgbClr val="BFBFBF"/>
                      </a:solidFill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628" name="직사각형 627">
                    <a:extLst>
                      <a:ext uri="{FF2B5EF4-FFF2-40B4-BE49-F238E27FC236}">
                        <a16:creationId xmlns:a16="http://schemas.microsoft.com/office/drawing/2014/main" id="{0A3FDE66-5AC3-43B1-9950-2C00EF9B28E1}"/>
                      </a:ext>
                    </a:extLst>
                  </p:cNvPr>
                  <p:cNvSpPr/>
                  <p:nvPr/>
                </p:nvSpPr>
                <p:spPr>
                  <a:xfrm>
                    <a:off x="6535806" y="3002447"/>
                    <a:ext cx="389850" cy="215444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1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rPr>
                      <a:t>메모</a:t>
                    </a:r>
                    <a:endPara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</p:grpSp>
            <p:grpSp>
              <p:nvGrpSpPr>
                <p:cNvPr id="624" name="그룹 623">
                  <a:extLst>
                    <a:ext uri="{FF2B5EF4-FFF2-40B4-BE49-F238E27FC236}">
                      <a16:creationId xmlns:a16="http://schemas.microsoft.com/office/drawing/2014/main" id="{F29565D2-DE08-40C7-A5B7-A8207311F186}"/>
                    </a:ext>
                  </a:extLst>
                </p:cNvPr>
                <p:cNvGrpSpPr/>
                <p:nvPr/>
              </p:nvGrpSpPr>
              <p:grpSpPr>
                <a:xfrm>
                  <a:off x="3939623" y="2883101"/>
                  <a:ext cx="406800" cy="623348"/>
                  <a:chOff x="5465542" y="2594543"/>
                  <a:chExt cx="406800" cy="623348"/>
                </a:xfrm>
              </p:grpSpPr>
              <p:sp>
                <p:nvSpPr>
                  <p:cNvPr id="625" name="직사각형 624">
                    <a:extLst>
                      <a:ext uri="{FF2B5EF4-FFF2-40B4-BE49-F238E27FC236}">
                        <a16:creationId xmlns:a16="http://schemas.microsoft.com/office/drawing/2014/main" id="{CBD2B0C2-5F5B-45E2-B927-87A211FB4B41}"/>
                      </a:ext>
                    </a:extLst>
                  </p:cNvPr>
                  <p:cNvSpPr/>
                  <p:nvPr/>
                </p:nvSpPr>
                <p:spPr>
                  <a:xfrm>
                    <a:off x="5474019" y="3002447"/>
                    <a:ext cx="389850" cy="215444"/>
                  </a:xfrm>
                  <a:prstGeom prst="rect">
                    <a:avLst/>
                  </a:prstGeom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1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rPr>
                      <a:t>녹음</a:t>
                    </a:r>
                    <a:endPara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626" name="0">
                    <a:extLst>
                      <a:ext uri="{FF2B5EF4-FFF2-40B4-BE49-F238E27FC236}">
                        <a16:creationId xmlns:a16="http://schemas.microsoft.com/office/drawing/2014/main" id="{832FC1B4-F665-4357-BE70-C3BB5CE2E138}"/>
                      </a:ext>
                    </a:extLst>
                  </p:cNvPr>
                  <p:cNvSpPr/>
                  <p:nvPr/>
                </p:nvSpPr>
                <p:spPr>
                  <a:xfrm>
                    <a:off x="5465542" y="2594543"/>
                    <a:ext cx="406800" cy="410400"/>
                  </a:xfrm>
                  <a:prstGeom prst="round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" lastClr="FFFFFF">
                        <a:lumMod val="85000"/>
                      </a:sysClr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sp>
            <p:nvSpPr>
              <p:cNvPr id="621" name="Voicemail">
                <a:extLst>
                  <a:ext uri="{FF2B5EF4-FFF2-40B4-BE49-F238E27FC236}">
                    <a16:creationId xmlns:a16="http://schemas.microsoft.com/office/drawing/2014/main" id="{BE56D0C4-C320-4E91-9853-4CAE20BD3B0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97018" y="3048887"/>
                <a:ext cx="280030" cy="123542"/>
              </a:xfrm>
              <a:custGeom>
                <a:avLst/>
                <a:gdLst>
                  <a:gd name="T0" fmla="*/ 147 w 667"/>
                  <a:gd name="T1" fmla="*/ 0 h 293"/>
                  <a:gd name="T2" fmla="*/ 0 w 667"/>
                  <a:gd name="T3" fmla="*/ 147 h 293"/>
                  <a:gd name="T4" fmla="*/ 147 w 667"/>
                  <a:gd name="T5" fmla="*/ 293 h 293"/>
                  <a:gd name="T6" fmla="*/ 520 w 667"/>
                  <a:gd name="T7" fmla="*/ 293 h 293"/>
                  <a:gd name="T8" fmla="*/ 667 w 667"/>
                  <a:gd name="T9" fmla="*/ 147 h 293"/>
                  <a:gd name="T10" fmla="*/ 520 w 667"/>
                  <a:gd name="T11" fmla="*/ 0 h 293"/>
                  <a:gd name="T12" fmla="*/ 373 w 667"/>
                  <a:gd name="T13" fmla="*/ 147 h 293"/>
                  <a:gd name="T14" fmla="*/ 436 w 667"/>
                  <a:gd name="T15" fmla="*/ 267 h 293"/>
                  <a:gd name="T16" fmla="*/ 231 w 667"/>
                  <a:gd name="T17" fmla="*/ 267 h 293"/>
                  <a:gd name="T18" fmla="*/ 293 w 667"/>
                  <a:gd name="T19" fmla="*/ 147 h 293"/>
                  <a:gd name="T20" fmla="*/ 147 w 667"/>
                  <a:gd name="T21" fmla="*/ 0 h 293"/>
                  <a:gd name="T22" fmla="*/ 147 w 667"/>
                  <a:gd name="T23" fmla="*/ 27 h 293"/>
                  <a:gd name="T24" fmla="*/ 267 w 667"/>
                  <a:gd name="T25" fmla="*/ 147 h 293"/>
                  <a:gd name="T26" fmla="*/ 147 w 667"/>
                  <a:gd name="T27" fmla="*/ 267 h 293"/>
                  <a:gd name="T28" fmla="*/ 27 w 667"/>
                  <a:gd name="T29" fmla="*/ 147 h 293"/>
                  <a:gd name="T30" fmla="*/ 147 w 667"/>
                  <a:gd name="T31" fmla="*/ 27 h 293"/>
                  <a:gd name="T32" fmla="*/ 520 w 667"/>
                  <a:gd name="T33" fmla="*/ 27 h 293"/>
                  <a:gd name="T34" fmla="*/ 640 w 667"/>
                  <a:gd name="T35" fmla="*/ 147 h 293"/>
                  <a:gd name="T36" fmla="*/ 520 w 667"/>
                  <a:gd name="T37" fmla="*/ 267 h 293"/>
                  <a:gd name="T38" fmla="*/ 400 w 667"/>
                  <a:gd name="T39" fmla="*/ 147 h 293"/>
                  <a:gd name="T40" fmla="*/ 520 w 667"/>
                  <a:gd name="T41" fmla="*/ 27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67" h="293">
                    <a:moveTo>
                      <a:pt x="147" y="0"/>
                    </a:moveTo>
                    <a:cubicBezTo>
                      <a:pt x="66" y="0"/>
                      <a:pt x="0" y="66"/>
                      <a:pt x="0" y="147"/>
                    </a:cubicBezTo>
                    <a:cubicBezTo>
                      <a:pt x="0" y="227"/>
                      <a:pt x="66" y="293"/>
                      <a:pt x="147" y="293"/>
                    </a:cubicBezTo>
                    <a:lnTo>
                      <a:pt x="520" y="293"/>
                    </a:lnTo>
                    <a:cubicBezTo>
                      <a:pt x="601" y="293"/>
                      <a:pt x="667" y="227"/>
                      <a:pt x="667" y="147"/>
                    </a:cubicBezTo>
                    <a:cubicBezTo>
                      <a:pt x="667" y="66"/>
                      <a:pt x="601" y="0"/>
                      <a:pt x="520" y="0"/>
                    </a:cubicBezTo>
                    <a:cubicBezTo>
                      <a:pt x="439" y="0"/>
                      <a:pt x="373" y="66"/>
                      <a:pt x="373" y="147"/>
                    </a:cubicBezTo>
                    <a:cubicBezTo>
                      <a:pt x="373" y="196"/>
                      <a:pt x="398" y="240"/>
                      <a:pt x="436" y="267"/>
                    </a:cubicBezTo>
                    <a:lnTo>
                      <a:pt x="231" y="267"/>
                    </a:lnTo>
                    <a:cubicBezTo>
                      <a:pt x="269" y="240"/>
                      <a:pt x="293" y="196"/>
                      <a:pt x="293" y="147"/>
                    </a:cubicBezTo>
                    <a:cubicBezTo>
                      <a:pt x="293" y="66"/>
                      <a:pt x="228" y="0"/>
                      <a:pt x="147" y="0"/>
                    </a:cubicBezTo>
                    <a:close/>
                    <a:moveTo>
                      <a:pt x="147" y="27"/>
                    </a:moveTo>
                    <a:cubicBezTo>
                      <a:pt x="213" y="27"/>
                      <a:pt x="267" y="80"/>
                      <a:pt x="267" y="147"/>
                    </a:cubicBezTo>
                    <a:cubicBezTo>
                      <a:pt x="267" y="213"/>
                      <a:pt x="213" y="267"/>
                      <a:pt x="147" y="267"/>
                    </a:cubicBezTo>
                    <a:cubicBezTo>
                      <a:pt x="80" y="267"/>
                      <a:pt x="27" y="213"/>
                      <a:pt x="27" y="147"/>
                    </a:cubicBezTo>
                    <a:cubicBezTo>
                      <a:pt x="27" y="80"/>
                      <a:pt x="80" y="27"/>
                      <a:pt x="147" y="27"/>
                    </a:cubicBezTo>
                    <a:close/>
                    <a:moveTo>
                      <a:pt x="520" y="27"/>
                    </a:moveTo>
                    <a:cubicBezTo>
                      <a:pt x="586" y="27"/>
                      <a:pt x="640" y="80"/>
                      <a:pt x="640" y="147"/>
                    </a:cubicBezTo>
                    <a:cubicBezTo>
                      <a:pt x="640" y="213"/>
                      <a:pt x="586" y="267"/>
                      <a:pt x="520" y="267"/>
                    </a:cubicBezTo>
                    <a:cubicBezTo>
                      <a:pt x="454" y="267"/>
                      <a:pt x="400" y="213"/>
                      <a:pt x="400" y="147"/>
                    </a:cubicBezTo>
                    <a:cubicBezTo>
                      <a:pt x="400" y="80"/>
                      <a:pt x="454" y="27"/>
                      <a:pt x="520" y="27"/>
                    </a:cubicBezTo>
                    <a:close/>
                  </a:path>
                </a:pathLst>
              </a:custGeom>
              <a:solidFill>
                <a:srgbClr val="BFBFBF"/>
              </a:solidFill>
              <a:ln w="9525">
                <a:solidFill>
                  <a:srgbClr val="BFBFBF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636" name="그룹 635">
              <a:extLst>
                <a:ext uri="{FF2B5EF4-FFF2-40B4-BE49-F238E27FC236}">
                  <a16:creationId xmlns:a16="http://schemas.microsoft.com/office/drawing/2014/main" id="{53248294-23C6-4FAE-AEB9-42614C8293C0}"/>
                </a:ext>
              </a:extLst>
            </p:cNvPr>
            <p:cNvGrpSpPr/>
            <p:nvPr/>
          </p:nvGrpSpPr>
          <p:grpSpPr>
            <a:xfrm>
              <a:off x="2963590" y="1397984"/>
              <a:ext cx="1208677" cy="180663"/>
              <a:chOff x="9203223" y="1453586"/>
              <a:chExt cx="1208677" cy="180663"/>
            </a:xfrm>
          </p:grpSpPr>
          <p:sp>
            <p:nvSpPr>
              <p:cNvPr id="638" name="Series Label">
                <a:extLst>
                  <a:ext uri="{FF2B5EF4-FFF2-40B4-BE49-F238E27FC236}">
                    <a16:creationId xmlns:a16="http://schemas.microsoft.com/office/drawing/2014/main" id="{590391CB-18EF-4FA4-8F3E-4CE2F9F0D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35505" y="1482364"/>
                <a:ext cx="301365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  <a:defRPr/>
                </a:pPr>
                <a:r>
                  <a:rPr lang="ko-KR" altLang="en-US" sz="800" b="1" dirty="0">
                    <a:solidFill>
                      <a:srgbClr val="777777"/>
                    </a:solidFill>
                    <a:latin typeface="+mn-ea"/>
                  </a:rPr>
                  <a:t>통화 </a:t>
                </a:r>
                <a:r>
                  <a:rPr lang="en-US" altLang="ko-KR" sz="800" b="1" dirty="0">
                    <a:solidFill>
                      <a:srgbClr val="777777"/>
                    </a:solidFill>
                    <a:latin typeface="+mn-ea"/>
                  </a:rPr>
                  <a:t>1</a:t>
                </a:r>
                <a:endParaRPr lang="en-US" altLang="en-US" sz="2800" b="1" dirty="0">
                  <a:solidFill>
                    <a:srgbClr val="777777"/>
                  </a:solidFill>
                  <a:latin typeface="+mn-ea"/>
                </a:endParaRPr>
              </a:p>
            </p:txBody>
          </p:sp>
          <p:sp>
            <p:nvSpPr>
              <p:cNvPr id="639" name="Series Color">
                <a:extLst>
                  <a:ext uri="{FF2B5EF4-FFF2-40B4-BE49-F238E27FC236}">
                    <a16:creationId xmlns:a16="http://schemas.microsoft.com/office/drawing/2014/main" id="{3DDB1A0B-DD3C-4585-A497-24D0C3465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03223" y="1453586"/>
                <a:ext cx="180664" cy="180663"/>
              </a:xfrm>
              <a:prstGeom prst="ellipse">
                <a:avLst/>
              </a:prstGeom>
              <a:solidFill>
                <a:srgbClr val="D9D9D9"/>
              </a:solidFill>
              <a:ln w="0">
                <a:solidFill>
                  <a:schemeClr val="accent3">
                    <a:lumMod val="20000"/>
                    <a:lumOff val="8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  <a:defRPr/>
                </a:pPr>
                <a:endParaRPr lang="en-US" sz="1200" dirty="0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  <p:sp>
            <p:nvSpPr>
              <p:cNvPr id="640" name="Series Label">
                <a:extLst>
                  <a:ext uri="{FF2B5EF4-FFF2-40B4-BE49-F238E27FC236}">
                    <a16:creationId xmlns:a16="http://schemas.microsoft.com/office/drawing/2014/main" id="{ACAE29DA-9E19-403B-9FCE-0BB2196DF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0535" y="1482364"/>
                <a:ext cx="301365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  <a:defRPr/>
                </a:pPr>
                <a:r>
                  <a:rPr lang="ko-KR" altLang="en-US" sz="800" b="1" dirty="0">
                    <a:solidFill>
                      <a:srgbClr val="777777"/>
                    </a:solidFill>
                    <a:latin typeface="+mn-ea"/>
                  </a:rPr>
                  <a:t>통화 </a:t>
                </a:r>
                <a:r>
                  <a:rPr lang="en-US" altLang="ko-KR" sz="800" b="1" dirty="0">
                    <a:solidFill>
                      <a:srgbClr val="777777"/>
                    </a:solidFill>
                    <a:latin typeface="+mn-ea"/>
                  </a:rPr>
                  <a:t>2</a:t>
                </a:r>
                <a:endParaRPr lang="en-US" altLang="en-US" sz="2800" b="1" dirty="0">
                  <a:solidFill>
                    <a:srgbClr val="777777"/>
                  </a:solidFill>
                  <a:latin typeface="+mn-ea"/>
                </a:endParaRPr>
              </a:p>
            </p:txBody>
          </p:sp>
          <p:sp>
            <p:nvSpPr>
              <p:cNvPr id="641" name="Series Color">
                <a:extLst>
                  <a:ext uri="{FF2B5EF4-FFF2-40B4-BE49-F238E27FC236}">
                    <a16:creationId xmlns:a16="http://schemas.microsoft.com/office/drawing/2014/main" id="{C87E9877-67E5-442A-8FA6-5FBF5C1E8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78253" y="1453586"/>
                <a:ext cx="180664" cy="180663"/>
              </a:xfrm>
              <a:prstGeom prst="ellipse">
                <a:avLst/>
              </a:prstGeom>
              <a:solidFill>
                <a:srgbClr val="D9D9D9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  <a:defRPr/>
                </a:pPr>
                <a:endParaRPr lang="en-US" sz="1200" dirty="0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637" name="직사각형 636">
              <a:extLst>
                <a:ext uri="{FF2B5EF4-FFF2-40B4-BE49-F238E27FC236}">
                  <a16:creationId xmlns:a16="http://schemas.microsoft.com/office/drawing/2014/main" id="{2F0B8E7C-B1A3-4301-A363-01619F235958}"/>
                </a:ext>
              </a:extLst>
            </p:cNvPr>
            <p:cNvSpPr/>
            <p:nvPr/>
          </p:nvSpPr>
          <p:spPr>
            <a:xfrm>
              <a:off x="1603589" y="1372899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통화대기</a:t>
              </a:r>
              <a:endParaRPr kumimoji="1" lang="en-US" altLang="ko-KR" sz="9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sp>
        <p:nvSpPr>
          <p:cNvPr id="650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10A5949-E1F6-4771-A766-8E4905824617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4368800" y="1879600"/>
            <a:ext cx="5162550" cy="45275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aphicFrame>
        <p:nvGraphicFramePr>
          <p:cNvPr id="813" name="Google Shape;2187;p25">
            <a:extLst>
              <a:ext uri="{FF2B5EF4-FFF2-40B4-BE49-F238E27FC236}">
                <a16:creationId xmlns:a16="http://schemas.microsoft.com/office/drawing/2014/main" id="{FC5B01FC-55A7-48DC-B3FC-438FFFC3239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6344009"/>
              </p:ext>
            </p:extLst>
          </p:nvPr>
        </p:nvGraphicFramePr>
        <p:xfrm>
          <a:off x="9689649" y="564396"/>
          <a:ext cx="2322541" cy="4003256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44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lang="ko-KR" altLang="en-US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12301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  <a:tr h="28923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0144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08911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133393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03405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886547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29913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8356177"/>
                  </a:ext>
                </a:extLst>
              </a:tr>
            </a:tbl>
          </a:graphicData>
        </a:graphic>
      </p:graphicFrame>
      <p:grpSp>
        <p:nvGrpSpPr>
          <p:cNvPr id="814" name="그룹 813">
            <a:extLst>
              <a:ext uri="{FF2B5EF4-FFF2-40B4-BE49-F238E27FC236}">
                <a16:creationId xmlns:a16="http://schemas.microsoft.com/office/drawing/2014/main" id="{0A66C5C4-ADF8-4528-87AA-0E4E9836BB0D}"/>
              </a:ext>
            </a:extLst>
          </p:cNvPr>
          <p:cNvGrpSpPr/>
          <p:nvPr/>
        </p:nvGrpSpPr>
        <p:grpSpPr>
          <a:xfrm>
            <a:off x="8724448" y="648058"/>
            <a:ext cx="717040" cy="144346"/>
            <a:chOff x="8738111" y="706612"/>
            <a:chExt cx="1110739" cy="223600"/>
          </a:xfrm>
        </p:grpSpPr>
        <p:sp>
          <p:nvSpPr>
            <p:cNvPr id="815" name="Bell">
              <a:extLst>
                <a:ext uri="{FF2B5EF4-FFF2-40B4-BE49-F238E27FC236}">
                  <a16:creationId xmlns:a16="http://schemas.microsoft.com/office/drawing/2014/main" id="{56E0491F-68FE-420C-A06C-5CC382A2BE1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738111" y="706612"/>
              <a:ext cx="188526" cy="2236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816" name="그룹 815">
              <a:extLst>
                <a:ext uri="{FF2B5EF4-FFF2-40B4-BE49-F238E27FC236}">
                  <a16:creationId xmlns:a16="http://schemas.microsoft.com/office/drawing/2014/main" id="{4DC04307-94C4-4AAA-8237-1E1A2DC15254}"/>
                </a:ext>
              </a:extLst>
            </p:cNvPr>
            <p:cNvGrpSpPr/>
            <p:nvPr/>
          </p:nvGrpSpPr>
          <p:grpSpPr>
            <a:xfrm>
              <a:off x="9210380" y="752537"/>
              <a:ext cx="638470" cy="135853"/>
              <a:chOff x="9118176" y="740301"/>
              <a:chExt cx="755947" cy="160850"/>
            </a:xfrm>
          </p:grpSpPr>
          <p:sp>
            <p:nvSpPr>
              <p:cNvPr id="822" name="Delete">
                <a:extLst>
                  <a:ext uri="{FF2B5EF4-FFF2-40B4-BE49-F238E27FC236}">
                    <a16:creationId xmlns:a16="http://schemas.microsoft.com/office/drawing/2014/main" id="{2EC374AB-0695-47F4-9B28-F9AD0BA9E4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13271" y="740301"/>
                <a:ext cx="160852" cy="160850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823" name="그래픽 223" descr="정지">
                <a:extLst>
                  <a:ext uri="{FF2B5EF4-FFF2-40B4-BE49-F238E27FC236}">
                    <a16:creationId xmlns:a16="http://schemas.microsoft.com/office/drawing/2014/main" id="{5A9E4EE1-47D7-4C32-B41D-C57F1CE8FE50}"/>
                  </a:ext>
                </a:extLst>
              </p:cNvPr>
              <p:cNvSpPr/>
              <p:nvPr/>
            </p:nvSpPr>
            <p:spPr>
              <a:xfrm>
                <a:off x="9118176" y="811726"/>
                <a:ext cx="208800" cy="18000"/>
              </a:xfrm>
              <a:custGeom>
                <a:avLst/>
                <a:gdLst>
                  <a:gd name="connsiteX0" fmla="*/ 0 w 704850"/>
                  <a:gd name="connsiteY0" fmla="*/ 0 h 704850"/>
                  <a:gd name="connsiteX1" fmla="*/ 704850 w 704850"/>
                  <a:gd name="connsiteY1" fmla="*/ 0 h 704850"/>
                  <a:gd name="connsiteX2" fmla="*/ 704850 w 704850"/>
                  <a:gd name="connsiteY2" fmla="*/ 704850 h 704850"/>
                  <a:gd name="connsiteX3" fmla="*/ 0 w 704850"/>
                  <a:gd name="connsiteY3" fmla="*/ 704850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850" h="704850">
                    <a:moveTo>
                      <a:pt x="0" y="0"/>
                    </a:moveTo>
                    <a:lnTo>
                      <a:pt x="704850" y="0"/>
                    </a:lnTo>
                    <a:lnTo>
                      <a:pt x="704850" y="704850"/>
                    </a:lnTo>
                    <a:lnTo>
                      <a:pt x="0" y="70485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grpSp>
          <p:nvGrpSpPr>
            <p:cNvPr id="817" name="그래픽 17" descr="이동">
              <a:extLst>
                <a:ext uri="{FF2B5EF4-FFF2-40B4-BE49-F238E27FC236}">
                  <a16:creationId xmlns:a16="http://schemas.microsoft.com/office/drawing/2014/main" id="{74C62703-57B0-4181-BA50-3398D66D468E}"/>
                </a:ext>
              </a:extLst>
            </p:cNvPr>
            <p:cNvGrpSpPr/>
            <p:nvPr/>
          </p:nvGrpSpPr>
          <p:grpSpPr>
            <a:xfrm>
              <a:off x="9474677" y="739415"/>
              <a:ext cx="151200" cy="151200"/>
              <a:chOff x="4603301" y="3672250"/>
              <a:chExt cx="647700" cy="647700"/>
            </a:xfrm>
            <a:solidFill>
              <a:srgbClr val="5F5F5F"/>
            </a:solidFill>
          </p:grpSpPr>
          <p:sp>
            <p:nvSpPr>
              <p:cNvPr id="818" name="자유형: 도형 817">
                <a:extLst>
                  <a:ext uri="{FF2B5EF4-FFF2-40B4-BE49-F238E27FC236}">
                    <a16:creationId xmlns:a16="http://schemas.microsoft.com/office/drawing/2014/main" id="{6D480581-C788-4AFB-B992-E261894F01CA}"/>
                  </a:ext>
                </a:extLst>
              </p:cNvPr>
              <p:cNvSpPr/>
              <p:nvPr/>
            </p:nvSpPr>
            <p:spPr>
              <a:xfrm>
                <a:off x="4822376" y="3672250"/>
                <a:ext cx="209550" cy="228600"/>
              </a:xfrm>
              <a:custGeom>
                <a:avLst/>
                <a:gdLst>
                  <a:gd name="connsiteX0" fmla="*/ 76200 w 209550"/>
                  <a:gd name="connsiteY0" fmla="*/ 228600 h 228600"/>
                  <a:gd name="connsiteX1" fmla="*/ 133350 w 209550"/>
                  <a:gd name="connsiteY1" fmla="*/ 228600 h 228600"/>
                  <a:gd name="connsiteX2" fmla="*/ 133350 w 209550"/>
                  <a:gd name="connsiteY2" fmla="*/ 104775 h 228600"/>
                  <a:gd name="connsiteX3" fmla="*/ 209550 w 209550"/>
                  <a:gd name="connsiteY3" fmla="*/ 104775 h 228600"/>
                  <a:gd name="connsiteX4" fmla="*/ 104775 w 209550"/>
                  <a:gd name="connsiteY4" fmla="*/ 0 h 228600"/>
                  <a:gd name="connsiteX5" fmla="*/ 0 w 209550"/>
                  <a:gd name="connsiteY5" fmla="*/ 104775 h 228600"/>
                  <a:gd name="connsiteX6" fmla="*/ 76200 w 209550"/>
                  <a:gd name="connsiteY6" fmla="*/ 104775 h 228600"/>
                  <a:gd name="connsiteX7" fmla="*/ 76200 w 209550"/>
                  <a:gd name="connsiteY7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76200" y="228600"/>
                    </a:moveTo>
                    <a:lnTo>
                      <a:pt x="133350" y="228600"/>
                    </a:lnTo>
                    <a:lnTo>
                      <a:pt x="133350" y="104775"/>
                    </a:lnTo>
                    <a:lnTo>
                      <a:pt x="209550" y="104775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76200" y="104775"/>
                    </a:lnTo>
                    <a:lnTo>
                      <a:pt x="76200" y="22860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819" name="자유형: 도형 818">
                <a:extLst>
                  <a:ext uri="{FF2B5EF4-FFF2-40B4-BE49-F238E27FC236}">
                    <a16:creationId xmlns:a16="http://schemas.microsoft.com/office/drawing/2014/main" id="{419CCA5B-0790-4F33-BD93-6BDEC0755431}"/>
                  </a:ext>
                </a:extLst>
              </p:cNvPr>
              <p:cNvSpPr/>
              <p:nvPr/>
            </p:nvSpPr>
            <p:spPr>
              <a:xfrm>
                <a:off x="4822376" y="4091350"/>
                <a:ext cx="209550" cy="228600"/>
              </a:xfrm>
              <a:custGeom>
                <a:avLst/>
                <a:gdLst>
                  <a:gd name="connsiteX0" fmla="*/ 133350 w 209550"/>
                  <a:gd name="connsiteY0" fmla="*/ 0 h 228600"/>
                  <a:gd name="connsiteX1" fmla="*/ 76200 w 209550"/>
                  <a:gd name="connsiteY1" fmla="*/ 0 h 228600"/>
                  <a:gd name="connsiteX2" fmla="*/ 76200 w 209550"/>
                  <a:gd name="connsiteY2" fmla="*/ 123825 h 228600"/>
                  <a:gd name="connsiteX3" fmla="*/ 0 w 209550"/>
                  <a:gd name="connsiteY3" fmla="*/ 123825 h 228600"/>
                  <a:gd name="connsiteX4" fmla="*/ 104775 w 209550"/>
                  <a:gd name="connsiteY4" fmla="*/ 228600 h 228600"/>
                  <a:gd name="connsiteX5" fmla="*/ 209550 w 209550"/>
                  <a:gd name="connsiteY5" fmla="*/ 123825 h 228600"/>
                  <a:gd name="connsiteX6" fmla="*/ 133350 w 209550"/>
                  <a:gd name="connsiteY6" fmla="*/ 123825 h 228600"/>
                  <a:gd name="connsiteX7" fmla="*/ 133350 w 209550"/>
                  <a:gd name="connsiteY7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133350" y="0"/>
                    </a:moveTo>
                    <a:lnTo>
                      <a:pt x="76200" y="0"/>
                    </a:lnTo>
                    <a:lnTo>
                      <a:pt x="76200" y="123825"/>
                    </a:lnTo>
                    <a:lnTo>
                      <a:pt x="0" y="123825"/>
                    </a:lnTo>
                    <a:lnTo>
                      <a:pt x="104775" y="228600"/>
                    </a:lnTo>
                    <a:lnTo>
                      <a:pt x="209550" y="123825"/>
                    </a:lnTo>
                    <a:lnTo>
                      <a:pt x="133350" y="123825"/>
                    </a:lnTo>
                    <a:lnTo>
                      <a:pt x="13335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820" name="자유형: 도형 819">
                <a:extLst>
                  <a:ext uri="{FF2B5EF4-FFF2-40B4-BE49-F238E27FC236}">
                    <a16:creationId xmlns:a16="http://schemas.microsoft.com/office/drawing/2014/main" id="{4A5C639B-4966-4FA8-A380-845E439EB9F2}"/>
                  </a:ext>
                </a:extLst>
              </p:cNvPr>
              <p:cNvSpPr/>
              <p:nvPr/>
            </p:nvSpPr>
            <p:spPr>
              <a:xfrm>
                <a:off x="50224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04775 h 209550"/>
                  <a:gd name="connsiteX1" fmla="*/ 123825 w 228600"/>
                  <a:gd name="connsiteY1" fmla="*/ 0 h 209550"/>
                  <a:gd name="connsiteX2" fmla="*/ 123825 w 228600"/>
                  <a:gd name="connsiteY2" fmla="*/ 76200 h 209550"/>
                  <a:gd name="connsiteX3" fmla="*/ 0 w 228600"/>
                  <a:gd name="connsiteY3" fmla="*/ 76200 h 209550"/>
                  <a:gd name="connsiteX4" fmla="*/ 0 w 228600"/>
                  <a:gd name="connsiteY4" fmla="*/ 133350 h 209550"/>
                  <a:gd name="connsiteX5" fmla="*/ 123825 w 228600"/>
                  <a:gd name="connsiteY5" fmla="*/ 133350 h 209550"/>
                  <a:gd name="connsiteX6" fmla="*/ 123825 w 228600"/>
                  <a:gd name="connsiteY6" fmla="*/ 209550 h 209550"/>
                  <a:gd name="connsiteX7" fmla="*/ 228600 w 228600"/>
                  <a:gd name="connsiteY7" fmla="*/ 104775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04775"/>
                    </a:moveTo>
                    <a:lnTo>
                      <a:pt x="123825" y="0"/>
                    </a:lnTo>
                    <a:lnTo>
                      <a:pt x="123825" y="76200"/>
                    </a:lnTo>
                    <a:lnTo>
                      <a:pt x="0" y="76200"/>
                    </a:lnTo>
                    <a:lnTo>
                      <a:pt x="0" y="133350"/>
                    </a:lnTo>
                    <a:lnTo>
                      <a:pt x="123825" y="133350"/>
                    </a:lnTo>
                    <a:lnTo>
                      <a:pt x="123825" y="209550"/>
                    </a:lnTo>
                    <a:lnTo>
                      <a:pt x="228600" y="1047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821" name="자유형: 도형 820">
                <a:extLst>
                  <a:ext uri="{FF2B5EF4-FFF2-40B4-BE49-F238E27FC236}">
                    <a16:creationId xmlns:a16="http://schemas.microsoft.com/office/drawing/2014/main" id="{78BC625A-9B4A-44AD-B58D-A0C77C6E9669}"/>
                  </a:ext>
                </a:extLst>
              </p:cNvPr>
              <p:cNvSpPr/>
              <p:nvPr/>
            </p:nvSpPr>
            <p:spPr>
              <a:xfrm>
                <a:off x="46033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33350 h 209550"/>
                  <a:gd name="connsiteX1" fmla="*/ 228600 w 228600"/>
                  <a:gd name="connsiteY1" fmla="*/ 76200 h 209550"/>
                  <a:gd name="connsiteX2" fmla="*/ 104775 w 228600"/>
                  <a:gd name="connsiteY2" fmla="*/ 76200 h 209550"/>
                  <a:gd name="connsiteX3" fmla="*/ 104775 w 228600"/>
                  <a:gd name="connsiteY3" fmla="*/ 0 h 209550"/>
                  <a:gd name="connsiteX4" fmla="*/ 0 w 228600"/>
                  <a:gd name="connsiteY4" fmla="*/ 104775 h 209550"/>
                  <a:gd name="connsiteX5" fmla="*/ 104775 w 228600"/>
                  <a:gd name="connsiteY5" fmla="*/ 209550 h 209550"/>
                  <a:gd name="connsiteX6" fmla="*/ 104775 w 228600"/>
                  <a:gd name="connsiteY6" fmla="*/ 133350 h 209550"/>
                  <a:gd name="connsiteX7" fmla="*/ 228600 w 228600"/>
                  <a:gd name="connsiteY7" fmla="*/ 1333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33350"/>
                    </a:moveTo>
                    <a:lnTo>
                      <a:pt x="228600" y="76200"/>
                    </a:lnTo>
                    <a:lnTo>
                      <a:pt x="104775" y="76200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104775" y="209550"/>
                    </a:lnTo>
                    <a:lnTo>
                      <a:pt x="104775" y="133350"/>
                    </a:lnTo>
                    <a:lnTo>
                      <a:pt x="228600" y="13335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824" name="그룹 823">
            <a:extLst>
              <a:ext uri="{FF2B5EF4-FFF2-40B4-BE49-F238E27FC236}">
                <a16:creationId xmlns:a16="http://schemas.microsoft.com/office/drawing/2014/main" id="{9466FEDB-FF2E-403C-AC9E-7F1C9C6AFAAD}"/>
              </a:ext>
            </a:extLst>
          </p:cNvPr>
          <p:cNvGrpSpPr/>
          <p:nvPr/>
        </p:nvGrpSpPr>
        <p:grpSpPr>
          <a:xfrm>
            <a:off x="6743713" y="631657"/>
            <a:ext cx="189610" cy="189610"/>
            <a:chOff x="6822002" y="613386"/>
            <a:chExt cx="226152" cy="226152"/>
          </a:xfrm>
        </p:grpSpPr>
        <p:sp>
          <p:nvSpPr>
            <p:cNvPr id="825" name="그래픽 226" descr="정지">
              <a:extLst>
                <a:ext uri="{FF2B5EF4-FFF2-40B4-BE49-F238E27FC236}">
                  <a16:creationId xmlns:a16="http://schemas.microsoft.com/office/drawing/2014/main" id="{89905291-D95E-4E73-9BBD-C5C9698129BB}"/>
                </a:ext>
              </a:extLst>
            </p:cNvPr>
            <p:cNvSpPr/>
            <p:nvPr/>
          </p:nvSpPr>
          <p:spPr>
            <a:xfrm flipH="1">
              <a:off x="6822002" y="613386"/>
              <a:ext cx="226152" cy="226152"/>
            </a:xfrm>
            <a:prstGeom prst="ellipse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pic>
          <p:nvPicPr>
            <p:cNvPr id="826" name="그래픽 825" descr="별">
              <a:extLst>
                <a:ext uri="{FF2B5EF4-FFF2-40B4-BE49-F238E27FC236}">
                  <a16:creationId xmlns:a16="http://schemas.microsoft.com/office/drawing/2014/main" id="{05577889-09DE-415B-A9B2-FB4E8DAC9540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 flipH="1">
              <a:off x="6874052" y="665436"/>
              <a:ext cx="122052" cy="122052"/>
            </a:xfrm>
            <a:prstGeom prst="rect">
              <a:avLst/>
            </a:prstGeom>
          </p:spPr>
        </p:pic>
      </p:grpSp>
      <p:grpSp>
        <p:nvGrpSpPr>
          <p:cNvPr id="830" name="그룹 829">
            <a:extLst>
              <a:ext uri="{FF2B5EF4-FFF2-40B4-BE49-F238E27FC236}">
                <a16:creationId xmlns:a16="http://schemas.microsoft.com/office/drawing/2014/main" id="{EFEC235E-D30E-4FAC-8D5A-0F0E3D988622}"/>
              </a:ext>
            </a:extLst>
          </p:cNvPr>
          <p:cNvGrpSpPr/>
          <p:nvPr/>
        </p:nvGrpSpPr>
        <p:grpSpPr>
          <a:xfrm>
            <a:off x="4530743" y="983653"/>
            <a:ext cx="1545016" cy="246221"/>
            <a:chOff x="4853617" y="2036622"/>
            <a:chExt cx="2000700" cy="246221"/>
          </a:xfrm>
        </p:grpSpPr>
        <p:grpSp>
          <p:nvGrpSpPr>
            <p:cNvPr id="831" name="그룹 830">
              <a:extLst>
                <a:ext uri="{FF2B5EF4-FFF2-40B4-BE49-F238E27FC236}">
                  <a16:creationId xmlns:a16="http://schemas.microsoft.com/office/drawing/2014/main" id="{58C0A9C1-6192-48C2-BBCB-0C13C57256C0}"/>
                </a:ext>
              </a:extLst>
            </p:cNvPr>
            <p:cNvGrpSpPr/>
            <p:nvPr/>
          </p:nvGrpSpPr>
          <p:grpSpPr>
            <a:xfrm>
              <a:off x="4853617" y="2036622"/>
              <a:ext cx="972000" cy="246221"/>
              <a:chOff x="4950344" y="1376914"/>
              <a:chExt cx="1389112" cy="246221"/>
            </a:xfrm>
          </p:grpSpPr>
          <p:sp>
            <p:nvSpPr>
              <p:cNvPr id="835" name="직사각형 834">
                <a:extLst>
                  <a:ext uri="{FF2B5EF4-FFF2-40B4-BE49-F238E27FC236}">
                    <a16:creationId xmlns:a16="http://schemas.microsoft.com/office/drawing/2014/main" id="{3DCAED79-A7AB-4A4D-8A89-ACA9648CD4D0}"/>
                  </a:ext>
                </a:extLst>
              </p:cNvPr>
              <p:cNvSpPr/>
              <p:nvPr/>
            </p:nvSpPr>
            <p:spPr>
              <a:xfrm>
                <a:off x="4999375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1000" b="1" kern="12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통화목록</a:t>
                </a:r>
                <a:endParaRPr kumimoji="1" lang="en-US" altLang="ko-KR" sz="1000" b="1" kern="12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836" name="Line">
                <a:extLst>
                  <a:ext uri="{FF2B5EF4-FFF2-40B4-BE49-F238E27FC236}">
                    <a16:creationId xmlns:a16="http://schemas.microsoft.com/office/drawing/2014/main" id="{1F1C1111-7E48-4DDC-B699-EE5CFFCB4F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32" name="그룹 831">
              <a:extLst>
                <a:ext uri="{FF2B5EF4-FFF2-40B4-BE49-F238E27FC236}">
                  <a16:creationId xmlns:a16="http://schemas.microsoft.com/office/drawing/2014/main" id="{7A150892-1D20-42C1-A86F-F01B9D2CFD0D}"/>
                </a:ext>
              </a:extLst>
            </p:cNvPr>
            <p:cNvGrpSpPr/>
            <p:nvPr/>
          </p:nvGrpSpPr>
          <p:grpSpPr>
            <a:xfrm>
              <a:off x="5882317" y="2036622"/>
              <a:ext cx="972000" cy="246221"/>
              <a:chOff x="4950344" y="1376914"/>
              <a:chExt cx="1389112" cy="246221"/>
            </a:xfrm>
          </p:grpSpPr>
          <p:sp>
            <p:nvSpPr>
              <p:cNvPr id="833" name="직사각형 832">
                <a:extLst>
                  <a:ext uri="{FF2B5EF4-FFF2-40B4-BE49-F238E27FC236}">
                    <a16:creationId xmlns:a16="http://schemas.microsoft.com/office/drawing/2014/main" id="{7B327153-D1C7-4008-8D92-D029DF7740BA}"/>
                  </a:ext>
                </a:extLst>
              </p:cNvPr>
              <p:cNvSpPr/>
              <p:nvPr/>
            </p:nvSpPr>
            <p:spPr>
              <a:xfrm>
                <a:off x="4999375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1000" kern="12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통화예약</a:t>
                </a:r>
                <a:endParaRPr kumimoji="1" lang="en-US" altLang="ko-KR" sz="1000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834" name="Line">
                <a:extLst>
                  <a:ext uri="{FF2B5EF4-FFF2-40B4-BE49-F238E27FC236}">
                    <a16:creationId xmlns:a16="http://schemas.microsoft.com/office/drawing/2014/main" id="{5E8733BE-C76F-409C-B13C-62750C587B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837" name="그래픽 836" descr="돋보기">
            <a:extLst>
              <a:ext uri="{FF2B5EF4-FFF2-40B4-BE49-F238E27FC236}">
                <a16:creationId xmlns:a16="http://schemas.microsoft.com/office/drawing/2014/main" id="{15334FCA-9742-45F3-B3FB-133D0D0EF0C6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9098116" y="999304"/>
            <a:ext cx="207196" cy="207196"/>
          </a:xfrm>
          <a:prstGeom prst="rect">
            <a:avLst/>
          </a:prstGeom>
        </p:spPr>
      </p:pic>
      <p:grpSp>
        <p:nvGrpSpPr>
          <p:cNvPr id="838" name="그룹 837">
            <a:extLst>
              <a:ext uri="{FF2B5EF4-FFF2-40B4-BE49-F238E27FC236}">
                <a16:creationId xmlns:a16="http://schemas.microsoft.com/office/drawing/2014/main" id="{ECA22980-292C-4BDC-9B2E-CC1C174859CC}"/>
              </a:ext>
            </a:extLst>
          </p:cNvPr>
          <p:cNvGrpSpPr/>
          <p:nvPr/>
        </p:nvGrpSpPr>
        <p:grpSpPr>
          <a:xfrm>
            <a:off x="5465205" y="1384300"/>
            <a:ext cx="2052000" cy="140966"/>
            <a:chOff x="9025715" y="1651414"/>
            <a:chExt cx="2759138" cy="250993"/>
          </a:xfrm>
        </p:grpSpPr>
        <p:sp>
          <p:nvSpPr>
            <p:cNvPr id="839" name="Text Box">
              <a:extLst>
                <a:ext uri="{FF2B5EF4-FFF2-40B4-BE49-F238E27FC236}">
                  <a16:creationId xmlns:a16="http://schemas.microsoft.com/office/drawing/2014/main" id="{FCE9CD84-93B4-46C3-988E-F5CB069FB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3890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발신</a:t>
              </a:r>
              <a:endParaRPr lang="en-US" sz="7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840" name="Text Box">
              <a:extLst>
                <a:ext uri="{FF2B5EF4-FFF2-40B4-BE49-F238E27FC236}">
                  <a16:creationId xmlns:a16="http://schemas.microsoft.com/office/drawing/2014/main" id="{7174DD7B-4EB0-4F24-A3C9-D8908E7F0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2064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수신</a:t>
              </a:r>
              <a:endParaRPr lang="en-US" sz="7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841" name="Text Box">
              <a:extLst>
                <a:ext uri="{FF2B5EF4-FFF2-40B4-BE49-F238E27FC236}">
                  <a16:creationId xmlns:a16="http://schemas.microsoft.com/office/drawing/2014/main" id="{E251D1E6-2060-4DF4-AE7E-7B08F77B1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0238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부재중</a:t>
              </a:r>
              <a:endParaRPr lang="en-US" sz="7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842" name="Text Box">
              <a:extLst>
                <a:ext uri="{FF2B5EF4-FFF2-40B4-BE49-F238E27FC236}">
                  <a16:creationId xmlns:a16="http://schemas.microsoft.com/office/drawing/2014/main" id="{90398F48-7B67-4B53-9ACA-AC317AA54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5715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전체</a:t>
              </a:r>
              <a:endParaRPr 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843" name="그룹 842">
            <a:extLst>
              <a:ext uri="{FF2B5EF4-FFF2-40B4-BE49-F238E27FC236}">
                <a16:creationId xmlns:a16="http://schemas.microsoft.com/office/drawing/2014/main" id="{FBFC6651-AD4E-4230-B1B7-B1FE90FF8DAD}"/>
              </a:ext>
            </a:extLst>
          </p:cNvPr>
          <p:cNvGrpSpPr/>
          <p:nvPr/>
        </p:nvGrpSpPr>
        <p:grpSpPr>
          <a:xfrm>
            <a:off x="7994027" y="1349452"/>
            <a:ext cx="1397489" cy="210663"/>
            <a:chOff x="7737887" y="1829820"/>
            <a:chExt cx="1397489" cy="210663"/>
          </a:xfrm>
        </p:grpSpPr>
        <p:sp>
          <p:nvSpPr>
            <p:cNvPr id="844" name="Sorting (Descending)">
              <a:extLst>
                <a:ext uri="{FF2B5EF4-FFF2-40B4-BE49-F238E27FC236}">
                  <a16:creationId xmlns:a16="http://schemas.microsoft.com/office/drawing/2014/main" id="{179CF337-0B16-44B3-8660-2C8E5D78978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7887" y="1873163"/>
              <a:ext cx="230928" cy="123977"/>
            </a:xfrm>
            <a:custGeom>
              <a:avLst/>
              <a:gdLst>
                <a:gd name="T0" fmla="*/ 539 w 680"/>
                <a:gd name="T1" fmla="*/ 0 h 458"/>
                <a:gd name="T2" fmla="*/ 525 w 680"/>
                <a:gd name="T3" fmla="*/ 14 h 458"/>
                <a:gd name="T4" fmla="*/ 525 w 680"/>
                <a:gd name="T5" fmla="*/ 407 h 458"/>
                <a:gd name="T6" fmla="*/ 430 w 680"/>
                <a:gd name="T7" fmla="*/ 312 h 458"/>
                <a:gd name="T8" fmla="*/ 420 w 680"/>
                <a:gd name="T9" fmla="*/ 308 h 458"/>
                <a:gd name="T10" fmla="*/ 411 w 680"/>
                <a:gd name="T11" fmla="*/ 331 h 458"/>
                <a:gd name="T12" fmla="*/ 539 w 680"/>
                <a:gd name="T13" fmla="*/ 458 h 458"/>
                <a:gd name="T14" fmla="*/ 667 w 680"/>
                <a:gd name="T15" fmla="*/ 331 h 458"/>
                <a:gd name="T16" fmla="*/ 648 w 680"/>
                <a:gd name="T17" fmla="*/ 312 h 458"/>
                <a:gd name="T18" fmla="*/ 552 w 680"/>
                <a:gd name="T19" fmla="*/ 407 h 458"/>
                <a:gd name="T20" fmla="*/ 552 w 680"/>
                <a:gd name="T21" fmla="*/ 14 h 458"/>
                <a:gd name="T22" fmla="*/ 539 w 680"/>
                <a:gd name="T23" fmla="*/ 0 h 458"/>
                <a:gd name="T24" fmla="*/ 353 w 680"/>
                <a:gd name="T25" fmla="*/ 0 h 458"/>
                <a:gd name="T26" fmla="*/ 352 w 680"/>
                <a:gd name="T27" fmla="*/ 0 h 458"/>
                <a:gd name="T28" fmla="*/ 19 w 680"/>
                <a:gd name="T29" fmla="*/ 0 h 458"/>
                <a:gd name="T30" fmla="*/ 19 w 680"/>
                <a:gd name="T31" fmla="*/ 27 h 458"/>
                <a:gd name="T32" fmla="*/ 352 w 680"/>
                <a:gd name="T33" fmla="*/ 27 h 458"/>
                <a:gd name="T34" fmla="*/ 353 w 680"/>
                <a:gd name="T35" fmla="*/ 0 h 458"/>
                <a:gd name="T36" fmla="*/ 19 w 680"/>
                <a:gd name="T37" fmla="*/ 107 h 458"/>
                <a:gd name="T38" fmla="*/ 19 w 680"/>
                <a:gd name="T39" fmla="*/ 134 h 458"/>
                <a:gd name="T40" fmla="*/ 259 w 680"/>
                <a:gd name="T41" fmla="*/ 134 h 458"/>
                <a:gd name="T42" fmla="*/ 259 w 680"/>
                <a:gd name="T43" fmla="*/ 107 h 458"/>
                <a:gd name="T44" fmla="*/ 19 w 680"/>
                <a:gd name="T45" fmla="*/ 107 h 458"/>
                <a:gd name="T46" fmla="*/ 17 w 680"/>
                <a:gd name="T47" fmla="*/ 214 h 458"/>
                <a:gd name="T48" fmla="*/ 19 w 680"/>
                <a:gd name="T49" fmla="*/ 240 h 458"/>
                <a:gd name="T50" fmla="*/ 205 w 680"/>
                <a:gd name="T51" fmla="*/ 240 h 458"/>
                <a:gd name="T52" fmla="*/ 205 w 680"/>
                <a:gd name="T53" fmla="*/ 214 h 458"/>
                <a:gd name="T54" fmla="*/ 19 w 680"/>
                <a:gd name="T55" fmla="*/ 214 h 458"/>
                <a:gd name="T56" fmla="*/ 17 w 680"/>
                <a:gd name="T57" fmla="*/ 214 h 458"/>
                <a:gd name="T58" fmla="*/ 18 w 680"/>
                <a:gd name="T59" fmla="*/ 321 h 458"/>
                <a:gd name="T60" fmla="*/ 19 w 680"/>
                <a:gd name="T61" fmla="*/ 347 h 458"/>
                <a:gd name="T62" fmla="*/ 152 w 680"/>
                <a:gd name="T63" fmla="*/ 347 h 458"/>
                <a:gd name="T64" fmla="*/ 152 w 680"/>
                <a:gd name="T65" fmla="*/ 321 h 458"/>
                <a:gd name="T66" fmla="*/ 19 w 680"/>
                <a:gd name="T67" fmla="*/ 321 h 458"/>
                <a:gd name="T68" fmla="*/ 18 w 680"/>
                <a:gd name="T69" fmla="*/ 321 h 458"/>
                <a:gd name="T70" fmla="*/ 19 w 680"/>
                <a:gd name="T71" fmla="*/ 427 h 458"/>
                <a:gd name="T72" fmla="*/ 19 w 680"/>
                <a:gd name="T73" fmla="*/ 453 h 458"/>
                <a:gd name="T74" fmla="*/ 99 w 680"/>
                <a:gd name="T75" fmla="*/ 453 h 458"/>
                <a:gd name="T76" fmla="*/ 99 w 680"/>
                <a:gd name="T77" fmla="*/ 427 h 458"/>
                <a:gd name="T78" fmla="*/ 19 w 680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0" h="458">
                  <a:moveTo>
                    <a:pt x="539" y="0"/>
                  </a:moveTo>
                  <a:cubicBezTo>
                    <a:pt x="531" y="0"/>
                    <a:pt x="525" y="6"/>
                    <a:pt x="525" y="14"/>
                  </a:cubicBezTo>
                  <a:lnTo>
                    <a:pt x="525" y="407"/>
                  </a:lnTo>
                  <a:lnTo>
                    <a:pt x="430" y="312"/>
                  </a:lnTo>
                  <a:cubicBezTo>
                    <a:pt x="427" y="309"/>
                    <a:pt x="424" y="308"/>
                    <a:pt x="420" y="308"/>
                  </a:cubicBezTo>
                  <a:cubicBezTo>
                    <a:pt x="408" y="308"/>
                    <a:pt x="402" y="322"/>
                    <a:pt x="411" y="331"/>
                  </a:cubicBezTo>
                  <a:lnTo>
                    <a:pt x="539" y="458"/>
                  </a:lnTo>
                  <a:lnTo>
                    <a:pt x="667" y="331"/>
                  </a:lnTo>
                  <a:cubicBezTo>
                    <a:pt x="680" y="318"/>
                    <a:pt x="661" y="299"/>
                    <a:pt x="648" y="312"/>
                  </a:cubicBezTo>
                  <a:lnTo>
                    <a:pt x="552" y="407"/>
                  </a:lnTo>
                  <a:lnTo>
                    <a:pt x="552" y="14"/>
                  </a:lnTo>
                  <a:cubicBezTo>
                    <a:pt x="552" y="6"/>
                    <a:pt x="546" y="0"/>
                    <a:pt x="539" y="0"/>
                  </a:cubicBezTo>
                  <a:close/>
                  <a:moveTo>
                    <a:pt x="353" y="0"/>
                  </a:moveTo>
                  <a:cubicBezTo>
                    <a:pt x="352" y="0"/>
                    <a:pt x="352" y="0"/>
                    <a:pt x="352" y="0"/>
                  </a:cubicBezTo>
                  <a:lnTo>
                    <a:pt x="19" y="0"/>
                  </a:lnTo>
                  <a:cubicBezTo>
                    <a:pt x="0" y="0"/>
                    <a:pt x="0" y="28"/>
                    <a:pt x="19" y="27"/>
                  </a:cubicBezTo>
                  <a:lnTo>
                    <a:pt x="352" y="27"/>
                  </a:lnTo>
                  <a:cubicBezTo>
                    <a:pt x="370" y="27"/>
                    <a:pt x="370" y="1"/>
                    <a:pt x="353" y="0"/>
                  </a:cubicBezTo>
                  <a:close/>
                  <a:moveTo>
                    <a:pt x="19" y="107"/>
                  </a:moveTo>
                  <a:cubicBezTo>
                    <a:pt x="1" y="107"/>
                    <a:pt x="1" y="134"/>
                    <a:pt x="19" y="134"/>
                  </a:cubicBezTo>
                  <a:lnTo>
                    <a:pt x="259" y="134"/>
                  </a:lnTo>
                  <a:cubicBezTo>
                    <a:pt x="276" y="133"/>
                    <a:pt x="276" y="107"/>
                    <a:pt x="259" y="107"/>
                  </a:cubicBezTo>
                  <a:lnTo>
                    <a:pt x="19" y="107"/>
                  </a:lnTo>
                  <a:close/>
                  <a:moveTo>
                    <a:pt x="17" y="214"/>
                  </a:moveTo>
                  <a:cubicBezTo>
                    <a:pt x="0" y="215"/>
                    <a:pt x="1" y="241"/>
                    <a:pt x="19" y="240"/>
                  </a:cubicBezTo>
                  <a:lnTo>
                    <a:pt x="205" y="240"/>
                  </a:lnTo>
                  <a:cubicBezTo>
                    <a:pt x="224" y="241"/>
                    <a:pt x="224" y="213"/>
                    <a:pt x="205" y="214"/>
                  </a:cubicBezTo>
                  <a:lnTo>
                    <a:pt x="19" y="214"/>
                  </a:lnTo>
                  <a:cubicBezTo>
                    <a:pt x="18" y="214"/>
                    <a:pt x="18" y="214"/>
                    <a:pt x="17" y="214"/>
                  </a:cubicBezTo>
                  <a:close/>
                  <a:moveTo>
                    <a:pt x="18" y="321"/>
                  </a:moveTo>
                  <a:cubicBezTo>
                    <a:pt x="0" y="322"/>
                    <a:pt x="1" y="348"/>
                    <a:pt x="19" y="347"/>
                  </a:cubicBezTo>
                  <a:lnTo>
                    <a:pt x="152" y="347"/>
                  </a:lnTo>
                  <a:cubicBezTo>
                    <a:pt x="170" y="348"/>
                    <a:pt x="170" y="320"/>
                    <a:pt x="152" y="321"/>
                  </a:cubicBezTo>
                  <a:lnTo>
                    <a:pt x="19" y="321"/>
                  </a:lnTo>
                  <a:cubicBezTo>
                    <a:pt x="18" y="321"/>
                    <a:pt x="18" y="321"/>
                    <a:pt x="18" y="321"/>
                  </a:cubicBezTo>
                  <a:close/>
                  <a:moveTo>
                    <a:pt x="19" y="427"/>
                  </a:moveTo>
                  <a:cubicBezTo>
                    <a:pt x="1" y="427"/>
                    <a:pt x="1" y="453"/>
                    <a:pt x="19" y="453"/>
                  </a:cubicBezTo>
                  <a:lnTo>
                    <a:pt x="99" y="453"/>
                  </a:lnTo>
                  <a:cubicBezTo>
                    <a:pt x="116" y="453"/>
                    <a:pt x="116" y="427"/>
                    <a:pt x="99" y="427"/>
                  </a:cubicBezTo>
                  <a:lnTo>
                    <a:pt x="19" y="427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vert="horz" wrap="square" lIns="112542" tIns="56271" rIns="112542" bIns="56271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45" name="Item">
              <a:extLst>
                <a:ext uri="{FF2B5EF4-FFF2-40B4-BE49-F238E27FC236}">
                  <a16:creationId xmlns:a16="http://schemas.microsoft.com/office/drawing/2014/main" id="{49E2AD55-F0C4-47CA-A639-A18414940AAE}"/>
                </a:ext>
              </a:extLst>
            </p:cNvPr>
            <p:cNvSpPr/>
            <p:nvPr/>
          </p:nvSpPr>
          <p:spPr>
            <a:xfrm>
              <a:off x="7874912" y="1829820"/>
              <a:ext cx="695990" cy="210663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112542" tIns="56271" rIns="225083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1125444">
                <a:buClrTx/>
                <a:defRPr/>
              </a:pPr>
              <a:r>
                <a:rPr lang="ko-KR" altLang="en-US" sz="7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통화 순</a:t>
              </a:r>
              <a:endParaRPr lang="en-US" sz="7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46" name="Sorting (Descending)">
              <a:extLst>
                <a:ext uri="{FF2B5EF4-FFF2-40B4-BE49-F238E27FC236}">
                  <a16:creationId xmlns:a16="http://schemas.microsoft.com/office/drawing/2014/main" id="{B34A2D63-52D7-45A2-9C46-1FF43A44F6C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8516820" y="1873163"/>
              <a:ext cx="230928" cy="123977"/>
            </a:xfrm>
            <a:custGeom>
              <a:avLst/>
              <a:gdLst>
                <a:gd name="T0" fmla="*/ 539 w 680"/>
                <a:gd name="T1" fmla="*/ 0 h 458"/>
                <a:gd name="T2" fmla="*/ 525 w 680"/>
                <a:gd name="T3" fmla="*/ 14 h 458"/>
                <a:gd name="T4" fmla="*/ 525 w 680"/>
                <a:gd name="T5" fmla="*/ 407 h 458"/>
                <a:gd name="T6" fmla="*/ 430 w 680"/>
                <a:gd name="T7" fmla="*/ 312 h 458"/>
                <a:gd name="T8" fmla="*/ 420 w 680"/>
                <a:gd name="T9" fmla="*/ 308 h 458"/>
                <a:gd name="T10" fmla="*/ 411 w 680"/>
                <a:gd name="T11" fmla="*/ 331 h 458"/>
                <a:gd name="T12" fmla="*/ 539 w 680"/>
                <a:gd name="T13" fmla="*/ 458 h 458"/>
                <a:gd name="T14" fmla="*/ 667 w 680"/>
                <a:gd name="T15" fmla="*/ 331 h 458"/>
                <a:gd name="T16" fmla="*/ 648 w 680"/>
                <a:gd name="T17" fmla="*/ 312 h 458"/>
                <a:gd name="T18" fmla="*/ 552 w 680"/>
                <a:gd name="T19" fmla="*/ 407 h 458"/>
                <a:gd name="T20" fmla="*/ 552 w 680"/>
                <a:gd name="T21" fmla="*/ 14 h 458"/>
                <a:gd name="T22" fmla="*/ 539 w 680"/>
                <a:gd name="T23" fmla="*/ 0 h 458"/>
                <a:gd name="T24" fmla="*/ 353 w 680"/>
                <a:gd name="T25" fmla="*/ 0 h 458"/>
                <a:gd name="T26" fmla="*/ 352 w 680"/>
                <a:gd name="T27" fmla="*/ 0 h 458"/>
                <a:gd name="T28" fmla="*/ 19 w 680"/>
                <a:gd name="T29" fmla="*/ 0 h 458"/>
                <a:gd name="T30" fmla="*/ 19 w 680"/>
                <a:gd name="T31" fmla="*/ 27 h 458"/>
                <a:gd name="T32" fmla="*/ 352 w 680"/>
                <a:gd name="T33" fmla="*/ 27 h 458"/>
                <a:gd name="T34" fmla="*/ 353 w 680"/>
                <a:gd name="T35" fmla="*/ 0 h 458"/>
                <a:gd name="T36" fmla="*/ 19 w 680"/>
                <a:gd name="T37" fmla="*/ 107 h 458"/>
                <a:gd name="T38" fmla="*/ 19 w 680"/>
                <a:gd name="T39" fmla="*/ 134 h 458"/>
                <a:gd name="T40" fmla="*/ 259 w 680"/>
                <a:gd name="T41" fmla="*/ 134 h 458"/>
                <a:gd name="T42" fmla="*/ 259 w 680"/>
                <a:gd name="T43" fmla="*/ 107 h 458"/>
                <a:gd name="T44" fmla="*/ 19 w 680"/>
                <a:gd name="T45" fmla="*/ 107 h 458"/>
                <a:gd name="T46" fmla="*/ 17 w 680"/>
                <a:gd name="T47" fmla="*/ 214 h 458"/>
                <a:gd name="T48" fmla="*/ 19 w 680"/>
                <a:gd name="T49" fmla="*/ 240 h 458"/>
                <a:gd name="T50" fmla="*/ 205 w 680"/>
                <a:gd name="T51" fmla="*/ 240 h 458"/>
                <a:gd name="T52" fmla="*/ 205 w 680"/>
                <a:gd name="T53" fmla="*/ 214 h 458"/>
                <a:gd name="T54" fmla="*/ 19 w 680"/>
                <a:gd name="T55" fmla="*/ 214 h 458"/>
                <a:gd name="T56" fmla="*/ 17 w 680"/>
                <a:gd name="T57" fmla="*/ 214 h 458"/>
                <a:gd name="T58" fmla="*/ 18 w 680"/>
                <a:gd name="T59" fmla="*/ 321 h 458"/>
                <a:gd name="T60" fmla="*/ 19 w 680"/>
                <a:gd name="T61" fmla="*/ 347 h 458"/>
                <a:gd name="T62" fmla="*/ 152 w 680"/>
                <a:gd name="T63" fmla="*/ 347 h 458"/>
                <a:gd name="T64" fmla="*/ 152 w 680"/>
                <a:gd name="T65" fmla="*/ 321 h 458"/>
                <a:gd name="T66" fmla="*/ 19 w 680"/>
                <a:gd name="T67" fmla="*/ 321 h 458"/>
                <a:gd name="T68" fmla="*/ 18 w 680"/>
                <a:gd name="T69" fmla="*/ 321 h 458"/>
                <a:gd name="T70" fmla="*/ 19 w 680"/>
                <a:gd name="T71" fmla="*/ 427 h 458"/>
                <a:gd name="T72" fmla="*/ 19 w 680"/>
                <a:gd name="T73" fmla="*/ 453 h 458"/>
                <a:gd name="T74" fmla="*/ 99 w 680"/>
                <a:gd name="T75" fmla="*/ 453 h 458"/>
                <a:gd name="T76" fmla="*/ 99 w 680"/>
                <a:gd name="T77" fmla="*/ 427 h 458"/>
                <a:gd name="T78" fmla="*/ 19 w 680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0" h="458">
                  <a:moveTo>
                    <a:pt x="539" y="0"/>
                  </a:moveTo>
                  <a:cubicBezTo>
                    <a:pt x="531" y="0"/>
                    <a:pt x="525" y="6"/>
                    <a:pt x="525" y="14"/>
                  </a:cubicBezTo>
                  <a:lnTo>
                    <a:pt x="525" y="407"/>
                  </a:lnTo>
                  <a:lnTo>
                    <a:pt x="430" y="312"/>
                  </a:lnTo>
                  <a:cubicBezTo>
                    <a:pt x="427" y="309"/>
                    <a:pt x="424" y="308"/>
                    <a:pt x="420" y="308"/>
                  </a:cubicBezTo>
                  <a:cubicBezTo>
                    <a:pt x="408" y="308"/>
                    <a:pt x="402" y="322"/>
                    <a:pt x="411" y="331"/>
                  </a:cubicBezTo>
                  <a:lnTo>
                    <a:pt x="539" y="458"/>
                  </a:lnTo>
                  <a:lnTo>
                    <a:pt x="667" y="331"/>
                  </a:lnTo>
                  <a:cubicBezTo>
                    <a:pt x="680" y="318"/>
                    <a:pt x="661" y="299"/>
                    <a:pt x="648" y="312"/>
                  </a:cubicBezTo>
                  <a:lnTo>
                    <a:pt x="552" y="407"/>
                  </a:lnTo>
                  <a:lnTo>
                    <a:pt x="552" y="14"/>
                  </a:lnTo>
                  <a:cubicBezTo>
                    <a:pt x="552" y="6"/>
                    <a:pt x="546" y="0"/>
                    <a:pt x="539" y="0"/>
                  </a:cubicBezTo>
                  <a:close/>
                  <a:moveTo>
                    <a:pt x="353" y="0"/>
                  </a:moveTo>
                  <a:cubicBezTo>
                    <a:pt x="352" y="0"/>
                    <a:pt x="352" y="0"/>
                    <a:pt x="352" y="0"/>
                  </a:cubicBezTo>
                  <a:lnTo>
                    <a:pt x="19" y="0"/>
                  </a:lnTo>
                  <a:cubicBezTo>
                    <a:pt x="0" y="0"/>
                    <a:pt x="0" y="28"/>
                    <a:pt x="19" y="27"/>
                  </a:cubicBezTo>
                  <a:lnTo>
                    <a:pt x="352" y="27"/>
                  </a:lnTo>
                  <a:cubicBezTo>
                    <a:pt x="370" y="27"/>
                    <a:pt x="370" y="1"/>
                    <a:pt x="353" y="0"/>
                  </a:cubicBezTo>
                  <a:close/>
                  <a:moveTo>
                    <a:pt x="19" y="107"/>
                  </a:moveTo>
                  <a:cubicBezTo>
                    <a:pt x="1" y="107"/>
                    <a:pt x="1" y="134"/>
                    <a:pt x="19" y="134"/>
                  </a:cubicBezTo>
                  <a:lnTo>
                    <a:pt x="259" y="134"/>
                  </a:lnTo>
                  <a:cubicBezTo>
                    <a:pt x="276" y="133"/>
                    <a:pt x="276" y="107"/>
                    <a:pt x="259" y="107"/>
                  </a:cubicBezTo>
                  <a:lnTo>
                    <a:pt x="19" y="107"/>
                  </a:lnTo>
                  <a:close/>
                  <a:moveTo>
                    <a:pt x="17" y="214"/>
                  </a:moveTo>
                  <a:cubicBezTo>
                    <a:pt x="0" y="215"/>
                    <a:pt x="1" y="241"/>
                    <a:pt x="19" y="240"/>
                  </a:cubicBezTo>
                  <a:lnTo>
                    <a:pt x="205" y="240"/>
                  </a:lnTo>
                  <a:cubicBezTo>
                    <a:pt x="224" y="241"/>
                    <a:pt x="224" y="213"/>
                    <a:pt x="205" y="214"/>
                  </a:cubicBezTo>
                  <a:lnTo>
                    <a:pt x="19" y="214"/>
                  </a:lnTo>
                  <a:cubicBezTo>
                    <a:pt x="18" y="214"/>
                    <a:pt x="18" y="214"/>
                    <a:pt x="17" y="214"/>
                  </a:cubicBezTo>
                  <a:close/>
                  <a:moveTo>
                    <a:pt x="18" y="321"/>
                  </a:moveTo>
                  <a:cubicBezTo>
                    <a:pt x="0" y="322"/>
                    <a:pt x="1" y="348"/>
                    <a:pt x="19" y="347"/>
                  </a:cubicBezTo>
                  <a:lnTo>
                    <a:pt x="152" y="347"/>
                  </a:lnTo>
                  <a:cubicBezTo>
                    <a:pt x="170" y="348"/>
                    <a:pt x="170" y="320"/>
                    <a:pt x="152" y="321"/>
                  </a:cubicBezTo>
                  <a:lnTo>
                    <a:pt x="19" y="321"/>
                  </a:lnTo>
                  <a:cubicBezTo>
                    <a:pt x="18" y="321"/>
                    <a:pt x="18" y="321"/>
                    <a:pt x="18" y="321"/>
                  </a:cubicBezTo>
                  <a:close/>
                  <a:moveTo>
                    <a:pt x="19" y="427"/>
                  </a:moveTo>
                  <a:cubicBezTo>
                    <a:pt x="1" y="427"/>
                    <a:pt x="1" y="453"/>
                    <a:pt x="19" y="453"/>
                  </a:cubicBezTo>
                  <a:lnTo>
                    <a:pt x="99" y="453"/>
                  </a:lnTo>
                  <a:cubicBezTo>
                    <a:pt x="116" y="453"/>
                    <a:pt x="116" y="427"/>
                    <a:pt x="99" y="427"/>
                  </a:cubicBezTo>
                  <a:lnTo>
                    <a:pt x="19" y="4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12542" tIns="56271" rIns="112542" bIns="56271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47" name="Item">
              <a:extLst>
                <a:ext uri="{FF2B5EF4-FFF2-40B4-BE49-F238E27FC236}">
                  <a16:creationId xmlns:a16="http://schemas.microsoft.com/office/drawing/2014/main" id="{8D313807-947D-4EE0-BDEB-ACBB5F06FBEC}"/>
                </a:ext>
              </a:extLst>
            </p:cNvPr>
            <p:cNvSpPr/>
            <p:nvPr/>
          </p:nvSpPr>
          <p:spPr>
            <a:xfrm>
              <a:off x="8653845" y="1829820"/>
              <a:ext cx="481531" cy="210663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112542" tIns="56271" rIns="0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1125444">
                <a:buClrTx/>
                <a:defRPr/>
              </a:pPr>
              <a:r>
                <a:rPr lang="ko-KR" altLang="en-US" sz="700" dirty="0">
                  <a:solidFill>
                    <a:srgbClr val="A6A6A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이름 순</a:t>
              </a:r>
              <a:endParaRPr lang="en-US" sz="700" dirty="0">
                <a:solidFill>
                  <a:srgbClr val="A6A6A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48" name="직사각형 847">
            <a:extLst>
              <a:ext uri="{FF2B5EF4-FFF2-40B4-BE49-F238E27FC236}">
                <a16:creationId xmlns:a16="http://schemas.microsoft.com/office/drawing/2014/main" id="{05A9A6CC-C315-4653-BF82-A96F758D57FC}"/>
              </a:ext>
            </a:extLst>
          </p:cNvPr>
          <p:cNvSpPr/>
          <p:nvPr/>
        </p:nvSpPr>
        <p:spPr>
          <a:xfrm>
            <a:off x="4454262" y="1331673"/>
            <a:ext cx="534121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defTabSz="1038897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총 </a:t>
            </a:r>
            <a:r>
              <a:rPr kumimoji="1" lang="en-US" altLang="ko-KR" sz="10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kumimoji="1" lang="en-US" altLang="ko-KR" sz="900" b="1" kern="12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49" name="Password Box">
            <a:extLst>
              <a:ext uri="{FF2B5EF4-FFF2-40B4-BE49-F238E27FC236}">
                <a16:creationId xmlns:a16="http://schemas.microsoft.com/office/drawing/2014/main" id="{C9967B98-E043-4F35-889E-CA8CF4A7EDB4}"/>
              </a:ext>
            </a:extLst>
          </p:cNvPr>
          <p:cNvSpPr/>
          <p:nvPr/>
        </p:nvSpPr>
        <p:spPr>
          <a:xfrm>
            <a:off x="4395353" y="1931806"/>
            <a:ext cx="1772007" cy="216000"/>
          </a:xfrm>
          <a:prstGeom prst="round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90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오늘 </a:t>
            </a:r>
            <a:r>
              <a: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2020</a:t>
            </a: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년 </a:t>
            </a:r>
            <a:r>
              <a: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월 </a:t>
            </a:r>
            <a:r>
              <a: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5</a:t>
            </a: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일 수요일</a:t>
            </a:r>
            <a:endParaRPr kumimoji="0" lang="en-US" sz="800" b="1" i="0" u="none" strike="noStrike" kern="1200" cap="none" spc="0" normalizeH="0" baseline="0" noProof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850" name="Text Box">
            <a:extLst>
              <a:ext uri="{FF2B5EF4-FFF2-40B4-BE49-F238E27FC236}">
                <a16:creationId xmlns:a16="http://schemas.microsoft.com/office/drawing/2014/main" id="{CBE8A31D-B022-4F98-AA0A-3541D904BC8B}"/>
              </a:ext>
            </a:extLst>
          </p:cNvPr>
          <p:cNvSpPr>
            <a:spLocks/>
          </p:cNvSpPr>
          <p:nvPr/>
        </p:nvSpPr>
        <p:spPr bwMode="auto">
          <a:xfrm>
            <a:off x="4440957" y="2186609"/>
            <a:ext cx="5018236" cy="389830"/>
          </a:xfrm>
          <a:prstGeom prst="roundRect">
            <a:avLst>
              <a:gd name="adj" fmla="val 27943"/>
            </a:avLst>
          </a:prstGeom>
          <a:solidFill>
            <a:schemeClr val="bg1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800" b="1" dirty="0">
              <a:solidFill>
                <a:schemeClr val="bg1">
                  <a:lumMod val="65000"/>
                </a:schemeClr>
              </a:solidFill>
              <a:latin typeface="+mn-ea"/>
            </a:endParaRPr>
          </a:p>
        </p:txBody>
      </p:sp>
      <p:sp>
        <p:nvSpPr>
          <p:cNvPr id="851" name="직사각형 850">
            <a:extLst>
              <a:ext uri="{FF2B5EF4-FFF2-40B4-BE49-F238E27FC236}">
                <a16:creationId xmlns:a16="http://schemas.microsoft.com/office/drawing/2014/main" id="{EB2F36BC-C352-45BD-93DE-34B1103425ED}"/>
              </a:ext>
            </a:extLst>
          </p:cNvPr>
          <p:cNvSpPr/>
          <p:nvPr/>
        </p:nvSpPr>
        <p:spPr>
          <a:xfrm>
            <a:off x="6266272" y="2204553"/>
            <a:ext cx="755335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오전 </a:t>
            </a:r>
            <a:r>
              <a: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12:35</a:t>
            </a:r>
          </a:p>
          <a:p>
            <a:pPr lvl="0"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02:00:00</a:t>
            </a:r>
            <a:endParaRPr kumimoji="1" lang="ko-KR" altLang="en-US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52" name="직사각형 851">
            <a:extLst>
              <a:ext uri="{FF2B5EF4-FFF2-40B4-BE49-F238E27FC236}">
                <a16:creationId xmlns:a16="http://schemas.microsoft.com/office/drawing/2014/main" id="{47E21671-CE85-4410-B0CF-66A6BB8C2433}"/>
              </a:ext>
            </a:extLst>
          </p:cNvPr>
          <p:cNvSpPr/>
          <p:nvPr/>
        </p:nvSpPr>
        <p:spPr>
          <a:xfrm>
            <a:off x="5151979" y="2204553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54" name="직사각형 853">
            <a:extLst>
              <a:ext uri="{FF2B5EF4-FFF2-40B4-BE49-F238E27FC236}">
                <a16:creationId xmlns:a16="http://schemas.microsoft.com/office/drawing/2014/main" id="{B34D8046-D230-477A-B5AA-760233759DD0}"/>
              </a:ext>
            </a:extLst>
          </p:cNvPr>
          <p:cNvSpPr/>
          <p:nvPr/>
        </p:nvSpPr>
        <p:spPr>
          <a:xfrm>
            <a:off x="4715814" y="2258414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855" name="그룹 854">
            <a:extLst>
              <a:ext uri="{FF2B5EF4-FFF2-40B4-BE49-F238E27FC236}">
                <a16:creationId xmlns:a16="http://schemas.microsoft.com/office/drawing/2014/main" id="{D4ADDA7C-A30A-431C-8C3B-B959A458ABB4}"/>
              </a:ext>
            </a:extLst>
          </p:cNvPr>
          <p:cNvGrpSpPr/>
          <p:nvPr/>
        </p:nvGrpSpPr>
        <p:grpSpPr>
          <a:xfrm>
            <a:off x="4531263" y="2305924"/>
            <a:ext cx="151200" cy="151200"/>
            <a:chOff x="4513261" y="2545982"/>
            <a:chExt cx="151200" cy="151200"/>
          </a:xfrm>
        </p:grpSpPr>
        <p:sp>
          <p:nvSpPr>
            <p:cNvPr id="856" name="자유형: 도형 855">
              <a:extLst>
                <a:ext uri="{FF2B5EF4-FFF2-40B4-BE49-F238E27FC236}">
                  <a16:creationId xmlns:a16="http://schemas.microsoft.com/office/drawing/2014/main" id="{2E7ADFAC-34C6-429C-A013-EA2808408BF0}"/>
                </a:ext>
              </a:extLst>
            </p:cNvPr>
            <p:cNvSpPr/>
            <p:nvPr/>
          </p:nvSpPr>
          <p:spPr>
            <a:xfrm>
              <a:off x="4513261" y="2545982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sz="1600"/>
            </a:p>
          </p:txBody>
        </p:sp>
        <p:sp>
          <p:nvSpPr>
            <p:cNvPr id="857" name="자유형: 도형 856">
              <a:extLst>
                <a:ext uri="{FF2B5EF4-FFF2-40B4-BE49-F238E27FC236}">
                  <a16:creationId xmlns:a16="http://schemas.microsoft.com/office/drawing/2014/main" id="{861E036B-A964-4AEC-A8B2-133DB75116CE}"/>
                </a:ext>
              </a:extLst>
            </p:cNvPr>
            <p:cNvSpPr/>
            <p:nvPr/>
          </p:nvSpPr>
          <p:spPr>
            <a:xfrm>
              <a:off x="4539464" y="2583927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sz="1600"/>
            </a:p>
          </p:txBody>
        </p:sp>
      </p:grpSp>
      <p:pic>
        <p:nvPicPr>
          <p:cNvPr id="859" name="그래픽 858" descr="수신기">
            <a:extLst>
              <a:ext uri="{FF2B5EF4-FFF2-40B4-BE49-F238E27FC236}">
                <a16:creationId xmlns:a16="http://schemas.microsoft.com/office/drawing/2014/main" id="{F08F94A0-5F17-45D6-B7F9-786DDCD83592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7367369" y="2280087"/>
            <a:ext cx="202876" cy="202874"/>
          </a:xfrm>
          <a:prstGeom prst="rect">
            <a:avLst/>
          </a:prstGeom>
        </p:spPr>
      </p:pic>
      <p:grpSp>
        <p:nvGrpSpPr>
          <p:cNvPr id="860" name="그룹 859">
            <a:extLst>
              <a:ext uri="{FF2B5EF4-FFF2-40B4-BE49-F238E27FC236}">
                <a16:creationId xmlns:a16="http://schemas.microsoft.com/office/drawing/2014/main" id="{FE60EE83-6C6B-42F3-95F6-15C7E4F4267B}"/>
              </a:ext>
            </a:extLst>
          </p:cNvPr>
          <p:cNvGrpSpPr/>
          <p:nvPr/>
        </p:nvGrpSpPr>
        <p:grpSpPr>
          <a:xfrm>
            <a:off x="7466747" y="2306567"/>
            <a:ext cx="115092" cy="77415"/>
            <a:chOff x="362714" y="5053843"/>
            <a:chExt cx="161232" cy="108450"/>
          </a:xfrm>
        </p:grpSpPr>
        <p:sp>
          <p:nvSpPr>
            <p:cNvPr id="861" name="Accept">
              <a:extLst>
                <a:ext uri="{FF2B5EF4-FFF2-40B4-BE49-F238E27FC236}">
                  <a16:creationId xmlns:a16="http://schemas.microsoft.com/office/drawing/2014/main" id="{1DB7425C-95E9-406C-8915-758061F5B2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1748" y="5053843"/>
              <a:ext cx="122198" cy="108450"/>
            </a:xfrm>
            <a:custGeom>
              <a:avLst/>
              <a:gdLst>
                <a:gd name="T0" fmla="*/ 504 w 525"/>
                <a:gd name="T1" fmla="*/ 3 h 467"/>
                <a:gd name="T2" fmla="*/ 495 w 525"/>
                <a:gd name="T3" fmla="*/ 9 h 467"/>
                <a:gd name="T4" fmla="*/ 223 w 525"/>
                <a:gd name="T5" fmla="*/ 431 h 467"/>
                <a:gd name="T6" fmla="*/ 35 w 525"/>
                <a:gd name="T7" fmla="*/ 262 h 467"/>
                <a:gd name="T8" fmla="*/ 18 w 525"/>
                <a:gd name="T9" fmla="*/ 282 h 467"/>
                <a:gd name="T10" fmla="*/ 217 w 525"/>
                <a:gd name="T11" fmla="*/ 462 h 467"/>
                <a:gd name="T12" fmla="*/ 237 w 525"/>
                <a:gd name="T13" fmla="*/ 459 h 467"/>
                <a:gd name="T14" fmla="*/ 518 w 525"/>
                <a:gd name="T15" fmla="*/ 23 h 467"/>
                <a:gd name="T16" fmla="*/ 504 w 525"/>
                <a:gd name="T17" fmla="*/ 3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5" h="467">
                  <a:moveTo>
                    <a:pt x="504" y="3"/>
                  </a:moveTo>
                  <a:cubicBezTo>
                    <a:pt x="500" y="3"/>
                    <a:pt x="497" y="6"/>
                    <a:pt x="495" y="9"/>
                  </a:cubicBezTo>
                  <a:lnTo>
                    <a:pt x="223" y="431"/>
                  </a:lnTo>
                  <a:lnTo>
                    <a:pt x="35" y="262"/>
                  </a:lnTo>
                  <a:cubicBezTo>
                    <a:pt x="22" y="245"/>
                    <a:pt x="0" y="271"/>
                    <a:pt x="18" y="282"/>
                  </a:cubicBezTo>
                  <a:lnTo>
                    <a:pt x="217" y="462"/>
                  </a:lnTo>
                  <a:cubicBezTo>
                    <a:pt x="223" y="467"/>
                    <a:pt x="232" y="466"/>
                    <a:pt x="237" y="459"/>
                  </a:cubicBezTo>
                  <a:lnTo>
                    <a:pt x="518" y="23"/>
                  </a:lnTo>
                  <a:cubicBezTo>
                    <a:pt x="525" y="13"/>
                    <a:pt x="515" y="0"/>
                    <a:pt x="504" y="3"/>
                  </a:cubicBezTo>
                  <a:close/>
                </a:path>
              </a:pathLst>
            </a:custGeom>
            <a:solidFill>
              <a:srgbClr val="FF0000"/>
            </a:solidFill>
            <a:ln w="12700">
              <a:solidFill>
                <a:srgbClr val="FF0000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62" name="Arrow Down">
              <a:extLst>
                <a:ext uri="{FF2B5EF4-FFF2-40B4-BE49-F238E27FC236}">
                  <a16:creationId xmlns:a16="http://schemas.microsoft.com/office/drawing/2014/main" id="{67556134-1E46-4DFB-85F7-F948A927E422}"/>
                </a:ext>
              </a:extLst>
            </p:cNvPr>
            <p:cNvSpPr>
              <a:spLocks noChangeAspect="1"/>
            </p:cNvSpPr>
            <p:nvPr/>
          </p:nvSpPr>
          <p:spPr bwMode="auto">
            <a:xfrm rot="18828259" flipH="1" flipV="1">
              <a:off x="377672" y="5070497"/>
              <a:ext cx="76292" cy="106208"/>
            </a:xfrm>
            <a:custGeom>
              <a:avLst/>
              <a:gdLst>
                <a:gd name="T0" fmla="*/ 163 w 331"/>
                <a:gd name="T1" fmla="*/ 0 h 458"/>
                <a:gd name="T2" fmla="*/ 150 w 331"/>
                <a:gd name="T3" fmla="*/ 14 h 458"/>
                <a:gd name="T4" fmla="*/ 150 w 331"/>
                <a:gd name="T5" fmla="*/ 407 h 458"/>
                <a:gd name="T6" fmla="*/ 28 w 331"/>
                <a:gd name="T7" fmla="*/ 285 h 458"/>
                <a:gd name="T8" fmla="*/ 18 w 331"/>
                <a:gd name="T9" fmla="*/ 281 h 458"/>
                <a:gd name="T10" fmla="*/ 9 w 331"/>
                <a:gd name="T11" fmla="*/ 304 h 458"/>
                <a:gd name="T12" fmla="*/ 164 w 331"/>
                <a:gd name="T13" fmla="*/ 458 h 458"/>
                <a:gd name="T14" fmla="*/ 318 w 331"/>
                <a:gd name="T15" fmla="*/ 304 h 458"/>
                <a:gd name="T16" fmla="*/ 299 w 331"/>
                <a:gd name="T17" fmla="*/ 285 h 458"/>
                <a:gd name="T18" fmla="*/ 177 w 331"/>
                <a:gd name="T19" fmla="*/ 407 h 458"/>
                <a:gd name="T20" fmla="*/ 177 w 331"/>
                <a:gd name="T21" fmla="*/ 14 h 458"/>
                <a:gd name="T22" fmla="*/ 163 w 331"/>
                <a:gd name="T23" fmla="*/ 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1" h="458">
                  <a:moveTo>
                    <a:pt x="163" y="0"/>
                  </a:moveTo>
                  <a:cubicBezTo>
                    <a:pt x="156" y="0"/>
                    <a:pt x="150" y="6"/>
                    <a:pt x="150" y="14"/>
                  </a:cubicBezTo>
                  <a:lnTo>
                    <a:pt x="150" y="407"/>
                  </a:lnTo>
                  <a:lnTo>
                    <a:pt x="28" y="285"/>
                  </a:lnTo>
                  <a:cubicBezTo>
                    <a:pt x="25" y="282"/>
                    <a:pt x="22" y="281"/>
                    <a:pt x="18" y="281"/>
                  </a:cubicBezTo>
                  <a:cubicBezTo>
                    <a:pt x="6" y="281"/>
                    <a:pt x="0" y="295"/>
                    <a:pt x="9" y="304"/>
                  </a:cubicBezTo>
                  <a:lnTo>
                    <a:pt x="164" y="458"/>
                  </a:lnTo>
                  <a:lnTo>
                    <a:pt x="318" y="304"/>
                  </a:lnTo>
                  <a:cubicBezTo>
                    <a:pt x="331" y="291"/>
                    <a:pt x="312" y="272"/>
                    <a:pt x="299" y="285"/>
                  </a:cubicBezTo>
                  <a:lnTo>
                    <a:pt x="177" y="407"/>
                  </a:lnTo>
                  <a:lnTo>
                    <a:pt x="177" y="14"/>
                  </a:lnTo>
                  <a:cubicBezTo>
                    <a:pt x="177" y="6"/>
                    <a:pt x="171" y="0"/>
                    <a:pt x="163" y="0"/>
                  </a:cubicBezTo>
                  <a:close/>
                </a:path>
              </a:pathLst>
            </a:custGeom>
            <a:solidFill>
              <a:srgbClr val="FF0000"/>
            </a:solidFill>
            <a:ln w="12700">
              <a:solidFill>
                <a:srgbClr val="FF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464B830D-1135-42E3-9D71-6461A8806108}"/>
              </a:ext>
            </a:extLst>
          </p:cNvPr>
          <p:cNvGrpSpPr/>
          <p:nvPr/>
        </p:nvGrpSpPr>
        <p:grpSpPr>
          <a:xfrm>
            <a:off x="8051599" y="2238818"/>
            <a:ext cx="1317288" cy="285412"/>
            <a:chOff x="8051599" y="2238818"/>
            <a:chExt cx="1317288" cy="285412"/>
          </a:xfrm>
        </p:grpSpPr>
        <p:grpSp>
          <p:nvGrpSpPr>
            <p:cNvPr id="864" name="그룹 863">
              <a:extLst>
                <a:ext uri="{FF2B5EF4-FFF2-40B4-BE49-F238E27FC236}">
                  <a16:creationId xmlns:a16="http://schemas.microsoft.com/office/drawing/2014/main" id="{185E9F4A-B19A-4182-A67A-DFD12E0B4285}"/>
                </a:ext>
              </a:extLst>
            </p:cNvPr>
            <p:cNvGrpSpPr/>
            <p:nvPr/>
          </p:nvGrpSpPr>
          <p:grpSpPr>
            <a:xfrm>
              <a:off x="8741846" y="2238818"/>
              <a:ext cx="281917" cy="285412"/>
              <a:chOff x="6284958" y="3632365"/>
              <a:chExt cx="513408" cy="513408"/>
            </a:xfrm>
          </p:grpSpPr>
          <p:sp>
            <p:nvSpPr>
              <p:cNvPr id="880" name="Oval">
                <a:extLst>
                  <a:ext uri="{FF2B5EF4-FFF2-40B4-BE49-F238E27FC236}">
                    <a16:creationId xmlns:a16="http://schemas.microsoft.com/office/drawing/2014/main" id="{8989DF86-6C96-4A0E-B317-1C16343CDFB4}"/>
                  </a:ext>
                </a:extLst>
              </p:cNvPr>
              <p:cNvSpPr/>
              <p:nvPr/>
            </p:nvSpPr>
            <p:spPr>
              <a:xfrm>
                <a:off x="6284958" y="3632365"/>
                <a:ext cx="513408" cy="513408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881" name="Create">
                <a:extLst>
                  <a:ext uri="{FF2B5EF4-FFF2-40B4-BE49-F238E27FC236}">
                    <a16:creationId xmlns:a16="http://schemas.microsoft.com/office/drawing/2014/main" id="{53D1F550-BAA3-420C-BEB3-CA7D41812BD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23965" y="3772514"/>
                <a:ext cx="235396" cy="233110"/>
              </a:xfrm>
              <a:custGeom>
                <a:avLst/>
                <a:gdLst>
                  <a:gd name="T0" fmla="*/ 612 w 672"/>
                  <a:gd name="T1" fmla="*/ 0 h 666"/>
                  <a:gd name="T2" fmla="*/ 573 w 672"/>
                  <a:gd name="T3" fmla="*/ 16 h 666"/>
                  <a:gd name="T4" fmla="*/ 564 w 672"/>
                  <a:gd name="T5" fmla="*/ 25 h 666"/>
                  <a:gd name="T6" fmla="*/ 641 w 672"/>
                  <a:gd name="T7" fmla="*/ 102 h 666"/>
                  <a:gd name="T8" fmla="*/ 651 w 672"/>
                  <a:gd name="T9" fmla="*/ 93 h 666"/>
                  <a:gd name="T10" fmla="*/ 651 w 672"/>
                  <a:gd name="T11" fmla="*/ 16 h 666"/>
                  <a:gd name="T12" fmla="*/ 612 w 672"/>
                  <a:gd name="T13" fmla="*/ 0 h 666"/>
                  <a:gd name="T14" fmla="*/ 548 w 672"/>
                  <a:gd name="T15" fmla="*/ 41 h 666"/>
                  <a:gd name="T16" fmla="*/ 192 w 672"/>
                  <a:gd name="T17" fmla="*/ 399 h 666"/>
                  <a:gd name="T18" fmla="*/ 188 w 672"/>
                  <a:gd name="T19" fmla="*/ 405 h 666"/>
                  <a:gd name="T20" fmla="*/ 174 w 672"/>
                  <a:gd name="T21" fmla="*/ 477 h 666"/>
                  <a:gd name="T22" fmla="*/ 189 w 672"/>
                  <a:gd name="T23" fmla="*/ 493 h 666"/>
                  <a:gd name="T24" fmla="*/ 261 w 672"/>
                  <a:gd name="T25" fmla="*/ 478 h 666"/>
                  <a:gd name="T26" fmla="*/ 268 w 672"/>
                  <a:gd name="T27" fmla="*/ 474 h 666"/>
                  <a:gd name="T28" fmla="*/ 625 w 672"/>
                  <a:gd name="T29" fmla="*/ 119 h 666"/>
                  <a:gd name="T30" fmla="*/ 607 w 672"/>
                  <a:gd name="T31" fmla="*/ 100 h 666"/>
                  <a:gd name="T32" fmla="*/ 253 w 672"/>
                  <a:gd name="T33" fmla="*/ 452 h 666"/>
                  <a:gd name="T34" fmla="*/ 215 w 672"/>
                  <a:gd name="T35" fmla="*/ 413 h 666"/>
                  <a:gd name="T36" fmla="*/ 567 w 672"/>
                  <a:gd name="T37" fmla="*/ 60 h 666"/>
                  <a:gd name="T38" fmla="*/ 548 w 672"/>
                  <a:gd name="T39" fmla="*/ 41 h 666"/>
                  <a:gd name="T40" fmla="*/ 13 w 672"/>
                  <a:gd name="T41" fmla="*/ 80 h 666"/>
                  <a:gd name="T42" fmla="*/ 0 w 672"/>
                  <a:gd name="T43" fmla="*/ 93 h 666"/>
                  <a:gd name="T44" fmla="*/ 0 w 672"/>
                  <a:gd name="T45" fmla="*/ 653 h 666"/>
                  <a:gd name="T46" fmla="*/ 13 w 672"/>
                  <a:gd name="T47" fmla="*/ 666 h 666"/>
                  <a:gd name="T48" fmla="*/ 573 w 672"/>
                  <a:gd name="T49" fmla="*/ 666 h 666"/>
                  <a:gd name="T50" fmla="*/ 587 w 672"/>
                  <a:gd name="T51" fmla="*/ 653 h 666"/>
                  <a:gd name="T52" fmla="*/ 587 w 672"/>
                  <a:gd name="T53" fmla="*/ 186 h 666"/>
                  <a:gd name="T54" fmla="*/ 560 w 672"/>
                  <a:gd name="T55" fmla="*/ 213 h 666"/>
                  <a:gd name="T56" fmla="*/ 560 w 672"/>
                  <a:gd name="T57" fmla="*/ 640 h 666"/>
                  <a:gd name="T58" fmla="*/ 27 w 672"/>
                  <a:gd name="T59" fmla="*/ 640 h 666"/>
                  <a:gd name="T60" fmla="*/ 27 w 672"/>
                  <a:gd name="T61" fmla="*/ 106 h 666"/>
                  <a:gd name="T62" fmla="*/ 453 w 672"/>
                  <a:gd name="T63" fmla="*/ 106 h 666"/>
                  <a:gd name="T64" fmla="*/ 480 w 672"/>
                  <a:gd name="T65" fmla="*/ 80 h 666"/>
                  <a:gd name="T66" fmla="*/ 13 w 672"/>
                  <a:gd name="T67" fmla="*/ 80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72" h="666">
                    <a:moveTo>
                      <a:pt x="612" y="0"/>
                    </a:moveTo>
                    <a:cubicBezTo>
                      <a:pt x="598" y="0"/>
                      <a:pt x="584" y="5"/>
                      <a:pt x="573" y="16"/>
                    </a:cubicBezTo>
                    <a:lnTo>
                      <a:pt x="564" y="25"/>
                    </a:lnTo>
                    <a:lnTo>
                      <a:pt x="641" y="102"/>
                    </a:lnTo>
                    <a:lnTo>
                      <a:pt x="651" y="93"/>
                    </a:lnTo>
                    <a:cubicBezTo>
                      <a:pt x="672" y="72"/>
                      <a:pt x="672" y="37"/>
                      <a:pt x="651" y="16"/>
                    </a:cubicBezTo>
                    <a:cubicBezTo>
                      <a:pt x="640" y="5"/>
                      <a:pt x="626" y="0"/>
                      <a:pt x="612" y="0"/>
                    </a:cubicBezTo>
                    <a:close/>
                    <a:moveTo>
                      <a:pt x="548" y="41"/>
                    </a:moveTo>
                    <a:lnTo>
                      <a:pt x="192" y="399"/>
                    </a:lnTo>
                    <a:cubicBezTo>
                      <a:pt x="190" y="400"/>
                      <a:pt x="189" y="403"/>
                      <a:pt x="188" y="405"/>
                    </a:cubicBezTo>
                    <a:lnTo>
                      <a:pt x="174" y="477"/>
                    </a:lnTo>
                    <a:cubicBezTo>
                      <a:pt x="172" y="486"/>
                      <a:pt x="180" y="494"/>
                      <a:pt x="189" y="493"/>
                    </a:cubicBezTo>
                    <a:lnTo>
                      <a:pt x="261" y="478"/>
                    </a:lnTo>
                    <a:cubicBezTo>
                      <a:pt x="264" y="478"/>
                      <a:pt x="266" y="476"/>
                      <a:pt x="268" y="474"/>
                    </a:cubicBezTo>
                    <a:lnTo>
                      <a:pt x="625" y="119"/>
                    </a:lnTo>
                    <a:lnTo>
                      <a:pt x="607" y="100"/>
                    </a:lnTo>
                    <a:lnTo>
                      <a:pt x="253" y="452"/>
                    </a:lnTo>
                    <a:lnTo>
                      <a:pt x="215" y="413"/>
                    </a:lnTo>
                    <a:lnTo>
                      <a:pt x="567" y="60"/>
                    </a:lnTo>
                    <a:lnTo>
                      <a:pt x="548" y="41"/>
                    </a:lnTo>
                    <a:close/>
                    <a:moveTo>
                      <a:pt x="13" y="80"/>
                    </a:moveTo>
                    <a:cubicBezTo>
                      <a:pt x="5" y="80"/>
                      <a:pt x="0" y="85"/>
                      <a:pt x="0" y="93"/>
                    </a:cubicBezTo>
                    <a:lnTo>
                      <a:pt x="0" y="653"/>
                    </a:lnTo>
                    <a:cubicBezTo>
                      <a:pt x="0" y="661"/>
                      <a:pt x="5" y="666"/>
                      <a:pt x="13" y="666"/>
                    </a:cubicBezTo>
                    <a:lnTo>
                      <a:pt x="573" y="666"/>
                    </a:lnTo>
                    <a:cubicBezTo>
                      <a:pt x="581" y="666"/>
                      <a:pt x="587" y="661"/>
                      <a:pt x="587" y="653"/>
                    </a:cubicBezTo>
                    <a:lnTo>
                      <a:pt x="587" y="186"/>
                    </a:lnTo>
                    <a:lnTo>
                      <a:pt x="560" y="213"/>
                    </a:lnTo>
                    <a:lnTo>
                      <a:pt x="560" y="640"/>
                    </a:lnTo>
                    <a:lnTo>
                      <a:pt x="27" y="640"/>
                    </a:lnTo>
                    <a:lnTo>
                      <a:pt x="27" y="106"/>
                    </a:lnTo>
                    <a:lnTo>
                      <a:pt x="453" y="106"/>
                    </a:lnTo>
                    <a:lnTo>
                      <a:pt x="480" y="80"/>
                    </a:lnTo>
                    <a:lnTo>
                      <a:pt x="13" y="8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865" name="그룹 864">
              <a:extLst>
                <a:ext uri="{FF2B5EF4-FFF2-40B4-BE49-F238E27FC236}">
                  <a16:creationId xmlns:a16="http://schemas.microsoft.com/office/drawing/2014/main" id="{609ED158-D71A-4DFB-AB94-CD9C2CC57EB6}"/>
                </a:ext>
              </a:extLst>
            </p:cNvPr>
            <p:cNvGrpSpPr/>
            <p:nvPr/>
          </p:nvGrpSpPr>
          <p:grpSpPr>
            <a:xfrm>
              <a:off x="8396723" y="2238818"/>
              <a:ext cx="281917" cy="285412"/>
              <a:chOff x="6603234" y="4517407"/>
              <a:chExt cx="488446" cy="488446"/>
            </a:xfrm>
          </p:grpSpPr>
          <p:sp>
            <p:nvSpPr>
              <p:cNvPr id="878" name="Oval">
                <a:extLst>
                  <a:ext uri="{FF2B5EF4-FFF2-40B4-BE49-F238E27FC236}">
                    <a16:creationId xmlns:a16="http://schemas.microsoft.com/office/drawing/2014/main" id="{DA3C8039-A2D9-4383-B963-628D241952D5}"/>
                  </a:ext>
                </a:extLst>
              </p:cNvPr>
              <p:cNvSpPr/>
              <p:nvPr/>
            </p:nvSpPr>
            <p:spPr>
              <a:xfrm>
                <a:off x="660323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879" name="Freeform 130">
                <a:extLst>
                  <a:ext uri="{FF2B5EF4-FFF2-40B4-BE49-F238E27FC236}">
                    <a16:creationId xmlns:a16="http://schemas.microsoft.com/office/drawing/2014/main" id="{7AC671FA-8BF8-4E06-8A8F-327914FCEA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627" y="4693214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</p:grpSp>
        <p:grpSp>
          <p:nvGrpSpPr>
            <p:cNvPr id="866" name="그룹 865">
              <a:extLst>
                <a:ext uri="{FF2B5EF4-FFF2-40B4-BE49-F238E27FC236}">
                  <a16:creationId xmlns:a16="http://schemas.microsoft.com/office/drawing/2014/main" id="{639D7429-FB6E-4288-9BFB-8D148B91298D}"/>
                </a:ext>
              </a:extLst>
            </p:cNvPr>
            <p:cNvGrpSpPr/>
            <p:nvPr/>
          </p:nvGrpSpPr>
          <p:grpSpPr>
            <a:xfrm>
              <a:off x="8051599" y="2238818"/>
              <a:ext cx="281917" cy="285412"/>
              <a:chOff x="6001254" y="4517407"/>
              <a:chExt cx="488446" cy="488446"/>
            </a:xfrm>
          </p:grpSpPr>
          <p:sp>
            <p:nvSpPr>
              <p:cNvPr id="876" name="Oval">
                <a:extLst>
                  <a:ext uri="{FF2B5EF4-FFF2-40B4-BE49-F238E27FC236}">
                    <a16:creationId xmlns:a16="http://schemas.microsoft.com/office/drawing/2014/main" id="{914154EC-3442-4318-B091-93447DD0252E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877" name="Phone">
                <a:extLst>
                  <a:ext uri="{FF2B5EF4-FFF2-40B4-BE49-F238E27FC236}">
                    <a16:creationId xmlns:a16="http://schemas.microsoft.com/office/drawing/2014/main" id="{FBF58BF9-DC47-4549-AF01-1ADFE60B5E2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867" name="그룹 866">
              <a:extLst>
                <a:ext uri="{FF2B5EF4-FFF2-40B4-BE49-F238E27FC236}">
                  <a16:creationId xmlns:a16="http://schemas.microsoft.com/office/drawing/2014/main" id="{A50E8332-552A-4E9F-875A-740567D32201}"/>
                </a:ext>
              </a:extLst>
            </p:cNvPr>
            <p:cNvGrpSpPr/>
            <p:nvPr/>
          </p:nvGrpSpPr>
          <p:grpSpPr>
            <a:xfrm>
              <a:off x="9086970" y="2238818"/>
              <a:ext cx="281917" cy="285412"/>
              <a:chOff x="8097032" y="4517407"/>
              <a:chExt cx="488446" cy="488446"/>
            </a:xfrm>
          </p:grpSpPr>
          <p:sp>
            <p:nvSpPr>
              <p:cNvPr id="868" name="Oval">
                <a:extLst>
                  <a:ext uri="{FF2B5EF4-FFF2-40B4-BE49-F238E27FC236}">
                    <a16:creationId xmlns:a16="http://schemas.microsoft.com/office/drawing/2014/main" id="{44C212FD-3D9F-44D7-BDB1-17DF512C4523}"/>
                  </a:ext>
                </a:extLst>
              </p:cNvPr>
              <p:cNvSpPr/>
              <p:nvPr/>
            </p:nvSpPr>
            <p:spPr>
              <a:xfrm>
                <a:off x="8097032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869" name="그룹 868">
                <a:extLst>
                  <a:ext uri="{FF2B5EF4-FFF2-40B4-BE49-F238E27FC236}">
                    <a16:creationId xmlns:a16="http://schemas.microsoft.com/office/drawing/2014/main" id="{85DDB8EA-6172-4207-97E2-A005E62D7299}"/>
                  </a:ext>
                </a:extLst>
              </p:cNvPr>
              <p:cNvGrpSpPr/>
              <p:nvPr/>
            </p:nvGrpSpPr>
            <p:grpSpPr>
              <a:xfrm>
                <a:off x="8206228" y="4636944"/>
                <a:ext cx="270054" cy="295513"/>
                <a:chOff x="8195379" y="4636944"/>
                <a:chExt cx="270054" cy="295513"/>
              </a:xfrm>
            </p:grpSpPr>
            <p:grpSp>
              <p:nvGrpSpPr>
                <p:cNvPr id="870" name="그룹 869">
                  <a:extLst>
                    <a:ext uri="{FF2B5EF4-FFF2-40B4-BE49-F238E27FC236}">
                      <a16:creationId xmlns:a16="http://schemas.microsoft.com/office/drawing/2014/main" id="{63BAC7A6-B207-4BF4-9BFE-A06BC0932B77}"/>
                    </a:ext>
                  </a:extLst>
                </p:cNvPr>
                <p:cNvGrpSpPr/>
                <p:nvPr/>
              </p:nvGrpSpPr>
              <p:grpSpPr>
                <a:xfrm>
                  <a:off x="8195379" y="4636944"/>
                  <a:ext cx="217562" cy="249372"/>
                  <a:chOff x="7971802" y="-2010646"/>
                  <a:chExt cx="1254159" cy="1437547"/>
                </a:xfrm>
                <a:noFill/>
              </p:grpSpPr>
              <p:sp>
                <p:nvSpPr>
                  <p:cNvPr id="874" name="자유형: 도형 873">
                    <a:extLst>
                      <a:ext uri="{FF2B5EF4-FFF2-40B4-BE49-F238E27FC236}">
                        <a16:creationId xmlns:a16="http://schemas.microsoft.com/office/drawing/2014/main" id="{C846BB7F-FADD-4B73-9923-8ED0B1D6BD8B}"/>
                      </a:ext>
                    </a:extLst>
                  </p:cNvPr>
                  <p:cNvSpPr/>
                  <p:nvPr/>
                </p:nvSpPr>
                <p:spPr>
                  <a:xfrm>
                    <a:off x="7971802" y="-2010646"/>
                    <a:ext cx="116559" cy="1437547"/>
                  </a:xfrm>
                  <a:custGeom>
                    <a:avLst/>
                    <a:gdLst>
                      <a:gd name="connsiteX0" fmla="*/ 0 w 116557"/>
                      <a:gd name="connsiteY0" fmla="*/ 0 h 1437547"/>
                      <a:gd name="connsiteX1" fmla="*/ 116557 w 116557"/>
                      <a:gd name="connsiteY1" fmla="*/ 0 h 1437547"/>
                      <a:gd name="connsiteX2" fmla="*/ 116557 w 116557"/>
                      <a:gd name="connsiteY2" fmla="*/ 1437547 h 1437547"/>
                      <a:gd name="connsiteX3" fmla="*/ 0 w 116557"/>
                      <a:gd name="connsiteY3" fmla="*/ 1437547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557" h="1437547">
                        <a:moveTo>
                          <a:pt x="0" y="0"/>
                        </a:moveTo>
                        <a:lnTo>
                          <a:pt x="116557" y="0"/>
                        </a:lnTo>
                        <a:lnTo>
                          <a:pt x="116557" y="1437547"/>
                        </a:lnTo>
                        <a:lnTo>
                          <a:pt x="0" y="14375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 dirty="0"/>
                  </a:p>
                </p:txBody>
              </p:sp>
              <p:sp>
                <p:nvSpPr>
                  <p:cNvPr id="875" name="자유형: 도형 874">
                    <a:extLst>
                      <a:ext uri="{FF2B5EF4-FFF2-40B4-BE49-F238E27FC236}">
                        <a16:creationId xmlns:a16="http://schemas.microsoft.com/office/drawing/2014/main" id="{B277BB7B-027F-4CBE-BF8A-6387202CE4BE}"/>
                      </a:ext>
                    </a:extLst>
                  </p:cNvPr>
                  <p:cNvSpPr/>
                  <p:nvPr/>
                </p:nvSpPr>
                <p:spPr>
                  <a:xfrm>
                    <a:off x="8235226" y="-2010646"/>
                    <a:ext cx="990735" cy="1437547"/>
                  </a:xfrm>
                  <a:custGeom>
                    <a:avLst/>
                    <a:gdLst>
                      <a:gd name="connsiteX0" fmla="*/ 913031 w 990735"/>
                      <a:gd name="connsiteY0" fmla="*/ 0 h 1437547"/>
                      <a:gd name="connsiteX1" fmla="*/ 0 w 990735"/>
                      <a:gd name="connsiteY1" fmla="*/ 0 h 1437547"/>
                      <a:gd name="connsiteX2" fmla="*/ 0 w 990735"/>
                      <a:gd name="connsiteY2" fmla="*/ 1437547 h 1437547"/>
                      <a:gd name="connsiteX3" fmla="*/ 913031 w 990735"/>
                      <a:gd name="connsiteY3" fmla="*/ 1437547 h 1437547"/>
                      <a:gd name="connsiteX4" fmla="*/ 990736 w 990735"/>
                      <a:gd name="connsiteY4" fmla="*/ 1359842 h 1437547"/>
                      <a:gd name="connsiteX5" fmla="*/ 990736 w 990735"/>
                      <a:gd name="connsiteY5" fmla="*/ 77705 h 1437547"/>
                      <a:gd name="connsiteX6" fmla="*/ 913031 w 990735"/>
                      <a:gd name="connsiteY6" fmla="*/ 0 h 1437547"/>
                      <a:gd name="connsiteX7" fmla="*/ 332188 w 990735"/>
                      <a:gd name="connsiteY7" fmla="*/ 545879 h 1437547"/>
                      <a:gd name="connsiteX8" fmla="*/ 479827 w 990735"/>
                      <a:gd name="connsiteY8" fmla="*/ 398239 h 1437547"/>
                      <a:gd name="connsiteX9" fmla="*/ 627466 w 990735"/>
                      <a:gd name="connsiteY9" fmla="*/ 545879 h 1437547"/>
                      <a:gd name="connsiteX10" fmla="*/ 479827 w 990735"/>
                      <a:gd name="connsiteY10" fmla="*/ 693519 h 1437547"/>
                      <a:gd name="connsiteX11" fmla="*/ 332188 w 990735"/>
                      <a:gd name="connsiteY11" fmla="*/ 545879 h 1437547"/>
                      <a:gd name="connsiteX12" fmla="*/ 777048 w 990735"/>
                      <a:gd name="connsiteY12" fmla="*/ 1029595 h 1437547"/>
                      <a:gd name="connsiteX13" fmla="*/ 182606 w 990735"/>
                      <a:gd name="connsiteY13" fmla="*/ 1029595 h 1437547"/>
                      <a:gd name="connsiteX14" fmla="*/ 182606 w 990735"/>
                      <a:gd name="connsiteY14" fmla="*/ 881955 h 1437547"/>
                      <a:gd name="connsiteX15" fmla="*/ 211745 w 990735"/>
                      <a:gd name="connsiteY15" fmla="*/ 821733 h 1437547"/>
                      <a:gd name="connsiteX16" fmla="*/ 357442 w 990735"/>
                      <a:gd name="connsiteY16" fmla="*/ 751798 h 1437547"/>
                      <a:gd name="connsiteX17" fmla="*/ 479827 w 990735"/>
                      <a:gd name="connsiteY17" fmla="*/ 732372 h 1437547"/>
                      <a:gd name="connsiteX18" fmla="*/ 602212 w 990735"/>
                      <a:gd name="connsiteY18" fmla="*/ 751798 h 1437547"/>
                      <a:gd name="connsiteX19" fmla="*/ 747908 w 990735"/>
                      <a:gd name="connsiteY19" fmla="*/ 821733 h 1437547"/>
                      <a:gd name="connsiteX20" fmla="*/ 777048 w 990735"/>
                      <a:gd name="connsiteY20" fmla="*/ 881955 h 1437547"/>
                      <a:gd name="connsiteX21" fmla="*/ 777048 w 990735"/>
                      <a:gd name="connsiteY21" fmla="*/ 1029595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990735" h="1437547">
                        <a:moveTo>
                          <a:pt x="913031" y="0"/>
                        </a:moveTo>
                        <a:lnTo>
                          <a:pt x="0" y="0"/>
                        </a:lnTo>
                        <a:lnTo>
                          <a:pt x="0" y="1437547"/>
                        </a:lnTo>
                        <a:lnTo>
                          <a:pt x="913031" y="1437547"/>
                        </a:lnTo>
                        <a:cubicBezTo>
                          <a:pt x="955768" y="1437547"/>
                          <a:pt x="990736" y="1402580"/>
                          <a:pt x="990736" y="1359842"/>
                        </a:cubicBezTo>
                        <a:lnTo>
                          <a:pt x="990736" y="77705"/>
                        </a:lnTo>
                        <a:cubicBezTo>
                          <a:pt x="990736" y="34967"/>
                          <a:pt x="955768" y="0"/>
                          <a:pt x="913031" y="0"/>
                        </a:cubicBezTo>
                        <a:close/>
                        <a:moveTo>
                          <a:pt x="332188" y="545879"/>
                        </a:moveTo>
                        <a:cubicBezTo>
                          <a:pt x="332188" y="464289"/>
                          <a:pt x="398237" y="398239"/>
                          <a:pt x="479827" y="398239"/>
                        </a:cubicBezTo>
                        <a:cubicBezTo>
                          <a:pt x="561417" y="398239"/>
                          <a:pt x="627466" y="464289"/>
                          <a:pt x="627466" y="545879"/>
                        </a:cubicBezTo>
                        <a:cubicBezTo>
                          <a:pt x="627466" y="627470"/>
                          <a:pt x="561417" y="693519"/>
                          <a:pt x="479827" y="693519"/>
                        </a:cubicBezTo>
                        <a:cubicBezTo>
                          <a:pt x="398237" y="693519"/>
                          <a:pt x="332188" y="629413"/>
                          <a:pt x="332188" y="545879"/>
                        </a:cubicBezTo>
                        <a:close/>
                        <a:moveTo>
                          <a:pt x="777048" y="1029595"/>
                        </a:moveTo>
                        <a:lnTo>
                          <a:pt x="182606" y="1029595"/>
                        </a:lnTo>
                        <a:lnTo>
                          <a:pt x="182606" y="881955"/>
                        </a:lnTo>
                        <a:cubicBezTo>
                          <a:pt x="182606" y="858643"/>
                          <a:pt x="194262" y="837274"/>
                          <a:pt x="211745" y="821733"/>
                        </a:cubicBezTo>
                        <a:cubicBezTo>
                          <a:pt x="256426" y="790651"/>
                          <a:pt x="304991" y="765397"/>
                          <a:pt x="357442" y="751798"/>
                        </a:cubicBezTo>
                        <a:cubicBezTo>
                          <a:pt x="398237" y="740143"/>
                          <a:pt x="439032" y="734315"/>
                          <a:pt x="479827" y="732372"/>
                        </a:cubicBezTo>
                        <a:cubicBezTo>
                          <a:pt x="520622" y="732372"/>
                          <a:pt x="563359" y="738200"/>
                          <a:pt x="602212" y="751798"/>
                        </a:cubicBezTo>
                        <a:cubicBezTo>
                          <a:pt x="654663" y="765397"/>
                          <a:pt x="703228" y="788708"/>
                          <a:pt x="747908" y="821733"/>
                        </a:cubicBezTo>
                        <a:cubicBezTo>
                          <a:pt x="765392" y="835331"/>
                          <a:pt x="777048" y="858643"/>
                          <a:pt x="777048" y="881955"/>
                        </a:cubicBezTo>
                        <a:lnTo>
                          <a:pt x="777048" y="102959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/>
                  </a:p>
                </p:txBody>
              </p:sp>
            </p:grpSp>
            <p:grpSp>
              <p:nvGrpSpPr>
                <p:cNvPr id="871" name="그룹 870">
                  <a:extLst>
                    <a:ext uri="{FF2B5EF4-FFF2-40B4-BE49-F238E27FC236}">
                      <a16:creationId xmlns:a16="http://schemas.microsoft.com/office/drawing/2014/main" id="{8EECE071-57A2-41D2-8217-7BE2702441EA}"/>
                    </a:ext>
                  </a:extLst>
                </p:cNvPr>
                <p:cNvGrpSpPr/>
                <p:nvPr/>
              </p:nvGrpSpPr>
              <p:grpSpPr>
                <a:xfrm>
                  <a:off x="8360451" y="4827475"/>
                  <a:ext cx="104982" cy="104982"/>
                  <a:chOff x="8382149" y="4833825"/>
                  <a:chExt cx="104982" cy="104982"/>
                </a:xfrm>
              </p:grpSpPr>
              <p:sp>
                <p:nvSpPr>
                  <p:cNvPr id="872" name="Oval">
                    <a:extLst>
                      <a:ext uri="{FF2B5EF4-FFF2-40B4-BE49-F238E27FC236}">
                        <a16:creationId xmlns:a16="http://schemas.microsoft.com/office/drawing/2014/main" id="{591BE5D9-5556-4616-B7E3-AB17A7ADDCFF}"/>
                      </a:ext>
                    </a:extLst>
                  </p:cNvPr>
                  <p:cNvSpPr/>
                  <p:nvPr/>
                </p:nvSpPr>
                <p:spPr>
                  <a:xfrm>
                    <a:off x="8382149" y="4833825"/>
                    <a:ext cx="104982" cy="104982"/>
                  </a:xfrm>
                  <a:prstGeom prst="ellipse">
                    <a:avLst/>
                  </a:prstGeom>
                  <a:noFill/>
                  <a:ln w="12700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873" name="그래픽 872" descr="닫기">
                    <a:extLst>
                      <a:ext uri="{FF2B5EF4-FFF2-40B4-BE49-F238E27FC236}">
                        <a16:creationId xmlns:a16="http://schemas.microsoft.com/office/drawing/2014/main" id="{CF0B06A3-F73F-42EE-BDF3-D2B8E2EBEB4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7">
                    <a:extLst>
                      <a:ext uri="{96DAC541-7B7A-43D3-8B79-37D633B846F1}">
                        <asvg:svgBlip xmlns:asvg="http://schemas.microsoft.com/office/drawing/2016/SVG/main" r:embed="rId28"/>
                      </a:ext>
                    </a:extLst>
                  </a:blip>
                  <a:stretch>
                    <a:fillRect/>
                  </a:stretch>
                </p:blipFill>
                <p:spPr>
                  <a:xfrm rot="2700000">
                    <a:off x="8402710" y="4854386"/>
                    <a:ext cx="63859" cy="63859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C33CDD12-263C-4EA6-B7FC-5BBBAC8A49DE}"/>
              </a:ext>
            </a:extLst>
          </p:cNvPr>
          <p:cNvGrpSpPr/>
          <p:nvPr/>
        </p:nvGrpSpPr>
        <p:grpSpPr>
          <a:xfrm>
            <a:off x="4440957" y="2640338"/>
            <a:ext cx="5018236" cy="389830"/>
            <a:chOff x="4440957" y="2618252"/>
            <a:chExt cx="5018236" cy="389830"/>
          </a:xfrm>
        </p:grpSpPr>
        <p:sp>
          <p:nvSpPr>
            <p:cNvPr id="883" name="Text Box">
              <a:extLst>
                <a:ext uri="{FF2B5EF4-FFF2-40B4-BE49-F238E27FC236}">
                  <a16:creationId xmlns:a16="http://schemas.microsoft.com/office/drawing/2014/main" id="{48258D5B-A7AB-4A30-9A59-5E10D8B46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957" y="2618252"/>
              <a:ext cx="5018236" cy="389830"/>
            </a:xfrm>
            <a:prstGeom prst="roundRect">
              <a:avLst>
                <a:gd name="adj" fmla="val 27943"/>
              </a:avLst>
            </a:prstGeom>
            <a:solidFill>
              <a:schemeClr val="bg1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884" name="직사각형 883">
              <a:extLst>
                <a:ext uri="{FF2B5EF4-FFF2-40B4-BE49-F238E27FC236}">
                  <a16:creationId xmlns:a16="http://schemas.microsoft.com/office/drawing/2014/main" id="{05C8B200-F35D-41B4-8F4A-3272471DF3C2}"/>
                </a:ext>
              </a:extLst>
            </p:cNvPr>
            <p:cNvSpPr/>
            <p:nvPr/>
          </p:nvSpPr>
          <p:spPr>
            <a:xfrm>
              <a:off x="6266272" y="2636196"/>
              <a:ext cx="755335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02:00:00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885" name="직사각형 884">
              <a:extLst>
                <a:ext uri="{FF2B5EF4-FFF2-40B4-BE49-F238E27FC236}">
                  <a16:creationId xmlns:a16="http://schemas.microsoft.com/office/drawing/2014/main" id="{10DD8FC9-ACDD-4F84-B7F0-9BD353FF5219}"/>
                </a:ext>
              </a:extLst>
            </p:cNvPr>
            <p:cNvSpPr/>
            <p:nvPr/>
          </p:nvSpPr>
          <p:spPr>
            <a:xfrm>
              <a:off x="5151979" y="2636196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897" name="직사각형 896">
              <a:extLst>
                <a:ext uri="{FF2B5EF4-FFF2-40B4-BE49-F238E27FC236}">
                  <a16:creationId xmlns:a16="http://schemas.microsoft.com/office/drawing/2014/main" id="{3734B4AC-AFDC-4C0F-9129-015F004A514D}"/>
                </a:ext>
              </a:extLst>
            </p:cNvPr>
            <p:cNvSpPr/>
            <p:nvPr/>
          </p:nvSpPr>
          <p:spPr>
            <a:xfrm>
              <a:off x="4715814" y="2690057"/>
              <a:ext cx="25519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2</a:t>
              </a:r>
              <a:endPara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898" name="그룹 897">
              <a:extLst>
                <a:ext uri="{FF2B5EF4-FFF2-40B4-BE49-F238E27FC236}">
                  <a16:creationId xmlns:a16="http://schemas.microsoft.com/office/drawing/2014/main" id="{03AFF6D0-C1C4-45F6-882D-14982B165D70}"/>
                </a:ext>
              </a:extLst>
            </p:cNvPr>
            <p:cNvGrpSpPr/>
            <p:nvPr/>
          </p:nvGrpSpPr>
          <p:grpSpPr>
            <a:xfrm>
              <a:off x="4531263" y="2737567"/>
              <a:ext cx="151200" cy="151200"/>
              <a:chOff x="4513261" y="2545982"/>
              <a:chExt cx="151200" cy="151200"/>
            </a:xfrm>
          </p:grpSpPr>
          <p:sp>
            <p:nvSpPr>
              <p:cNvPr id="899" name="자유형: 도형 898">
                <a:extLst>
                  <a:ext uri="{FF2B5EF4-FFF2-40B4-BE49-F238E27FC236}">
                    <a16:creationId xmlns:a16="http://schemas.microsoft.com/office/drawing/2014/main" id="{FEF62CE7-1512-463C-8DD8-D98E11BA7515}"/>
                  </a:ext>
                </a:extLst>
              </p:cNvPr>
              <p:cNvSpPr/>
              <p:nvPr/>
            </p:nvSpPr>
            <p:spPr>
              <a:xfrm>
                <a:off x="4513261" y="2545982"/>
                <a:ext cx="151200" cy="151200"/>
              </a:xfrm>
              <a:custGeom>
                <a:avLst/>
                <a:gdLst>
                  <a:gd name="connsiteX0" fmla="*/ 0 w 219691"/>
                  <a:gd name="connsiteY0" fmla="*/ 0 h 219691"/>
                  <a:gd name="connsiteX1" fmla="*/ 0 w 219691"/>
                  <a:gd name="connsiteY1" fmla="*/ 219691 h 219691"/>
                  <a:gd name="connsiteX2" fmla="*/ 219691 w 219691"/>
                  <a:gd name="connsiteY2" fmla="*/ 219691 h 219691"/>
                  <a:gd name="connsiteX3" fmla="*/ 219691 w 219691"/>
                  <a:gd name="connsiteY3" fmla="*/ 0 h 219691"/>
                  <a:gd name="connsiteX4" fmla="*/ 195281 w 219691"/>
                  <a:gd name="connsiteY4" fmla="*/ 195281 h 219691"/>
                  <a:gd name="connsiteX5" fmla="*/ 24410 w 219691"/>
                  <a:gd name="connsiteY5" fmla="*/ 195281 h 219691"/>
                  <a:gd name="connsiteX6" fmla="*/ 24410 w 219691"/>
                  <a:gd name="connsiteY6" fmla="*/ 24410 h 219691"/>
                  <a:gd name="connsiteX7" fmla="*/ 195281 w 219691"/>
                  <a:gd name="connsiteY7" fmla="*/ 24410 h 219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691" h="219691">
                    <a:moveTo>
                      <a:pt x="0" y="0"/>
                    </a:moveTo>
                    <a:lnTo>
                      <a:pt x="0" y="219691"/>
                    </a:lnTo>
                    <a:lnTo>
                      <a:pt x="219691" y="219691"/>
                    </a:lnTo>
                    <a:lnTo>
                      <a:pt x="219691" y="0"/>
                    </a:lnTo>
                    <a:close/>
                    <a:moveTo>
                      <a:pt x="195281" y="195281"/>
                    </a:moveTo>
                    <a:lnTo>
                      <a:pt x="24410" y="195281"/>
                    </a:lnTo>
                    <a:lnTo>
                      <a:pt x="24410" y="24410"/>
                    </a:lnTo>
                    <a:lnTo>
                      <a:pt x="195281" y="2441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 sz="1600"/>
              </a:p>
            </p:txBody>
          </p:sp>
          <p:sp>
            <p:nvSpPr>
              <p:cNvPr id="900" name="자유형: 도형 899">
                <a:extLst>
                  <a:ext uri="{FF2B5EF4-FFF2-40B4-BE49-F238E27FC236}">
                    <a16:creationId xmlns:a16="http://schemas.microsoft.com/office/drawing/2014/main" id="{4BB5AFC5-36A2-456E-9D5F-F76ABAFBE226}"/>
                  </a:ext>
                </a:extLst>
              </p:cNvPr>
              <p:cNvSpPr/>
              <p:nvPr/>
            </p:nvSpPr>
            <p:spPr>
              <a:xfrm>
                <a:off x="4539464" y="2583927"/>
                <a:ext cx="98800" cy="75311"/>
              </a:xfrm>
              <a:custGeom>
                <a:avLst/>
                <a:gdLst>
                  <a:gd name="connsiteX0" fmla="*/ 143556 w 143555"/>
                  <a:gd name="connsiteY0" fmla="*/ 17433 h 109426"/>
                  <a:gd name="connsiteX1" fmla="*/ 126469 w 143555"/>
                  <a:gd name="connsiteY1" fmla="*/ 0 h 109426"/>
                  <a:gd name="connsiteX2" fmla="*/ 49850 w 143555"/>
                  <a:gd name="connsiteY2" fmla="*/ 75081 h 109426"/>
                  <a:gd name="connsiteX3" fmla="*/ 17262 w 143555"/>
                  <a:gd name="connsiteY3" fmla="*/ 42494 h 109426"/>
                  <a:gd name="connsiteX4" fmla="*/ 0 w 143555"/>
                  <a:gd name="connsiteY4" fmla="*/ 59752 h 109426"/>
                  <a:gd name="connsiteX5" fmla="*/ 49675 w 143555"/>
                  <a:gd name="connsiteY5" fmla="*/ 109427 h 109426"/>
                  <a:gd name="connsiteX6" fmla="*/ 143556 w 143555"/>
                  <a:gd name="connsiteY6" fmla="*/ 17433 h 109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3555" h="109426">
                    <a:moveTo>
                      <a:pt x="143556" y="17433"/>
                    </a:moveTo>
                    <a:lnTo>
                      <a:pt x="126469" y="0"/>
                    </a:lnTo>
                    <a:lnTo>
                      <a:pt x="49850" y="75081"/>
                    </a:lnTo>
                    <a:lnTo>
                      <a:pt x="17262" y="42494"/>
                    </a:lnTo>
                    <a:lnTo>
                      <a:pt x="0" y="59752"/>
                    </a:lnTo>
                    <a:lnTo>
                      <a:pt x="49675" y="109427"/>
                    </a:lnTo>
                    <a:lnTo>
                      <a:pt x="143556" y="17433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 sz="1600"/>
              </a:p>
            </p:txBody>
          </p:sp>
        </p:grpSp>
        <p:grpSp>
          <p:nvGrpSpPr>
            <p:cNvPr id="891" name="그룹 890">
              <a:extLst>
                <a:ext uri="{FF2B5EF4-FFF2-40B4-BE49-F238E27FC236}">
                  <a16:creationId xmlns:a16="http://schemas.microsoft.com/office/drawing/2014/main" id="{B3C7770C-6166-4C6E-BB3F-772F459B6CF8}"/>
                </a:ext>
              </a:extLst>
            </p:cNvPr>
            <p:cNvGrpSpPr/>
            <p:nvPr/>
          </p:nvGrpSpPr>
          <p:grpSpPr>
            <a:xfrm>
              <a:off x="8047538" y="2670461"/>
              <a:ext cx="281917" cy="285412"/>
              <a:chOff x="6001254" y="4517407"/>
              <a:chExt cx="488446" cy="488446"/>
            </a:xfrm>
          </p:grpSpPr>
          <p:sp>
            <p:nvSpPr>
              <p:cNvPr id="895" name="Oval">
                <a:extLst>
                  <a:ext uri="{FF2B5EF4-FFF2-40B4-BE49-F238E27FC236}">
                    <a16:creationId xmlns:a16="http://schemas.microsoft.com/office/drawing/2014/main" id="{1CEF42D5-B177-447B-BFA4-77494819E9A9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896" name="Phone">
                <a:extLst>
                  <a:ext uri="{FF2B5EF4-FFF2-40B4-BE49-F238E27FC236}">
                    <a16:creationId xmlns:a16="http://schemas.microsoft.com/office/drawing/2014/main" id="{091CB028-B897-40C5-B7CF-8FCC77B9CB8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892" name="그룹 891">
              <a:extLst>
                <a:ext uri="{FF2B5EF4-FFF2-40B4-BE49-F238E27FC236}">
                  <a16:creationId xmlns:a16="http://schemas.microsoft.com/office/drawing/2014/main" id="{C66B1D50-9F6F-4DFB-8858-A16918A627F1}"/>
                </a:ext>
              </a:extLst>
            </p:cNvPr>
            <p:cNvGrpSpPr/>
            <p:nvPr/>
          </p:nvGrpSpPr>
          <p:grpSpPr>
            <a:xfrm>
              <a:off x="8392662" y="2670461"/>
              <a:ext cx="281917" cy="285412"/>
              <a:chOff x="8305105" y="1885308"/>
              <a:chExt cx="281917" cy="285412"/>
            </a:xfrm>
          </p:grpSpPr>
          <p:sp>
            <p:nvSpPr>
              <p:cNvPr id="893" name="Oval">
                <a:extLst>
                  <a:ext uri="{FF2B5EF4-FFF2-40B4-BE49-F238E27FC236}">
                    <a16:creationId xmlns:a16="http://schemas.microsoft.com/office/drawing/2014/main" id="{ED76A383-E51D-463D-987A-C549755EB6F0}"/>
                  </a:ext>
                </a:extLst>
              </p:cNvPr>
              <p:cNvSpPr/>
              <p:nvPr/>
            </p:nvSpPr>
            <p:spPr>
              <a:xfrm>
                <a:off x="8305105" y="1885308"/>
                <a:ext cx="281917" cy="285412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rgbClr val="A6A6A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894" name="Add">
                <a:extLst>
                  <a:ext uri="{FF2B5EF4-FFF2-40B4-BE49-F238E27FC236}">
                    <a16:creationId xmlns:a16="http://schemas.microsoft.com/office/drawing/2014/main" id="{3EB653AD-B525-41F0-B117-49651607A4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8379293" y="1960880"/>
                <a:ext cx="133540" cy="133540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889" name="그래픽 888" descr="수신기">
              <a:extLst>
                <a:ext uri="{FF2B5EF4-FFF2-40B4-BE49-F238E27FC236}">
                  <a16:creationId xmlns:a16="http://schemas.microsoft.com/office/drawing/2014/main" id="{5D4677B7-FBFC-4AF0-AEDA-8DD37D6470F4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7376290" y="2711730"/>
              <a:ext cx="202878" cy="202874"/>
            </a:xfrm>
            <a:prstGeom prst="rect">
              <a:avLst/>
            </a:prstGeom>
          </p:spPr>
        </p:pic>
        <p:sp>
          <p:nvSpPr>
            <p:cNvPr id="890" name="Arrow Down">
              <a:extLst>
                <a:ext uri="{FF2B5EF4-FFF2-40B4-BE49-F238E27FC236}">
                  <a16:creationId xmlns:a16="http://schemas.microsoft.com/office/drawing/2014/main" id="{383C0303-A555-4111-8CC2-EFEAB55D02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476391" y="2721625"/>
              <a:ext cx="63740" cy="88732"/>
            </a:xfrm>
            <a:custGeom>
              <a:avLst/>
              <a:gdLst>
                <a:gd name="T0" fmla="*/ 163 w 331"/>
                <a:gd name="T1" fmla="*/ 0 h 458"/>
                <a:gd name="T2" fmla="*/ 150 w 331"/>
                <a:gd name="T3" fmla="*/ 14 h 458"/>
                <a:gd name="T4" fmla="*/ 150 w 331"/>
                <a:gd name="T5" fmla="*/ 407 h 458"/>
                <a:gd name="T6" fmla="*/ 28 w 331"/>
                <a:gd name="T7" fmla="*/ 285 h 458"/>
                <a:gd name="T8" fmla="*/ 18 w 331"/>
                <a:gd name="T9" fmla="*/ 281 h 458"/>
                <a:gd name="T10" fmla="*/ 9 w 331"/>
                <a:gd name="T11" fmla="*/ 304 h 458"/>
                <a:gd name="T12" fmla="*/ 164 w 331"/>
                <a:gd name="T13" fmla="*/ 458 h 458"/>
                <a:gd name="T14" fmla="*/ 318 w 331"/>
                <a:gd name="T15" fmla="*/ 304 h 458"/>
                <a:gd name="T16" fmla="*/ 299 w 331"/>
                <a:gd name="T17" fmla="*/ 285 h 458"/>
                <a:gd name="T18" fmla="*/ 177 w 331"/>
                <a:gd name="T19" fmla="*/ 407 h 458"/>
                <a:gd name="T20" fmla="*/ 177 w 331"/>
                <a:gd name="T21" fmla="*/ 14 h 458"/>
                <a:gd name="T22" fmla="*/ 163 w 331"/>
                <a:gd name="T23" fmla="*/ 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1" h="458">
                  <a:moveTo>
                    <a:pt x="163" y="0"/>
                  </a:moveTo>
                  <a:cubicBezTo>
                    <a:pt x="156" y="0"/>
                    <a:pt x="150" y="6"/>
                    <a:pt x="150" y="14"/>
                  </a:cubicBezTo>
                  <a:lnTo>
                    <a:pt x="150" y="407"/>
                  </a:lnTo>
                  <a:lnTo>
                    <a:pt x="28" y="285"/>
                  </a:lnTo>
                  <a:cubicBezTo>
                    <a:pt x="25" y="282"/>
                    <a:pt x="22" y="281"/>
                    <a:pt x="18" y="281"/>
                  </a:cubicBezTo>
                  <a:cubicBezTo>
                    <a:pt x="6" y="281"/>
                    <a:pt x="0" y="295"/>
                    <a:pt x="9" y="304"/>
                  </a:cubicBezTo>
                  <a:lnTo>
                    <a:pt x="164" y="458"/>
                  </a:lnTo>
                  <a:lnTo>
                    <a:pt x="318" y="304"/>
                  </a:lnTo>
                  <a:cubicBezTo>
                    <a:pt x="331" y="291"/>
                    <a:pt x="312" y="272"/>
                    <a:pt x="299" y="285"/>
                  </a:cubicBezTo>
                  <a:lnTo>
                    <a:pt x="177" y="407"/>
                  </a:lnTo>
                  <a:lnTo>
                    <a:pt x="177" y="14"/>
                  </a:lnTo>
                  <a:cubicBezTo>
                    <a:pt x="177" y="6"/>
                    <a:pt x="171" y="0"/>
                    <a:pt x="163" y="0"/>
                  </a:cubicBezTo>
                  <a:close/>
                </a:path>
              </a:pathLst>
            </a:custGeom>
            <a:solidFill>
              <a:srgbClr val="5F5F5F"/>
            </a:solidFill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0785C58B-FA5A-4CDA-B88B-C8F715ABD622}"/>
              </a:ext>
            </a:extLst>
          </p:cNvPr>
          <p:cNvGrpSpPr/>
          <p:nvPr/>
        </p:nvGrpSpPr>
        <p:grpSpPr>
          <a:xfrm>
            <a:off x="4440957" y="3094067"/>
            <a:ext cx="5018236" cy="389830"/>
            <a:chOff x="4440957" y="3089651"/>
            <a:chExt cx="5018236" cy="389830"/>
          </a:xfrm>
        </p:grpSpPr>
        <p:sp>
          <p:nvSpPr>
            <p:cNvPr id="902" name="Text Box">
              <a:extLst>
                <a:ext uri="{FF2B5EF4-FFF2-40B4-BE49-F238E27FC236}">
                  <a16:creationId xmlns:a16="http://schemas.microsoft.com/office/drawing/2014/main" id="{75AFB13C-EEC6-4557-90C4-392AACE82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957" y="3089651"/>
              <a:ext cx="5018236" cy="389830"/>
            </a:xfrm>
            <a:prstGeom prst="roundRect">
              <a:avLst>
                <a:gd name="adj" fmla="val 27943"/>
              </a:avLst>
            </a:prstGeom>
            <a:solidFill>
              <a:schemeClr val="bg1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903" name="직사각형 902">
              <a:extLst>
                <a:ext uri="{FF2B5EF4-FFF2-40B4-BE49-F238E27FC236}">
                  <a16:creationId xmlns:a16="http://schemas.microsoft.com/office/drawing/2014/main" id="{A56B61D0-0FC0-4518-8D61-FA2892A15C21}"/>
                </a:ext>
              </a:extLst>
            </p:cNvPr>
            <p:cNvSpPr/>
            <p:nvPr/>
          </p:nvSpPr>
          <p:spPr>
            <a:xfrm>
              <a:off x="6266272" y="3107595"/>
              <a:ext cx="755335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02:00:00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904" name="직사각형 903">
              <a:extLst>
                <a:ext uri="{FF2B5EF4-FFF2-40B4-BE49-F238E27FC236}">
                  <a16:creationId xmlns:a16="http://schemas.microsoft.com/office/drawing/2014/main" id="{6EA669D8-D164-4447-80B0-145EF87C8816}"/>
                </a:ext>
              </a:extLst>
            </p:cNvPr>
            <p:cNvSpPr/>
            <p:nvPr/>
          </p:nvSpPr>
          <p:spPr>
            <a:xfrm>
              <a:off x="5151979" y="3107595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916" name="직사각형 915">
              <a:extLst>
                <a:ext uri="{FF2B5EF4-FFF2-40B4-BE49-F238E27FC236}">
                  <a16:creationId xmlns:a16="http://schemas.microsoft.com/office/drawing/2014/main" id="{8D9FF6FE-FC39-416C-B845-83FF6673D71E}"/>
                </a:ext>
              </a:extLst>
            </p:cNvPr>
            <p:cNvSpPr/>
            <p:nvPr/>
          </p:nvSpPr>
          <p:spPr>
            <a:xfrm>
              <a:off x="4715814" y="3161456"/>
              <a:ext cx="25519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3</a:t>
              </a:r>
              <a:endPara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917" name="그룹 916">
              <a:extLst>
                <a:ext uri="{FF2B5EF4-FFF2-40B4-BE49-F238E27FC236}">
                  <a16:creationId xmlns:a16="http://schemas.microsoft.com/office/drawing/2014/main" id="{0F6FEE4D-6547-4AB4-A1AE-A21D09F7897B}"/>
                </a:ext>
              </a:extLst>
            </p:cNvPr>
            <p:cNvGrpSpPr/>
            <p:nvPr/>
          </p:nvGrpSpPr>
          <p:grpSpPr>
            <a:xfrm>
              <a:off x="4531263" y="3208966"/>
              <a:ext cx="151200" cy="151200"/>
              <a:chOff x="4513261" y="2545982"/>
              <a:chExt cx="151200" cy="151200"/>
            </a:xfrm>
          </p:grpSpPr>
          <p:sp>
            <p:nvSpPr>
              <p:cNvPr id="918" name="자유형: 도형 917">
                <a:extLst>
                  <a:ext uri="{FF2B5EF4-FFF2-40B4-BE49-F238E27FC236}">
                    <a16:creationId xmlns:a16="http://schemas.microsoft.com/office/drawing/2014/main" id="{BD4B2F3D-D35A-4F0D-8806-26D6013B3592}"/>
                  </a:ext>
                </a:extLst>
              </p:cNvPr>
              <p:cNvSpPr/>
              <p:nvPr/>
            </p:nvSpPr>
            <p:spPr>
              <a:xfrm>
                <a:off x="4513261" y="2545982"/>
                <a:ext cx="151200" cy="151200"/>
              </a:xfrm>
              <a:custGeom>
                <a:avLst/>
                <a:gdLst>
                  <a:gd name="connsiteX0" fmla="*/ 0 w 219691"/>
                  <a:gd name="connsiteY0" fmla="*/ 0 h 219691"/>
                  <a:gd name="connsiteX1" fmla="*/ 0 w 219691"/>
                  <a:gd name="connsiteY1" fmla="*/ 219691 h 219691"/>
                  <a:gd name="connsiteX2" fmla="*/ 219691 w 219691"/>
                  <a:gd name="connsiteY2" fmla="*/ 219691 h 219691"/>
                  <a:gd name="connsiteX3" fmla="*/ 219691 w 219691"/>
                  <a:gd name="connsiteY3" fmla="*/ 0 h 219691"/>
                  <a:gd name="connsiteX4" fmla="*/ 195281 w 219691"/>
                  <a:gd name="connsiteY4" fmla="*/ 195281 h 219691"/>
                  <a:gd name="connsiteX5" fmla="*/ 24410 w 219691"/>
                  <a:gd name="connsiteY5" fmla="*/ 195281 h 219691"/>
                  <a:gd name="connsiteX6" fmla="*/ 24410 w 219691"/>
                  <a:gd name="connsiteY6" fmla="*/ 24410 h 219691"/>
                  <a:gd name="connsiteX7" fmla="*/ 195281 w 219691"/>
                  <a:gd name="connsiteY7" fmla="*/ 24410 h 219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691" h="219691">
                    <a:moveTo>
                      <a:pt x="0" y="0"/>
                    </a:moveTo>
                    <a:lnTo>
                      <a:pt x="0" y="219691"/>
                    </a:lnTo>
                    <a:lnTo>
                      <a:pt x="219691" y="219691"/>
                    </a:lnTo>
                    <a:lnTo>
                      <a:pt x="219691" y="0"/>
                    </a:lnTo>
                    <a:close/>
                    <a:moveTo>
                      <a:pt x="195281" y="195281"/>
                    </a:moveTo>
                    <a:lnTo>
                      <a:pt x="24410" y="195281"/>
                    </a:lnTo>
                    <a:lnTo>
                      <a:pt x="24410" y="24410"/>
                    </a:lnTo>
                    <a:lnTo>
                      <a:pt x="195281" y="2441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 sz="1600"/>
              </a:p>
            </p:txBody>
          </p:sp>
          <p:sp>
            <p:nvSpPr>
              <p:cNvPr id="919" name="자유형: 도형 918">
                <a:extLst>
                  <a:ext uri="{FF2B5EF4-FFF2-40B4-BE49-F238E27FC236}">
                    <a16:creationId xmlns:a16="http://schemas.microsoft.com/office/drawing/2014/main" id="{0B81F600-CC56-4414-8ADD-FF8B920A2C0A}"/>
                  </a:ext>
                </a:extLst>
              </p:cNvPr>
              <p:cNvSpPr/>
              <p:nvPr/>
            </p:nvSpPr>
            <p:spPr>
              <a:xfrm>
                <a:off x="4539464" y="2583927"/>
                <a:ext cx="98800" cy="75311"/>
              </a:xfrm>
              <a:custGeom>
                <a:avLst/>
                <a:gdLst>
                  <a:gd name="connsiteX0" fmla="*/ 143556 w 143555"/>
                  <a:gd name="connsiteY0" fmla="*/ 17433 h 109426"/>
                  <a:gd name="connsiteX1" fmla="*/ 126469 w 143555"/>
                  <a:gd name="connsiteY1" fmla="*/ 0 h 109426"/>
                  <a:gd name="connsiteX2" fmla="*/ 49850 w 143555"/>
                  <a:gd name="connsiteY2" fmla="*/ 75081 h 109426"/>
                  <a:gd name="connsiteX3" fmla="*/ 17262 w 143555"/>
                  <a:gd name="connsiteY3" fmla="*/ 42494 h 109426"/>
                  <a:gd name="connsiteX4" fmla="*/ 0 w 143555"/>
                  <a:gd name="connsiteY4" fmla="*/ 59752 h 109426"/>
                  <a:gd name="connsiteX5" fmla="*/ 49675 w 143555"/>
                  <a:gd name="connsiteY5" fmla="*/ 109427 h 109426"/>
                  <a:gd name="connsiteX6" fmla="*/ 143556 w 143555"/>
                  <a:gd name="connsiteY6" fmla="*/ 17433 h 109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3555" h="109426">
                    <a:moveTo>
                      <a:pt x="143556" y="17433"/>
                    </a:moveTo>
                    <a:lnTo>
                      <a:pt x="126469" y="0"/>
                    </a:lnTo>
                    <a:lnTo>
                      <a:pt x="49850" y="75081"/>
                    </a:lnTo>
                    <a:lnTo>
                      <a:pt x="17262" y="42494"/>
                    </a:lnTo>
                    <a:lnTo>
                      <a:pt x="0" y="59752"/>
                    </a:lnTo>
                    <a:lnTo>
                      <a:pt x="49675" y="109427"/>
                    </a:lnTo>
                    <a:lnTo>
                      <a:pt x="143556" y="17433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 sz="1600"/>
              </a:p>
            </p:txBody>
          </p:sp>
        </p:grpSp>
        <p:grpSp>
          <p:nvGrpSpPr>
            <p:cNvPr id="910" name="그룹 909">
              <a:extLst>
                <a:ext uri="{FF2B5EF4-FFF2-40B4-BE49-F238E27FC236}">
                  <a16:creationId xmlns:a16="http://schemas.microsoft.com/office/drawing/2014/main" id="{FB9CE171-2107-497F-A2FD-F1E393CBECF6}"/>
                </a:ext>
              </a:extLst>
            </p:cNvPr>
            <p:cNvGrpSpPr/>
            <p:nvPr/>
          </p:nvGrpSpPr>
          <p:grpSpPr>
            <a:xfrm>
              <a:off x="8047538" y="3141860"/>
              <a:ext cx="281917" cy="285412"/>
              <a:chOff x="6001254" y="4517407"/>
              <a:chExt cx="488446" cy="488446"/>
            </a:xfrm>
          </p:grpSpPr>
          <p:sp>
            <p:nvSpPr>
              <p:cNvPr id="914" name="Oval">
                <a:extLst>
                  <a:ext uri="{FF2B5EF4-FFF2-40B4-BE49-F238E27FC236}">
                    <a16:creationId xmlns:a16="http://schemas.microsoft.com/office/drawing/2014/main" id="{B50F437C-B1E6-4A0F-9815-540DBA71DE7B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915" name="Phone">
                <a:extLst>
                  <a:ext uri="{FF2B5EF4-FFF2-40B4-BE49-F238E27FC236}">
                    <a16:creationId xmlns:a16="http://schemas.microsoft.com/office/drawing/2014/main" id="{DC647900-5919-4C8C-85F8-CAF1FCD1667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911" name="그룹 910">
              <a:extLst>
                <a:ext uri="{FF2B5EF4-FFF2-40B4-BE49-F238E27FC236}">
                  <a16:creationId xmlns:a16="http://schemas.microsoft.com/office/drawing/2014/main" id="{9A7D1BFA-B8B6-4C68-86D0-110CB1DBFDC4}"/>
                </a:ext>
              </a:extLst>
            </p:cNvPr>
            <p:cNvGrpSpPr/>
            <p:nvPr/>
          </p:nvGrpSpPr>
          <p:grpSpPr>
            <a:xfrm>
              <a:off x="8392662" y="3141860"/>
              <a:ext cx="281917" cy="285412"/>
              <a:chOff x="8305105" y="1885308"/>
              <a:chExt cx="281917" cy="285412"/>
            </a:xfrm>
          </p:grpSpPr>
          <p:sp>
            <p:nvSpPr>
              <p:cNvPr id="912" name="Oval">
                <a:extLst>
                  <a:ext uri="{FF2B5EF4-FFF2-40B4-BE49-F238E27FC236}">
                    <a16:creationId xmlns:a16="http://schemas.microsoft.com/office/drawing/2014/main" id="{889AD14C-7E42-4B4A-BD41-15DE00EF090C}"/>
                  </a:ext>
                </a:extLst>
              </p:cNvPr>
              <p:cNvSpPr/>
              <p:nvPr/>
            </p:nvSpPr>
            <p:spPr>
              <a:xfrm>
                <a:off x="8305105" y="1885308"/>
                <a:ext cx="281917" cy="285412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rgbClr val="A6A6A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913" name="Add">
                <a:extLst>
                  <a:ext uri="{FF2B5EF4-FFF2-40B4-BE49-F238E27FC236}">
                    <a16:creationId xmlns:a16="http://schemas.microsoft.com/office/drawing/2014/main" id="{7CA35B34-779D-4E10-9414-4C914AFF62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8379293" y="1960880"/>
                <a:ext cx="133540" cy="133540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908" name="그래픽 907" descr="수신기">
              <a:extLst>
                <a:ext uri="{FF2B5EF4-FFF2-40B4-BE49-F238E27FC236}">
                  <a16:creationId xmlns:a16="http://schemas.microsoft.com/office/drawing/2014/main" id="{30C97A19-921A-43FD-8052-396C9DF88452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7376290" y="3183129"/>
              <a:ext cx="202878" cy="202874"/>
            </a:xfrm>
            <a:prstGeom prst="rect">
              <a:avLst/>
            </a:prstGeom>
          </p:spPr>
        </p:pic>
        <p:sp>
          <p:nvSpPr>
            <p:cNvPr id="909" name="Arrow Down">
              <a:extLst>
                <a:ext uri="{FF2B5EF4-FFF2-40B4-BE49-F238E27FC236}">
                  <a16:creationId xmlns:a16="http://schemas.microsoft.com/office/drawing/2014/main" id="{C62CA27B-D092-43DB-B939-6A8ECAF849AF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7476391" y="3193024"/>
              <a:ext cx="63740" cy="88732"/>
            </a:xfrm>
            <a:custGeom>
              <a:avLst/>
              <a:gdLst>
                <a:gd name="T0" fmla="*/ 163 w 331"/>
                <a:gd name="T1" fmla="*/ 0 h 458"/>
                <a:gd name="T2" fmla="*/ 150 w 331"/>
                <a:gd name="T3" fmla="*/ 14 h 458"/>
                <a:gd name="T4" fmla="*/ 150 w 331"/>
                <a:gd name="T5" fmla="*/ 407 h 458"/>
                <a:gd name="T6" fmla="*/ 28 w 331"/>
                <a:gd name="T7" fmla="*/ 285 h 458"/>
                <a:gd name="T8" fmla="*/ 18 w 331"/>
                <a:gd name="T9" fmla="*/ 281 h 458"/>
                <a:gd name="T10" fmla="*/ 9 w 331"/>
                <a:gd name="T11" fmla="*/ 304 h 458"/>
                <a:gd name="T12" fmla="*/ 164 w 331"/>
                <a:gd name="T13" fmla="*/ 458 h 458"/>
                <a:gd name="T14" fmla="*/ 318 w 331"/>
                <a:gd name="T15" fmla="*/ 304 h 458"/>
                <a:gd name="T16" fmla="*/ 299 w 331"/>
                <a:gd name="T17" fmla="*/ 285 h 458"/>
                <a:gd name="T18" fmla="*/ 177 w 331"/>
                <a:gd name="T19" fmla="*/ 407 h 458"/>
                <a:gd name="T20" fmla="*/ 177 w 331"/>
                <a:gd name="T21" fmla="*/ 14 h 458"/>
                <a:gd name="T22" fmla="*/ 163 w 331"/>
                <a:gd name="T23" fmla="*/ 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1" h="458">
                  <a:moveTo>
                    <a:pt x="163" y="0"/>
                  </a:moveTo>
                  <a:cubicBezTo>
                    <a:pt x="156" y="0"/>
                    <a:pt x="150" y="6"/>
                    <a:pt x="150" y="14"/>
                  </a:cubicBezTo>
                  <a:lnTo>
                    <a:pt x="150" y="407"/>
                  </a:lnTo>
                  <a:lnTo>
                    <a:pt x="28" y="285"/>
                  </a:lnTo>
                  <a:cubicBezTo>
                    <a:pt x="25" y="282"/>
                    <a:pt x="22" y="281"/>
                    <a:pt x="18" y="281"/>
                  </a:cubicBezTo>
                  <a:cubicBezTo>
                    <a:pt x="6" y="281"/>
                    <a:pt x="0" y="295"/>
                    <a:pt x="9" y="304"/>
                  </a:cubicBezTo>
                  <a:lnTo>
                    <a:pt x="164" y="458"/>
                  </a:lnTo>
                  <a:lnTo>
                    <a:pt x="318" y="304"/>
                  </a:lnTo>
                  <a:cubicBezTo>
                    <a:pt x="331" y="291"/>
                    <a:pt x="312" y="272"/>
                    <a:pt x="299" y="285"/>
                  </a:cubicBezTo>
                  <a:lnTo>
                    <a:pt x="177" y="407"/>
                  </a:lnTo>
                  <a:lnTo>
                    <a:pt x="177" y="14"/>
                  </a:lnTo>
                  <a:cubicBezTo>
                    <a:pt x="177" y="6"/>
                    <a:pt x="171" y="0"/>
                    <a:pt x="163" y="0"/>
                  </a:cubicBezTo>
                  <a:close/>
                </a:path>
              </a:pathLst>
            </a:custGeom>
            <a:solidFill>
              <a:srgbClr val="5F5F5F"/>
            </a:solidFill>
            <a:ln w="12700">
              <a:solidFill>
                <a:schemeClr val="accent4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064" name="직사각형 1063">
            <a:extLst>
              <a:ext uri="{FF2B5EF4-FFF2-40B4-BE49-F238E27FC236}">
                <a16:creationId xmlns:a16="http://schemas.microsoft.com/office/drawing/2014/main" id="{C29F0DBE-3261-49F1-87AF-2114C98C9916}"/>
              </a:ext>
            </a:extLst>
          </p:cNvPr>
          <p:cNvSpPr/>
          <p:nvPr/>
        </p:nvSpPr>
        <p:spPr>
          <a:xfrm>
            <a:off x="4669327" y="1658401"/>
            <a:ext cx="348173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No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071" name="직사각형 1070">
            <a:extLst>
              <a:ext uri="{FF2B5EF4-FFF2-40B4-BE49-F238E27FC236}">
                <a16:creationId xmlns:a16="http://schemas.microsoft.com/office/drawing/2014/main" id="{C2EA4685-243D-4DE4-83B3-E3C5932F2694}"/>
              </a:ext>
            </a:extLst>
          </p:cNvPr>
          <p:cNvSpPr/>
          <p:nvPr/>
        </p:nvSpPr>
        <p:spPr>
          <a:xfrm>
            <a:off x="5363413" y="1658401"/>
            <a:ext cx="415498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이름</a:t>
            </a:r>
          </a:p>
        </p:txBody>
      </p:sp>
      <p:sp>
        <p:nvSpPr>
          <p:cNvPr id="1072" name="직사각형 1071">
            <a:extLst>
              <a:ext uri="{FF2B5EF4-FFF2-40B4-BE49-F238E27FC236}">
                <a16:creationId xmlns:a16="http://schemas.microsoft.com/office/drawing/2014/main" id="{1C469E1E-318B-4436-8957-BAB47761F9FF}"/>
              </a:ext>
            </a:extLst>
          </p:cNvPr>
          <p:cNvSpPr/>
          <p:nvPr/>
        </p:nvSpPr>
        <p:spPr>
          <a:xfrm>
            <a:off x="6330038" y="1658401"/>
            <a:ext cx="646331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통화일시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073" name="직사각형 1072">
            <a:extLst>
              <a:ext uri="{FF2B5EF4-FFF2-40B4-BE49-F238E27FC236}">
                <a16:creationId xmlns:a16="http://schemas.microsoft.com/office/drawing/2014/main" id="{01D0F18A-A5D6-40EA-9245-FF65F7AC2182}"/>
              </a:ext>
            </a:extLst>
          </p:cNvPr>
          <p:cNvSpPr/>
          <p:nvPr/>
        </p:nvSpPr>
        <p:spPr>
          <a:xfrm>
            <a:off x="7163158" y="1658401"/>
            <a:ext cx="646331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통화유형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074" name="직사각형 1073">
            <a:extLst>
              <a:ext uri="{FF2B5EF4-FFF2-40B4-BE49-F238E27FC236}">
                <a16:creationId xmlns:a16="http://schemas.microsoft.com/office/drawing/2014/main" id="{2C83A64E-50E2-4FC9-B8B5-E00C1B0BBE08}"/>
              </a:ext>
            </a:extLst>
          </p:cNvPr>
          <p:cNvSpPr/>
          <p:nvPr/>
        </p:nvSpPr>
        <p:spPr>
          <a:xfrm>
            <a:off x="8511186" y="1658401"/>
            <a:ext cx="530916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퀵메뉴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076" name="Password Box">
            <a:extLst>
              <a:ext uri="{FF2B5EF4-FFF2-40B4-BE49-F238E27FC236}">
                <a16:creationId xmlns:a16="http://schemas.microsoft.com/office/drawing/2014/main" id="{8BCAE427-5AC8-4D09-BC5D-B579A782AE27}"/>
              </a:ext>
            </a:extLst>
          </p:cNvPr>
          <p:cNvSpPr/>
          <p:nvPr/>
        </p:nvSpPr>
        <p:spPr>
          <a:xfrm>
            <a:off x="4395353" y="3557406"/>
            <a:ext cx="1772007" cy="216000"/>
          </a:xfrm>
          <a:prstGeom prst="round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90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어제 </a:t>
            </a:r>
            <a:r>
              <a: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2020</a:t>
            </a: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년 </a:t>
            </a:r>
            <a:r>
              <a: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월 </a:t>
            </a:r>
            <a:r>
              <a: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4</a:t>
            </a: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일 화요일</a:t>
            </a:r>
            <a:endParaRPr kumimoji="0" lang="en-US" sz="800" b="1" i="0" u="none" strike="noStrike" kern="1200" cap="none" spc="0" normalizeH="0" baseline="0" noProof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077" name="그룹 1076">
            <a:extLst>
              <a:ext uri="{FF2B5EF4-FFF2-40B4-BE49-F238E27FC236}">
                <a16:creationId xmlns:a16="http://schemas.microsoft.com/office/drawing/2014/main" id="{16F00D5A-0C50-4037-B417-290436E2D083}"/>
              </a:ext>
            </a:extLst>
          </p:cNvPr>
          <p:cNvGrpSpPr/>
          <p:nvPr/>
        </p:nvGrpSpPr>
        <p:grpSpPr>
          <a:xfrm>
            <a:off x="4440957" y="3812209"/>
            <a:ext cx="5018236" cy="389830"/>
            <a:chOff x="4440957" y="2186609"/>
            <a:chExt cx="5018236" cy="389830"/>
          </a:xfrm>
        </p:grpSpPr>
        <p:sp>
          <p:nvSpPr>
            <p:cNvPr id="1078" name="Text Box">
              <a:extLst>
                <a:ext uri="{FF2B5EF4-FFF2-40B4-BE49-F238E27FC236}">
                  <a16:creationId xmlns:a16="http://schemas.microsoft.com/office/drawing/2014/main" id="{0F75CB82-016F-4725-B127-18CF65629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957" y="2186609"/>
              <a:ext cx="5018236" cy="389830"/>
            </a:xfrm>
            <a:prstGeom prst="roundRect">
              <a:avLst>
                <a:gd name="adj" fmla="val 27943"/>
              </a:avLst>
            </a:prstGeom>
            <a:solidFill>
              <a:schemeClr val="bg1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1079" name="직사각형 1078">
              <a:extLst>
                <a:ext uri="{FF2B5EF4-FFF2-40B4-BE49-F238E27FC236}">
                  <a16:creationId xmlns:a16="http://schemas.microsoft.com/office/drawing/2014/main" id="{CC9377DF-9A99-488E-8B7D-2AC7D8F5CAF1}"/>
                </a:ext>
              </a:extLst>
            </p:cNvPr>
            <p:cNvSpPr/>
            <p:nvPr/>
          </p:nvSpPr>
          <p:spPr>
            <a:xfrm>
              <a:off x="6266272" y="2204553"/>
              <a:ext cx="755335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02:00:00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80" name="직사각형 1079">
              <a:extLst>
                <a:ext uri="{FF2B5EF4-FFF2-40B4-BE49-F238E27FC236}">
                  <a16:creationId xmlns:a16="http://schemas.microsoft.com/office/drawing/2014/main" id="{3B27C0DF-680D-4DBD-9B8E-B263F56E9E32}"/>
                </a:ext>
              </a:extLst>
            </p:cNvPr>
            <p:cNvSpPr/>
            <p:nvPr/>
          </p:nvSpPr>
          <p:spPr>
            <a:xfrm>
              <a:off x="5151979" y="2204553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081" name="직사각형 1080">
              <a:extLst>
                <a:ext uri="{FF2B5EF4-FFF2-40B4-BE49-F238E27FC236}">
                  <a16:creationId xmlns:a16="http://schemas.microsoft.com/office/drawing/2014/main" id="{2C999D2A-1DF3-4E6D-AAFF-6788D60F4ED7}"/>
                </a:ext>
              </a:extLst>
            </p:cNvPr>
            <p:cNvSpPr/>
            <p:nvPr/>
          </p:nvSpPr>
          <p:spPr>
            <a:xfrm>
              <a:off x="4715814" y="2258414"/>
              <a:ext cx="25519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4</a:t>
              </a:r>
              <a:endPara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082" name="그룹 1081">
              <a:extLst>
                <a:ext uri="{FF2B5EF4-FFF2-40B4-BE49-F238E27FC236}">
                  <a16:creationId xmlns:a16="http://schemas.microsoft.com/office/drawing/2014/main" id="{9B6FDDB8-1CB5-4286-9531-6C41237AC4DC}"/>
                </a:ext>
              </a:extLst>
            </p:cNvPr>
            <p:cNvGrpSpPr/>
            <p:nvPr/>
          </p:nvGrpSpPr>
          <p:grpSpPr>
            <a:xfrm>
              <a:off x="4531263" y="2305924"/>
              <a:ext cx="151200" cy="151200"/>
              <a:chOff x="4513261" y="2545982"/>
              <a:chExt cx="151200" cy="151200"/>
            </a:xfrm>
          </p:grpSpPr>
          <p:sp>
            <p:nvSpPr>
              <p:cNvPr id="1105" name="자유형: 도형 1104">
                <a:extLst>
                  <a:ext uri="{FF2B5EF4-FFF2-40B4-BE49-F238E27FC236}">
                    <a16:creationId xmlns:a16="http://schemas.microsoft.com/office/drawing/2014/main" id="{A4E80460-9C60-4567-90FC-C0B77C880D7E}"/>
                  </a:ext>
                </a:extLst>
              </p:cNvPr>
              <p:cNvSpPr/>
              <p:nvPr/>
            </p:nvSpPr>
            <p:spPr>
              <a:xfrm>
                <a:off x="4513261" y="2545982"/>
                <a:ext cx="151200" cy="151200"/>
              </a:xfrm>
              <a:custGeom>
                <a:avLst/>
                <a:gdLst>
                  <a:gd name="connsiteX0" fmla="*/ 0 w 219691"/>
                  <a:gd name="connsiteY0" fmla="*/ 0 h 219691"/>
                  <a:gd name="connsiteX1" fmla="*/ 0 w 219691"/>
                  <a:gd name="connsiteY1" fmla="*/ 219691 h 219691"/>
                  <a:gd name="connsiteX2" fmla="*/ 219691 w 219691"/>
                  <a:gd name="connsiteY2" fmla="*/ 219691 h 219691"/>
                  <a:gd name="connsiteX3" fmla="*/ 219691 w 219691"/>
                  <a:gd name="connsiteY3" fmla="*/ 0 h 219691"/>
                  <a:gd name="connsiteX4" fmla="*/ 195281 w 219691"/>
                  <a:gd name="connsiteY4" fmla="*/ 195281 h 219691"/>
                  <a:gd name="connsiteX5" fmla="*/ 24410 w 219691"/>
                  <a:gd name="connsiteY5" fmla="*/ 195281 h 219691"/>
                  <a:gd name="connsiteX6" fmla="*/ 24410 w 219691"/>
                  <a:gd name="connsiteY6" fmla="*/ 24410 h 219691"/>
                  <a:gd name="connsiteX7" fmla="*/ 195281 w 219691"/>
                  <a:gd name="connsiteY7" fmla="*/ 24410 h 219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691" h="219691">
                    <a:moveTo>
                      <a:pt x="0" y="0"/>
                    </a:moveTo>
                    <a:lnTo>
                      <a:pt x="0" y="219691"/>
                    </a:lnTo>
                    <a:lnTo>
                      <a:pt x="219691" y="219691"/>
                    </a:lnTo>
                    <a:lnTo>
                      <a:pt x="219691" y="0"/>
                    </a:lnTo>
                    <a:close/>
                    <a:moveTo>
                      <a:pt x="195281" y="195281"/>
                    </a:moveTo>
                    <a:lnTo>
                      <a:pt x="24410" y="195281"/>
                    </a:lnTo>
                    <a:lnTo>
                      <a:pt x="24410" y="24410"/>
                    </a:lnTo>
                    <a:lnTo>
                      <a:pt x="195281" y="2441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 sz="1600"/>
              </a:p>
            </p:txBody>
          </p:sp>
          <p:sp>
            <p:nvSpPr>
              <p:cNvPr id="1106" name="자유형: 도형 1105">
                <a:extLst>
                  <a:ext uri="{FF2B5EF4-FFF2-40B4-BE49-F238E27FC236}">
                    <a16:creationId xmlns:a16="http://schemas.microsoft.com/office/drawing/2014/main" id="{C4974C13-D532-48CA-815A-3B2F596B07F5}"/>
                  </a:ext>
                </a:extLst>
              </p:cNvPr>
              <p:cNvSpPr/>
              <p:nvPr/>
            </p:nvSpPr>
            <p:spPr>
              <a:xfrm>
                <a:off x="4539464" y="2583927"/>
                <a:ext cx="98800" cy="75311"/>
              </a:xfrm>
              <a:custGeom>
                <a:avLst/>
                <a:gdLst>
                  <a:gd name="connsiteX0" fmla="*/ 143556 w 143555"/>
                  <a:gd name="connsiteY0" fmla="*/ 17433 h 109426"/>
                  <a:gd name="connsiteX1" fmla="*/ 126469 w 143555"/>
                  <a:gd name="connsiteY1" fmla="*/ 0 h 109426"/>
                  <a:gd name="connsiteX2" fmla="*/ 49850 w 143555"/>
                  <a:gd name="connsiteY2" fmla="*/ 75081 h 109426"/>
                  <a:gd name="connsiteX3" fmla="*/ 17262 w 143555"/>
                  <a:gd name="connsiteY3" fmla="*/ 42494 h 109426"/>
                  <a:gd name="connsiteX4" fmla="*/ 0 w 143555"/>
                  <a:gd name="connsiteY4" fmla="*/ 59752 h 109426"/>
                  <a:gd name="connsiteX5" fmla="*/ 49675 w 143555"/>
                  <a:gd name="connsiteY5" fmla="*/ 109427 h 109426"/>
                  <a:gd name="connsiteX6" fmla="*/ 143556 w 143555"/>
                  <a:gd name="connsiteY6" fmla="*/ 17433 h 109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3555" h="109426">
                    <a:moveTo>
                      <a:pt x="143556" y="17433"/>
                    </a:moveTo>
                    <a:lnTo>
                      <a:pt x="126469" y="0"/>
                    </a:lnTo>
                    <a:lnTo>
                      <a:pt x="49850" y="75081"/>
                    </a:lnTo>
                    <a:lnTo>
                      <a:pt x="17262" y="42494"/>
                    </a:lnTo>
                    <a:lnTo>
                      <a:pt x="0" y="59752"/>
                    </a:lnTo>
                    <a:lnTo>
                      <a:pt x="49675" y="109427"/>
                    </a:lnTo>
                    <a:lnTo>
                      <a:pt x="143556" y="17433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 sz="1600"/>
              </a:p>
            </p:txBody>
          </p:sp>
        </p:grpSp>
        <p:pic>
          <p:nvPicPr>
            <p:cNvPr id="1083" name="그래픽 1082" descr="수신기">
              <a:extLst>
                <a:ext uri="{FF2B5EF4-FFF2-40B4-BE49-F238E27FC236}">
                  <a16:creationId xmlns:a16="http://schemas.microsoft.com/office/drawing/2014/main" id="{66FFD9AC-4BFC-47B0-B484-865D1F50CFB6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7367369" y="2280087"/>
              <a:ext cx="202876" cy="202874"/>
            </a:xfrm>
            <a:prstGeom prst="rect">
              <a:avLst/>
            </a:prstGeom>
          </p:spPr>
        </p:pic>
        <p:grpSp>
          <p:nvGrpSpPr>
            <p:cNvPr id="1084" name="그룹 1083">
              <a:extLst>
                <a:ext uri="{FF2B5EF4-FFF2-40B4-BE49-F238E27FC236}">
                  <a16:creationId xmlns:a16="http://schemas.microsoft.com/office/drawing/2014/main" id="{3556496E-9EAA-4F35-95C0-5A7F9C675FCC}"/>
                </a:ext>
              </a:extLst>
            </p:cNvPr>
            <p:cNvGrpSpPr/>
            <p:nvPr/>
          </p:nvGrpSpPr>
          <p:grpSpPr>
            <a:xfrm>
              <a:off x="7466747" y="2306567"/>
              <a:ext cx="115092" cy="77415"/>
              <a:chOff x="362714" y="5053843"/>
              <a:chExt cx="161232" cy="108450"/>
            </a:xfrm>
          </p:grpSpPr>
          <p:sp>
            <p:nvSpPr>
              <p:cNvPr id="1103" name="Accept">
                <a:extLst>
                  <a:ext uri="{FF2B5EF4-FFF2-40B4-BE49-F238E27FC236}">
                    <a16:creationId xmlns:a16="http://schemas.microsoft.com/office/drawing/2014/main" id="{50C9580D-9BC4-43D6-8E30-E9F09F2BE5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1748" y="5053843"/>
                <a:ext cx="122198" cy="108450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FF0000"/>
              </a:solidFill>
              <a:ln w="12700">
                <a:solidFill>
                  <a:srgbClr val="FF000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104" name="Arrow Down">
                <a:extLst>
                  <a:ext uri="{FF2B5EF4-FFF2-40B4-BE49-F238E27FC236}">
                    <a16:creationId xmlns:a16="http://schemas.microsoft.com/office/drawing/2014/main" id="{723B0225-BEE7-45D1-A641-D41289F387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8828259" flipH="1" flipV="1">
                <a:off x="377672" y="5070497"/>
                <a:ext cx="76292" cy="106208"/>
              </a:xfrm>
              <a:custGeom>
                <a:avLst/>
                <a:gdLst>
                  <a:gd name="T0" fmla="*/ 163 w 331"/>
                  <a:gd name="T1" fmla="*/ 0 h 458"/>
                  <a:gd name="T2" fmla="*/ 150 w 331"/>
                  <a:gd name="T3" fmla="*/ 14 h 458"/>
                  <a:gd name="T4" fmla="*/ 150 w 331"/>
                  <a:gd name="T5" fmla="*/ 407 h 458"/>
                  <a:gd name="T6" fmla="*/ 28 w 331"/>
                  <a:gd name="T7" fmla="*/ 285 h 458"/>
                  <a:gd name="T8" fmla="*/ 18 w 331"/>
                  <a:gd name="T9" fmla="*/ 281 h 458"/>
                  <a:gd name="T10" fmla="*/ 9 w 331"/>
                  <a:gd name="T11" fmla="*/ 304 h 458"/>
                  <a:gd name="T12" fmla="*/ 164 w 331"/>
                  <a:gd name="T13" fmla="*/ 458 h 458"/>
                  <a:gd name="T14" fmla="*/ 318 w 331"/>
                  <a:gd name="T15" fmla="*/ 304 h 458"/>
                  <a:gd name="T16" fmla="*/ 299 w 331"/>
                  <a:gd name="T17" fmla="*/ 285 h 458"/>
                  <a:gd name="T18" fmla="*/ 177 w 331"/>
                  <a:gd name="T19" fmla="*/ 407 h 458"/>
                  <a:gd name="T20" fmla="*/ 177 w 331"/>
                  <a:gd name="T21" fmla="*/ 14 h 458"/>
                  <a:gd name="T22" fmla="*/ 163 w 331"/>
                  <a:gd name="T23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1" h="458">
                    <a:moveTo>
                      <a:pt x="163" y="0"/>
                    </a:moveTo>
                    <a:cubicBezTo>
                      <a:pt x="156" y="0"/>
                      <a:pt x="150" y="6"/>
                      <a:pt x="150" y="14"/>
                    </a:cubicBezTo>
                    <a:lnTo>
                      <a:pt x="150" y="407"/>
                    </a:lnTo>
                    <a:lnTo>
                      <a:pt x="28" y="285"/>
                    </a:lnTo>
                    <a:cubicBezTo>
                      <a:pt x="25" y="282"/>
                      <a:pt x="22" y="281"/>
                      <a:pt x="18" y="281"/>
                    </a:cubicBezTo>
                    <a:cubicBezTo>
                      <a:pt x="6" y="281"/>
                      <a:pt x="0" y="295"/>
                      <a:pt x="9" y="304"/>
                    </a:cubicBezTo>
                    <a:lnTo>
                      <a:pt x="164" y="458"/>
                    </a:lnTo>
                    <a:lnTo>
                      <a:pt x="318" y="304"/>
                    </a:lnTo>
                    <a:cubicBezTo>
                      <a:pt x="331" y="291"/>
                      <a:pt x="312" y="272"/>
                      <a:pt x="299" y="285"/>
                    </a:cubicBezTo>
                    <a:lnTo>
                      <a:pt x="177" y="407"/>
                    </a:lnTo>
                    <a:lnTo>
                      <a:pt x="177" y="14"/>
                    </a:lnTo>
                    <a:cubicBezTo>
                      <a:pt x="177" y="6"/>
                      <a:pt x="171" y="0"/>
                      <a:pt x="163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 w="1270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85" name="그룹 1084">
              <a:extLst>
                <a:ext uri="{FF2B5EF4-FFF2-40B4-BE49-F238E27FC236}">
                  <a16:creationId xmlns:a16="http://schemas.microsoft.com/office/drawing/2014/main" id="{91ED7AE3-2FED-4CDA-8B3B-DF853BD53C04}"/>
                </a:ext>
              </a:extLst>
            </p:cNvPr>
            <p:cNvGrpSpPr/>
            <p:nvPr/>
          </p:nvGrpSpPr>
          <p:grpSpPr>
            <a:xfrm>
              <a:off x="8741846" y="2238818"/>
              <a:ext cx="281917" cy="285412"/>
              <a:chOff x="6284958" y="3632365"/>
              <a:chExt cx="513408" cy="513408"/>
            </a:xfrm>
          </p:grpSpPr>
          <p:sp>
            <p:nvSpPr>
              <p:cNvPr id="1101" name="Oval">
                <a:extLst>
                  <a:ext uri="{FF2B5EF4-FFF2-40B4-BE49-F238E27FC236}">
                    <a16:creationId xmlns:a16="http://schemas.microsoft.com/office/drawing/2014/main" id="{E6FF77BE-7C92-4780-A205-DB22C2BA6F9E}"/>
                  </a:ext>
                </a:extLst>
              </p:cNvPr>
              <p:cNvSpPr/>
              <p:nvPr/>
            </p:nvSpPr>
            <p:spPr>
              <a:xfrm>
                <a:off x="6284958" y="3632365"/>
                <a:ext cx="513408" cy="513408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102" name="Create">
                <a:extLst>
                  <a:ext uri="{FF2B5EF4-FFF2-40B4-BE49-F238E27FC236}">
                    <a16:creationId xmlns:a16="http://schemas.microsoft.com/office/drawing/2014/main" id="{4114E8F8-88C9-4CC4-B78C-B07BCE366E0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23965" y="3772514"/>
                <a:ext cx="235396" cy="233110"/>
              </a:xfrm>
              <a:custGeom>
                <a:avLst/>
                <a:gdLst>
                  <a:gd name="T0" fmla="*/ 612 w 672"/>
                  <a:gd name="T1" fmla="*/ 0 h 666"/>
                  <a:gd name="T2" fmla="*/ 573 w 672"/>
                  <a:gd name="T3" fmla="*/ 16 h 666"/>
                  <a:gd name="T4" fmla="*/ 564 w 672"/>
                  <a:gd name="T5" fmla="*/ 25 h 666"/>
                  <a:gd name="T6" fmla="*/ 641 w 672"/>
                  <a:gd name="T7" fmla="*/ 102 h 666"/>
                  <a:gd name="T8" fmla="*/ 651 w 672"/>
                  <a:gd name="T9" fmla="*/ 93 h 666"/>
                  <a:gd name="T10" fmla="*/ 651 w 672"/>
                  <a:gd name="T11" fmla="*/ 16 h 666"/>
                  <a:gd name="T12" fmla="*/ 612 w 672"/>
                  <a:gd name="T13" fmla="*/ 0 h 666"/>
                  <a:gd name="T14" fmla="*/ 548 w 672"/>
                  <a:gd name="T15" fmla="*/ 41 h 666"/>
                  <a:gd name="T16" fmla="*/ 192 w 672"/>
                  <a:gd name="T17" fmla="*/ 399 h 666"/>
                  <a:gd name="T18" fmla="*/ 188 w 672"/>
                  <a:gd name="T19" fmla="*/ 405 h 666"/>
                  <a:gd name="T20" fmla="*/ 174 w 672"/>
                  <a:gd name="T21" fmla="*/ 477 h 666"/>
                  <a:gd name="T22" fmla="*/ 189 w 672"/>
                  <a:gd name="T23" fmla="*/ 493 h 666"/>
                  <a:gd name="T24" fmla="*/ 261 w 672"/>
                  <a:gd name="T25" fmla="*/ 478 h 666"/>
                  <a:gd name="T26" fmla="*/ 268 w 672"/>
                  <a:gd name="T27" fmla="*/ 474 h 666"/>
                  <a:gd name="T28" fmla="*/ 625 w 672"/>
                  <a:gd name="T29" fmla="*/ 119 h 666"/>
                  <a:gd name="T30" fmla="*/ 607 w 672"/>
                  <a:gd name="T31" fmla="*/ 100 h 666"/>
                  <a:gd name="T32" fmla="*/ 253 w 672"/>
                  <a:gd name="T33" fmla="*/ 452 h 666"/>
                  <a:gd name="T34" fmla="*/ 215 w 672"/>
                  <a:gd name="T35" fmla="*/ 413 h 666"/>
                  <a:gd name="T36" fmla="*/ 567 w 672"/>
                  <a:gd name="T37" fmla="*/ 60 h 666"/>
                  <a:gd name="T38" fmla="*/ 548 w 672"/>
                  <a:gd name="T39" fmla="*/ 41 h 666"/>
                  <a:gd name="T40" fmla="*/ 13 w 672"/>
                  <a:gd name="T41" fmla="*/ 80 h 666"/>
                  <a:gd name="T42" fmla="*/ 0 w 672"/>
                  <a:gd name="T43" fmla="*/ 93 h 666"/>
                  <a:gd name="T44" fmla="*/ 0 w 672"/>
                  <a:gd name="T45" fmla="*/ 653 h 666"/>
                  <a:gd name="T46" fmla="*/ 13 w 672"/>
                  <a:gd name="T47" fmla="*/ 666 h 666"/>
                  <a:gd name="T48" fmla="*/ 573 w 672"/>
                  <a:gd name="T49" fmla="*/ 666 h 666"/>
                  <a:gd name="T50" fmla="*/ 587 w 672"/>
                  <a:gd name="T51" fmla="*/ 653 h 666"/>
                  <a:gd name="T52" fmla="*/ 587 w 672"/>
                  <a:gd name="T53" fmla="*/ 186 h 666"/>
                  <a:gd name="T54" fmla="*/ 560 w 672"/>
                  <a:gd name="T55" fmla="*/ 213 h 666"/>
                  <a:gd name="T56" fmla="*/ 560 w 672"/>
                  <a:gd name="T57" fmla="*/ 640 h 666"/>
                  <a:gd name="T58" fmla="*/ 27 w 672"/>
                  <a:gd name="T59" fmla="*/ 640 h 666"/>
                  <a:gd name="T60" fmla="*/ 27 w 672"/>
                  <a:gd name="T61" fmla="*/ 106 h 666"/>
                  <a:gd name="T62" fmla="*/ 453 w 672"/>
                  <a:gd name="T63" fmla="*/ 106 h 666"/>
                  <a:gd name="T64" fmla="*/ 480 w 672"/>
                  <a:gd name="T65" fmla="*/ 80 h 666"/>
                  <a:gd name="T66" fmla="*/ 13 w 672"/>
                  <a:gd name="T67" fmla="*/ 80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72" h="666">
                    <a:moveTo>
                      <a:pt x="612" y="0"/>
                    </a:moveTo>
                    <a:cubicBezTo>
                      <a:pt x="598" y="0"/>
                      <a:pt x="584" y="5"/>
                      <a:pt x="573" y="16"/>
                    </a:cubicBezTo>
                    <a:lnTo>
                      <a:pt x="564" y="25"/>
                    </a:lnTo>
                    <a:lnTo>
                      <a:pt x="641" y="102"/>
                    </a:lnTo>
                    <a:lnTo>
                      <a:pt x="651" y="93"/>
                    </a:lnTo>
                    <a:cubicBezTo>
                      <a:pt x="672" y="72"/>
                      <a:pt x="672" y="37"/>
                      <a:pt x="651" y="16"/>
                    </a:cubicBezTo>
                    <a:cubicBezTo>
                      <a:pt x="640" y="5"/>
                      <a:pt x="626" y="0"/>
                      <a:pt x="612" y="0"/>
                    </a:cubicBezTo>
                    <a:close/>
                    <a:moveTo>
                      <a:pt x="548" y="41"/>
                    </a:moveTo>
                    <a:lnTo>
                      <a:pt x="192" y="399"/>
                    </a:lnTo>
                    <a:cubicBezTo>
                      <a:pt x="190" y="400"/>
                      <a:pt x="189" y="403"/>
                      <a:pt x="188" y="405"/>
                    </a:cubicBezTo>
                    <a:lnTo>
                      <a:pt x="174" y="477"/>
                    </a:lnTo>
                    <a:cubicBezTo>
                      <a:pt x="172" y="486"/>
                      <a:pt x="180" y="494"/>
                      <a:pt x="189" y="493"/>
                    </a:cubicBezTo>
                    <a:lnTo>
                      <a:pt x="261" y="478"/>
                    </a:lnTo>
                    <a:cubicBezTo>
                      <a:pt x="264" y="478"/>
                      <a:pt x="266" y="476"/>
                      <a:pt x="268" y="474"/>
                    </a:cubicBezTo>
                    <a:lnTo>
                      <a:pt x="625" y="119"/>
                    </a:lnTo>
                    <a:lnTo>
                      <a:pt x="607" y="100"/>
                    </a:lnTo>
                    <a:lnTo>
                      <a:pt x="253" y="452"/>
                    </a:lnTo>
                    <a:lnTo>
                      <a:pt x="215" y="413"/>
                    </a:lnTo>
                    <a:lnTo>
                      <a:pt x="567" y="60"/>
                    </a:lnTo>
                    <a:lnTo>
                      <a:pt x="548" y="41"/>
                    </a:lnTo>
                    <a:close/>
                    <a:moveTo>
                      <a:pt x="13" y="80"/>
                    </a:moveTo>
                    <a:cubicBezTo>
                      <a:pt x="5" y="80"/>
                      <a:pt x="0" y="85"/>
                      <a:pt x="0" y="93"/>
                    </a:cubicBezTo>
                    <a:lnTo>
                      <a:pt x="0" y="653"/>
                    </a:lnTo>
                    <a:cubicBezTo>
                      <a:pt x="0" y="661"/>
                      <a:pt x="5" y="666"/>
                      <a:pt x="13" y="666"/>
                    </a:cubicBezTo>
                    <a:lnTo>
                      <a:pt x="573" y="666"/>
                    </a:lnTo>
                    <a:cubicBezTo>
                      <a:pt x="581" y="666"/>
                      <a:pt x="587" y="661"/>
                      <a:pt x="587" y="653"/>
                    </a:cubicBezTo>
                    <a:lnTo>
                      <a:pt x="587" y="186"/>
                    </a:lnTo>
                    <a:lnTo>
                      <a:pt x="560" y="213"/>
                    </a:lnTo>
                    <a:lnTo>
                      <a:pt x="560" y="640"/>
                    </a:lnTo>
                    <a:lnTo>
                      <a:pt x="27" y="640"/>
                    </a:lnTo>
                    <a:lnTo>
                      <a:pt x="27" y="106"/>
                    </a:lnTo>
                    <a:lnTo>
                      <a:pt x="453" y="106"/>
                    </a:lnTo>
                    <a:lnTo>
                      <a:pt x="480" y="80"/>
                    </a:lnTo>
                    <a:lnTo>
                      <a:pt x="13" y="8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86" name="그룹 1085">
              <a:extLst>
                <a:ext uri="{FF2B5EF4-FFF2-40B4-BE49-F238E27FC236}">
                  <a16:creationId xmlns:a16="http://schemas.microsoft.com/office/drawing/2014/main" id="{84886480-DE64-4ECA-9321-14AC2975E955}"/>
                </a:ext>
              </a:extLst>
            </p:cNvPr>
            <p:cNvGrpSpPr/>
            <p:nvPr/>
          </p:nvGrpSpPr>
          <p:grpSpPr>
            <a:xfrm>
              <a:off x="8396723" y="2238818"/>
              <a:ext cx="281917" cy="285412"/>
              <a:chOff x="6603234" y="4517407"/>
              <a:chExt cx="488446" cy="488446"/>
            </a:xfrm>
          </p:grpSpPr>
          <p:sp>
            <p:nvSpPr>
              <p:cNvPr id="1099" name="Oval">
                <a:extLst>
                  <a:ext uri="{FF2B5EF4-FFF2-40B4-BE49-F238E27FC236}">
                    <a16:creationId xmlns:a16="http://schemas.microsoft.com/office/drawing/2014/main" id="{DC4C2F59-EBD3-4DEA-8F70-028E66F1B856}"/>
                  </a:ext>
                </a:extLst>
              </p:cNvPr>
              <p:cNvSpPr/>
              <p:nvPr/>
            </p:nvSpPr>
            <p:spPr>
              <a:xfrm>
                <a:off x="660323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100" name="Freeform 130">
                <a:extLst>
                  <a:ext uri="{FF2B5EF4-FFF2-40B4-BE49-F238E27FC236}">
                    <a16:creationId xmlns:a16="http://schemas.microsoft.com/office/drawing/2014/main" id="{A6F9A02D-DA67-4410-BA5B-F3064826D4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627" y="4693214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</p:grpSp>
        <p:grpSp>
          <p:nvGrpSpPr>
            <p:cNvPr id="1087" name="그룹 1086">
              <a:extLst>
                <a:ext uri="{FF2B5EF4-FFF2-40B4-BE49-F238E27FC236}">
                  <a16:creationId xmlns:a16="http://schemas.microsoft.com/office/drawing/2014/main" id="{0FDE4D3D-D6BC-4505-BC90-2BE14691CE12}"/>
                </a:ext>
              </a:extLst>
            </p:cNvPr>
            <p:cNvGrpSpPr/>
            <p:nvPr/>
          </p:nvGrpSpPr>
          <p:grpSpPr>
            <a:xfrm>
              <a:off x="8051599" y="2238818"/>
              <a:ext cx="281917" cy="285412"/>
              <a:chOff x="6001254" y="4517407"/>
              <a:chExt cx="488446" cy="488446"/>
            </a:xfrm>
          </p:grpSpPr>
          <p:sp>
            <p:nvSpPr>
              <p:cNvPr id="1097" name="Oval">
                <a:extLst>
                  <a:ext uri="{FF2B5EF4-FFF2-40B4-BE49-F238E27FC236}">
                    <a16:creationId xmlns:a16="http://schemas.microsoft.com/office/drawing/2014/main" id="{C1A0E428-A272-46FC-9D47-058C4AA01AEF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098" name="Phone">
                <a:extLst>
                  <a:ext uri="{FF2B5EF4-FFF2-40B4-BE49-F238E27FC236}">
                    <a16:creationId xmlns:a16="http://schemas.microsoft.com/office/drawing/2014/main" id="{1DC8F825-7573-4B88-8BA3-64F8540AD4E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088" name="그룹 1087">
              <a:extLst>
                <a:ext uri="{FF2B5EF4-FFF2-40B4-BE49-F238E27FC236}">
                  <a16:creationId xmlns:a16="http://schemas.microsoft.com/office/drawing/2014/main" id="{31DACC84-8947-44A4-BC46-8DF69416BDBF}"/>
                </a:ext>
              </a:extLst>
            </p:cNvPr>
            <p:cNvGrpSpPr/>
            <p:nvPr/>
          </p:nvGrpSpPr>
          <p:grpSpPr>
            <a:xfrm>
              <a:off x="9086970" y="2238818"/>
              <a:ext cx="281917" cy="285412"/>
              <a:chOff x="8097032" y="4517407"/>
              <a:chExt cx="488446" cy="488446"/>
            </a:xfrm>
          </p:grpSpPr>
          <p:sp>
            <p:nvSpPr>
              <p:cNvPr id="1089" name="Oval">
                <a:extLst>
                  <a:ext uri="{FF2B5EF4-FFF2-40B4-BE49-F238E27FC236}">
                    <a16:creationId xmlns:a16="http://schemas.microsoft.com/office/drawing/2014/main" id="{B076D7FC-1E9A-48A7-900B-9B4F32B5A748}"/>
                  </a:ext>
                </a:extLst>
              </p:cNvPr>
              <p:cNvSpPr/>
              <p:nvPr/>
            </p:nvSpPr>
            <p:spPr>
              <a:xfrm>
                <a:off x="8097032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090" name="그룹 1089">
                <a:extLst>
                  <a:ext uri="{FF2B5EF4-FFF2-40B4-BE49-F238E27FC236}">
                    <a16:creationId xmlns:a16="http://schemas.microsoft.com/office/drawing/2014/main" id="{524249F0-1ABB-418C-BC5A-09DE19163486}"/>
                  </a:ext>
                </a:extLst>
              </p:cNvPr>
              <p:cNvGrpSpPr/>
              <p:nvPr/>
            </p:nvGrpSpPr>
            <p:grpSpPr>
              <a:xfrm>
                <a:off x="8206228" y="4636944"/>
                <a:ext cx="270054" cy="295513"/>
                <a:chOff x="8195379" y="4636944"/>
                <a:chExt cx="270054" cy="295513"/>
              </a:xfrm>
            </p:grpSpPr>
            <p:grpSp>
              <p:nvGrpSpPr>
                <p:cNvPr id="1091" name="그룹 1090">
                  <a:extLst>
                    <a:ext uri="{FF2B5EF4-FFF2-40B4-BE49-F238E27FC236}">
                      <a16:creationId xmlns:a16="http://schemas.microsoft.com/office/drawing/2014/main" id="{374F138C-86B0-43CB-8296-DC47009040FB}"/>
                    </a:ext>
                  </a:extLst>
                </p:cNvPr>
                <p:cNvGrpSpPr/>
                <p:nvPr/>
              </p:nvGrpSpPr>
              <p:grpSpPr>
                <a:xfrm>
                  <a:off x="8195379" y="4636944"/>
                  <a:ext cx="217562" cy="249372"/>
                  <a:chOff x="7971802" y="-2010646"/>
                  <a:chExt cx="1254159" cy="1437547"/>
                </a:xfrm>
                <a:noFill/>
              </p:grpSpPr>
              <p:sp>
                <p:nvSpPr>
                  <p:cNvPr id="1095" name="자유형: 도형 1094">
                    <a:extLst>
                      <a:ext uri="{FF2B5EF4-FFF2-40B4-BE49-F238E27FC236}">
                        <a16:creationId xmlns:a16="http://schemas.microsoft.com/office/drawing/2014/main" id="{A80AA059-1B1A-4045-848A-03AED8F0B5D1}"/>
                      </a:ext>
                    </a:extLst>
                  </p:cNvPr>
                  <p:cNvSpPr/>
                  <p:nvPr/>
                </p:nvSpPr>
                <p:spPr>
                  <a:xfrm>
                    <a:off x="7971802" y="-2010646"/>
                    <a:ext cx="116559" cy="1437547"/>
                  </a:xfrm>
                  <a:custGeom>
                    <a:avLst/>
                    <a:gdLst>
                      <a:gd name="connsiteX0" fmla="*/ 0 w 116557"/>
                      <a:gd name="connsiteY0" fmla="*/ 0 h 1437547"/>
                      <a:gd name="connsiteX1" fmla="*/ 116557 w 116557"/>
                      <a:gd name="connsiteY1" fmla="*/ 0 h 1437547"/>
                      <a:gd name="connsiteX2" fmla="*/ 116557 w 116557"/>
                      <a:gd name="connsiteY2" fmla="*/ 1437547 h 1437547"/>
                      <a:gd name="connsiteX3" fmla="*/ 0 w 116557"/>
                      <a:gd name="connsiteY3" fmla="*/ 1437547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557" h="1437547">
                        <a:moveTo>
                          <a:pt x="0" y="0"/>
                        </a:moveTo>
                        <a:lnTo>
                          <a:pt x="116557" y="0"/>
                        </a:lnTo>
                        <a:lnTo>
                          <a:pt x="116557" y="1437547"/>
                        </a:lnTo>
                        <a:lnTo>
                          <a:pt x="0" y="14375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 dirty="0"/>
                  </a:p>
                </p:txBody>
              </p:sp>
              <p:sp>
                <p:nvSpPr>
                  <p:cNvPr id="1096" name="자유형: 도형 1095">
                    <a:extLst>
                      <a:ext uri="{FF2B5EF4-FFF2-40B4-BE49-F238E27FC236}">
                        <a16:creationId xmlns:a16="http://schemas.microsoft.com/office/drawing/2014/main" id="{3A480674-BA98-406F-A2F3-BFE32E8A810E}"/>
                      </a:ext>
                    </a:extLst>
                  </p:cNvPr>
                  <p:cNvSpPr/>
                  <p:nvPr/>
                </p:nvSpPr>
                <p:spPr>
                  <a:xfrm>
                    <a:off x="8235226" y="-2010646"/>
                    <a:ext cx="990735" cy="1437547"/>
                  </a:xfrm>
                  <a:custGeom>
                    <a:avLst/>
                    <a:gdLst>
                      <a:gd name="connsiteX0" fmla="*/ 913031 w 990735"/>
                      <a:gd name="connsiteY0" fmla="*/ 0 h 1437547"/>
                      <a:gd name="connsiteX1" fmla="*/ 0 w 990735"/>
                      <a:gd name="connsiteY1" fmla="*/ 0 h 1437547"/>
                      <a:gd name="connsiteX2" fmla="*/ 0 w 990735"/>
                      <a:gd name="connsiteY2" fmla="*/ 1437547 h 1437547"/>
                      <a:gd name="connsiteX3" fmla="*/ 913031 w 990735"/>
                      <a:gd name="connsiteY3" fmla="*/ 1437547 h 1437547"/>
                      <a:gd name="connsiteX4" fmla="*/ 990736 w 990735"/>
                      <a:gd name="connsiteY4" fmla="*/ 1359842 h 1437547"/>
                      <a:gd name="connsiteX5" fmla="*/ 990736 w 990735"/>
                      <a:gd name="connsiteY5" fmla="*/ 77705 h 1437547"/>
                      <a:gd name="connsiteX6" fmla="*/ 913031 w 990735"/>
                      <a:gd name="connsiteY6" fmla="*/ 0 h 1437547"/>
                      <a:gd name="connsiteX7" fmla="*/ 332188 w 990735"/>
                      <a:gd name="connsiteY7" fmla="*/ 545879 h 1437547"/>
                      <a:gd name="connsiteX8" fmla="*/ 479827 w 990735"/>
                      <a:gd name="connsiteY8" fmla="*/ 398239 h 1437547"/>
                      <a:gd name="connsiteX9" fmla="*/ 627466 w 990735"/>
                      <a:gd name="connsiteY9" fmla="*/ 545879 h 1437547"/>
                      <a:gd name="connsiteX10" fmla="*/ 479827 w 990735"/>
                      <a:gd name="connsiteY10" fmla="*/ 693519 h 1437547"/>
                      <a:gd name="connsiteX11" fmla="*/ 332188 w 990735"/>
                      <a:gd name="connsiteY11" fmla="*/ 545879 h 1437547"/>
                      <a:gd name="connsiteX12" fmla="*/ 777048 w 990735"/>
                      <a:gd name="connsiteY12" fmla="*/ 1029595 h 1437547"/>
                      <a:gd name="connsiteX13" fmla="*/ 182606 w 990735"/>
                      <a:gd name="connsiteY13" fmla="*/ 1029595 h 1437547"/>
                      <a:gd name="connsiteX14" fmla="*/ 182606 w 990735"/>
                      <a:gd name="connsiteY14" fmla="*/ 881955 h 1437547"/>
                      <a:gd name="connsiteX15" fmla="*/ 211745 w 990735"/>
                      <a:gd name="connsiteY15" fmla="*/ 821733 h 1437547"/>
                      <a:gd name="connsiteX16" fmla="*/ 357442 w 990735"/>
                      <a:gd name="connsiteY16" fmla="*/ 751798 h 1437547"/>
                      <a:gd name="connsiteX17" fmla="*/ 479827 w 990735"/>
                      <a:gd name="connsiteY17" fmla="*/ 732372 h 1437547"/>
                      <a:gd name="connsiteX18" fmla="*/ 602212 w 990735"/>
                      <a:gd name="connsiteY18" fmla="*/ 751798 h 1437547"/>
                      <a:gd name="connsiteX19" fmla="*/ 747908 w 990735"/>
                      <a:gd name="connsiteY19" fmla="*/ 821733 h 1437547"/>
                      <a:gd name="connsiteX20" fmla="*/ 777048 w 990735"/>
                      <a:gd name="connsiteY20" fmla="*/ 881955 h 1437547"/>
                      <a:gd name="connsiteX21" fmla="*/ 777048 w 990735"/>
                      <a:gd name="connsiteY21" fmla="*/ 1029595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990735" h="1437547">
                        <a:moveTo>
                          <a:pt x="913031" y="0"/>
                        </a:moveTo>
                        <a:lnTo>
                          <a:pt x="0" y="0"/>
                        </a:lnTo>
                        <a:lnTo>
                          <a:pt x="0" y="1437547"/>
                        </a:lnTo>
                        <a:lnTo>
                          <a:pt x="913031" y="1437547"/>
                        </a:lnTo>
                        <a:cubicBezTo>
                          <a:pt x="955768" y="1437547"/>
                          <a:pt x="990736" y="1402580"/>
                          <a:pt x="990736" y="1359842"/>
                        </a:cubicBezTo>
                        <a:lnTo>
                          <a:pt x="990736" y="77705"/>
                        </a:lnTo>
                        <a:cubicBezTo>
                          <a:pt x="990736" y="34967"/>
                          <a:pt x="955768" y="0"/>
                          <a:pt x="913031" y="0"/>
                        </a:cubicBezTo>
                        <a:close/>
                        <a:moveTo>
                          <a:pt x="332188" y="545879"/>
                        </a:moveTo>
                        <a:cubicBezTo>
                          <a:pt x="332188" y="464289"/>
                          <a:pt x="398237" y="398239"/>
                          <a:pt x="479827" y="398239"/>
                        </a:cubicBezTo>
                        <a:cubicBezTo>
                          <a:pt x="561417" y="398239"/>
                          <a:pt x="627466" y="464289"/>
                          <a:pt x="627466" y="545879"/>
                        </a:cubicBezTo>
                        <a:cubicBezTo>
                          <a:pt x="627466" y="627470"/>
                          <a:pt x="561417" y="693519"/>
                          <a:pt x="479827" y="693519"/>
                        </a:cubicBezTo>
                        <a:cubicBezTo>
                          <a:pt x="398237" y="693519"/>
                          <a:pt x="332188" y="629413"/>
                          <a:pt x="332188" y="545879"/>
                        </a:cubicBezTo>
                        <a:close/>
                        <a:moveTo>
                          <a:pt x="777048" y="1029595"/>
                        </a:moveTo>
                        <a:lnTo>
                          <a:pt x="182606" y="1029595"/>
                        </a:lnTo>
                        <a:lnTo>
                          <a:pt x="182606" y="881955"/>
                        </a:lnTo>
                        <a:cubicBezTo>
                          <a:pt x="182606" y="858643"/>
                          <a:pt x="194262" y="837274"/>
                          <a:pt x="211745" y="821733"/>
                        </a:cubicBezTo>
                        <a:cubicBezTo>
                          <a:pt x="256426" y="790651"/>
                          <a:pt x="304991" y="765397"/>
                          <a:pt x="357442" y="751798"/>
                        </a:cubicBezTo>
                        <a:cubicBezTo>
                          <a:pt x="398237" y="740143"/>
                          <a:pt x="439032" y="734315"/>
                          <a:pt x="479827" y="732372"/>
                        </a:cubicBezTo>
                        <a:cubicBezTo>
                          <a:pt x="520622" y="732372"/>
                          <a:pt x="563359" y="738200"/>
                          <a:pt x="602212" y="751798"/>
                        </a:cubicBezTo>
                        <a:cubicBezTo>
                          <a:pt x="654663" y="765397"/>
                          <a:pt x="703228" y="788708"/>
                          <a:pt x="747908" y="821733"/>
                        </a:cubicBezTo>
                        <a:cubicBezTo>
                          <a:pt x="765392" y="835331"/>
                          <a:pt x="777048" y="858643"/>
                          <a:pt x="777048" y="881955"/>
                        </a:cubicBezTo>
                        <a:lnTo>
                          <a:pt x="777048" y="102959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/>
                  </a:p>
                </p:txBody>
              </p:sp>
            </p:grpSp>
            <p:grpSp>
              <p:nvGrpSpPr>
                <p:cNvPr id="1092" name="그룹 1091">
                  <a:extLst>
                    <a:ext uri="{FF2B5EF4-FFF2-40B4-BE49-F238E27FC236}">
                      <a16:creationId xmlns:a16="http://schemas.microsoft.com/office/drawing/2014/main" id="{3E8BABD6-914A-4D40-8FF3-5A6E3CA2355F}"/>
                    </a:ext>
                  </a:extLst>
                </p:cNvPr>
                <p:cNvGrpSpPr/>
                <p:nvPr/>
              </p:nvGrpSpPr>
              <p:grpSpPr>
                <a:xfrm>
                  <a:off x="8360451" y="4827475"/>
                  <a:ext cx="104982" cy="104982"/>
                  <a:chOff x="8382149" y="4833825"/>
                  <a:chExt cx="104982" cy="104982"/>
                </a:xfrm>
              </p:grpSpPr>
              <p:sp>
                <p:nvSpPr>
                  <p:cNvPr id="1093" name="Oval">
                    <a:extLst>
                      <a:ext uri="{FF2B5EF4-FFF2-40B4-BE49-F238E27FC236}">
                        <a16:creationId xmlns:a16="http://schemas.microsoft.com/office/drawing/2014/main" id="{0C251C69-B515-4DF1-8A86-47A7C5A6D5F2}"/>
                      </a:ext>
                    </a:extLst>
                  </p:cNvPr>
                  <p:cNvSpPr/>
                  <p:nvPr/>
                </p:nvSpPr>
                <p:spPr>
                  <a:xfrm>
                    <a:off x="8382149" y="4833825"/>
                    <a:ext cx="104982" cy="104982"/>
                  </a:xfrm>
                  <a:prstGeom prst="ellipse">
                    <a:avLst/>
                  </a:prstGeom>
                  <a:noFill/>
                  <a:ln w="12700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1094" name="그래픽 1093" descr="닫기">
                    <a:extLst>
                      <a:ext uri="{FF2B5EF4-FFF2-40B4-BE49-F238E27FC236}">
                        <a16:creationId xmlns:a16="http://schemas.microsoft.com/office/drawing/2014/main" id="{FE3F4675-08EB-48A5-968B-1338A5EBA97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7">
                    <a:extLst>
                      <a:ext uri="{96DAC541-7B7A-43D3-8B79-37D633B846F1}">
                        <asvg:svgBlip xmlns:asvg="http://schemas.microsoft.com/office/drawing/2016/SVG/main" r:embed="rId28"/>
                      </a:ext>
                    </a:extLst>
                  </a:blip>
                  <a:stretch>
                    <a:fillRect/>
                  </a:stretch>
                </p:blipFill>
                <p:spPr>
                  <a:xfrm rot="2700000">
                    <a:off x="8402710" y="4854386"/>
                    <a:ext cx="63859" cy="63859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1107" name="그룹 1106">
            <a:extLst>
              <a:ext uri="{FF2B5EF4-FFF2-40B4-BE49-F238E27FC236}">
                <a16:creationId xmlns:a16="http://schemas.microsoft.com/office/drawing/2014/main" id="{2BBC513D-A8A1-4F1B-8D90-C713737B1FCA}"/>
              </a:ext>
            </a:extLst>
          </p:cNvPr>
          <p:cNvGrpSpPr/>
          <p:nvPr/>
        </p:nvGrpSpPr>
        <p:grpSpPr>
          <a:xfrm>
            <a:off x="4440957" y="4265938"/>
            <a:ext cx="5018236" cy="389830"/>
            <a:chOff x="4440957" y="2618252"/>
            <a:chExt cx="5018236" cy="389830"/>
          </a:xfrm>
        </p:grpSpPr>
        <p:sp>
          <p:nvSpPr>
            <p:cNvPr id="1108" name="Text Box">
              <a:extLst>
                <a:ext uri="{FF2B5EF4-FFF2-40B4-BE49-F238E27FC236}">
                  <a16:creationId xmlns:a16="http://schemas.microsoft.com/office/drawing/2014/main" id="{0ACDE026-9B3D-4E17-9F2E-FC2FB178D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957" y="2618252"/>
              <a:ext cx="5018236" cy="389830"/>
            </a:xfrm>
            <a:prstGeom prst="roundRect">
              <a:avLst>
                <a:gd name="adj" fmla="val 27943"/>
              </a:avLst>
            </a:prstGeom>
            <a:solidFill>
              <a:schemeClr val="bg1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1109" name="직사각형 1108">
              <a:extLst>
                <a:ext uri="{FF2B5EF4-FFF2-40B4-BE49-F238E27FC236}">
                  <a16:creationId xmlns:a16="http://schemas.microsoft.com/office/drawing/2014/main" id="{0B872335-7857-421D-A95D-756CB3AFC24C}"/>
                </a:ext>
              </a:extLst>
            </p:cNvPr>
            <p:cNvSpPr/>
            <p:nvPr/>
          </p:nvSpPr>
          <p:spPr>
            <a:xfrm>
              <a:off x="6266272" y="2636196"/>
              <a:ext cx="755335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02:00:00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110" name="직사각형 1109">
              <a:extLst>
                <a:ext uri="{FF2B5EF4-FFF2-40B4-BE49-F238E27FC236}">
                  <a16:creationId xmlns:a16="http://schemas.microsoft.com/office/drawing/2014/main" id="{E6231531-37B5-4ABF-B70D-3CB7157A4964}"/>
                </a:ext>
              </a:extLst>
            </p:cNvPr>
            <p:cNvSpPr/>
            <p:nvPr/>
          </p:nvSpPr>
          <p:spPr>
            <a:xfrm>
              <a:off x="5151979" y="2636196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11" name="직사각형 1110">
              <a:extLst>
                <a:ext uri="{FF2B5EF4-FFF2-40B4-BE49-F238E27FC236}">
                  <a16:creationId xmlns:a16="http://schemas.microsoft.com/office/drawing/2014/main" id="{DFA64D0F-59B4-4803-8654-9353B1E13538}"/>
                </a:ext>
              </a:extLst>
            </p:cNvPr>
            <p:cNvSpPr/>
            <p:nvPr/>
          </p:nvSpPr>
          <p:spPr>
            <a:xfrm>
              <a:off x="4715814" y="2690057"/>
              <a:ext cx="25519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5</a:t>
              </a:r>
              <a:endPara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112" name="그룹 1111">
              <a:extLst>
                <a:ext uri="{FF2B5EF4-FFF2-40B4-BE49-F238E27FC236}">
                  <a16:creationId xmlns:a16="http://schemas.microsoft.com/office/drawing/2014/main" id="{611E901A-B5DB-45B2-AF07-0A31D9682A28}"/>
                </a:ext>
              </a:extLst>
            </p:cNvPr>
            <p:cNvGrpSpPr/>
            <p:nvPr/>
          </p:nvGrpSpPr>
          <p:grpSpPr>
            <a:xfrm>
              <a:off x="4531263" y="2737567"/>
              <a:ext cx="151200" cy="151200"/>
              <a:chOff x="4513261" y="2545982"/>
              <a:chExt cx="151200" cy="151200"/>
            </a:xfrm>
          </p:grpSpPr>
          <p:sp>
            <p:nvSpPr>
              <p:cNvPr id="1121" name="자유형: 도형 1120">
                <a:extLst>
                  <a:ext uri="{FF2B5EF4-FFF2-40B4-BE49-F238E27FC236}">
                    <a16:creationId xmlns:a16="http://schemas.microsoft.com/office/drawing/2014/main" id="{056E989A-81BE-43BB-9898-5C7B7E90F770}"/>
                  </a:ext>
                </a:extLst>
              </p:cNvPr>
              <p:cNvSpPr/>
              <p:nvPr/>
            </p:nvSpPr>
            <p:spPr>
              <a:xfrm>
                <a:off x="4513261" y="2545982"/>
                <a:ext cx="151200" cy="151200"/>
              </a:xfrm>
              <a:custGeom>
                <a:avLst/>
                <a:gdLst>
                  <a:gd name="connsiteX0" fmla="*/ 0 w 219691"/>
                  <a:gd name="connsiteY0" fmla="*/ 0 h 219691"/>
                  <a:gd name="connsiteX1" fmla="*/ 0 w 219691"/>
                  <a:gd name="connsiteY1" fmla="*/ 219691 h 219691"/>
                  <a:gd name="connsiteX2" fmla="*/ 219691 w 219691"/>
                  <a:gd name="connsiteY2" fmla="*/ 219691 h 219691"/>
                  <a:gd name="connsiteX3" fmla="*/ 219691 w 219691"/>
                  <a:gd name="connsiteY3" fmla="*/ 0 h 219691"/>
                  <a:gd name="connsiteX4" fmla="*/ 195281 w 219691"/>
                  <a:gd name="connsiteY4" fmla="*/ 195281 h 219691"/>
                  <a:gd name="connsiteX5" fmla="*/ 24410 w 219691"/>
                  <a:gd name="connsiteY5" fmla="*/ 195281 h 219691"/>
                  <a:gd name="connsiteX6" fmla="*/ 24410 w 219691"/>
                  <a:gd name="connsiteY6" fmla="*/ 24410 h 219691"/>
                  <a:gd name="connsiteX7" fmla="*/ 195281 w 219691"/>
                  <a:gd name="connsiteY7" fmla="*/ 24410 h 219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691" h="219691">
                    <a:moveTo>
                      <a:pt x="0" y="0"/>
                    </a:moveTo>
                    <a:lnTo>
                      <a:pt x="0" y="219691"/>
                    </a:lnTo>
                    <a:lnTo>
                      <a:pt x="219691" y="219691"/>
                    </a:lnTo>
                    <a:lnTo>
                      <a:pt x="219691" y="0"/>
                    </a:lnTo>
                    <a:close/>
                    <a:moveTo>
                      <a:pt x="195281" y="195281"/>
                    </a:moveTo>
                    <a:lnTo>
                      <a:pt x="24410" y="195281"/>
                    </a:lnTo>
                    <a:lnTo>
                      <a:pt x="24410" y="24410"/>
                    </a:lnTo>
                    <a:lnTo>
                      <a:pt x="195281" y="2441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 sz="1600"/>
              </a:p>
            </p:txBody>
          </p:sp>
          <p:sp>
            <p:nvSpPr>
              <p:cNvPr id="1122" name="자유형: 도형 1121">
                <a:extLst>
                  <a:ext uri="{FF2B5EF4-FFF2-40B4-BE49-F238E27FC236}">
                    <a16:creationId xmlns:a16="http://schemas.microsoft.com/office/drawing/2014/main" id="{90F181AF-F50D-464D-B679-54E94F89A1B9}"/>
                  </a:ext>
                </a:extLst>
              </p:cNvPr>
              <p:cNvSpPr/>
              <p:nvPr/>
            </p:nvSpPr>
            <p:spPr>
              <a:xfrm>
                <a:off x="4539464" y="2583927"/>
                <a:ext cx="98800" cy="75311"/>
              </a:xfrm>
              <a:custGeom>
                <a:avLst/>
                <a:gdLst>
                  <a:gd name="connsiteX0" fmla="*/ 143556 w 143555"/>
                  <a:gd name="connsiteY0" fmla="*/ 17433 h 109426"/>
                  <a:gd name="connsiteX1" fmla="*/ 126469 w 143555"/>
                  <a:gd name="connsiteY1" fmla="*/ 0 h 109426"/>
                  <a:gd name="connsiteX2" fmla="*/ 49850 w 143555"/>
                  <a:gd name="connsiteY2" fmla="*/ 75081 h 109426"/>
                  <a:gd name="connsiteX3" fmla="*/ 17262 w 143555"/>
                  <a:gd name="connsiteY3" fmla="*/ 42494 h 109426"/>
                  <a:gd name="connsiteX4" fmla="*/ 0 w 143555"/>
                  <a:gd name="connsiteY4" fmla="*/ 59752 h 109426"/>
                  <a:gd name="connsiteX5" fmla="*/ 49675 w 143555"/>
                  <a:gd name="connsiteY5" fmla="*/ 109427 h 109426"/>
                  <a:gd name="connsiteX6" fmla="*/ 143556 w 143555"/>
                  <a:gd name="connsiteY6" fmla="*/ 17433 h 109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3555" h="109426">
                    <a:moveTo>
                      <a:pt x="143556" y="17433"/>
                    </a:moveTo>
                    <a:lnTo>
                      <a:pt x="126469" y="0"/>
                    </a:lnTo>
                    <a:lnTo>
                      <a:pt x="49850" y="75081"/>
                    </a:lnTo>
                    <a:lnTo>
                      <a:pt x="17262" y="42494"/>
                    </a:lnTo>
                    <a:lnTo>
                      <a:pt x="0" y="59752"/>
                    </a:lnTo>
                    <a:lnTo>
                      <a:pt x="49675" y="109427"/>
                    </a:lnTo>
                    <a:lnTo>
                      <a:pt x="143556" y="17433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 sz="1600"/>
              </a:p>
            </p:txBody>
          </p:sp>
        </p:grpSp>
        <p:grpSp>
          <p:nvGrpSpPr>
            <p:cNvPr id="1113" name="그룹 1112">
              <a:extLst>
                <a:ext uri="{FF2B5EF4-FFF2-40B4-BE49-F238E27FC236}">
                  <a16:creationId xmlns:a16="http://schemas.microsoft.com/office/drawing/2014/main" id="{B6BF6843-4FA3-4497-B9C5-85CE566A63CF}"/>
                </a:ext>
              </a:extLst>
            </p:cNvPr>
            <p:cNvGrpSpPr/>
            <p:nvPr/>
          </p:nvGrpSpPr>
          <p:grpSpPr>
            <a:xfrm>
              <a:off x="8047538" y="2670461"/>
              <a:ext cx="281917" cy="285412"/>
              <a:chOff x="6001254" y="4517407"/>
              <a:chExt cx="488446" cy="488446"/>
            </a:xfrm>
          </p:grpSpPr>
          <p:sp>
            <p:nvSpPr>
              <p:cNvPr id="1119" name="Oval">
                <a:extLst>
                  <a:ext uri="{FF2B5EF4-FFF2-40B4-BE49-F238E27FC236}">
                    <a16:creationId xmlns:a16="http://schemas.microsoft.com/office/drawing/2014/main" id="{F79F22FF-B2C7-413D-9B6F-E25A5136414B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120" name="Phone">
                <a:extLst>
                  <a:ext uri="{FF2B5EF4-FFF2-40B4-BE49-F238E27FC236}">
                    <a16:creationId xmlns:a16="http://schemas.microsoft.com/office/drawing/2014/main" id="{656B19BB-9BCD-407A-BDC8-1E26D9A0F2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114" name="그룹 1113">
              <a:extLst>
                <a:ext uri="{FF2B5EF4-FFF2-40B4-BE49-F238E27FC236}">
                  <a16:creationId xmlns:a16="http://schemas.microsoft.com/office/drawing/2014/main" id="{8EEA8F9F-FDB0-46C7-B4B8-EA91E1A492C0}"/>
                </a:ext>
              </a:extLst>
            </p:cNvPr>
            <p:cNvGrpSpPr/>
            <p:nvPr/>
          </p:nvGrpSpPr>
          <p:grpSpPr>
            <a:xfrm>
              <a:off x="8392662" y="2670461"/>
              <a:ext cx="281917" cy="285412"/>
              <a:chOff x="8305105" y="1885308"/>
              <a:chExt cx="281917" cy="285412"/>
            </a:xfrm>
          </p:grpSpPr>
          <p:sp>
            <p:nvSpPr>
              <p:cNvPr id="1117" name="Oval">
                <a:extLst>
                  <a:ext uri="{FF2B5EF4-FFF2-40B4-BE49-F238E27FC236}">
                    <a16:creationId xmlns:a16="http://schemas.microsoft.com/office/drawing/2014/main" id="{EB6D9528-4C0B-4F39-AECD-CB2782C42D98}"/>
                  </a:ext>
                </a:extLst>
              </p:cNvPr>
              <p:cNvSpPr/>
              <p:nvPr/>
            </p:nvSpPr>
            <p:spPr>
              <a:xfrm>
                <a:off x="8305105" y="1885308"/>
                <a:ext cx="281917" cy="285412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rgbClr val="A6A6A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118" name="Add">
                <a:extLst>
                  <a:ext uri="{FF2B5EF4-FFF2-40B4-BE49-F238E27FC236}">
                    <a16:creationId xmlns:a16="http://schemas.microsoft.com/office/drawing/2014/main" id="{3891DB66-B940-4088-8B92-D11E0C9DC1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8379293" y="1960880"/>
                <a:ext cx="133540" cy="133540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1115" name="그래픽 1114" descr="수신기">
              <a:extLst>
                <a:ext uri="{FF2B5EF4-FFF2-40B4-BE49-F238E27FC236}">
                  <a16:creationId xmlns:a16="http://schemas.microsoft.com/office/drawing/2014/main" id="{1025A003-0FB6-49C8-809A-00CAF95D3620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7376290" y="2711730"/>
              <a:ext cx="202878" cy="202874"/>
            </a:xfrm>
            <a:prstGeom prst="rect">
              <a:avLst/>
            </a:prstGeom>
          </p:spPr>
        </p:pic>
        <p:sp>
          <p:nvSpPr>
            <p:cNvPr id="1116" name="Arrow Down">
              <a:extLst>
                <a:ext uri="{FF2B5EF4-FFF2-40B4-BE49-F238E27FC236}">
                  <a16:creationId xmlns:a16="http://schemas.microsoft.com/office/drawing/2014/main" id="{A8292FEC-51D1-4D79-954C-B6EDC47FB60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476391" y="2721625"/>
              <a:ext cx="63740" cy="88732"/>
            </a:xfrm>
            <a:custGeom>
              <a:avLst/>
              <a:gdLst>
                <a:gd name="T0" fmla="*/ 163 w 331"/>
                <a:gd name="T1" fmla="*/ 0 h 458"/>
                <a:gd name="T2" fmla="*/ 150 w 331"/>
                <a:gd name="T3" fmla="*/ 14 h 458"/>
                <a:gd name="T4" fmla="*/ 150 w 331"/>
                <a:gd name="T5" fmla="*/ 407 h 458"/>
                <a:gd name="T6" fmla="*/ 28 w 331"/>
                <a:gd name="T7" fmla="*/ 285 h 458"/>
                <a:gd name="T8" fmla="*/ 18 w 331"/>
                <a:gd name="T9" fmla="*/ 281 h 458"/>
                <a:gd name="T10" fmla="*/ 9 w 331"/>
                <a:gd name="T11" fmla="*/ 304 h 458"/>
                <a:gd name="T12" fmla="*/ 164 w 331"/>
                <a:gd name="T13" fmla="*/ 458 h 458"/>
                <a:gd name="T14" fmla="*/ 318 w 331"/>
                <a:gd name="T15" fmla="*/ 304 h 458"/>
                <a:gd name="T16" fmla="*/ 299 w 331"/>
                <a:gd name="T17" fmla="*/ 285 h 458"/>
                <a:gd name="T18" fmla="*/ 177 w 331"/>
                <a:gd name="T19" fmla="*/ 407 h 458"/>
                <a:gd name="T20" fmla="*/ 177 w 331"/>
                <a:gd name="T21" fmla="*/ 14 h 458"/>
                <a:gd name="T22" fmla="*/ 163 w 331"/>
                <a:gd name="T23" fmla="*/ 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1" h="458">
                  <a:moveTo>
                    <a:pt x="163" y="0"/>
                  </a:moveTo>
                  <a:cubicBezTo>
                    <a:pt x="156" y="0"/>
                    <a:pt x="150" y="6"/>
                    <a:pt x="150" y="14"/>
                  </a:cubicBezTo>
                  <a:lnTo>
                    <a:pt x="150" y="407"/>
                  </a:lnTo>
                  <a:lnTo>
                    <a:pt x="28" y="285"/>
                  </a:lnTo>
                  <a:cubicBezTo>
                    <a:pt x="25" y="282"/>
                    <a:pt x="22" y="281"/>
                    <a:pt x="18" y="281"/>
                  </a:cubicBezTo>
                  <a:cubicBezTo>
                    <a:pt x="6" y="281"/>
                    <a:pt x="0" y="295"/>
                    <a:pt x="9" y="304"/>
                  </a:cubicBezTo>
                  <a:lnTo>
                    <a:pt x="164" y="458"/>
                  </a:lnTo>
                  <a:lnTo>
                    <a:pt x="318" y="304"/>
                  </a:lnTo>
                  <a:cubicBezTo>
                    <a:pt x="331" y="291"/>
                    <a:pt x="312" y="272"/>
                    <a:pt x="299" y="285"/>
                  </a:cubicBezTo>
                  <a:lnTo>
                    <a:pt x="177" y="407"/>
                  </a:lnTo>
                  <a:lnTo>
                    <a:pt x="177" y="14"/>
                  </a:lnTo>
                  <a:cubicBezTo>
                    <a:pt x="177" y="6"/>
                    <a:pt x="171" y="0"/>
                    <a:pt x="163" y="0"/>
                  </a:cubicBezTo>
                  <a:close/>
                </a:path>
              </a:pathLst>
            </a:custGeom>
            <a:solidFill>
              <a:srgbClr val="5F5F5F"/>
            </a:solidFill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123" name="그룹 1122">
            <a:extLst>
              <a:ext uri="{FF2B5EF4-FFF2-40B4-BE49-F238E27FC236}">
                <a16:creationId xmlns:a16="http://schemas.microsoft.com/office/drawing/2014/main" id="{8DA96E51-369E-4A72-BBC1-E7AC4F17EEF2}"/>
              </a:ext>
            </a:extLst>
          </p:cNvPr>
          <p:cNvGrpSpPr/>
          <p:nvPr/>
        </p:nvGrpSpPr>
        <p:grpSpPr>
          <a:xfrm>
            <a:off x="4440957" y="4719667"/>
            <a:ext cx="5018236" cy="389830"/>
            <a:chOff x="4440957" y="3089651"/>
            <a:chExt cx="5018236" cy="389830"/>
          </a:xfrm>
        </p:grpSpPr>
        <p:sp>
          <p:nvSpPr>
            <p:cNvPr id="1124" name="Text Box">
              <a:extLst>
                <a:ext uri="{FF2B5EF4-FFF2-40B4-BE49-F238E27FC236}">
                  <a16:creationId xmlns:a16="http://schemas.microsoft.com/office/drawing/2014/main" id="{083F7E4F-E538-44B8-B9F2-F5E6C5AF5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957" y="3089651"/>
              <a:ext cx="5018236" cy="389830"/>
            </a:xfrm>
            <a:prstGeom prst="roundRect">
              <a:avLst>
                <a:gd name="adj" fmla="val 27943"/>
              </a:avLst>
            </a:prstGeom>
            <a:solidFill>
              <a:schemeClr val="bg1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1125" name="직사각형 1124">
              <a:extLst>
                <a:ext uri="{FF2B5EF4-FFF2-40B4-BE49-F238E27FC236}">
                  <a16:creationId xmlns:a16="http://schemas.microsoft.com/office/drawing/2014/main" id="{BB0D5779-2A3C-4FD0-9FEE-9BACA4463C29}"/>
                </a:ext>
              </a:extLst>
            </p:cNvPr>
            <p:cNvSpPr/>
            <p:nvPr/>
          </p:nvSpPr>
          <p:spPr>
            <a:xfrm>
              <a:off x="6266272" y="3107595"/>
              <a:ext cx="755335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02:00:00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126" name="직사각형 1125">
              <a:extLst>
                <a:ext uri="{FF2B5EF4-FFF2-40B4-BE49-F238E27FC236}">
                  <a16:creationId xmlns:a16="http://schemas.microsoft.com/office/drawing/2014/main" id="{24F739C6-8F49-4F55-8F87-FF4F43FA68A5}"/>
                </a:ext>
              </a:extLst>
            </p:cNvPr>
            <p:cNvSpPr/>
            <p:nvPr/>
          </p:nvSpPr>
          <p:spPr>
            <a:xfrm>
              <a:off x="5151979" y="3107595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27" name="직사각형 1126">
              <a:extLst>
                <a:ext uri="{FF2B5EF4-FFF2-40B4-BE49-F238E27FC236}">
                  <a16:creationId xmlns:a16="http://schemas.microsoft.com/office/drawing/2014/main" id="{444ED80B-2E50-4728-A6B7-471E71E76FB6}"/>
                </a:ext>
              </a:extLst>
            </p:cNvPr>
            <p:cNvSpPr/>
            <p:nvPr/>
          </p:nvSpPr>
          <p:spPr>
            <a:xfrm>
              <a:off x="4715814" y="3161456"/>
              <a:ext cx="25519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6</a:t>
              </a:r>
              <a:endPara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128" name="그룹 1127">
              <a:extLst>
                <a:ext uri="{FF2B5EF4-FFF2-40B4-BE49-F238E27FC236}">
                  <a16:creationId xmlns:a16="http://schemas.microsoft.com/office/drawing/2014/main" id="{EDFE7BCA-354C-45BB-AF79-51059001234C}"/>
                </a:ext>
              </a:extLst>
            </p:cNvPr>
            <p:cNvGrpSpPr/>
            <p:nvPr/>
          </p:nvGrpSpPr>
          <p:grpSpPr>
            <a:xfrm>
              <a:off x="4531263" y="3208966"/>
              <a:ext cx="151200" cy="151200"/>
              <a:chOff x="4513261" y="2545982"/>
              <a:chExt cx="151200" cy="151200"/>
            </a:xfrm>
          </p:grpSpPr>
          <p:sp>
            <p:nvSpPr>
              <p:cNvPr id="1137" name="자유형: 도형 1136">
                <a:extLst>
                  <a:ext uri="{FF2B5EF4-FFF2-40B4-BE49-F238E27FC236}">
                    <a16:creationId xmlns:a16="http://schemas.microsoft.com/office/drawing/2014/main" id="{FA22B3E1-AD7A-4D83-A36C-C61C2C65BE7F}"/>
                  </a:ext>
                </a:extLst>
              </p:cNvPr>
              <p:cNvSpPr/>
              <p:nvPr/>
            </p:nvSpPr>
            <p:spPr>
              <a:xfrm>
                <a:off x="4513261" y="2545982"/>
                <a:ext cx="151200" cy="151200"/>
              </a:xfrm>
              <a:custGeom>
                <a:avLst/>
                <a:gdLst>
                  <a:gd name="connsiteX0" fmla="*/ 0 w 219691"/>
                  <a:gd name="connsiteY0" fmla="*/ 0 h 219691"/>
                  <a:gd name="connsiteX1" fmla="*/ 0 w 219691"/>
                  <a:gd name="connsiteY1" fmla="*/ 219691 h 219691"/>
                  <a:gd name="connsiteX2" fmla="*/ 219691 w 219691"/>
                  <a:gd name="connsiteY2" fmla="*/ 219691 h 219691"/>
                  <a:gd name="connsiteX3" fmla="*/ 219691 w 219691"/>
                  <a:gd name="connsiteY3" fmla="*/ 0 h 219691"/>
                  <a:gd name="connsiteX4" fmla="*/ 195281 w 219691"/>
                  <a:gd name="connsiteY4" fmla="*/ 195281 h 219691"/>
                  <a:gd name="connsiteX5" fmla="*/ 24410 w 219691"/>
                  <a:gd name="connsiteY5" fmla="*/ 195281 h 219691"/>
                  <a:gd name="connsiteX6" fmla="*/ 24410 w 219691"/>
                  <a:gd name="connsiteY6" fmla="*/ 24410 h 219691"/>
                  <a:gd name="connsiteX7" fmla="*/ 195281 w 219691"/>
                  <a:gd name="connsiteY7" fmla="*/ 24410 h 219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691" h="219691">
                    <a:moveTo>
                      <a:pt x="0" y="0"/>
                    </a:moveTo>
                    <a:lnTo>
                      <a:pt x="0" y="219691"/>
                    </a:lnTo>
                    <a:lnTo>
                      <a:pt x="219691" y="219691"/>
                    </a:lnTo>
                    <a:lnTo>
                      <a:pt x="219691" y="0"/>
                    </a:lnTo>
                    <a:close/>
                    <a:moveTo>
                      <a:pt x="195281" y="195281"/>
                    </a:moveTo>
                    <a:lnTo>
                      <a:pt x="24410" y="195281"/>
                    </a:lnTo>
                    <a:lnTo>
                      <a:pt x="24410" y="24410"/>
                    </a:lnTo>
                    <a:lnTo>
                      <a:pt x="195281" y="2441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 sz="1600"/>
              </a:p>
            </p:txBody>
          </p:sp>
          <p:sp>
            <p:nvSpPr>
              <p:cNvPr id="1138" name="자유형: 도형 1137">
                <a:extLst>
                  <a:ext uri="{FF2B5EF4-FFF2-40B4-BE49-F238E27FC236}">
                    <a16:creationId xmlns:a16="http://schemas.microsoft.com/office/drawing/2014/main" id="{E65A67C4-32E4-4555-900F-A24BDAE55941}"/>
                  </a:ext>
                </a:extLst>
              </p:cNvPr>
              <p:cNvSpPr/>
              <p:nvPr/>
            </p:nvSpPr>
            <p:spPr>
              <a:xfrm>
                <a:off x="4539464" y="2583927"/>
                <a:ext cx="98800" cy="75311"/>
              </a:xfrm>
              <a:custGeom>
                <a:avLst/>
                <a:gdLst>
                  <a:gd name="connsiteX0" fmla="*/ 143556 w 143555"/>
                  <a:gd name="connsiteY0" fmla="*/ 17433 h 109426"/>
                  <a:gd name="connsiteX1" fmla="*/ 126469 w 143555"/>
                  <a:gd name="connsiteY1" fmla="*/ 0 h 109426"/>
                  <a:gd name="connsiteX2" fmla="*/ 49850 w 143555"/>
                  <a:gd name="connsiteY2" fmla="*/ 75081 h 109426"/>
                  <a:gd name="connsiteX3" fmla="*/ 17262 w 143555"/>
                  <a:gd name="connsiteY3" fmla="*/ 42494 h 109426"/>
                  <a:gd name="connsiteX4" fmla="*/ 0 w 143555"/>
                  <a:gd name="connsiteY4" fmla="*/ 59752 h 109426"/>
                  <a:gd name="connsiteX5" fmla="*/ 49675 w 143555"/>
                  <a:gd name="connsiteY5" fmla="*/ 109427 h 109426"/>
                  <a:gd name="connsiteX6" fmla="*/ 143556 w 143555"/>
                  <a:gd name="connsiteY6" fmla="*/ 17433 h 109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3555" h="109426">
                    <a:moveTo>
                      <a:pt x="143556" y="17433"/>
                    </a:moveTo>
                    <a:lnTo>
                      <a:pt x="126469" y="0"/>
                    </a:lnTo>
                    <a:lnTo>
                      <a:pt x="49850" y="75081"/>
                    </a:lnTo>
                    <a:lnTo>
                      <a:pt x="17262" y="42494"/>
                    </a:lnTo>
                    <a:lnTo>
                      <a:pt x="0" y="59752"/>
                    </a:lnTo>
                    <a:lnTo>
                      <a:pt x="49675" y="109427"/>
                    </a:lnTo>
                    <a:lnTo>
                      <a:pt x="143556" y="17433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 sz="1600"/>
              </a:p>
            </p:txBody>
          </p:sp>
        </p:grpSp>
        <p:grpSp>
          <p:nvGrpSpPr>
            <p:cNvPr id="1129" name="그룹 1128">
              <a:extLst>
                <a:ext uri="{FF2B5EF4-FFF2-40B4-BE49-F238E27FC236}">
                  <a16:creationId xmlns:a16="http://schemas.microsoft.com/office/drawing/2014/main" id="{4EC66E46-232B-4C29-AF8A-B937847CB7A2}"/>
                </a:ext>
              </a:extLst>
            </p:cNvPr>
            <p:cNvGrpSpPr/>
            <p:nvPr/>
          </p:nvGrpSpPr>
          <p:grpSpPr>
            <a:xfrm>
              <a:off x="8047538" y="3141860"/>
              <a:ext cx="281917" cy="285412"/>
              <a:chOff x="6001254" y="4517407"/>
              <a:chExt cx="488446" cy="488446"/>
            </a:xfrm>
          </p:grpSpPr>
          <p:sp>
            <p:nvSpPr>
              <p:cNvPr id="1135" name="Oval">
                <a:extLst>
                  <a:ext uri="{FF2B5EF4-FFF2-40B4-BE49-F238E27FC236}">
                    <a16:creationId xmlns:a16="http://schemas.microsoft.com/office/drawing/2014/main" id="{7489728E-B9C8-4623-8329-C514BE5DD999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136" name="Phone">
                <a:extLst>
                  <a:ext uri="{FF2B5EF4-FFF2-40B4-BE49-F238E27FC236}">
                    <a16:creationId xmlns:a16="http://schemas.microsoft.com/office/drawing/2014/main" id="{D256D90C-4919-4ECF-B648-EEAF4E5950F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130" name="그룹 1129">
              <a:extLst>
                <a:ext uri="{FF2B5EF4-FFF2-40B4-BE49-F238E27FC236}">
                  <a16:creationId xmlns:a16="http://schemas.microsoft.com/office/drawing/2014/main" id="{288F456C-99D5-48BF-A42F-441CD54F110F}"/>
                </a:ext>
              </a:extLst>
            </p:cNvPr>
            <p:cNvGrpSpPr/>
            <p:nvPr/>
          </p:nvGrpSpPr>
          <p:grpSpPr>
            <a:xfrm>
              <a:off x="8392662" y="3141860"/>
              <a:ext cx="281917" cy="285412"/>
              <a:chOff x="8305105" y="1885308"/>
              <a:chExt cx="281917" cy="285412"/>
            </a:xfrm>
          </p:grpSpPr>
          <p:sp>
            <p:nvSpPr>
              <p:cNvPr id="1133" name="Oval">
                <a:extLst>
                  <a:ext uri="{FF2B5EF4-FFF2-40B4-BE49-F238E27FC236}">
                    <a16:creationId xmlns:a16="http://schemas.microsoft.com/office/drawing/2014/main" id="{5675D8D4-13D3-415D-84A7-09161108B886}"/>
                  </a:ext>
                </a:extLst>
              </p:cNvPr>
              <p:cNvSpPr/>
              <p:nvPr/>
            </p:nvSpPr>
            <p:spPr>
              <a:xfrm>
                <a:off x="8305105" y="1885308"/>
                <a:ext cx="281917" cy="285412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rgbClr val="A6A6A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134" name="Add">
                <a:extLst>
                  <a:ext uri="{FF2B5EF4-FFF2-40B4-BE49-F238E27FC236}">
                    <a16:creationId xmlns:a16="http://schemas.microsoft.com/office/drawing/2014/main" id="{6848DBAF-C5DE-4A24-8A85-10FBD792E6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8379293" y="1960880"/>
                <a:ext cx="133540" cy="133540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1131" name="그래픽 1130" descr="수신기">
              <a:extLst>
                <a:ext uri="{FF2B5EF4-FFF2-40B4-BE49-F238E27FC236}">
                  <a16:creationId xmlns:a16="http://schemas.microsoft.com/office/drawing/2014/main" id="{D3B16F76-9843-4C35-9064-C4316F69EA0F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7376290" y="3183129"/>
              <a:ext cx="202878" cy="202874"/>
            </a:xfrm>
            <a:prstGeom prst="rect">
              <a:avLst/>
            </a:prstGeom>
          </p:spPr>
        </p:pic>
        <p:sp>
          <p:nvSpPr>
            <p:cNvPr id="1132" name="Arrow Down">
              <a:extLst>
                <a:ext uri="{FF2B5EF4-FFF2-40B4-BE49-F238E27FC236}">
                  <a16:creationId xmlns:a16="http://schemas.microsoft.com/office/drawing/2014/main" id="{5AB84D88-BB71-4E58-8B17-A1372052385A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7476391" y="3193024"/>
              <a:ext cx="63740" cy="88732"/>
            </a:xfrm>
            <a:custGeom>
              <a:avLst/>
              <a:gdLst>
                <a:gd name="T0" fmla="*/ 163 w 331"/>
                <a:gd name="T1" fmla="*/ 0 h 458"/>
                <a:gd name="T2" fmla="*/ 150 w 331"/>
                <a:gd name="T3" fmla="*/ 14 h 458"/>
                <a:gd name="T4" fmla="*/ 150 w 331"/>
                <a:gd name="T5" fmla="*/ 407 h 458"/>
                <a:gd name="T6" fmla="*/ 28 w 331"/>
                <a:gd name="T7" fmla="*/ 285 h 458"/>
                <a:gd name="T8" fmla="*/ 18 w 331"/>
                <a:gd name="T9" fmla="*/ 281 h 458"/>
                <a:gd name="T10" fmla="*/ 9 w 331"/>
                <a:gd name="T11" fmla="*/ 304 h 458"/>
                <a:gd name="T12" fmla="*/ 164 w 331"/>
                <a:gd name="T13" fmla="*/ 458 h 458"/>
                <a:gd name="T14" fmla="*/ 318 w 331"/>
                <a:gd name="T15" fmla="*/ 304 h 458"/>
                <a:gd name="T16" fmla="*/ 299 w 331"/>
                <a:gd name="T17" fmla="*/ 285 h 458"/>
                <a:gd name="T18" fmla="*/ 177 w 331"/>
                <a:gd name="T19" fmla="*/ 407 h 458"/>
                <a:gd name="T20" fmla="*/ 177 w 331"/>
                <a:gd name="T21" fmla="*/ 14 h 458"/>
                <a:gd name="T22" fmla="*/ 163 w 331"/>
                <a:gd name="T23" fmla="*/ 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1" h="458">
                  <a:moveTo>
                    <a:pt x="163" y="0"/>
                  </a:moveTo>
                  <a:cubicBezTo>
                    <a:pt x="156" y="0"/>
                    <a:pt x="150" y="6"/>
                    <a:pt x="150" y="14"/>
                  </a:cubicBezTo>
                  <a:lnTo>
                    <a:pt x="150" y="407"/>
                  </a:lnTo>
                  <a:lnTo>
                    <a:pt x="28" y="285"/>
                  </a:lnTo>
                  <a:cubicBezTo>
                    <a:pt x="25" y="282"/>
                    <a:pt x="22" y="281"/>
                    <a:pt x="18" y="281"/>
                  </a:cubicBezTo>
                  <a:cubicBezTo>
                    <a:pt x="6" y="281"/>
                    <a:pt x="0" y="295"/>
                    <a:pt x="9" y="304"/>
                  </a:cubicBezTo>
                  <a:lnTo>
                    <a:pt x="164" y="458"/>
                  </a:lnTo>
                  <a:lnTo>
                    <a:pt x="318" y="304"/>
                  </a:lnTo>
                  <a:cubicBezTo>
                    <a:pt x="331" y="291"/>
                    <a:pt x="312" y="272"/>
                    <a:pt x="299" y="285"/>
                  </a:cubicBezTo>
                  <a:lnTo>
                    <a:pt x="177" y="407"/>
                  </a:lnTo>
                  <a:lnTo>
                    <a:pt x="177" y="14"/>
                  </a:lnTo>
                  <a:cubicBezTo>
                    <a:pt x="177" y="6"/>
                    <a:pt x="171" y="0"/>
                    <a:pt x="163" y="0"/>
                  </a:cubicBezTo>
                  <a:close/>
                </a:path>
              </a:pathLst>
            </a:custGeom>
            <a:solidFill>
              <a:srgbClr val="5F5F5F"/>
            </a:solidFill>
            <a:ln w="12700">
              <a:solidFill>
                <a:schemeClr val="accent4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40" name="Password Box">
            <a:extLst>
              <a:ext uri="{FF2B5EF4-FFF2-40B4-BE49-F238E27FC236}">
                <a16:creationId xmlns:a16="http://schemas.microsoft.com/office/drawing/2014/main" id="{4BA8979C-8F30-4648-BF23-1ECE635B00EA}"/>
              </a:ext>
            </a:extLst>
          </p:cNvPr>
          <p:cNvSpPr/>
          <p:nvPr/>
        </p:nvSpPr>
        <p:spPr>
          <a:xfrm>
            <a:off x="4395353" y="5202056"/>
            <a:ext cx="1772007" cy="216000"/>
          </a:xfrm>
          <a:prstGeom prst="round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90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2020</a:t>
            </a: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년 </a:t>
            </a:r>
            <a:r>
              <a: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월 </a:t>
            </a:r>
            <a:r>
              <a:rPr kumimoji="0" lang="en-US" altLang="ko-KR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r>
              <a:rPr kumimoji="0" lang="ko-KR" altLang="en-US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일 월요일</a:t>
            </a:r>
            <a:endParaRPr kumimoji="0" lang="en-US" sz="800" b="1" i="0" u="none" strike="noStrike" kern="1200" cap="none" spc="0" normalizeH="0" baseline="0" noProof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141" name="그룹 1140">
            <a:extLst>
              <a:ext uri="{FF2B5EF4-FFF2-40B4-BE49-F238E27FC236}">
                <a16:creationId xmlns:a16="http://schemas.microsoft.com/office/drawing/2014/main" id="{8705C9B3-1DC0-41A9-909B-F18A3502B070}"/>
              </a:ext>
            </a:extLst>
          </p:cNvPr>
          <p:cNvGrpSpPr/>
          <p:nvPr/>
        </p:nvGrpSpPr>
        <p:grpSpPr>
          <a:xfrm>
            <a:off x="4440957" y="5456859"/>
            <a:ext cx="5018236" cy="389830"/>
            <a:chOff x="4440957" y="2186609"/>
            <a:chExt cx="5018236" cy="389830"/>
          </a:xfrm>
        </p:grpSpPr>
        <p:sp>
          <p:nvSpPr>
            <p:cNvPr id="1174" name="Text Box">
              <a:extLst>
                <a:ext uri="{FF2B5EF4-FFF2-40B4-BE49-F238E27FC236}">
                  <a16:creationId xmlns:a16="http://schemas.microsoft.com/office/drawing/2014/main" id="{C03294D9-8F9E-4BF9-A739-F88005297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957" y="2186609"/>
              <a:ext cx="5018236" cy="389830"/>
            </a:xfrm>
            <a:prstGeom prst="roundRect">
              <a:avLst>
                <a:gd name="adj" fmla="val 27943"/>
              </a:avLst>
            </a:prstGeom>
            <a:solidFill>
              <a:schemeClr val="bg1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1175" name="직사각형 1174">
              <a:extLst>
                <a:ext uri="{FF2B5EF4-FFF2-40B4-BE49-F238E27FC236}">
                  <a16:creationId xmlns:a16="http://schemas.microsoft.com/office/drawing/2014/main" id="{49C71EF9-7BEA-449B-B43E-C5164DD9949D}"/>
                </a:ext>
              </a:extLst>
            </p:cNvPr>
            <p:cNvSpPr/>
            <p:nvPr/>
          </p:nvSpPr>
          <p:spPr>
            <a:xfrm>
              <a:off x="6266272" y="2204553"/>
              <a:ext cx="755335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02:00:00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176" name="직사각형 1175">
              <a:extLst>
                <a:ext uri="{FF2B5EF4-FFF2-40B4-BE49-F238E27FC236}">
                  <a16:creationId xmlns:a16="http://schemas.microsoft.com/office/drawing/2014/main" id="{A248A711-16F0-4055-9C7D-BAE9EBF62CEA}"/>
                </a:ext>
              </a:extLst>
            </p:cNvPr>
            <p:cNvSpPr/>
            <p:nvPr/>
          </p:nvSpPr>
          <p:spPr>
            <a:xfrm>
              <a:off x="5151979" y="2204553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77" name="직사각형 1176">
              <a:extLst>
                <a:ext uri="{FF2B5EF4-FFF2-40B4-BE49-F238E27FC236}">
                  <a16:creationId xmlns:a16="http://schemas.microsoft.com/office/drawing/2014/main" id="{7E43EE3D-982D-4F05-AF40-3171C30ABA2F}"/>
                </a:ext>
              </a:extLst>
            </p:cNvPr>
            <p:cNvSpPr/>
            <p:nvPr/>
          </p:nvSpPr>
          <p:spPr>
            <a:xfrm>
              <a:off x="4715814" y="2258414"/>
              <a:ext cx="25519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4</a:t>
              </a:r>
              <a:endPara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178" name="그룹 1177">
              <a:extLst>
                <a:ext uri="{FF2B5EF4-FFF2-40B4-BE49-F238E27FC236}">
                  <a16:creationId xmlns:a16="http://schemas.microsoft.com/office/drawing/2014/main" id="{3143D303-B685-47F6-9462-CC8A1FF5E3AF}"/>
                </a:ext>
              </a:extLst>
            </p:cNvPr>
            <p:cNvGrpSpPr/>
            <p:nvPr/>
          </p:nvGrpSpPr>
          <p:grpSpPr>
            <a:xfrm>
              <a:off x="4531263" y="2305924"/>
              <a:ext cx="151200" cy="151200"/>
              <a:chOff x="4513261" y="2545982"/>
              <a:chExt cx="151200" cy="151200"/>
            </a:xfrm>
          </p:grpSpPr>
          <p:sp>
            <p:nvSpPr>
              <p:cNvPr id="1201" name="자유형: 도형 1200">
                <a:extLst>
                  <a:ext uri="{FF2B5EF4-FFF2-40B4-BE49-F238E27FC236}">
                    <a16:creationId xmlns:a16="http://schemas.microsoft.com/office/drawing/2014/main" id="{F504D7C5-DD02-48C2-8CF4-7FE882601F8D}"/>
                  </a:ext>
                </a:extLst>
              </p:cNvPr>
              <p:cNvSpPr/>
              <p:nvPr/>
            </p:nvSpPr>
            <p:spPr>
              <a:xfrm>
                <a:off x="4513261" y="2545982"/>
                <a:ext cx="151200" cy="151200"/>
              </a:xfrm>
              <a:custGeom>
                <a:avLst/>
                <a:gdLst>
                  <a:gd name="connsiteX0" fmla="*/ 0 w 219691"/>
                  <a:gd name="connsiteY0" fmla="*/ 0 h 219691"/>
                  <a:gd name="connsiteX1" fmla="*/ 0 w 219691"/>
                  <a:gd name="connsiteY1" fmla="*/ 219691 h 219691"/>
                  <a:gd name="connsiteX2" fmla="*/ 219691 w 219691"/>
                  <a:gd name="connsiteY2" fmla="*/ 219691 h 219691"/>
                  <a:gd name="connsiteX3" fmla="*/ 219691 w 219691"/>
                  <a:gd name="connsiteY3" fmla="*/ 0 h 219691"/>
                  <a:gd name="connsiteX4" fmla="*/ 195281 w 219691"/>
                  <a:gd name="connsiteY4" fmla="*/ 195281 h 219691"/>
                  <a:gd name="connsiteX5" fmla="*/ 24410 w 219691"/>
                  <a:gd name="connsiteY5" fmla="*/ 195281 h 219691"/>
                  <a:gd name="connsiteX6" fmla="*/ 24410 w 219691"/>
                  <a:gd name="connsiteY6" fmla="*/ 24410 h 219691"/>
                  <a:gd name="connsiteX7" fmla="*/ 195281 w 219691"/>
                  <a:gd name="connsiteY7" fmla="*/ 24410 h 219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691" h="219691">
                    <a:moveTo>
                      <a:pt x="0" y="0"/>
                    </a:moveTo>
                    <a:lnTo>
                      <a:pt x="0" y="219691"/>
                    </a:lnTo>
                    <a:lnTo>
                      <a:pt x="219691" y="219691"/>
                    </a:lnTo>
                    <a:lnTo>
                      <a:pt x="219691" y="0"/>
                    </a:lnTo>
                    <a:close/>
                    <a:moveTo>
                      <a:pt x="195281" y="195281"/>
                    </a:moveTo>
                    <a:lnTo>
                      <a:pt x="24410" y="195281"/>
                    </a:lnTo>
                    <a:lnTo>
                      <a:pt x="24410" y="24410"/>
                    </a:lnTo>
                    <a:lnTo>
                      <a:pt x="195281" y="2441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 sz="1600"/>
              </a:p>
            </p:txBody>
          </p:sp>
          <p:sp>
            <p:nvSpPr>
              <p:cNvPr id="1202" name="자유형: 도형 1201">
                <a:extLst>
                  <a:ext uri="{FF2B5EF4-FFF2-40B4-BE49-F238E27FC236}">
                    <a16:creationId xmlns:a16="http://schemas.microsoft.com/office/drawing/2014/main" id="{EF424FBA-84B0-49B4-BE59-A27256776528}"/>
                  </a:ext>
                </a:extLst>
              </p:cNvPr>
              <p:cNvSpPr/>
              <p:nvPr/>
            </p:nvSpPr>
            <p:spPr>
              <a:xfrm>
                <a:off x="4539464" y="2583927"/>
                <a:ext cx="98800" cy="75311"/>
              </a:xfrm>
              <a:custGeom>
                <a:avLst/>
                <a:gdLst>
                  <a:gd name="connsiteX0" fmla="*/ 143556 w 143555"/>
                  <a:gd name="connsiteY0" fmla="*/ 17433 h 109426"/>
                  <a:gd name="connsiteX1" fmla="*/ 126469 w 143555"/>
                  <a:gd name="connsiteY1" fmla="*/ 0 h 109426"/>
                  <a:gd name="connsiteX2" fmla="*/ 49850 w 143555"/>
                  <a:gd name="connsiteY2" fmla="*/ 75081 h 109426"/>
                  <a:gd name="connsiteX3" fmla="*/ 17262 w 143555"/>
                  <a:gd name="connsiteY3" fmla="*/ 42494 h 109426"/>
                  <a:gd name="connsiteX4" fmla="*/ 0 w 143555"/>
                  <a:gd name="connsiteY4" fmla="*/ 59752 h 109426"/>
                  <a:gd name="connsiteX5" fmla="*/ 49675 w 143555"/>
                  <a:gd name="connsiteY5" fmla="*/ 109427 h 109426"/>
                  <a:gd name="connsiteX6" fmla="*/ 143556 w 143555"/>
                  <a:gd name="connsiteY6" fmla="*/ 17433 h 109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3555" h="109426">
                    <a:moveTo>
                      <a:pt x="143556" y="17433"/>
                    </a:moveTo>
                    <a:lnTo>
                      <a:pt x="126469" y="0"/>
                    </a:lnTo>
                    <a:lnTo>
                      <a:pt x="49850" y="75081"/>
                    </a:lnTo>
                    <a:lnTo>
                      <a:pt x="17262" y="42494"/>
                    </a:lnTo>
                    <a:lnTo>
                      <a:pt x="0" y="59752"/>
                    </a:lnTo>
                    <a:lnTo>
                      <a:pt x="49675" y="109427"/>
                    </a:lnTo>
                    <a:lnTo>
                      <a:pt x="143556" y="17433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 sz="1600"/>
              </a:p>
            </p:txBody>
          </p:sp>
        </p:grpSp>
        <p:pic>
          <p:nvPicPr>
            <p:cNvPr id="1179" name="그래픽 1178" descr="수신기">
              <a:extLst>
                <a:ext uri="{FF2B5EF4-FFF2-40B4-BE49-F238E27FC236}">
                  <a16:creationId xmlns:a16="http://schemas.microsoft.com/office/drawing/2014/main" id="{1D8333B0-B6CA-49ED-9B2E-D1FE6B6B35C8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7367369" y="2280087"/>
              <a:ext cx="202876" cy="202874"/>
            </a:xfrm>
            <a:prstGeom prst="rect">
              <a:avLst/>
            </a:prstGeom>
          </p:spPr>
        </p:pic>
        <p:grpSp>
          <p:nvGrpSpPr>
            <p:cNvPr id="1180" name="그룹 1179">
              <a:extLst>
                <a:ext uri="{FF2B5EF4-FFF2-40B4-BE49-F238E27FC236}">
                  <a16:creationId xmlns:a16="http://schemas.microsoft.com/office/drawing/2014/main" id="{F37D2172-C09D-4D06-8AE7-F5C04C765DC8}"/>
                </a:ext>
              </a:extLst>
            </p:cNvPr>
            <p:cNvGrpSpPr/>
            <p:nvPr/>
          </p:nvGrpSpPr>
          <p:grpSpPr>
            <a:xfrm>
              <a:off x="7466747" y="2306567"/>
              <a:ext cx="115092" cy="77415"/>
              <a:chOff x="362714" y="5053843"/>
              <a:chExt cx="161232" cy="108450"/>
            </a:xfrm>
          </p:grpSpPr>
          <p:sp>
            <p:nvSpPr>
              <p:cNvPr id="1199" name="Accept">
                <a:extLst>
                  <a:ext uri="{FF2B5EF4-FFF2-40B4-BE49-F238E27FC236}">
                    <a16:creationId xmlns:a16="http://schemas.microsoft.com/office/drawing/2014/main" id="{234CBC1A-DF29-4F9E-918F-18BF10CF18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1748" y="5053843"/>
                <a:ext cx="122198" cy="108450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FF0000"/>
              </a:solidFill>
              <a:ln w="12700">
                <a:solidFill>
                  <a:srgbClr val="FF000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200" name="Arrow Down">
                <a:extLst>
                  <a:ext uri="{FF2B5EF4-FFF2-40B4-BE49-F238E27FC236}">
                    <a16:creationId xmlns:a16="http://schemas.microsoft.com/office/drawing/2014/main" id="{42C87B9E-B6BA-452D-9A32-75BC33AB6A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8828259" flipH="1" flipV="1">
                <a:off x="377672" y="5070497"/>
                <a:ext cx="76292" cy="106208"/>
              </a:xfrm>
              <a:custGeom>
                <a:avLst/>
                <a:gdLst>
                  <a:gd name="T0" fmla="*/ 163 w 331"/>
                  <a:gd name="T1" fmla="*/ 0 h 458"/>
                  <a:gd name="T2" fmla="*/ 150 w 331"/>
                  <a:gd name="T3" fmla="*/ 14 h 458"/>
                  <a:gd name="T4" fmla="*/ 150 w 331"/>
                  <a:gd name="T5" fmla="*/ 407 h 458"/>
                  <a:gd name="T6" fmla="*/ 28 w 331"/>
                  <a:gd name="T7" fmla="*/ 285 h 458"/>
                  <a:gd name="T8" fmla="*/ 18 w 331"/>
                  <a:gd name="T9" fmla="*/ 281 h 458"/>
                  <a:gd name="T10" fmla="*/ 9 w 331"/>
                  <a:gd name="T11" fmla="*/ 304 h 458"/>
                  <a:gd name="T12" fmla="*/ 164 w 331"/>
                  <a:gd name="T13" fmla="*/ 458 h 458"/>
                  <a:gd name="T14" fmla="*/ 318 w 331"/>
                  <a:gd name="T15" fmla="*/ 304 h 458"/>
                  <a:gd name="T16" fmla="*/ 299 w 331"/>
                  <a:gd name="T17" fmla="*/ 285 h 458"/>
                  <a:gd name="T18" fmla="*/ 177 w 331"/>
                  <a:gd name="T19" fmla="*/ 407 h 458"/>
                  <a:gd name="T20" fmla="*/ 177 w 331"/>
                  <a:gd name="T21" fmla="*/ 14 h 458"/>
                  <a:gd name="T22" fmla="*/ 163 w 331"/>
                  <a:gd name="T23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1" h="458">
                    <a:moveTo>
                      <a:pt x="163" y="0"/>
                    </a:moveTo>
                    <a:cubicBezTo>
                      <a:pt x="156" y="0"/>
                      <a:pt x="150" y="6"/>
                      <a:pt x="150" y="14"/>
                    </a:cubicBezTo>
                    <a:lnTo>
                      <a:pt x="150" y="407"/>
                    </a:lnTo>
                    <a:lnTo>
                      <a:pt x="28" y="285"/>
                    </a:lnTo>
                    <a:cubicBezTo>
                      <a:pt x="25" y="282"/>
                      <a:pt x="22" y="281"/>
                      <a:pt x="18" y="281"/>
                    </a:cubicBezTo>
                    <a:cubicBezTo>
                      <a:pt x="6" y="281"/>
                      <a:pt x="0" y="295"/>
                      <a:pt x="9" y="304"/>
                    </a:cubicBezTo>
                    <a:lnTo>
                      <a:pt x="164" y="458"/>
                    </a:lnTo>
                    <a:lnTo>
                      <a:pt x="318" y="304"/>
                    </a:lnTo>
                    <a:cubicBezTo>
                      <a:pt x="331" y="291"/>
                      <a:pt x="312" y="272"/>
                      <a:pt x="299" y="285"/>
                    </a:cubicBezTo>
                    <a:lnTo>
                      <a:pt x="177" y="407"/>
                    </a:lnTo>
                    <a:lnTo>
                      <a:pt x="177" y="14"/>
                    </a:lnTo>
                    <a:cubicBezTo>
                      <a:pt x="177" y="6"/>
                      <a:pt x="171" y="0"/>
                      <a:pt x="163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 w="1270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181" name="그룹 1180">
              <a:extLst>
                <a:ext uri="{FF2B5EF4-FFF2-40B4-BE49-F238E27FC236}">
                  <a16:creationId xmlns:a16="http://schemas.microsoft.com/office/drawing/2014/main" id="{2407ADAA-C136-4604-B92A-B20CC719A815}"/>
                </a:ext>
              </a:extLst>
            </p:cNvPr>
            <p:cNvGrpSpPr/>
            <p:nvPr/>
          </p:nvGrpSpPr>
          <p:grpSpPr>
            <a:xfrm>
              <a:off x="8741846" y="2238818"/>
              <a:ext cx="281917" cy="285412"/>
              <a:chOff x="6284958" y="3632365"/>
              <a:chExt cx="513408" cy="513408"/>
            </a:xfrm>
          </p:grpSpPr>
          <p:sp>
            <p:nvSpPr>
              <p:cNvPr id="1197" name="Oval">
                <a:extLst>
                  <a:ext uri="{FF2B5EF4-FFF2-40B4-BE49-F238E27FC236}">
                    <a16:creationId xmlns:a16="http://schemas.microsoft.com/office/drawing/2014/main" id="{1B0D2296-ACEA-4F95-B3C2-4042CEBEB2BB}"/>
                  </a:ext>
                </a:extLst>
              </p:cNvPr>
              <p:cNvSpPr/>
              <p:nvPr/>
            </p:nvSpPr>
            <p:spPr>
              <a:xfrm>
                <a:off x="6284958" y="3632365"/>
                <a:ext cx="513408" cy="513408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198" name="Create">
                <a:extLst>
                  <a:ext uri="{FF2B5EF4-FFF2-40B4-BE49-F238E27FC236}">
                    <a16:creationId xmlns:a16="http://schemas.microsoft.com/office/drawing/2014/main" id="{82BC83E3-0993-4F37-9420-5F9BAE74A39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23965" y="3772514"/>
                <a:ext cx="235396" cy="233110"/>
              </a:xfrm>
              <a:custGeom>
                <a:avLst/>
                <a:gdLst>
                  <a:gd name="T0" fmla="*/ 612 w 672"/>
                  <a:gd name="T1" fmla="*/ 0 h 666"/>
                  <a:gd name="T2" fmla="*/ 573 w 672"/>
                  <a:gd name="T3" fmla="*/ 16 h 666"/>
                  <a:gd name="T4" fmla="*/ 564 w 672"/>
                  <a:gd name="T5" fmla="*/ 25 h 666"/>
                  <a:gd name="T6" fmla="*/ 641 w 672"/>
                  <a:gd name="T7" fmla="*/ 102 h 666"/>
                  <a:gd name="T8" fmla="*/ 651 w 672"/>
                  <a:gd name="T9" fmla="*/ 93 h 666"/>
                  <a:gd name="T10" fmla="*/ 651 w 672"/>
                  <a:gd name="T11" fmla="*/ 16 h 666"/>
                  <a:gd name="T12" fmla="*/ 612 w 672"/>
                  <a:gd name="T13" fmla="*/ 0 h 666"/>
                  <a:gd name="T14" fmla="*/ 548 w 672"/>
                  <a:gd name="T15" fmla="*/ 41 h 666"/>
                  <a:gd name="T16" fmla="*/ 192 w 672"/>
                  <a:gd name="T17" fmla="*/ 399 h 666"/>
                  <a:gd name="T18" fmla="*/ 188 w 672"/>
                  <a:gd name="T19" fmla="*/ 405 h 666"/>
                  <a:gd name="T20" fmla="*/ 174 w 672"/>
                  <a:gd name="T21" fmla="*/ 477 h 666"/>
                  <a:gd name="T22" fmla="*/ 189 w 672"/>
                  <a:gd name="T23" fmla="*/ 493 h 666"/>
                  <a:gd name="T24" fmla="*/ 261 w 672"/>
                  <a:gd name="T25" fmla="*/ 478 h 666"/>
                  <a:gd name="T26" fmla="*/ 268 w 672"/>
                  <a:gd name="T27" fmla="*/ 474 h 666"/>
                  <a:gd name="T28" fmla="*/ 625 w 672"/>
                  <a:gd name="T29" fmla="*/ 119 h 666"/>
                  <a:gd name="T30" fmla="*/ 607 w 672"/>
                  <a:gd name="T31" fmla="*/ 100 h 666"/>
                  <a:gd name="T32" fmla="*/ 253 w 672"/>
                  <a:gd name="T33" fmla="*/ 452 h 666"/>
                  <a:gd name="T34" fmla="*/ 215 w 672"/>
                  <a:gd name="T35" fmla="*/ 413 h 666"/>
                  <a:gd name="T36" fmla="*/ 567 w 672"/>
                  <a:gd name="T37" fmla="*/ 60 h 666"/>
                  <a:gd name="T38" fmla="*/ 548 w 672"/>
                  <a:gd name="T39" fmla="*/ 41 h 666"/>
                  <a:gd name="T40" fmla="*/ 13 w 672"/>
                  <a:gd name="T41" fmla="*/ 80 h 666"/>
                  <a:gd name="T42" fmla="*/ 0 w 672"/>
                  <a:gd name="T43" fmla="*/ 93 h 666"/>
                  <a:gd name="T44" fmla="*/ 0 w 672"/>
                  <a:gd name="T45" fmla="*/ 653 h 666"/>
                  <a:gd name="T46" fmla="*/ 13 w 672"/>
                  <a:gd name="T47" fmla="*/ 666 h 666"/>
                  <a:gd name="T48" fmla="*/ 573 w 672"/>
                  <a:gd name="T49" fmla="*/ 666 h 666"/>
                  <a:gd name="T50" fmla="*/ 587 w 672"/>
                  <a:gd name="T51" fmla="*/ 653 h 666"/>
                  <a:gd name="T52" fmla="*/ 587 w 672"/>
                  <a:gd name="T53" fmla="*/ 186 h 666"/>
                  <a:gd name="T54" fmla="*/ 560 w 672"/>
                  <a:gd name="T55" fmla="*/ 213 h 666"/>
                  <a:gd name="T56" fmla="*/ 560 w 672"/>
                  <a:gd name="T57" fmla="*/ 640 h 666"/>
                  <a:gd name="T58" fmla="*/ 27 w 672"/>
                  <a:gd name="T59" fmla="*/ 640 h 666"/>
                  <a:gd name="T60" fmla="*/ 27 w 672"/>
                  <a:gd name="T61" fmla="*/ 106 h 666"/>
                  <a:gd name="T62" fmla="*/ 453 w 672"/>
                  <a:gd name="T63" fmla="*/ 106 h 666"/>
                  <a:gd name="T64" fmla="*/ 480 w 672"/>
                  <a:gd name="T65" fmla="*/ 80 h 666"/>
                  <a:gd name="T66" fmla="*/ 13 w 672"/>
                  <a:gd name="T67" fmla="*/ 80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72" h="666">
                    <a:moveTo>
                      <a:pt x="612" y="0"/>
                    </a:moveTo>
                    <a:cubicBezTo>
                      <a:pt x="598" y="0"/>
                      <a:pt x="584" y="5"/>
                      <a:pt x="573" y="16"/>
                    </a:cubicBezTo>
                    <a:lnTo>
                      <a:pt x="564" y="25"/>
                    </a:lnTo>
                    <a:lnTo>
                      <a:pt x="641" y="102"/>
                    </a:lnTo>
                    <a:lnTo>
                      <a:pt x="651" y="93"/>
                    </a:lnTo>
                    <a:cubicBezTo>
                      <a:pt x="672" y="72"/>
                      <a:pt x="672" y="37"/>
                      <a:pt x="651" y="16"/>
                    </a:cubicBezTo>
                    <a:cubicBezTo>
                      <a:pt x="640" y="5"/>
                      <a:pt x="626" y="0"/>
                      <a:pt x="612" y="0"/>
                    </a:cubicBezTo>
                    <a:close/>
                    <a:moveTo>
                      <a:pt x="548" y="41"/>
                    </a:moveTo>
                    <a:lnTo>
                      <a:pt x="192" y="399"/>
                    </a:lnTo>
                    <a:cubicBezTo>
                      <a:pt x="190" y="400"/>
                      <a:pt x="189" y="403"/>
                      <a:pt x="188" y="405"/>
                    </a:cubicBezTo>
                    <a:lnTo>
                      <a:pt x="174" y="477"/>
                    </a:lnTo>
                    <a:cubicBezTo>
                      <a:pt x="172" y="486"/>
                      <a:pt x="180" y="494"/>
                      <a:pt x="189" y="493"/>
                    </a:cubicBezTo>
                    <a:lnTo>
                      <a:pt x="261" y="478"/>
                    </a:lnTo>
                    <a:cubicBezTo>
                      <a:pt x="264" y="478"/>
                      <a:pt x="266" y="476"/>
                      <a:pt x="268" y="474"/>
                    </a:cubicBezTo>
                    <a:lnTo>
                      <a:pt x="625" y="119"/>
                    </a:lnTo>
                    <a:lnTo>
                      <a:pt x="607" y="100"/>
                    </a:lnTo>
                    <a:lnTo>
                      <a:pt x="253" y="452"/>
                    </a:lnTo>
                    <a:lnTo>
                      <a:pt x="215" y="413"/>
                    </a:lnTo>
                    <a:lnTo>
                      <a:pt x="567" y="60"/>
                    </a:lnTo>
                    <a:lnTo>
                      <a:pt x="548" y="41"/>
                    </a:lnTo>
                    <a:close/>
                    <a:moveTo>
                      <a:pt x="13" y="80"/>
                    </a:moveTo>
                    <a:cubicBezTo>
                      <a:pt x="5" y="80"/>
                      <a:pt x="0" y="85"/>
                      <a:pt x="0" y="93"/>
                    </a:cubicBezTo>
                    <a:lnTo>
                      <a:pt x="0" y="653"/>
                    </a:lnTo>
                    <a:cubicBezTo>
                      <a:pt x="0" y="661"/>
                      <a:pt x="5" y="666"/>
                      <a:pt x="13" y="666"/>
                    </a:cubicBezTo>
                    <a:lnTo>
                      <a:pt x="573" y="666"/>
                    </a:lnTo>
                    <a:cubicBezTo>
                      <a:pt x="581" y="666"/>
                      <a:pt x="587" y="661"/>
                      <a:pt x="587" y="653"/>
                    </a:cubicBezTo>
                    <a:lnTo>
                      <a:pt x="587" y="186"/>
                    </a:lnTo>
                    <a:lnTo>
                      <a:pt x="560" y="213"/>
                    </a:lnTo>
                    <a:lnTo>
                      <a:pt x="560" y="640"/>
                    </a:lnTo>
                    <a:lnTo>
                      <a:pt x="27" y="640"/>
                    </a:lnTo>
                    <a:lnTo>
                      <a:pt x="27" y="106"/>
                    </a:lnTo>
                    <a:lnTo>
                      <a:pt x="453" y="106"/>
                    </a:lnTo>
                    <a:lnTo>
                      <a:pt x="480" y="80"/>
                    </a:lnTo>
                    <a:lnTo>
                      <a:pt x="13" y="8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182" name="그룹 1181">
              <a:extLst>
                <a:ext uri="{FF2B5EF4-FFF2-40B4-BE49-F238E27FC236}">
                  <a16:creationId xmlns:a16="http://schemas.microsoft.com/office/drawing/2014/main" id="{755FF4D9-400E-4322-B662-B098ADE395F9}"/>
                </a:ext>
              </a:extLst>
            </p:cNvPr>
            <p:cNvGrpSpPr/>
            <p:nvPr/>
          </p:nvGrpSpPr>
          <p:grpSpPr>
            <a:xfrm>
              <a:off x="8396723" y="2238818"/>
              <a:ext cx="281917" cy="285412"/>
              <a:chOff x="6603234" y="4517407"/>
              <a:chExt cx="488446" cy="488446"/>
            </a:xfrm>
          </p:grpSpPr>
          <p:sp>
            <p:nvSpPr>
              <p:cNvPr id="1195" name="Oval">
                <a:extLst>
                  <a:ext uri="{FF2B5EF4-FFF2-40B4-BE49-F238E27FC236}">
                    <a16:creationId xmlns:a16="http://schemas.microsoft.com/office/drawing/2014/main" id="{7AD80BBF-2283-4FDD-9592-8D4668A9CD87}"/>
                  </a:ext>
                </a:extLst>
              </p:cNvPr>
              <p:cNvSpPr/>
              <p:nvPr/>
            </p:nvSpPr>
            <p:spPr>
              <a:xfrm>
                <a:off x="660323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196" name="Freeform 130">
                <a:extLst>
                  <a:ext uri="{FF2B5EF4-FFF2-40B4-BE49-F238E27FC236}">
                    <a16:creationId xmlns:a16="http://schemas.microsoft.com/office/drawing/2014/main" id="{67239B31-647B-4D4B-BB6B-36CDDC1F94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627" y="4693214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</p:grpSp>
        <p:grpSp>
          <p:nvGrpSpPr>
            <p:cNvPr id="1183" name="그룹 1182">
              <a:extLst>
                <a:ext uri="{FF2B5EF4-FFF2-40B4-BE49-F238E27FC236}">
                  <a16:creationId xmlns:a16="http://schemas.microsoft.com/office/drawing/2014/main" id="{0941EFD7-7D5D-485C-BD58-54E2E879E7A7}"/>
                </a:ext>
              </a:extLst>
            </p:cNvPr>
            <p:cNvGrpSpPr/>
            <p:nvPr/>
          </p:nvGrpSpPr>
          <p:grpSpPr>
            <a:xfrm>
              <a:off x="8051599" y="2238818"/>
              <a:ext cx="281917" cy="285412"/>
              <a:chOff x="6001254" y="4517407"/>
              <a:chExt cx="488446" cy="488446"/>
            </a:xfrm>
          </p:grpSpPr>
          <p:sp>
            <p:nvSpPr>
              <p:cNvPr id="1193" name="Oval">
                <a:extLst>
                  <a:ext uri="{FF2B5EF4-FFF2-40B4-BE49-F238E27FC236}">
                    <a16:creationId xmlns:a16="http://schemas.microsoft.com/office/drawing/2014/main" id="{A1B3E9AA-453C-44BB-81E8-9A8AE275CF78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194" name="Phone">
                <a:extLst>
                  <a:ext uri="{FF2B5EF4-FFF2-40B4-BE49-F238E27FC236}">
                    <a16:creationId xmlns:a16="http://schemas.microsoft.com/office/drawing/2014/main" id="{5DDBC567-E89A-4070-A05D-CAB610FC7D3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184" name="그룹 1183">
              <a:extLst>
                <a:ext uri="{FF2B5EF4-FFF2-40B4-BE49-F238E27FC236}">
                  <a16:creationId xmlns:a16="http://schemas.microsoft.com/office/drawing/2014/main" id="{C90D3E3C-7642-4DFC-AF16-593D9438E4CA}"/>
                </a:ext>
              </a:extLst>
            </p:cNvPr>
            <p:cNvGrpSpPr/>
            <p:nvPr/>
          </p:nvGrpSpPr>
          <p:grpSpPr>
            <a:xfrm>
              <a:off x="9086970" y="2238818"/>
              <a:ext cx="281917" cy="285412"/>
              <a:chOff x="8097032" y="4517407"/>
              <a:chExt cx="488446" cy="488446"/>
            </a:xfrm>
          </p:grpSpPr>
          <p:sp>
            <p:nvSpPr>
              <p:cNvPr id="1185" name="Oval">
                <a:extLst>
                  <a:ext uri="{FF2B5EF4-FFF2-40B4-BE49-F238E27FC236}">
                    <a16:creationId xmlns:a16="http://schemas.microsoft.com/office/drawing/2014/main" id="{780CE102-C5CF-4B81-8378-784267D4B947}"/>
                  </a:ext>
                </a:extLst>
              </p:cNvPr>
              <p:cNvSpPr/>
              <p:nvPr/>
            </p:nvSpPr>
            <p:spPr>
              <a:xfrm>
                <a:off x="8097032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1186" name="그룹 1185">
                <a:extLst>
                  <a:ext uri="{FF2B5EF4-FFF2-40B4-BE49-F238E27FC236}">
                    <a16:creationId xmlns:a16="http://schemas.microsoft.com/office/drawing/2014/main" id="{9F179EA2-F338-431D-B81E-0A7600D95C2E}"/>
                  </a:ext>
                </a:extLst>
              </p:cNvPr>
              <p:cNvGrpSpPr/>
              <p:nvPr/>
            </p:nvGrpSpPr>
            <p:grpSpPr>
              <a:xfrm>
                <a:off x="8206228" y="4636944"/>
                <a:ext cx="270054" cy="295513"/>
                <a:chOff x="8195379" y="4636944"/>
                <a:chExt cx="270054" cy="295513"/>
              </a:xfrm>
            </p:grpSpPr>
            <p:grpSp>
              <p:nvGrpSpPr>
                <p:cNvPr id="1187" name="그룹 1186">
                  <a:extLst>
                    <a:ext uri="{FF2B5EF4-FFF2-40B4-BE49-F238E27FC236}">
                      <a16:creationId xmlns:a16="http://schemas.microsoft.com/office/drawing/2014/main" id="{5CEF5EDB-C585-4F04-910B-F9D40952609F}"/>
                    </a:ext>
                  </a:extLst>
                </p:cNvPr>
                <p:cNvGrpSpPr/>
                <p:nvPr/>
              </p:nvGrpSpPr>
              <p:grpSpPr>
                <a:xfrm>
                  <a:off x="8195379" y="4636944"/>
                  <a:ext cx="217562" cy="249372"/>
                  <a:chOff x="7971802" y="-2010646"/>
                  <a:chExt cx="1254159" cy="1437547"/>
                </a:xfrm>
                <a:noFill/>
              </p:grpSpPr>
              <p:sp>
                <p:nvSpPr>
                  <p:cNvPr id="1191" name="자유형: 도형 1190">
                    <a:extLst>
                      <a:ext uri="{FF2B5EF4-FFF2-40B4-BE49-F238E27FC236}">
                        <a16:creationId xmlns:a16="http://schemas.microsoft.com/office/drawing/2014/main" id="{75EB282A-EA49-4817-846A-B81524183C69}"/>
                      </a:ext>
                    </a:extLst>
                  </p:cNvPr>
                  <p:cNvSpPr/>
                  <p:nvPr/>
                </p:nvSpPr>
                <p:spPr>
                  <a:xfrm>
                    <a:off x="7971802" y="-2010646"/>
                    <a:ext cx="116559" cy="1437547"/>
                  </a:xfrm>
                  <a:custGeom>
                    <a:avLst/>
                    <a:gdLst>
                      <a:gd name="connsiteX0" fmla="*/ 0 w 116557"/>
                      <a:gd name="connsiteY0" fmla="*/ 0 h 1437547"/>
                      <a:gd name="connsiteX1" fmla="*/ 116557 w 116557"/>
                      <a:gd name="connsiteY1" fmla="*/ 0 h 1437547"/>
                      <a:gd name="connsiteX2" fmla="*/ 116557 w 116557"/>
                      <a:gd name="connsiteY2" fmla="*/ 1437547 h 1437547"/>
                      <a:gd name="connsiteX3" fmla="*/ 0 w 116557"/>
                      <a:gd name="connsiteY3" fmla="*/ 1437547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557" h="1437547">
                        <a:moveTo>
                          <a:pt x="0" y="0"/>
                        </a:moveTo>
                        <a:lnTo>
                          <a:pt x="116557" y="0"/>
                        </a:lnTo>
                        <a:lnTo>
                          <a:pt x="116557" y="1437547"/>
                        </a:lnTo>
                        <a:lnTo>
                          <a:pt x="0" y="14375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 dirty="0"/>
                  </a:p>
                </p:txBody>
              </p:sp>
              <p:sp>
                <p:nvSpPr>
                  <p:cNvPr id="1192" name="자유형: 도형 1191">
                    <a:extLst>
                      <a:ext uri="{FF2B5EF4-FFF2-40B4-BE49-F238E27FC236}">
                        <a16:creationId xmlns:a16="http://schemas.microsoft.com/office/drawing/2014/main" id="{D2EA30C7-3732-4E28-B658-844088FE2645}"/>
                      </a:ext>
                    </a:extLst>
                  </p:cNvPr>
                  <p:cNvSpPr/>
                  <p:nvPr/>
                </p:nvSpPr>
                <p:spPr>
                  <a:xfrm>
                    <a:off x="8235226" y="-2010646"/>
                    <a:ext cx="990735" cy="1437547"/>
                  </a:xfrm>
                  <a:custGeom>
                    <a:avLst/>
                    <a:gdLst>
                      <a:gd name="connsiteX0" fmla="*/ 913031 w 990735"/>
                      <a:gd name="connsiteY0" fmla="*/ 0 h 1437547"/>
                      <a:gd name="connsiteX1" fmla="*/ 0 w 990735"/>
                      <a:gd name="connsiteY1" fmla="*/ 0 h 1437547"/>
                      <a:gd name="connsiteX2" fmla="*/ 0 w 990735"/>
                      <a:gd name="connsiteY2" fmla="*/ 1437547 h 1437547"/>
                      <a:gd name="connsiteX3" fmla="*/ 913031 w 990735"/>
                      <a:gd name="connsiteY3" fmla="*/ 1437547 h 1437547"/>
                      <a:gd name="connsiteX4" fmla="*/ 990736 w 990735"/>
                      <a:gd name="connsiteY4" fmla="*/ 1359842 h 1437547"/>
                      <a:gd name="connsiteX5" fmla="*/ 990736 w 990735"/>
                      <a:gd name="connsiteY5" fmla="*/ 77705 h 1437547"/>
                      <a:gd name="connsiteX6" fmla="*/ 913031 w 990735"/>
                      <a:gd name="connsiteY6" fmla="*/ 0 h 1437547"/>
                      <a:gd name="connsiteX7" fmla="*/ 332188 w 990735"/>
                      <a:gd name="connsiteY7" fmla="*/ 545879 h 1437547"/>
                      <a:gd name="connsiteX8" fmla="*/ 479827 w 990735"/>
                      <a:gd name="connsiteY8" fmla="*/ 398239 h 1437547"/>
                      <a:gd name="connsiteX9" fmla="*/ 627466 w 990735"/>
                      <a:gd name="connsiteY9" fmla="*/ 545879 h 1437547"/>
                      <a:gd name="connsiteX10" fmla="*/ 479827 w 990735"/>
                      <a:gd name="connsiteY10" fmla="*/ 693519 h 1437547"/>
                      <a:gd name="connsiteX11" fmla="*/ 332188 w 990735"/>
                      <a:gd name="connsiteY11" fmla="*/ 545879 h 1437547"/>
                      <a:gd name="connsiteX12" fmla="*/ 777048 w 990735"/>
                      <a:gd name="connsiteY12" fmla="*/ 1029595 h 1437547"/>
                      <a:gd name="connsiteX13" fmla="*/ 182606 w 990735"/>
                      <a:gd name="connsiteY13" fmla="*/ 1029595 h 1437547"/>
                      <a:gd name="connsiteX14" fmla="*/ 182606 w 990735"/>
                      <a:gd name="connsiteY14" fmla="*/ 881955 h 1437547"/>
                      <a:gd name="connsiteX15" fmla="*/ 211745 w 990735"/>
                      <a:gd name="connsiteY15" fmla="*/ 821733 h 1437547"/>
                      <a:gd name="connsiteX16" fmla="*/ 357442 w 990735"/>
                      <a:gd name="connsiteY16" fmla="*/ 751798 h 1437547"/>
                      <a:gd name="connsiteX17" fmla="*/ 479827 w 990735"/>
                      <a:gd name="connsiteY17" fmla="*/ 732372 h 1437547"/>
                      <a:gd name="connsiteX18" fmla="*/ 602212 w 990735"/>
                      <a:gd name="connsiteY18" fmla="*/ 751798 h 1437547"/>
                      <a:gd name="connsiteX19" fmla="*/ 747908 w 990735"/>
                      <a:gd name="connsiteY19" fmla="*/ 821733 h 1437547"/>
                      <a:gd name="connsiteX20" fmla="*/ 777048 w 990735"/>
                      <a:gd name="connsiteY20" fmla="*/ 881955 h 1437547"/>
                      <a:gd name="connsiteX21" fmla="*/ 777048 w 990735"/>
                      <a:gd name="connsiteY21" fmla="*/ 1029595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990735" h="1437547">
                        <a:moveTo>
                          <a:pt x="913031" y="0"/>
                        </a:moveTo>
                        <a:lnTo>
                          <a:pt x="0" y="0"/>
                        </a:lnTo>
                        <a:lnTo>
                          <a:pt x="0" y="1437547"/>
                        </a:lnTo>
                        <a:lnTo>
                          <a:pt x="913031" y="1437547"/>
                        </a:lnTo>
                        <a:cubicBezTo>
                          <a:pt x="955768" y="1437547"/>
                          <a:pt x="990736" y="1402580"/>
                          <a:pt x="990736" y="1359842"/>
                        </a:cubicBezTo>
                        <a:lnTo>
                          <a:pt x="990736" y="77705"/>
                        </a:lnTo>
                        <a:cubicBezTo>
                          <a:pt x="990736" y="34967"/>
                          <a:pt x="955768" y="0"/>
                          <a:pt x="913031" y="0"/>
                        </a:cubicBezTo>
                        <a:close/>
                        <a:moveTo>
                          <a:pt x="332188" y="545879"/>
                        </a:moveTo>
                        <a:cubicBezTo>
                          <a:pt x="332188" y="464289"/>
                          <a:pt x="398237" y="398239"/>
                          <a:pt x="479827" y="398239"/>
                        </a:cubicBezTo>
                        <a:cubicBezTo>
                          <a:pt x="561417" y="398239"/>
                          <a:pt x="627466" y="464289"/>
                          <a:pt x="627466" y="545879"/>
                        </a:cubicBezTo>
                        <a:cubicBezTo>
                          <a:pt x="627466" y="627470"/>
                          <a:pt x="561417" y="693519"/>
                          <a:pt x="479827" y="693519"/>
                        </a:cubicBezTo>
                        <a:cubicBezTo>
                          <a:pt x="398237" y="693519"/>
                          <a:pt x="332188" y="629413"/>
                          <a:pt x="332188" y="545879"/>
                        </a:cubicBezTo>
                        <a:close/>
                        <a:moveTo>
                          <a:pt x="777048" y="1029595"/>
                        </a:moveTo>
                        <a:lnTo>
                          <a:pt x="182606" y="1029595"/>
                        </a:lnTo>
                        <a:lnTo>
                          <a:pt x="182606" y="881955"/>
                        </a:lnTo>
                        <a:cubicBezTo>
                          <a:pt x="182606" y="858643"/>
                          <a:pt x="194262" y="837274"/>
                          <a:pt x="211745" y="821733"/>
                        </a:cubicBezTo>
                        <a:cubicBezTo>
                          <a:pt x="256426" y="790651"/>
                          <a:pt x="304991" y="765397"/>
                          <a:pt x="357442" y="751798"/>
                        </a:cubicBezTo>
                        <a:cubicBezTo>
                          <a:pt x="398237" y="740143"/>
                          <a:pt x="439032" y="734315"/>
                          <a:pt x="479827" y="732372"/>
                        </a:cubicBezTo>
                        <a:cubicBezTo>
                          <a:pt x="520622" y="732372"/>
                          <a:pt x="563359" y="738200"/>
                          <a:pt x="602212" y="751798"/>
                        </a:cubicBezTo>
                        <a:cubicBezTo>
                          <a:pt x="654663" y="765397"/>
                          <a:pt x="703228" y="788708"/>
                          <a:pt x="747908" y="821733"/>
                        </a:cubicBezTo>
                        <a:cubicBezTo>
                          <a:pt x="765392" y="835331"/>
                          <a:pt x="777048" y="858643"/>
                          <a:pt x="777048" y="881955"/>
                        </a:cubicBezTo>
                        <a:lnTo>
                          <a:pt x="777048" y="102959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/>
                  </a:p>
                </p:txBody>
              </p:sp>
            </p:grpSp>
            <p:grpSp>
              <p:nvGrpSpPr>
                <p:cNvPr id="1188" name="그룹 1187">
                  <a:extLst>
                    <a:ext uri="{FF2B5EF4-FFF2-40B4-BE49-F238E27FC236}">
                      <a16:creationId xmlns:a16="http://schemas.microsoft.com/office/drawing/2014/main" id="{0E3ED885-F022-4AB3-8E77-51D6347473EB}"/>
                    </a:ext>
                  </a:extLst>
                </p:cNvPr>
                <p:cNvGrpSpPr/>
                <p:nvPr/>
              </p:nvGrpSpPr>
              <p:grpSpPr>
                <a:xfrm>
                  <a:off x="8360451" y="4827475"/>
                  <a:ext cx="104982" cy="104982"/>
                  <a:chOff x="8382149" y="4833825"/>
                  <a:chExt cx="104982" cy="104982"/>
                </a:xfrm>
              </p:grpSpPr>
              <p:sp>
                <p:nvSpPr>
                  <p:cNvPr id="1189" name="Oval">
                    <a:extLst>
                      <a:ext uri="{FF2B5EF4-FFF2-40B4-BE49-F238E27FC236}">
                        <a16:creationId xmlns:a16="http://schemas.microsoft.com/office/drawing/2014/main" id="{541BB077-79A4-49F3-9100-B2FCB2ED1026}"/>
                      </a:ext>
                    </a:extLst>
                  </p:cNvPr>
                  <p:cNvSpPr/>
                  <p:nvPr/>
                </p:nvSpPr>
                <p:spPr>
                  <a:xfrm>
                    <a:off x="8382149" y="4833825"/>
                    <a:ext cx="104982" cy="104982"/>
                  </a:xfrm>
                  <a:prstGeom prst="ellipse">
                    <a:avLst/>
                  </a:prstGeom>
                  <a:noFill/>
                  <a:ln w="12700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1190" name="그래픽 1189" descr="닫기">
                    <a:extLst>
                      <a:ext uri="{FF2B5EF4-FFF2-40B4-BE49-F238E27FC236}">
                        <a16:creationId xmlns:a16="http://schemas.microsoft.com/office/drawing/2014/main" id="{35C71780-2B39-4F9C-86D8-2B95EE89EC1F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7">
                    <a:extLst>
                      <a:ext uri="{96DAC541-7B7A-43D3-8B79-37D633B846F1}">
                        <asvg:svgBlip xmlns:asvg="http://schemas.microsoft.com/office/drawing/2016/SVG/main" r:embed="rId28"/>
                      </a:ext>
                    </a:extLst>
                  </a:blip>
                  <a:stretch>
                    <a:fillRect/>
                  </a:stretch>
                </p:blipFill>
                <p:spPr>
                  <a:xfrm rot="2700000">
                    <a:off x="8402710" y="4854386"/>
                    <a:ext cx="63859" cy="63859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1142" name="그룹 1141">
            <a:extLst>
              <a:ext uri="{FF2B5EF4-FFF2-40B4-BE49-F238E27FC236}">
                <a16:creationId xmlns:a16="http://schemas.microsoft.com/office/drawing/2014/main" id="{14A9EC1B-E891-4381-B307-AD871F12363D}"/>
              </a:ext>
            </a:extLst>
          </p:cNvPr>
          <p:cNvGrpSpPr/>
          <p:nvPr/>
        </p:nvGrpSpPr>
        <p:grpSpPr>
          <a:xfrm>
            <a:off x="4440957" y="5910588"/>
            <a:ext cx="5018236" cy="389830"/>
            <a:chOff x="4440957" y="2618252"/>
            <a:chExt cx="5018236" cy="389830"/>
          </a:xfrm>
        </p:grpSpPr>
        <p:sp>
          <p:nvSpPr>
            <p:cNvPr id="1159" name="Text Box">
              <a:extLst>
                <a:ext uri="{FF2B5EF4-FFF2-40B4-BE49-F238E27FC236}">
                  <a16:creationId xmlns:a16="http://schemas.microsoft.com/office/drawing/2014/main" id="{23467990-CAD8-41E2-A617-AD7C2968E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957" y="2618252"/>
              <a:ext cx="5018236" cy="389830"/>
            </a:xfrm>
            <a:prstGeom prst="roundRect">
              <a:avLst>
                <a:gd name="adj" fmla="val 27943"/>
              </a:avLst>
            </a:prstGeom>
            <a:solidFill>
              <a:schemeClr val="bg1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1160" name="직사각형 1159">
              <a:extLst>
                <a:ext uri="{FF2B5EF4-FFF2-40B4-BE49-F238E27FC236}">
                  <a16:creationId xmlns:a16="http://schemas.microsoft.com/office/drawing/2014/main" id="{16C762C6-ED26-4396-B7A5-5E9F8E2E3616}"/>
                </a:ext>
              </a:extLst>
            </p:cNvPr>
            <p:cNvSpPr/>
            <p:nvPr/>
          </p:nvSpPr>
          <p:spPr>
            <a:xfrm>
              <a:off x="6266272" y="2636196"/>
              <a:ext cx="755335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02:00:00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161" name="직사각형 1160">
              <a:extLst>
                <a:ext uri="{FF2B5EF4-FFF2-40B4-BE49-F238E27FC236}">
                  <a16:creationId xmlns:a16="http://schemas.microsoft.com/office/drawing/2014/main" id="{FE1A05E3-B519-4346-87E9-74B3AA7E2796}"/>
                </a:ext>
              </a:extLst>
            </p:cNvPr>
            <p:cNvSpPr/>
            <p:nvPr/>
          </p:nvSpPr>
          <p:spPr>
            <a:xfrm>
              <a:off x="5151979" y="2636196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62" name="직사각형 1161">
              <a:extLst>
                <a:ext uri="{FF2B5EF4-FFF2-40B4-BE49-F238E27FC236}">
                  <a16:creationId xmlns:a16="http://schemas.microsoft.com/office/drawing/2014/main" id="{0BCAD2FB-C1CF-4E73-8B48-537788BE8014}"/>
                </a:ext>
              </a:extLst>
            </p:cNvPr>
            <p:cNvSpPr/>
            <p:nvPr/>
          </p:nvSpPr>
          <p:spPr>
            <a:xfrm>
              <a:off x="4715814" y="2690057"/>
              <a:ext cx="25519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5</a:t>
              </a:r>
              <a:endPara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163" name="그룹 1162">
              <a:extLst>
                <a:ext uri="{FF2B5EF4-FFF2-40B4-BE49-F238E27FC236}">
                  <a16:creationId xmlns:a16="http://schemas.microsoft.com/office/drawing/2014/main" id="{150BECE2-E083-45B6-8ED0-3212AD0D1094}"/>
                </a:ext>
              </a:extLst>
            </p:cNvPr>
            <p:cNvGrpSpPr/>
            <p:nvPr/>
          </p:nvGrpSpPr>
          <p:grpSpPr>
            <a:xfrm>
              <a:off x="4531263" y="2737567"/>
              <a:ext cx="151200" cy="151200"/>
              <a:chOff x="4513261" y="2545982"/>
              <a:chExt cx="151200" cy="151200"/>
            </a:xfrm>
          </p:grpSpPr>
          <p:sp>
            <p:nvSpPr>
              <p:cNvPr id="1172" name="자유형: 도형 1171">
                <a:extLst>
                  <a:ext uri="{FF2B5EF4-FFF2-40B4-BE49-F238E27FC236}">
                    <a16:creationId xmlns:a16="http://schemas.microsoft.com/office/drawing/2014/main" id="{1BE9561D-9F9E-430B-BF05-2A0500FAE7CC}"/>
                  </a:ext>
                </a:extLst>
              </p:cNvPr>
              <p:cNvSpPr/>
              <p:nvPr/>
            </p:nvSpPr>
            <p:spPr>
              <a:xfrm>
                <a:off x="4513261" y="2545982"/>
                <a:ext cx="151200" cy="151200"/>
              </a:xfrm>
              <a:custGeom>
                <a:avLst/>
                <a:gdLst>
                  <a:gd name="connsiteX0" fmla="*/ 0 w 219691"/>
                  <a:gd name="connsiteY0" fmla="*/ 0 h 219691"/>
                  <a:gd name="connsiteX1" fmla="*/ 0 w 219691"/>
                  <a:gd name="connsiteY1" fmla="*/ 219691 h 219691"/>
                  <a:gd name="connsiteX2" fmla="*/ 219691 w 219691"/>
                  <a:gd name="connsiteY2" fmla="*/ 219691 h 219691"/>
                  <a:gd name="connsiteX3" fmla="*/ 219691 w 219691"/>
                  <a:gd name="connsiteY3" fmla="*/ 0 h 219691"/>
                  <a:gd name="connsiteX4" fmla="*/ 195281 w 219691"/>
                  <a:gd name="connsiteY4" fmla="*/ 195281 h 219691"/>
                  <a:gd name="connsiteX5" fmla="*/ 24410 w 219691"/>
                  <a:gd name="connsiteY5" fmla="*/ 195281 h 219691"/>
                  <a:gd name="connsiteX6" fmla="*/ 24410 w 219691"/>
                  <a:gd name="connsiteY6" fmla="*/ 24410 h 219691"/>
                  <a:gd name="connsiteX7" fmla="*/ 195281 w 219691"/>
                  <a:gd name="connsiteY7" fmla="*/ 24410 h 219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691" h="219691">
                    <a:moveTo>
                      <a:pt x="0" y="0"/>
                    </a:moveTo>
                    <a:lnTo>
                      <a:pt x="0" y="219691"/>
                    </a:lnTo>
                    <a:lnTo>
                      <a:pt x="219691" y="219691"/>
                    </a:lnTo>
                    <a:lnTo>
                      <a:pt x="219691" y="0"/>
                    </a:lnTo>
                    <a:close/>
                    <a:moveTo>
                      <a:pt x="195281" y="195281"/>
                    </a:moveTo>
                    <a:lnTo>
                      <a:pt x="24410" y="195281"/>
                    </a:lnTo>
                    <a:lnTo>
                      <a:pt x="24410" y="24410"/>
                    </a:lnTo>
                    <a:lnTo>
                      <a:pt x="195281" y="2441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 sz="1600"/>
              </a:p>
            </p:txBody>
          </p:sp>
          <p:sp>
            <p:nvSpPr>
              <p:cNvPr id="1173" name="자유형: 도형 1172">
                <a:extLst>
                  <a:ext uri="{FF2B5EF4-FFF2-40B4-BE49-F238E27FC236}">
                    <a16:creationId xmlns:a16="http://schemas.microsoft.com/office/drawing/2014/main" id="{76F357D5-14EC-43AE-AA4D-8AF77062BA85}"/>
                  </a:ext>
                </a:extLst>
              </p:cNvPr>
              <p:cNvSpPr/>
              <p:nvPr/>
            </p:nvSpPr>
            <p:spPr>
              <a:xfrm>
                <a:off x="4539464" y="2583927"/>
                <a:ext cx="98800" cy="75311"/>
              </a:xfrm>
              <a:custGeom>
                <a:avLst/>
                <a:gdLst>
                  <a:gd name="connsiteX0" fmla="*/ 143556 w 143555"/>
                  <a:gd name="connsiteY0" fmla="*/ 17433 h 109426"/>
                  <a:gd name="connsiteX1" fmla="*/ 126469 w 143555"/>
                  <a:gd name="connsiteY1" fmla="*/ 0 h 109426"/>
                  <a:gd name="connsiteX2" fmla="*/ 49850 w 143555"/>
                  <a:gd name="connsiteY2" fmla="*/ 75081 h 109426"/>
                  <a:gd name="connsiteX3" fmla="*/ 17262 w 143555"/>
                  <a:gd name="connsiteY3" fmla="*/ 42494 h 109426"/>
                  <a:gd name="connsiteX4" fmla="*/ 0 w 143555"/>
                  <a:gd name="connsiteY4" fmla="*/ 59752 h 109426"/>
                  <a:gd name="connsiteX5" fmla="*/ 49675 w 143555"/>
                  <a:gd name="connsiteY5" fmla="*/ 109427 h 109426"/>
                  <a:gd name="connsiteX6" fmla="*/ 143556 w 143555"/>
                  <a:gd name="connsiteY6" fmla="*/ 17433 h 109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3555" h="109426">
                    <a:moveTo>
                      <a:pt x="143556" y="17433"/>
                    </a:moveTo>
                    <a:lnTo>
                      <a:pt x="126469" y="0"/>
                    </a:lnTo>
                    <a:lnTo>
                      <a:pt x="49850" y="75081"/>
                    </a:lnTo>
                    <a:lnTo>
                      <a:pt x="17262" y="42494"/>
                    </a:lnTo>
                    <a:lnTo>
                      <a:pt x="0" y="59752"/>
                    </a:lnTo>
                    <a:lnTo>
                      <a:pt x="49675" y="109427"/>
                    </a:lnTo>
                    <a:lnTo>
                      <a:pt x="143556" y="17433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 sz="1600"/>
              </a:p>
            </p:txBody>
          </p:sp>
        </p:grpSp>
        <p:grpSp>
          <p:nvGrpSpPr>
            <p:cNvPr id="1164" name="그룹 1163">
              <a:extLst>
                <a:ext uri="{FF2B5EF4-FFF2-40B4-BE49-F238E27FC236}">
                  <a16:creationId xmlns:a16="http://schemas.microsoft.com/office/drawing/2014/main" id="{2C7C27F7-4355-41D7-A27F-EDA47D940CA8}"/>
                </a:ext>
              </a:extLst>
            </p:cNvPr>
            <p:cNvGrpSpPr/>
            <p:nvPr/>
          </p:nvGrpSpPr>
          <p:grpSpPr>
            <a:xfrm>
              <a:off x="8047538" y="2670461"/>
              <a:ext cx="281917" cy="285412"/>
              <a:chOff x="6001254" y="4517407"/>
              <a:chExt cx="488446" cy="488446"/>
            </a:xfrm>
          </p:grpSpPr>
          <p:sp>
            <p:nvSpPr>
              <p:cNvPr id="1170" name="Oval">
                <a:extLst>
                  <a:ext uri="{FF2B5EF4-FFF2-40B4-BE49-F238E27FC236}">
                    <a16:creationId xmlns:a16="http://schemas.microsoft.com/office/drawing/2014/main" id="{1D7964A6-CE61-4998-B31E-A0C8D946CB8C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171" name="Phone">
                <a:extLst>
                  <a:ext uri="{FF2B5EF4-FFF2-40B4-BE49-F238E27FC236}">
                    <a16:creationId xmlns:a16="http://schemas.microsoft.com/office/drawing/2014/main" id="{796F9F9A-9474-4AFE-8CE9-FCBF3771F5C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165" name="그룹 1164">
              <a:extLst>
                <a:ext uri="{FF2B5EF4-FFF2-40B4-BE49-F238E27FC236}">
                  <a16:creationId xmlns:a16="http://schemas.microsoft.com/office/drawing/2014/main" id="{7FDE0301-286F-4F9C-A32F-D2680CA45F52}"/>
                </a:ext>
              </a:extLst>
            </p:cNvPr>
            <p:cNvGrpSpPr/>
            <p:nvPr/>
          </p:nvGrpSpPr>
          <p:grpSpPr>
            <a:xfrm>
              <a:off x="8392662" y="2670461"/>
              <a:ext cx="281917" cy="285412"/>
              <a:chOff x="8305105" y="1885308"/>
              <a:chExt cx="281917" cy="285412"/>
            </a:xfrm>
          </p:grpSpPr>
          <p:sp>
            <p:nvSpPr>
              <p:cNvPr id="1168" name="Oval">
                <a:extLst>
                  <a:ext uri="{FF2B5EF4-FFF2-40B4-BE49-F238E27FC236}">
                    <a16:creationId xmlns:a16="http://schemas.microsoft.com/office/drawing/2014/main" id="{9AC3C25C-4611-4A6D-A7B7-EFFE03672BB5}"/>
                  </a:ext>
                </a:extLst>
              </p:cNvPr>
              <p:cNvSpPr/>
              <p:nvPr/>
            </p:nvSpPr>
            <p:spPr>
              <a:xfrm>
                <a:off x="8305105" y="1885308"/>
                <a:ext cx="281917" cy="285412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rgbClr val="A6A6A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1169" name="Add">
                <a:extLst>
                  <a:ext uri="{FF2B5EF4-FFF2-40B4-BE49-F238E27FC236}">
                    <a16:creationId xmlns:a16="http://schemas.microsoft.com/office/drawing/2014/main" id="{EA47B616-DAAE-413E-ABFA-3F7923FE61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8379293" y="1960880"/>
                <a:ext cx="133540" cy="133540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1166" name="그래픽 1165" descr="수신기">
              <a:extLst>
                <a:ext uri="{FF2B5EF4-FFF2-40B4-BE49-F238E27FC236}">
                  <a16:creationId xmlns:a16="http://schemas.microsoft.com/office/drawing/2014/main" id="{6ADA4AAB-15BB-45E1-A3EB-528528B06B12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7376290" y="2711730"/>
              <a:ext cx="202878" cy="202874"/>
            </a:xfrm>
            <a:prstGeom prst="rect">
              <a:avLst/>
            </a:prstGeom>
          </p:spPr>
        </p:pic>
        <p:sp>
          <p:nvSpPr>
            <p:cNvPr id="1167" name="Arrow Down">
              <a:extLst>
                <a:ext uri="{FF2B5EF4-FFF2-40B4-BE49-F238E27FC236}">
                  <a16:creationId xmlns:a16="http://schemas.microsoft.com/office/drawing/2014/main" id="{89262F93-5180-4C07-8170-D99089462FA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476391" y="2721625"/>
              <a:ext cx="63740" cy="88732"/>
            </a:xfrm>
            <a:custGeom>
              <a:avLst/>
              <a:gdLst>
                <a:gd name="T0" fmla="*/ 163 w 331"/>
                <a:gd name="T1" fmla="*/ 0 h 458"/>
                <a:gd name="T2" fmla="*/ 150 w 331"/>
                <a:gd name="T3" fmla="*/ 14 h 458"/>
                <a:gd name="T4" fmla="*/ 150 w 331"/>
                <a:gd name="T5" fmla="*/ 407 h 458"/>
                <a:gd name="T6" fmla="*/ 28 w 331"/>
                <a:gd name="T7" fmla="*/ 285 h 458"/>
                <a:gd name="T8" fmla="*/ 18 w 331"/>
                <a:gd name="T9" fmla="*/ 281 h 458"/>
                <a:gd name="T10" fmla="*/ 9 w 331"/>
                <a:gd name="T11" fmla="*/ 304 h 458"/>
                <a:gd name="T12" fmla="*/ 164 w 331"/>
                <a:gd name="T13" fmla="*/ 458 h 458"/>
                <a:gd name="T14" fmla="*/ 318 w 331"/>
                <a:gd name="T15" fmla="*/ 304 h 458"/>
                <a:gd name="T16" fmla="*/ 299 w 331"/>
                <a:gd name="T17" fmla="*/ 285 h 458"/>
                <a:gd name="T18" fmla="*/ 177 w 331"/>
                <a:gd name="T19" fmla="*/ 407 h 458"/>
                <a:gd name="T20" fmla="*/ 177 w 331"/>
                <a:gd name="T21" fmla="*/ 14 h 458"/>
                <a:gd name="T22" fmla="*/ 163 w 331"/>
                <a:gd name="T23" fmla="*/ 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1" h="458">
                  <a:moveTo>
                    <a:pt x="163" y="0"/>
                  </a:moveTo>
                  <a:cubicBezTo>
                    <a:pt x="156" y="0"/>
                    <a:pt x="150" y="6"/>
                    <a:pt x="150" y="14"/>
                  </a:cubicBezTo>
                  <a:lnTo>
                    <a:pt x="150" y="407"/>
                  </a:lnTo>
                  <a:lnTo>
                    <a:pt x="28" y="285"/>
                  </a:lnTo>
                  <a:cubicBezTo>
                    <a:pt x="25" y="282"/>
                    <a:pt x="22" y="281"/>
                    <a:pt x="18" y="281"/>
                  </a:cubicBezTo>
                  <a:cubicBezTo>
                    <a:pt x="6" y="281"/>
                    <a:pt x="0" y="295"/>
                    <a:pt x="9" y="304"/>
                  </a:cubicBezTo>
                  <a:lnTo>
                    <a:pt x="164" y="458"/>
                  </a:lnTo>
                  <a:lnTo>
                    <a:pt x="318" y="304"/>
                  </a:lnTo>
                  <a:cubicBezTo>
                    <a:pt x="331" y="291"/>
                    <a:pt x="312" y="272"/>
                    <a:pt x="299" y="285"/>
                  </a:cubicBezTo>
                  <a:lnTo>
                    <a:pt x="177" y="407"/>
                  </a:lnTo>
                  <a:lnTo>
                    <a:pt x="177" y="14"/>
                  </a:lnTo>
                  <a:cubicBezTo>
                    <a:pt x="177" y="6"/>
                    <a:pt x="171" y="0"/>
                    <a:pt x="163" y="0"/>
                  </a:cubicBezTo>
                  <a:close/>
                </a:path>
              </a:pathLst>
            </a:custGeom>
            <a:solidFill>
              <a:srgbClr val="5F5F5F"/>
            </a:solidFill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204" name="직사각형 1203">
            <a:extLst>
              <a:ext uri="{FF2B5EF4-FFF2-40B4-BE49-F238E27FC236}">
                <a16:creationId xmlns:a16="http://schemas.microsoft.com/office/drawing/2014/main" id="{56EFFFBB-056A-4B5A-A982-07CCC9C9564A}"/>
              </a:ext>
            </a:extLst>
          </p:cNvPr>
          <p:cNvSpPr/>
          <p:nvPr/>
        </p:nvSpPr>
        <p:spPr>
          <a:xfrm>
            <a:off x="6470517" y="6419850"/>
            <a:ext cx="838334" cy="301252"/>
          </a:xfrm>
          <a:prstGeom prst="rect">
            <a:avLst/>
          </a:prstGeom>
          <a:noFill/>
          <a:ln w="6350">
            <a:noFill/>
          </a:ln>
        </p:spPr>
        <p:txBody>
          <a:bodyPr wrap="none" anchor="ctr">
            <a:no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 </a:t>
            </a:r>
            <a:r>
              <a:rPr kumimoji="1" lang="en-US" altLang="ko-KR" sz="1000" b="1" kern="1200" dirty="0">
                <a:solidFill>
                  <a:srgbClr val="DA1F28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 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삭제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210" name="자유형: 도형 1209">
            <a:extLst>
              <a:ext uri="{FF2B5EF4-FFF2-40B4-BE49-F238E27FC236}">
                <a16:creationId xmlns:a16="http://schemas.microsoft.com/office/drawing/2014/main" id="{F3373743-EB23-494A-A622-0BED1F2812DE}"/>
              </a:ext>
            </a:extLst>
          </p:cNvPr>
          <p:cNvSpPr/>
          <p:nvPr/>
        </p:nvSpPr>
        <p:spPr>
          <a:xfrm>
            <a:off x="4531263" y="1680449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 sz="1600" b="1"/>
          </a:p>
        </p:txBody>
      </p:sp>
      <p:sp>
        <p:nvSpPr>
          <p:cNvPr id="1211" name="자유형: 도형 1210">
            <a:extLst>
              <a:ext uri="{FF2B5EF4-FFF2-40B4-BE49-F238E27FC236}">
                <a16:creationId xmlns:a16="http://schemas.microsoft.com/office/drawing/2014/main" id="{34637F1D-B287-4282-B40E-2EB4C7E616BC}"/>
              </a:ext>
            </a:extLst>
          </p:cNvPr>
          <p:cNvSpPr/>
          <p:nvPr/>
        </p:nvSpPr>
        <p:spPr>
          <a:xfrm>
            <a:off x="4557466" y="1718394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 sz="1600" b="1"/>
          </a:p>
        </p:txBody>
      </p: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35EA563C-9467-4D4B-AB7E-6F56C7628D74}"/>
              </a:ext>
            </a:extLst>
          </p:cNvPr>
          <p:cNvGrpSpPr/>
          <p:nvPr/>
        </p:nvGrpSpPr>
        <p:grpSpPr>
          <a:xfrm>
            <a:off x="8051599" y="2693175"/>
            <a:ext cx="1317288" cy="285412"/>
            <a:chOff x="8051599" y="2238818"/>
            <a:chExt cx="1317288" cy="285412"/>
          </a:xfrm>
        </p:grpSpPr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132A6905-426F-452A-8F62-27BC4C9710C8}"/>
                </a:ext>
              </a:extLst>
            </p:cNvPr>
            <p:cNvGrpSpPr/>
            <p:nvPr/>
          </p:nvGrpSpPr>
          <p:grpSpPr>
            <a:xfrm>
              <a:off x="8741846" y="2238818"/>
              <a:ext cx="281917" cy="285412"/>
              <a:chOff x="6284958" y="3632365"/>
              <a:chExt cx="513408" cy="513408"/>
            </a:xfrm>
          </p:grpSpPr>
          <p:sp>
            <p:nvSpPr>
              <p:cNvPr id="339" name="Oval">
                <a:extLst>
                  <a:ext uri="{FF2B5EF4-FFF2-40B4-BE49-F238E27FC236}">
                    <a16:creationId xmlns:a16="http://schemas.microsoft.com/office/drawing/2014/main" id="{3F16D0E8-4367-42E0-BC12-6A3013E83651}"/>
                  </a:ext>
                </a:extLst>
              </p:cNvPr>
              <p:cNvSpPr/>
              <p:nvPr/>
            </p:nvSpPr>
            <p:spPr>
              <a:xfrm>
                <a:off x="6284958" y="3632365"/>
                <a:ext cx="513408" cy="513408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40" name="Create">
                <a:extLst>
                  <a:ext uri="{FF2B5EF4-FFF2-40B4-BE49-F238E27FC236}">
                    <a16:creationId xmlns:a16="http://schemas.microsoft.com/office/drawing/2014/main" id="{0F8E921F-C9BF-4F02-9A6E-95EC3967D4F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23965" y="3772514"/>
                <a:ext cx="235396" cy="233110"/>
              </a:xfrm>
              <a:custGeom>
                <a:avLst/>
                <a:gdLst>
                  <a:gd name="T0" fmla="*/ 612 w 672"/>
                  <a:gd name="T1" fmla="*/ 0 h 666"/>
                  <a:gd name="T2" fmla="*/ 573 w 672"/>
                  <a:gd name="T3" fmla="*/ 16 h 666"/>
                  <a:gd name="T4" fmla="*/ 564 w 672"/>
                  <a:gd name="T5" fmla="*/ 25 h 666"/>
                  <a:gd name="T6" fmla="*/ 641 w 672"/>
                  <a:gd name="T7" fmla="*/ 102 h 666"/>
                  <a:gd name="T8" fmla="*/ 651 w 672"/>
                  <a:gd name="T9" fmla="*/ 93 h 666"/>
                  <a:gd name="T10" fmla="*/ 651 w 672"/>
                  <a:gd name="T11" fmla="*/ 16 h 666"/>
                  <a:gd name="T12" fmla="*/ 612 w 672"/>
                  <a:gd name="T13" fmla="*/ 0 h 666"/>
                  <a:gd name="T14" fmla="*/ 548 w 672"/>
                  <a:gd name="T15" fmla="*/ 41 h 666"/>
                  <a:gd name="T16" fmla="*/ 192 w 672"/>
                  <a:gd name="T17" fmla="*/ 399 h 666"/>
                  <a:gd name="T18" fmla="*/ 188 w 672"/>
                  <a:gd name="T19" fmla="*/ 405 h 666"/>
                  <a:gd name="T20" fmla="*/ 174 w 672"/>
                  <a:gd name="T21" fmla="*/ 477 h 666"/>
                  <a:gd name="T22" fmla="*/ 189 w 672"/>
                  <a:gd name="T23" fmla="*/ 493 h 666"/>
                  <a:gd name="T24" fmla="*/ 261 w 672"/>
                  <a:gd name="T25" fmla="*/ 478 h 666"/>
                  <a:gd name="T26" fmla="*/ 268 w 672"/>
                  <a:gd name="T27" fmla="*/ 474 h 666"/>
                  <a:gd name="T28" fmla="*/ 625 w 672"/>
                  <a:gd name="T29" fmla="*/ 119 h 666"/>
                  <a:gd name="T30" fmla="*/ 607 w 672"/>
                  <a:gd name="T31" fmla="*/ 100 h 666"/>
                  <a:gd name="T32" fmla="*/ 253 w 672"/>
                  <a:gd name="T33" fmla="*/ 452 h 666"/>
                  <a:gd name="T34" fmla="*/ 215 w 672"/>
                  <a:gd name="T35" fmla="*/ 413 h 666"/>
                  <a:gd name="T36" fmla="*/ 567 w 672"/>
                  <a:gd name="T37" fmla="*/ 60 h 666"/>
                  <a:gd name="T38" fmla="*/ 548 w 672"/>
                  <a:gd name="T39" fmla="*/ 41 h 666"/>
                  <a:gd name="T40" fmla="*/ 13 w 672"/>
                  <a:gd name="T41" fmla="*/ 80 h 666"/>
                  <a:gd name="T42" fmla="*/ 0 w 672"/>
                  <a:gd name="T43" fmla="*/ 93 h 666"/>
                  <a:gd name="T44" fmla="*/ 0 w 672"/>
                  <a:gd name="T45" fmla="*/ 653 h 666"/>
                  <a:gd name="T46" fmla="*/ 13 w 672"/>
                  <a:gd name="T47" fmla="*/ 666 h 666"/>
                  <a:gd name="T48" fmla="*/ 573 w 672"/>
                  <a:gd name="T49" fmla="*/ 666 h 666"/>
                  <a:gd name="T50" fmla="*/ 587 w 672"/>
                  <a:gd name="T51" fmla="*/ 653 h 666"/>
                  <a:gd name="T52" fmla="*/ 587 w 672"/>
                  <a:gd name="T53" fmla="*/ 186 h 666"/>
                  <a:gd name="T54" fmla="*/ 560 w 672"/>
                  <a:gd name="T55" fmla="*/ 213 h 666"/>
                  <a:gd name="T56" fmla="*/ 560 w 672"/>
                  <a:gd name="T57" fmla="*/ 640 h 666"/>
                  <a:gd name="T58" fmla="*/ 27 w 672"/>
                  <a:gd name="T59" fmla="*/ 640 h 666"/>
                  <a:gd name="T60" fmla="*/ 27 w 672"/>
                  <a:gd name="T61" fmla="*/ 106 h 666"/>
                  <a:gd name="T62" fmla="*/ 453 w 672"/>
                  <a:gd name="T63" fmla="*/ 106 h 666"/>
                  <a:gd name="T64" fmla="*/ 480 w 672"/>
                  <a:gd name="T65" fmla="*/ 80 h 666"/>
                  <a:gd name="T66" fmla="*/ 13 w 672"/>
                  <a:gd name="T67" fmla="*/ 80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72" h="666">
                    <a:moveTo>
                      <a:pt x="612" y="0"/>
                    </a:moveTo>
                    <a:cubicBezTo>
                      <a:pt x="598" y="0"/>
                      <a:pt x="584" y="5"/>
                      <a:pt x="573" y="16"/>
                    </a:cubicBezTo>
                    <a:lnTo>
                      <a:pt x="564" y="25"/>
                    </a:lnTo>
                    <a:lnTo>
                      <a:pt x="641" y="102"/>
                    </a:lnTo>
                    <a:lnTo>
                      <a:pt x="651" y="93"/>
                    </a:lnTo>
                    <a:cubicBezTo>
                      <a:pt x="672" y="72"/>
                      <a:pt x="672" y="37"/>
                      <a:pt x="651" y="16"/>
                    </a:cubicBezTo>
                    <a:cubicBezTo>
                      <a:pt x="640" y="5"/>
                      <a:pt x="626" y="0"/>
                      <a:pt x="612" y="0"/>
                    </a:cubicBezTo>
                    <a:close/>
                    <a:moveTo>
                      <a:pt x="548" y="41"/>
                    </a:moveTo>
                    <a:lnTo>
                      <a:pt x="192" y="399"/>
                    </a:lnTo>
                    <a:cubicBezTo>
                      <a:pt x="190" y="400"/>
                      <a:pt x="189" y="403"/>
                      <a:pt x="188" y="405"/>
                    </a:cubicBezTo>
                    <a:lnTo>
                      <a:pt x="174" y="477"/>
                    </a:lnTo>
                    <a:cubicBezTo>
                      <a:pt x="172" y="486"/>
                      <a:pt x="180" y="494"/>
                      <a:pt x="189" y="493"/>
                    </a:cubicBezTo>
                    <a:lnTo>
                      <a:pt x="261" y="478"/>
                    </a:lnTo>
                    <a:cubicBezTo>
                      <a:pt x="264" y="478"/>
                      <a:pt x="266" y="476"/>
                      <a:pt x="268" y="474"/>
                    </a:cubicBezTo>
                    <a:lnTo>
                      <a:pt x="625" y="119"/>
                    </a:lnTo>
                    <a:lnTo>
                      <a:pt x="607" y="100"/>
                    </a:lnTo>
                    <a:lnTo>
                      <a:pt x="253" y="452"/>
                    </a:lnTo>
                    <a:lnTo>
                      <a:pt x="215" y="413"/>
                    </a:lnTo>
                    <a:lnTo>
                      <a:pt x="567" y="60"/>
                    </a:lnTo>
                    <a:lnTo>
                      <a:pt x="548" y="41"/>
                    </a:lnTo>
                    <a:close/>
                    <a:moveTo>
                      <a:pt x="13" y="80"/>
                    </a:moveTo>
                    <a:cubicBezTo>
                      <a:pt x="5" y="80"/>
                      <a:pt x="0" y="85"/>
                      <a:pt x="0" y="93"/>
                    </a:cubicBezTo>
                    <a:lnTo>
                      <a:pt x="0" y="653"/>
                    </a:lnTo>
                    <a:cubicBezTo>
                      <a:pt x="0" y="661"/>
                      <a:pt x="5" y="666"/>
                      <a:pt x="13" y="666"/>
                    </a:cubicBezTo>
                    <a:lnTo>
                      <a:pt x="573" y="666"/>
                    </a:lnTo>
                    <a:cubicBezTo>
                      <a:pt x="581" y="666"/>
                      <a:pt x="587" y="661"/>
                      <a:pt x="587" y="653"/>
                    </a:cubicBezTo>
                    <a:lnTo>
                      <a:pt x="587" y="186"/>
                    </a:lnTo>
                    <a:lnTo>
                      <a:pt x="560" y="213"/>
                    </a:lnTo>
                    <a:lnTo>
                      <a:pt x="560" y="640"/>
                    </a:lnTo>
                    <a:lnTo>
                      <a:pt x="27" y="640"/>
                    </a:lnTo>
                    <a:lnTo>
                      <a:pt x="27" y="106"/>
                    </a:lnTo>
                    <a:lnTo>
                      <a:pt x="453" y="106"/>
                    </a:lnTo>
                    <a:lnTo>
                      <a:pt x="480" y="80"/>
                    </a:lnTo>
                    <a:lnTo>
                      <a:pt x="13" y="8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3CC852C6-D7AE-44FE-9FEC-8E5A73F0B0F6}"/>
                </a:ext>
              </a:extLst>
            </p:cNvPr>
            <p:cNvGrpSpPr/>
            <p:nvPr/>
          </p:nvGrpSpPr>
          <p:grpSpPr>
            <a:xfrm>
              <a:off x="8396723" y="2238818"/>
              <a:ext cx="281917" cy="285412"/>
              <a:chOff x="6603234" y="4517407"/>
              <a:chExt cx="488446" cy="488446"/>
            </a:xfrm>
          </p:grpSpPr>
          <p:sp>
            <p:nvSpPr>
              <p:cNvPr id="337" name="Oval">
                <a:extLst>
                  <a:ext uri="{FF2B5EF4-FFF2-40B4-BE49-F238E27FC236}">
                    <a16:creationId xmlns:a16="http://schemas.microsoft.com/office/drawing/2014/main" id="{47074D0C-CB3D-466A-BB99-328F532F09ED}"/>
                  </a:ext>
                </a:extLst>
              </p:cNvPr>
              <p:cNvSpPr/>
              <p:nvPr/>
            </p:nvSpPr>
            <p:spPr>
              <a:xfrm>
                <a:off x="660323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38" name="Freeform 130">
                <a:extLst>
                  <a:ext uri="{FF2B5EF4-FFF2-40B4-BE49-F238E27FC236}">
                    <a16:creationId xmlns:a16="http://schemas.microsoft.com/office/drawing/2014/main" id="{1BC2BAF4-515B-4FEF-9980-3157640FAB6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627" y="4693214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</p:grpSp>
        <p:grpSp>
          <p:nvGrpSpPr>
            <p:cNvPr id="325" name="그룹 324">
              <a:extLst>
                <a:ext uri="{FF2B5EF4-FFF2-40B4-BE49-F238E27FC236}">
                  <a16:creationId xmlns:a16="http://schemas.microsoft.com/office/drawing/2014/main" id="{F8731782-9B1B-4851-83CA-CD3FA74D7F12}"/>
                </a:ext>
              </a:extLst>
            </p:cNvPr>
            <p:cNvGrpSpPr/>
            <p:nvPr/>
          </p:nvGrpSpPr>
          <p:grpSpPr>
            <a:xfrm>
              <a:off x="8051599" y="2238818"/>
              <a:ext cx="281917" cy="285412"/>
              <a:chOff x="6001254" y="4517407"/>
              <a:chExt cx="488446" cy="488446"/>
            </a:xfrm>
          </p:grpSpPr>
          <p:sp>
            <p:nvSpPr>
              <p:cNvPr id="335" name="Oval">
                <a:extLst>
                  <a:ext uri="{FF2B5EF4-FFF2-40B4-BE49-F238E27FC236}">
                    <a16:creationId xmlns:a16="http://schemas.microsoft.com/office/drawing/2014/main" id="{1935FB33-F55E-4614-ACF2-A9123FEB308B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36" name="Phone">
                <a:extLst>
                  <a:ext uri="{FF2B5EF4-FFF2-40B4-BE49-F238E27FC236}">
                    <a16:creationId xmlns:a16="http://schemas.microsoft.com/office/drawing/2014/main" id="{11A92669-BCC8-497E-AD47-233FA3D4472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26" name="그룹 325">
              <a:extLst>
                <a:ext uri="{FF2B5EF4-FFF2-40B4-BE49-F238E27FC236}">
                  <a16:creationId xmlns:a16="http://schemas.microsoft.com/office/drawing/2014/main" id="{C5BA0EB6-9A50-4889-A3CD-064E6FBCB0F6}"/>
                </a:ext>
              </a:extLst>
            </p:cNvPr>
            <p:cNvGrpSpPr/>
            <p:nvPr/>
          </p:nvGrpSpPr>
          <p:grpSpPr>
            <a:xfrm>
              <a:off x="9086970" y="2238818"/>
              <a:ext cx="281917" cy="285412"/>
              <a:chOff x="8097032" y="4517407"/>
              <a:chExt cx="488446" cy="488446"/>
            </a:xfrm>
          </p:grpSpPr>
          <p:sp>
            <p:nvSpPr>
              <p:cNvPr id="327" name="Oval">
                <a:extLst>
                  <a:ext uri="{FF2B5EF4-FFF2-40B4-BE49-F238E27FC236}">
                    <a16:creationId xmlns:a16="http://schemas.microsoft.com/office/drawing/2014/main" id="{AFE93908-ADA8-4EDB-8E70-131EE15D7C15}"/>
                  </a:ext>
                </a:extLst>
              </p:cNvPr>
              <p:cNvSpPr/>
              <p:nvPr/>
            </p:nvSpPr>
            <p:spPr>
              <a:xfrm>
                <a:off x="8097032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28" name="그룹 327">
                <a:extLst>
                  <a:ext uri="{FF2B5EF4-FFF2-40B4-BE49-F238E27FC236}">
                    <a16:creationId xmlns:a16="http://schemas.microsoft.com/office/drawing/2014/main" id="{C6481A7F-FFBF-46FC-98B3-3C4412400064}"/>
                  </a:ext>
                </a:extLst>
              </p:cNvPr>
              <p:cNvGrpSpPr/>
              <p:nvPr/>
            </p:nvGrpSpPr>
            <p:grpSpPr>
              <a:xfrm>
                <a:off x="8206228" y="4636944"/>
                <a:ext cx="270054" cy="295513"/>
                <a:chOff x="8195379" y="4636944"/>
                <a:chExt cx="270054" cy="295513"/>
              </a:xfrm>
            </p:grpSpPr>
            <p:grpSp>
              <p:nvGrpSpPr>
                <p:cNvPr id="329" name="그룹 328">
                  <a:extLst>
                    <a:ext uri="{FF2B5EF4-FFF2-40B4-BE49-F238E27FC236}">
                      <a16:creationId xmlns:a16="http://schemas.microsoft.com/office/drawing/2014/main" id="{F137354E-C3CD-4563-8E60-D340A02D763E}"/>
                    </a:ext>
                  </a:extLst>
                </p:cNvPr>
                <p:cNvGrpSpPr/>
                <p:nvPr/>
              </p:nvGrpSpPr>
              <p:grpSpPr>
                <a:xfrm>
                  <a:off x="8195379" y="4636944"/>
                  <a:ext cx="217562" cy="249372"/>
                  <a:chOff x="7971802" y="-2010646"/>
                  <a:chExt cx="1254159" cy="1437547"/>
                </a:xfrm>
                <a:noFill/>
              </p:grpSpPr>
              <p:sp>
                <p:nvSpPr>
                  <p:cNvPr id="333" name="자유형: 도형 332">
                    <a:extLst>
                      <a:ext uri="{FF2B5EF4-FFF2-40B4-BE49-F238E27FC236}">
                        <a16:creationId xmlns:a16="http://schemas.microsoft.com/office/drawing/2014/main" id="{A9C425A6-6F8C-4496-9051-39FC96C0D813}"/>
                      </a:ext>
                    </a:extLst>
                  </p:cNvPr>
                  <p:cNvSpPr/>
                  <p:nvPr/>
                </p:nvSpPr>
                <p:spPr>
                  <a:xfrm>
                    <a:off x="7971802" y="-2010646"/>
                    <a:ext cx="116559" cy="1437547"/>
                  </a:xfrm>
                  <a:custGeom>
                    <a:avLst/>
                    <a:gdLst>
                      <a:gd name="connsiteX0" fmla="*/ 0 w 116557"/>
                      <a:gd name="connsiteY0" fmla="*/ 0 h 1437547"/>
                      <a:gd name="connsiteX1" fmla="*/ 116557 w 116557"/>
                      <a:gd name="connsiteY1" fmla="*/ 0 h 1437547"/>
                      <a:gd name="connsiteX2" fmla="*/ 116557 w 116557"/>
                      <a:gd name="connsiteY2" fmla="*/ 1437547 h 1437547"/>
                      <a:gd name="connsiteX3" fmla="*/ 0 w 116557"/>
                      <a:gd name="connsiteY3" fmla="*/ 1437547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557" h="1437547">
                        <a:moveTo>
                          <a:pt x="0" y="0"/>
                        </a:moveTo>
                        <a:lnTo>
                          <a:pt x="116557" y="0"/>
                        </a:lnTo>
                        <a:lnTo>
                          <a:pt x="116557" y="1437547"/>
                        </a:lnTo>
                        <a:lnTo>
                          <a:pt x="0" y="14375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 dirty="0"/>
                  </a:p>
                </p:txBody>
              </p:sp>
              <p:sp>
                <p:nvSpPr>
                  <p:cNvPr id="334" name="자유형: 도형 333">
                    <a:extLst>
                      <a:ext uri="{FF2B5EF4-FFF2-40B4-BE49-F238E27FC236}">
                        <a16:creationId xmlns:a16="http://schemas.microsoft.com/office/drawing/2014/main" id="{BDCAA5FF-2A02-4EF5-8235-2BF6D0312023}"/>
                      </a:ext>
                    </a:extLst>
                  </p:cNvPr>
                  <p:cNvSpPr/>
                  <p:nvPr/>
                </p:nvSpPr>
                <p:spPr>
                  <a:xfrm>
                    <a:off x="8235226" y="-2010646"/>
                    <a:ext cx="990735" cy="1437547"/>
                  </a:xfrm>
                  <a:custGeom>
                    <a:avLst/>
                    <a:gdLst>
                      <a:gd name="connsiteX0" fmla="*/ 913031 w 990735"/>
                      <a:gd name="connsiteY0" fmla="*/ 0 h 1437547"/>
                      <a:gd name="connsiteX1" fmla="*/ 0 w 990735"/>
                      <a:gd name="connsiteY1" fmla="*/ 0 h 1437547"/>
                      <a:gd name="connsiteX2" fmla="*/ 0 w 990735"/>
                      <a:gd name="connsiteY2" fmla="*/ 1437547 h 1437547"/>
                      <a:gd name="connsiteX3" fmla="*/ 913031 w 990735"/>
                      <a:gd name="connsiteY3" fmla="*/ 1437547 h 1437547"/>
                      <a:gd name="connsiteX4" fmla="*/ 990736 w 990735"/>
                      <a:gd name="connsiteY4" fmla="*/ 1359842 h 1437547"/>
                      <a:gd name="connsiteX5" fmla="*/ 990736 w 990735"/>
                      <a:gd name="connsiteY5" fmla="*/ 77705 h 1437547"/>
                      <a:gd name="connsiteX6" fmla="*/ 913031 w 990735"/>
                      <a:gd name="connsiteY6" fmla="*/ 0 h 1437547"/>
                      <a:gd name="connsiteX7" fmla="*/ 332188 w 990735"/>
                      <a:gd name="connsiteY7" fmla="*/ 545879 h 1437547"/>
                      <a:gd name="connsiteX8" fmla="*/ 479827 w 990735"/>
                      <a:gd name="connsiteY8" fmla="*/ 398239 h 1437547"/>
                      <a:gd name="connsiteX9" fmla="*/ 627466 w 990735"/>
                      <a:gd name="connsiteY9" fmla="*/ 545879 h 1437547"/>
                      <a:gd name="connsiteX10" fmla="*/ 479827 w 990735"/>
                      <a:gd name="connsiteY10" fmla="*/ 693519 h 1437547"/>
                      <a:gd name="connsiteX11" fmla="*/ 332188 w 990735"/>
                      <a:gd name="connsiteY11" fmla="*/ 545879 h 1437547"/>
                      <a:gd name="connsiteX12" fmla="*/ 777048 w 990735"/>
                      <a:gd name="connsiteY12" fmla="*/ 1029595 h 1437547"/>
                      <a:gd name="connsiteX13" fmla="*/ 182606 w 990735"/>
                      <a:gd name="connsiteY13" fmla="*/ 1029595 h 1437547"/>
                      <a:gd name="connsiteX14" fmla="*/ 182606 w 990735"/>
                      <a:gd name="connsiteY14" fmla="*/ 881955 h 1437547"/>
                      <a:gd name="connsiteX15" fmla="*/ 211745 w 990735"/>
                      <a:gd name="connsiteY15" fmla="*/ 821733 h 1437547"/>
                      <a:gd name="connsiteX16" fmla="*/ 357442 w 990735"/>
                      <a:gd name="connsiteY16" fmla="*/ 751798 h 1437547"/>
                      <a:gd name="connsiteX17" fmla="*/ 479827 w 990735"/>
                      <a:gd name="connsiteY17" fmla="*/ 732372 h 1437547"/>
                      <a:gd name="connsiteX18" fmla="*/ 602212 w 990735"/>
                      <a:gd name="connsiteY18" fmla="*/ 751798 h 1437547"/>
                      <a:gd name="connsiteX19" fmla="*/ 747908 w 990735"/>
                      <a:gd name="connsiteY19" fmla="*/ 821733 h 1437547"/>
                      <a:gd name="connsiteX20" fmla="*/ 777048 w 990735"/>
                      <a:gd name="connsiteY20" fmla="*/ 881955 h 1437547"/>
                      <a:gd name="connsiteX21" fmla="*/ 777048 w 990735"/>
                      <a:gd name="connsiteY21" fmla="*/ 1029595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990735" h="1437547">
                        <a:moveTo>
                          <a:pt x="913031" y="0"/>
                        </a:moveTo>
                        <a:lnTo>
                          <a:pt x="0" y="0"/>
                        </a:lnTo>
                        <a:lnTo>
                          <a:pt x="0" y="1437547"/>
                        </a:lnTo>
                        <a:lnTo>
                          <a:pt x="913031" y="1437547"/>
                        </a:lnTo>
                        <a:cubicBezTo>
                          <a:pt x="955768" y="1437547"/>
                          <a:pt x="990736" y="1402580"/>
                          <a:pt x="990736" y="1359842"/>
                        </a:cubicBezTo>
                        <a:lnTo>
                          <a:pt x="990736" y="77705"/>
                        </a:lnTo>
                        <a:cubicBezTo>
                          <a:pt x="990736" y="34967"/>
                          <a:pt x="955768" y="0"/>
                          <a:pt x="913031" y="0"/>
                        </a:cubicBezTo>
                        <a:close/>
                        <a:moveTo>
                          <a:pt x="332188" y="545879"/>
                        </a:moveTo>
                        <a:cubicBezTo>
                          <a:pt x="332188" y="464289"/>
                          <a:pt x="398237" y="398239"/>
                          <a:pt x="479827" y="398239"/>
                        </a:cubicBezTo>
                        <a:cubicBezTo>
                          <a:pt x="561417" y="398239"/>
                          <a:pt x="627466" y="464289"/>
                          <a:pt x="627466" y="545879"/>
                        </a:cubicBezTo>
                        <a:cubicBezTo>
                          <a:pt x="627466" y="627470"/>
                          <a:pt x="561417" y="693519"/>
                          <a:pt x="479827" y="693519"/>
                        </a:cubicBezTo>
                        <a:cubicBezTo>
                          <a:pt x="398237" y="693519"/>
                          <a:pt x="332188" y="629413"/>
                          <a:pt x="332188" y="545879"/>
                        </a:cubicBezTo>
                        <a:close/>
                        <a:moveTo>
                          <a:pt x="777048" y="1029595"/>
                        </a:moveTo>
                        <a:lnTo>
                          <a:pt x="182606" y="1029595"/>
                        </a:lnTo>
                        <a:lnTo>
                          <a:pt x="182606" y="881955"/>
                        </a:lnTo>
                        <a:cubicBezTo>
                          <a:pt x="182606" y="858643"/>
                          <a:pt x="194262" y="837274"/>
                          <a:pt x="211745" y="821733"/>
                        </a:cubicBezTo>
                        <a:cubicBezTo>
                          <a:pt x="256426" y="790651"/>
                          <a:pt x="304991" y="765397"/>
                          <a:pt x="357442" y="751798"/>
                        </a:cubicBezTo>
                        <a:cubicBezTo>
                          <a:pt x="398237" y="740143"/>
                          <a:pt x="439032" y="734315"/>
                          <a:pt x="479827" y="732372"/>
                        </a:cubicBezTo>
                        <a:cubicBezTo>
                          <a:pt x="520622" y="732372"/>
                          <a:pt x="563359" y="738200"/>
                          <a:pt x="602212" y="751798"/>
                        </a:cubicBezTo>
                        <a:cubicBezTo>
                          <a:pt x="654663" y="765397"/>
                          <a:pt x="703228" y="788708"/>
                          <a:pt x="747908" y="821733"/>
                        </a:cubicBezTo>
                        <a:cubicBezTo>
                          <a:pt x="765392" y="835331"/>
                          <a:pt x="777048" y="858643"/>
                          <a:pt x="777048" y="881955"/>
                        </a:cubicBezTo>
                        <a:lnTo>
                          <a:pt x="777048" y="102959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/>
                  </a:p>
                </p:txBody>
              </p:sp>
            </p:grpSp>
            <p:grpSp>
              <p:nvGrpSpPr>
                <p:cNvPr id="330" name="그룹 329">
                  <a:extLst>
                    <a:ext uri="{FF2B5EF4-FFF2-40B4-BE49-F238E27FC236}">
                      <a16:creationId xmlns:a16="http://schemas.microsoft.com/office/drawing/2014/main" id="{B4D89FB6-782A-41E9-9383-CD613A1EEAAA}"/>
                    </a:ext>
                  </a:extLst>
                </p:cNvPr>
                <p:cNvGrpSpPr/>
                <p:nvPr/>
              </p:nvGrpSpPr>
              <p:grpSpPr>
                <a:xfrm>
                  <a:off x="8360451" y="4827475"/>
                  <a:ext cx="104982" cy="104982"/>
                  <a:chOff x="8382149" y="4833825"/>
                  <a:chExt cx="104982" cy="104982"/>
                </a:xfrm>
              </p:grpSpPr>
              <p:sp>
                <p:nvSpPr>
                  <p:cNvPr id="331" name="Oval">
                    <a:extLst>
                      <a:ext uri="{FF2B5EF4-FFF2-40B4-BE49-F238E27FC236}">
                        <a16:creationId xmlns:a16="http://schemas.microsoft.com/office/drawing/2014/main" id="{78E088BC-6EE9-4039-83E8-9DDB876EADEB}"/>
                      </a:ext>
                    </a:extLst>
                  </p:cNvPr>
                  <p:cNvSpPr/>
                  <p:nvPr/>
                </p:nvSpPr>
                <p:spPr>
                  <a:xfrm>
                    <a:off x="8382149" y="4833825"/>
                    <a:ext cx="104982" cy="104982"/>
                  </a:xfrm>
                  <a:prstGeom prst="ellipse">
                    <a:avLst/>
                  </a:prstGeom>
                  <a:noFill/>
                  <a:ln w="12700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332" name="그래픽 331" descr="닫기">
                    <a:extLst>
                      <a:ext uri="{FF2B5EF4-FFF2-40B4-BE49-F238E27FC236}">
                        <a16:creationId xmlns:a16="http://schemas.microsoft.com/office/drawing/2014/main" id="{D40DFDFD-0F48-4DF0-BF22-9A13B0FFF46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7">
                    <a:extLst>
                      <a:ext uri="{96DAC541-7B7A-43D3-8B79-37D633B846F1}">
                        <asvg:svgBlip xmlns:asvg="http://schemas.microsoft.com/office/drawing/2016/SVG/main" r:embed="rId28"/>
                      </a:ext>
                    </a:extLst>
                  </a:blip>
                  <a:stretch>
                    <a:fillRect/>
                  </a:stretch>
                </p:blipFill>
                <p:spPr>
                  <a:xfrm rot="2700000">
                    <a:off x="8402710" y="4854386"/>
                    <a:ext cx="63859" cy="63859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341" name="그룹 340">
            <a:extLst>
              <a:ext uri="{FF2B5EF4-FFF2-40B4-BE49-F238E27FC236}">
                <a16:creationId xmlns:a16="http://schemas.microsoft.com/office/drawing/2014/main" id="{FFD2DE4A-1E36-48DB-AB24-2B5D89E6F81E}"/>
              </a:ext>
            </a:extLst>
          </p:cNvPr>
          <p:cNvGrpSpPr/>
          <p:nvPr/>
        </p:nvGrpSpPr>
        <p:grpSpPr>
          <a:xfrm>
            <a:off x="8051599" y="3153212"/>
            <a:ext cx="1317288" cy="285412"/>
            <a:chOff x="8051599" y="2238818"/>
            <a:chExt cx="1317288" cy="285412"/>
          </a:xfrm>
        </p:grpSpPr>
        <p:grpSp>
          <p:nvGrpSpPr>
            <p:cNvPr id="342" name="그룹 341">
              <a:extLst>
                <a:ext uri="{FF2B5EF4-FFF2-40B4-BE49-F238E27FC236}">
                  <a16:creationId xmlns:a16="http://schemas.microsoft.com/office/drawing/2014/main" id="{01726F5A-F28C-4627-A253-91C12FE00EC5}"/>
                </a:ext>
              </a:extLst>
            </p:cNvPr>
            <p:cNvGrpSpPr/>
            <p:nvPr/>
          </p:nvGrpSpPr>
          <p:grpSpPr>
            <a:xfrm>
              <a:off x="8741846" y="2238818"/>
              <a:ext cx="281917" cy="285412"/>
              <a:chOff x="6284958" y="3632365"/>
              <a:chExt cx="513408" cy="513408"/>
            </a:xfrm>
          </p:grpSpPr>
          <p:sp>
            <p:nvSpPr>
              <p:cNvPr id="358" name="Oval">
                <a:extLst>
                  <a:ext uri="{FF2B5EF4-FFF2-40B4-BE49-F238E27FC236}">
                    <a16:creationId xmlns:a16="http://schemas.microsoft.com/office/drawing/2014/main" id="{2A671A0C-AA49-40D1-964D-6DCE8E8B5D62}"/>
                  </a:ext>
                </a:extLst>
              </p:cNvPr>
              <p:cNvSpPr/>
              <p:nvPr/>
            </p:nvSpPr>
            <p:spPr>
              <a:xfrm>
                <a:off x="6284958" y="3632365"/>
                <a:ext cx="513408" cy="513408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59" name="Create">
                <a:extLst>
                  <a:ext uri="{FF2B5EF4-FFF2-40B4-BE49-F238E27FC236}">
                    <a16:creationId xmlns:a16="http://schemas.microsoft.com/office/drawing/2014/main" id="{744DF0C2-509E-4F08-B2AE-F01144A9747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23965" y="3772514"/>
                <a:ext cx="235396" cy="233110"/>
              </a:xfrm>
              <a:custGeom>
                <a:avLst/>
                <a:gdLst>
                  <a:gd name="T0" fmla="*/ 612 w 672"/>
                  <a:gd name="T1" fmla="*/ 0 h 666"/>
                  <a:gd name="T2" fmla="*/ 573 w 672"/>
                  <a:gd name="T3" fmla="*/ 16 h 666"/>
                  <a:gd name="T4" fmla="*/ 564 w 672"/>
                  <a:gd name="T5" fmla="*/ 25 h 666"/>
                  <a:gd name="T6" fmla="*/ 641 w 672"/>
                  <a:gd name="T7" fmla="*/ 102 h 666"/>
                  <a:gd name="T8" fmla="*/ 651 w 672"/>
                  <a:gd name="T9" fmla="*/ 93 h 666"/>
                  <a:gd name="T10" fmla="*/ 651 w 672"/>
                  <a:gd name="T11" fmla="*/ 16 h 666"/>
                  <a:gd name="T12" fmla="*/ 612 w 672"/>
                  <a:gd name="T13" fmla="*/ 0 h 666"/>
                  <a:gd name="T14" fmla="*/ 548 w 672"/>
                  <a:gd name="T15" fmla="*/ 41 h 666"/>
                  <a:gd name="T16" fmla="*/ 192 w 672"/>
                  <a:gd name="T17" fmla="*/ 399 h 666"/>
                  <a:gd name="T18" fmla="*/ 188 w 672"/>
                  <a:gd name="T19" fmla="*/ 405 h 666"/>
                  <a:gd name="T20" fmla="*/ 174 w 672"/>
                  <a:gd name="T21" fmla="*/ 477 h 666"/>
                  <a:gd name="T22" fmla="*/ 189 w 672"/>
                  <a:gd name="T23" fmla="*/ 493 h 666"/>
                  <a:gd name="T24" fmla="*/ 261 w 672"/>
                  <a:gd name="T25" fmla="*/ 478 h 666"/>
                  <a:gd name="T26" fmla="*/ 268 w 672"/>
                  <a:gd name="T27" fmla="*/ 474 h 666"/>
                  <a:gd name="T28" fmla="*/ 625 w 672"/>
                  <a:gd name="T29" fmla="*/ 119 h 666"/>
                  <a:gd name="T30" fmla="*/ 607 w 672"/>
                  <a:gd name="T31" fmla="*/ 100 h 666"/>
                  <a:gd name="T32" fmla="*/ 253 w 672"/>
                  <a:gd name="T33" fmla="*/ 452 h 666"/>
                  <a:gd name="T34" fmla="*/ 215 w 672"/>
                  <a:gd name="T35" fmla="*/ 413 h 666"/>
                  <a:gd name="T36" fmla="*/ 567 w 672"/>
                  <a:gd name="T37" fmla="*/ 60 h 666"/>
                  <a:gd name="T38" fmla="*/ 548 w 672"/>
                  <a:gd name="T39" fmla="*/ 41 h 666"/>
                  <a:gd name="T40" fmla="*/ 13 w 672"/>
                  <a:gd name="T41" fmla="*/ 80 h 666"/>
                  <a:gd name="T42" fmla="*/ 0 w 672"/>
                  <a:gd name="T43" fmla="*/ 93 h 666"/>
                  <a:gd name="T44" fmla="*/ 0 w 672"/>
                  <a:gd name="T45" fmla="*/ 653 h 666"/>
                  <a:gd name="T46" fmla="*/ 13 w 672"/>
                  <a:gd name="T47" fmla="*/ 666 h 666"/>
                  <a:gd name="T48" fmla="*/ 573 w 672"/>
                  <a:gd name="T49" fmla="*/ 666 h 666"/>
                  <a:gd name="T50" fmla="*/ 587 w 672"/>
                  <a:gd name="T51" fmla="*/ 653 h 666"/>
                  <a:gd name="T52" fmla="*/ 587 w 672"/>
                  <a:gd name="T53" fmla="*/ 186 h 666"/>
                  <a:gd name="T54" fmla="*/ 560 w 672"/>
                  <a:gd name="T55" fmla="*/ 213 h 666"/>
                  <a:gd name="T56" fmla="*/ 560 w 672"/>
                  <a:gd name="T57" fmla="*/ 640 h 666"/>
                  <a:gd name="T58" fmla="*/ 27 w 672"/>
                  <a:gd name="T59" fmla="*/ 640 h 666"/>
                  <a:gd name="T60" fmla="*/ 27 w 672"/>
                  <a:gd name="T61" fmla="*/ 106 h 666"/>
                  <a:gd name="T62" fmla="*/ 453 w 672"/>
                  <a:gd name="T63" fmla="*/ 106 h 666"/>
                  <a:gd name="T64" fmla="*/ 480 w 672"/>
                  <a:gd name="T65" fmla="*/ 80 h 666"/>
                  <a:gd name="T66" fmla="*/ 13 w 672"/>
                  <a:gd name="T67" fmla="*/ 80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72" h="666">
                    <a:moveTo>
                      <a:pt x="612" y="0"/>
                    </a:moveTo>
                    <a:cubicBezTo>
                      <a:pt x="598" y="0"/>
                      <a:pt x="584" y="5"/>
                      <a:pt x="573" y="16"/>
                    </a:cubicBezTo>
                    <a:lnTo>
                      <a:pt x="564" y="25"/>
                    </a:lnTo>
                    <a:lnTo>
                      <a:pt x="641" y="102"/>
                    </a:lnTo>
                    <a:lnTo>
                      <a:pt x="651" y="93"/>
                    </a:lnTo>
                    <a:cubicBezTo>
                      <a:pt x="672" y="72"/>
                      <a:pt x="672" y="37"/>
                      <a:pt x="651" y="16"/>
                    </a:cubicBezTo>
                    <a:cubicBezTo>
                      <a:pt x="640" y="5"/>
                      <a:pt x="626" y="0"/>
                      <a:pt x="612" y="0"/>
                    </a:cubicBezTo>
                    <a:close/>
                    <a:moveTo>
                      <a:pt x="548" y="41"/>
                    </a:moveTo>
                    <a:lnTo>
                      <a:pt x="192" y="399"/>
                    </a:lnTo>
                    <a:cubicBezTo>
                      <a:pt x="190" y="400"/>
                      <a:pt x="189" y="403"/>
                      <a:pt x="188" y="405"/>
                    </a:cubicBezTo>
                    <a:lnTo>
                      <a:pt x="174" y="477"/>
                    </a:lnTo>
                    <a:cubicBezTo>
                      <a:pt x="172" y="486"/>
                      <a:pt x="180" y="494"/>
                      <a:pt x="189" y="493"/>
                    </a:cubicBezTo>
                    <a:lnTo>
                      <a:pt x="261" y="478"/>
                    </a:lnTo>
                    <a:cubicBezTo>
                      <a:pt x="264" y="478"/>
                      <a:pt x="266" y="476"/>
                      <a:pt x="268" y="474"/>
                    </a:cubicBezTo>
                    <a:lnTo>
                      <a:pt x="625" y="119"/>
                    </a:lnTo>
                    <a:lnTo>
                      <a:pt x="607" y="100"/>
                    </a:lnTo>
                    <a:lnTo>
                      <a:pt x="253" y="452"/>
                    </a:lnTo>
                    <a:lnTo>
                      <a:pt x="215" y="413"/>
                    </a:lnTo>
                    <a:lnTo>
                      <a:pt x="567" y="60"/>
                    </a:lnTo>
                    <a:lnTo>
                      <a:pt x="548" y="41"/>
                    </a:lnTo>
                    <a:close/>
                    <a:moveTo>
                      <a:pt x="13" y="80"/>
                    </a:moveTo>
                    <a:cubicBezTo>
                      <a:pt x="5" y="80"/>
                      <a:pt x="0" y="85"/>
                      <a:pt x="0" y="93"/>
                    </a:cubicBezTo>
                    <a:lnTo>
                      <a:pt x="0" y="653"/>
                    </a:lnTo>
                    <a:cubicBezTo>
                      <a:pt x="0" y="661"/>
                      <a:pt x="5" y="666"/>
                      <a:pt x="13" y="666"/>
                    </a:cubicBezTo>
                    <a:lnTo>
                      <a:pt x="573" y="666"/>
                    </a:lnTo>
                    <a:cubicBezTo>
                      <a:pt x="581" y="666"/>
                      <a:pt x="587" y="661"/>
                      <a:pt x="587" y="653"/>
                    </a:cubicBezTo>
                    <a:lnTo>
                      <a:pt x="587" y="186"/>
                    </a:lnTo>
                    <a:lnTo>
                      <a:pt x="560" y="213"/>
                    </a:lnTo>
                    <a:lnTo>
                      <a:pt x="560" y="640"/>
                    </a:lnTo>
                    <a:lnTo>
                      <a:pt x="27" y="640"/>
                    </a:lnTo>
                    <a:lnTo>
                      <a:pt x="27" y="106"/>
                    </a:lnTo>
                    <a:lnTo>
                      <a:pt x="453" y="106"/>
                    </a:lnTo>
                    <a:lnTo>
                      <a:pt x="480" y="80"/>
                    </a:lnTo>
                    <a:lnTo>
                      <a:pt x="13" y="8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43" name="그룹 342">
              <a:extLst>
                <a:ext uri="{FF2B5EF4-FFF2-40B4-BE49-F238E27FC236}">
                  <a16:creationId xmlns:a16="http://schemas.microsoft.com/office/drawing/2014/main" id="{5BE60BF7-A606-4194-AD55-A3A74CA610E7}"/>
                </a:ext>
              </a:extLst>
            </p:cNvPr>
            <p:cNvGrpSpPr/>
            <p:nvPr/>
          </p:nvGrpSpPr>
          <p:grpSpPr>
            <a:xfrm>
              <a:off x="8396723" y="2238818"/>
              <a:ext cx="281917" cy="285412"/>
              <a:chOff x="6603234" y="4517407"/>
              <a:chExt cx="488446" cy="488446"/>
            </a:xfrm>
          </p:grpSpPr>
          <p:sp>
            <p:nvSpPr>
              <p:cNvPr id="356" name="Oval">
                <a:extLst>
                  <a:ext uri="{FF2B5EF4-FFF2-40B4-BE49-F238E27FC236}">
                    <a16:creationId xmlns:a16="http://schemas.microsoft.com/office/drawing/2014/main" id="{C06FF4B5-143B-4F04-8C0D-A101EFC21D59}"/>
                  </a:ext>
                </a:extLst>
              </p:cNvPr>
              <p:cNvSpPr/>
              <p:nvPr/>
            </p:nvSpPr>
            <p:spPr>
              <a:xfrm>
                <a:off x="660323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57" name="Freeform 130">
                <a:extLst>
                  <a:ext uri="{FF2B5EF4-FFF2-40B4-BE49-F238E27FC236}">
                    <a16:creationId xmlns:a16="http://schemas.microsoft.com/office/drawing/2014/main" id="{3DA000F2-953A-4C69-94EE-7B685238CE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627" y="4693214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</p:grpSp>
        <p:grpSp>
          <p:nvGrpSpPr>
            <p:cNvPr id="344" name="그룹 343">
              <a:extLst>
                <a:ext uri="{FF2B5EF4-FFF2-40B4-BE49-F238E27FC236}">
                  <a16:creationId xmlns:a16="http://schemas.microsoft.com/office/drawing/2014/main" id="{91492FDF-4E92-4842-AC49-FF890F7F2F30}"/>
                </a:ext>
              </a:extLst>
            </p:cNvPr>
            <p:cNvGrpSpPr/>
            <p:nvPr/>
          </p:nvGrpSpPr>
          <p:grpSpPr>
            <a:xfrm>
              <a:off x="8051599" y="2238818"/>
              <a:ext cx="281917" cy="285412"/>
              <a:chOff x="6001254" y="4517407"/>
              <a:chExt cx="488446" cy="488446"/>
            </a:xfrm>
          </p:grpSpPr>
          <p:sp>
            <p:nvSpPr>
              <p:cNvPr id="354" name="Oval">
                <a:extLst>
                  <a:ext uri="{FF2B5EF4-FFF2-40B4-BE49-F238E27FC236}">
                    <a16:creationId xmlns:a16="http://schemas.microsoft.com/office/drawing/2014/main" id="{506610E3-A500-4D2C-888F-BA6DA50F1A50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55" name="Phone">
                <a:extLst>
                  <a:ext uri="{FF2B5EF4-FFF2-40B4-BE49-F238E27FC236}">
                    <a16:creationId xmlns:a16="http://schemas.microsoft.com/office/drawing/2014/main" id="{EB9ACD8F-9032-42E5-AB81-3A80DDEB83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45" name="그룹 344">
              <a:extLst>
                <a:ext uri="{FF2B5EF4-FFF2-40B4-BE49-F238E27FC236}">
                  <a16:creationId xmlns:a16="http://schemas.microsoft.com/office/drawing/2014/main" id="{7115D4F1-C17B-4C78-B647-81B6D8677E5C}"/>
                </a:ext>
              </a:extLst>
            </p:cNvPr>
            <p:cNvGrpSpPr/>
            <p:nvPr/>
          </p:nvGrpSpPr>
          <p:grpSpPr>
            <a:xfrm>
              <a:off x="9086970" y="2238818"/>
              <a:ext cx="281917" cy="285412"/>
              <a:chOff x="8097032" y="4517407"/>
              <a:chExt cx="488446" cy="488446"/>
            </a:xfrm>
          </p:grpSpPr>
          <p:sp>
            <p:nvSpPr>
              <p:cNvPr id="346" name="Oval">
                <a:extLst>
                  <a:ext uri="{FF2B5EF4-FFF2-40B4-BE49-F238E27FC236}">
                    <a16:creationId xmlns:a16="http://schemas.microsoft.com/office/drawing/2014/main" id="{572727A4-2040-41DB-AB82-7EC8116ABBE8}"/>
                  </a:ext>
                </a:extLst>
              </p:cNvPr>
              <p:cNvSpPr/>
              <p:nvPr/>
            </p:nvSpPr>
            <p:spPr>
              <a:xfrm>
                <a:off x="8097032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47" name="그룹 346">
                <a:extLst>
                  <a:ext uri="{FF2B5EF4-FFF2-40B4-BE49-F238E27FC236}">
                    <a16:creationId xmlns:a16="http://schemas.microsoft.com/office/drawing/2014/main" id="{82D712C5-383B-4430-BCF2-FE37CAD7A904}"/>
                  </a:ext>
                </a:extLst>
              </p:cNvPr>
              <p:cNvGrpSpPr/>
              <p:nvPr/>
            </p:nvGrpSpPr>
            <p:grpSpPr>
              <a:xfrm>
                <a:off x="8206228" y="4636944"/>
                <a:ext cx="270054" cy="295513"/>
                <a:chOff x="8195379" y="4636944"/>
                <a:chExt cx="270054" cy="295513"/>
              </a:xfrm>
            </p:grpSpPr>
            <p:grpSp>
              <p:nvGrpSpPr>
                <p:cNvPr id="348" name="그룹 347">
                  <a:extLst>
                    <a:ext uri="{FF2B5EF4-FFF2-40B4-BE49-F238E27FC236}">
                      <a16:creationId xmlns:a16="http://schemas.microsoft.com/office/drawing/2014/main" id="{F56E8177-49BE-46CC-A0FA-DE87C1691381}"/>
                    </a:ext>
                  </a:extLst>
                </p:cNvPr>
                <p:cNvGrpSpPr/>
                <p:nvPr/>
              </p:nvGrpSpPr>
              <p:grpSpPr>
                <a:xfrm>
                  <a:off x="8195379" y="4636944"/>
                  <a:ext cx="217562" cy="249372"/>
                  <a:chOff x="7971802" y="-2010646"/>
                  <a:chExt cx="1254159" cy="1437547"/>
                </a:xfrm>
                <a:noFill/>
              </p:grpSpPr>
              <p:sp>
                <p:nvSpPr>
                  <p:cNvPr id="352" name="자유형: 도형 351">
                    <a:extLst>
                      <a:ext uri="{FF2B5EF4-FFF2-40B4-BE49-F238E27FC236}">
                        <a16:creationId xmlns:a16="http://schemas.microsoft.com/office/drawing/2014/main" id="{ADC39831-DF9E-4F41-A899-133AC3C388F8}"/>
                      </a:ext>
                    </a:extLst>
                  </p:cNvPr>
                  <p:cNvSpPr/>
                  <p:nvPr/>
                </p:nvSpPr>
                <p:spPr>
                  <a:xfrm>
                    <a:off x="7971802" y="-2010646"/>
                    <a:ext cx="116559" cy="1437547"/>
                  </a:xfrm>
                  <a:custGeom>
                    <a:avLst/>
                    <a:gdLst>
                      <a:gd name="connsiteX0" fmla="*/ 0 w 116557"/>
                      <a:gd name="connsiteY0" fmla="*/ 0 h 1437547"/>
                      <a:gd name="connsiteX1" fmla="*/ 116557 w 116557"/>
                      <a:gd name="connsiteY1" fmla="*/ 0 h 1437547"/>
                      <a:gd name="connsiteX2" fmla="*/ 116557 w 116557"/>
                      <a:gd name="connsiteY2" fmla="*/ 1437547 h 1437547"/>
                      <a:gd name="connsiteX3" fmla="*/ 0 w 116557"/>
                      <a:gd name="connsiteY3" fmla="*/ 1437547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557" h="1437547">
                        <a:moveTo>
                          <a:pt x="0" y="0"/>
                        </a:moveTo>
                        <a:lnTo>
                          <a:pt x="116557" y="0"/>
                        </a:lnTo>
                        <a:lnTo>
                          <a:pt x="116557" y="1437547"/>
                        </a:lnTo>
                        <a:lnTo>
                          <a:pt x="0" y="14375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 dirty="0"/>
                  </a:p>
                </p:txBody>
              </p:sp>
              <p:sp>
                <p:nvSpPr>
                  <p:cNvPr id="353" name="자유형: 도형 352">
                    <a:extLst>
                      <a:ext uri="{FF2B5EF4-FFF2-40B4-BE49-F238E27FC236}">
                        <a16:creationId xmlns:a16="http://schemas.microsoft.com/office/drawing/2014/main" id="{F87E085D-03A5-473C-A6B8-CA1048B71F31}"/>
                      </a:ext>
                    </a:extLst>
                  </p:cNvPr>
                  <p:cNvSpPr/>
                  <p:nvPr/>
                </p:nvSpPr>
                <p:spPr>
                  <a:xfrm>
                    <a:off x="8235226" y="-2010646"/>
                    <a:ext cx="990735" cy="1437547"/>
                  </a:xfrm>
                  <a:custGeom>
                    <a:avLst/>
                    <a:gdLst>
                      <a:gd name="connsiteX0" fmla="*/ 913031 w 990735"/>
                      <a:gd name="connsiteY0" fmla="*/ 0 h 1437547"/>
                      <a:gd name="connsiteX1" fmla="*/ 0 w 990735"/>
                      <a:gd name="connsiteY1" fmla="*/ 0 h 1437547"/>
                      <a:gd name="connsiteX2" fmla="*/ 0 w 990735"/>
                      <a:gd name="connsiteY2" fmla="*/ 1437547 h 1437547"/>
                      <a:gd name="connsiteX3" fmla="*/ 913031 w 990735"/>
                      <a:gd name="connsiteY3" fmla="*/ 1437547 h 1437547"/>
                      <a:gd name="connsiteX4" fmla="*/ 990736 w 990735"/>
                      <a:gd name="connsiteY4" fmla="*/ 1359842 h 1437547"/>
                      <a:gd name="connsiteX5" fmla="*/ 990736 w 990735"/>
                      <a:gd name="connsiteY5" fmla="*/ 77705 h 1437547"/>
                      <a:gd name="connsiteX6" fmla="*/ 913031 w 990735"/>
                      <a:gd name="connsiteY6" fmla="*/ 0 h 1437547"/>
                      <a:gd name="connsiteX7" fmla="*/ 332188 w 990735"/>
                      <a:gd name="connsiteY7" fmla="*/ 545879 h 1437547"/>
                      <a:gd name="connsiteX8" fmla="*/ 479827 w 990735"/>
                      <a:gd name="connsiteY8" fmla="*/ 398239 h 1437547"/>
                      <a:gd name="connsiteX9" fmla="*/ 627466 w 990735"/>
                      <a:gd name="connsiteY9" fmla="*/ 545879 h 1437547"/>
                      <a:gd name="connsiteX10" fmla="*/ 479827 w 990735"/>
                      <a:gd name="connsiteY10" fmla="*/ 693519 h 1437547"/>
                      <a:gd name="connsiteX11" fmla="*/ 332188 w 990735"/>
                      <a:gd name="connsiteY11" fmla="*/ 545879 h 1437547"/>
                      <a:gd name="connsiteX12" fmla="*/ 777048 w 990735"/>
                      <a:gd name="connsiteY12" fmla="*/ 1029595 h 1437547"/>
                      <a:gd name="connsiteX13" fmla="*/ 182606 w 990735"/>
                      <a:gd name="connsiteY13" fmla="*/ 1029595 h 1437547"/>
                      <a:gd name="connsiteX14" fmla="*/ 182606 w 990735"/>
                      <a:gd name="connsiteY14" fmla="*/ 881955 h 1437547"/>
                      <a:gd name="connsiteX15" fmla="*/ 211745 w 990735"/>
                      <a:gd name="connsiteY15" fmla="*/ 821733 h 1437547"/>
                      <a:gd name="connsiteX16" fmla="*/ 357442 w 990735"/>
                      <a:gd name="connsiteY16" fmla="*/ 751798 h 1437547"/>
                      <a:gd name="connsiteX17" fmla="*/ 479827 w 990735"/>
                      <a:gd name="connsiteY17" fmla="*/ 732372 h 1437547"/>
                      <a:gd name="connsiteX18" fmla="*/ 602212 w 990735"/>
                      <a:gd name="connsiteY18" fmla="*/ 751798 h 1437547"/>
                      <a:gd name="connsiteX19" fmla="*/ 747908 w 990735"/>
                      <a:gd name="connsiteY19" fmla="*/ 821733 h 1437547"/>
                      <a:gd name="connsiteX20" fmla="*/ 777048 w 990735"/>
                      <a:gd name="connsiteY20" fmla="*/ 881955 h 1437547"/>
                      <a:gd name="connsiteX21" fmla="*/ 777048 w 990735"/>
                      <a:gd name="connsiteY21" fmla="*/ 1029595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990735" h="1437547">
                        <a:moveTo>
                          <a:pt x="913031" y="0"/>
                        </a:moveTo>
                        <a:lnTo>
                          <a:pt x="0" y="0"/>
                        </a:lnTo>
                        <a:lnTo>
                          <a:pt x="0" y="1437547"/>
                        </a:lnTo>
                        <a:lnTo>
                          <a:pt x="913031" y="1437547"/>
                        </a:lnTo>
                        <a:cubicBezTo>
                          <a:pt x="955768" y="1437547"/>
                          <a:pt x="990736" y="1402580"/>
                          <a:pt x="990736" y="1359842"/>
                        </a:cubicBezTo>
                        <a:lnTo>
                          <a:pt x="990736" y="77705"/>
                        </a:lnTo>
                        <a:cubicBezTo>
                          <a:pt x="990736" y="34967"/>
                          <a:pt x="955768" y="0"/>
                          <a:pt x="913031" y="0"/>
                        </a:cubicBezTo>
                        <a:close/>
                        <a:moveTo>
                          <a:pt x="332188" y="545879"/>
                        </a:moveTo>
                        <a:cubicBezTo>
                          <a:pt x="332188" y="464289"/>
                          <a:pt x="398237" y="398239"/>
                          <a:pt x="479827" y="398239"/>
                        </a:cubicBezTo>
                        <a:cubicBezTo>
                          <a:pt x="561417" y="398239"/>
                          <a:pt x="627466" y="464289"/>
                          <a:pt x="627466" y="545879"/>
                        </a:cubicBezTo>
                        <a:cubicBezTo>
                          <a:pt x="627466" y="627470"/>
                          <a:pt x="561417" y="693519"/>
                          <a:pt x="479827" y="693519"/>
                        </a:cubicBezTo>
                        <a:cubicBezTo>
                          <a:pt x="398237" y="693519"/>
                          <a:pt x="332188" y="629413"/>
                          <a:pt x="332188" y="545879"/>
                        </a:cubicBezTo>
                        <a:close/>
                        <a:moveTo>
                          <a:pt x="777048" y="1029595"/>
                        </a:moveTo>
                        <a:lnTo>
                          <a:pt x="182606" y="1029595"/>
                        </a:lnTo>
                        <a:lnTo>
                          <a:pt x="182606" y="881955"/>
                        </a:lnTo>
                        <a:cubicBezTo>
                          <a:pt x="182606" y="858643"/>
                          <a:pt x="194262" y="837274"/>
                          <a:pt x="211745" y="821733"/>
                        </a:cubicBezTo>
                        <a:cubicBezTo>
                          <a:pt x="256426" y="790651"/>
                          <a:pt x="304991" y="765397"/>
                          <a:pt x="357442" y="751798"/>
                        </a:cubicBezTo>
                        <a:cubicBezTo>
                          <a:pt x="398237" y="740143"/>
                          <a:pt x="439032" y="734315"/>
                          <a:pt x="479827" y="732372"/>
                        </a:cubicBezTo>
                        <a:cubicBezTo>
                          <a:pt x="520622" y="732372"/>
                          <a:pt x="563359" y="738200"/>
                          <a:pt x="602212" y="751798"/>
                        </a:cubicBezTo>
                        <a:cubicBezTo>
                          <a:pt x="654663" y="765397"/>
                          <a:pt x="703228" y="788708"/>
                          <a:pt x="747908" y="821733"/>
                        </a:cubicBezTo>
                        <a:cubicBezTo>
                          <a:pt x="765392" y="835331"/>
                          <a:pt x="777048" y="858643"/>
                          <a:pt x="777048" y="881955"/>
                        </a:cubicBezTo>
                        <a:lnTo>
                          <a:pt x="777048" y="102959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/>
                  </a:p>
                </p:txBody>
              </p:sp>
            </p:grpSp>
            <p:grpSp>
              <p:nvGrpSpPr>
                <p:cNvPr id="349" name="그룹 348">
                  <a:extLst>
                    <a:ext uri="{FF2B5EF4-FFF2-40B4-BE49-F238E27FC236}">
                      <a16:creationId xmlns:a16="http://schemas.microsoft.com/office/drawing/2014/main" id="{1BD7A7F4-7299-430B-9A04-D113032A1BC9}"/>
                    </a:ext>
                  </a:extLst>
                </p:cNvPr>
                <p:cNvGrpSpPr/>
                <p:nvPr/>
              </p:nvGrpSpPr>
              <p:grpSpPr>
                <a:xfrm>
                  <a:off x="8360451" y="4827475"/>
                  <a:ext cx="104982" cy="104982"/>
                  <a:chOff x="8382149" y="4833825"/>
                  <a:chExt cx="104982" cy="104982"/>
                </a:xfrm>
              </p:grpSpPr>
              <p:sp>
                <p:nvSpPr>
                  <p:cNvPr id="350" name="Oval">
                    <a:extLst>
                      <a:ext uri="{FF2B5EF4-FFF2-40B4-BE49-F238E27FC236}">
                        <a16:creationId xmlns:a16="http://schemas.microsoft.com/office/drawing/2014/main" id="{D902F7DC-B7D8-4D40-B915-F965E4759923}"/>
                      </a:ext>
                    </a:extLst>
                  </p:cNvPr>
                  <p:cNvSpPr/>
                  <p:nvPr/>
                </p:nvSpPr>
                <p:spPr>
                  <a:xfrm>
                    <a:off x="8382149" y="4833825"/>
                    <a:ext cx="104982" cy="104982"/>
                  </a:xfrm>
                  <a:prstGeom prst="ellipse">
                    <a:avLst/>
                  </a:prstGeom>
                  <a:noFill/>
                  <a:ln w="12700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351" name="그래픽 350" descr="닫기">
                    <a:extLst>
                      <a:ext uri="{FF2B5EF4-FFF2-40B4-BE49-F238E27FC236}">
                        <a16:creationId xmlns:a16="http://schemas.microsoft.com/office/drawing/2014/main" id="{93752BD8-32BA-4A17-A419-60DEAB2E619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7">
                    <a:extLst>
                      <a:ext uri="{96DAC541-7B7A-43D3-8B79-37D633B846F1}">
                        <asvg:svgBlip xmlns:asvg="http://schemas.microsoft.com/office/drawing/2016/SVG/main" r:embed="rId28"/>
                      </a:ext>
                    </a:extLst>
                  </a:blip>
                  <a:stretch>
                    <a:fillRect/>
                  </a:stretch>
                </p:blipFill>
                <p:spPr>
                  <a:xfrm rot="2700000">
                    <a:off x="8402710" y="4854386"/>
                    <a:ext cx="63859" cy="63859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35AF4584-76D0-4355-9026-471E806E12F4}"/>
              </a:ext>
            </a:extLst>
          </p:cNvPr>
          <p:cNvGrpSpPr/>
          <p:nvPr/>
        </p:nvGrpSpPr>
        <p:grpSpPr>
          <a:xfrm>
            <a:off x="8051599" y="4323195"/>
            <a:ext cx="1317288" cy="285412"/>
            <a:chOff x="8051599" y="2238818"/>
            <a:chExt cx="1317288" cy="285412"/>
          </a:xfrm>
        </p:grpSpPr>
        <p:grpSp>
          <p:nvGrpSpPr>
            <p:cNvPr id="361" name="그룹 360">
              <a:extLst>
                <a:ext uri="{FF2B5EF4-FFF2-40B4-BE49-F238E27FC236}">
                  <a16:creationId xmlns:a16="http://schemas.microsoft.com/office/drawing/2014/main" id="{1C54EA45-6D40-4510-A9B2-F2A21307C507}"/>
                </a:ext>
              </a:extLst>
            </p:cNvPr>
            <p:cNvGrpSpPr/>
            <p:nvPr/>
          </p:nvGrpSpPr>
          <p:grpSpPr>
            <a:xfrm>
              <a:off x="8741846" y="2238818"/>
              <a:ext cx="281917" cy="285412"/>
              <a:chOff x="6284958" y="3632365"/>
              <a:chExt cx="513408" cy="513408"/>
            </a:xfrm>
          </p:grpSpPr>
          <p:sp>
            <p:nvSpPr>
              <p:cNvPr id="377" name="Oval">
                <a:extLst>
                  <a:ext uri="{FF2B5EF4-FFF2-40B4-BE49-F238E27FC236}">
                    <a16:creationId xmlns:a16="http://schemas.microsoft.com/office/drawing/2014/main" id="{B3453FEC-D197-457B-9E0F-4AE85213CEF3}"/>
                  </a:ext>
                </a:extLst>
              </p:cNvPr>
              <p:cNvSpPr/>
              <p:nvPr/>
            </p:nvSpPr>
            <p:spPr>
              <a:xfrm>
                <a:off x="6284958" y="3632365"/>
                <a:ext cx="513408" cy="513408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78" name="Create">
                <a:extLst>
                  <a:ext uri="{FF2B5EF4-FFF2-40B4-BE49-F238E27FC236}">
                    <a16:creationId xmlns:a16="http://schemas.microsoft.com/office/drawing/2014/main" id="{51B29573-6896-48C9-BA8D-0942A359453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23965" y="3772514"/>
                <a:ext cx="235396" cy="233110"/>
              </a:xfrm>
              <a:custGeom>
                <a:avLst/>
                <a:gdLst>
                  <a:gd name="T0" fmla="*/ 612 w 672"/>
                  <a:gd name="T1" fmla="*/ 0 h 666"/>
                  <a:gd name="T2" fmla="*/ 573 w 672"/>
                  <a:gd name="T3" fmla="*/ 16 h 666"/>
                  <a:gd name="T4" fmla="*/ 564 w 672"/>
                  <a:gd name="T5" fmla="*/ 25 h 666"/>
                  <a:gd name="T6" fmla="*/ 641 w 672"/>
                  <a:gd name="T7" fmla="*/ 102 h 666"/>
                  <a:gd name="T8" fmla="*/ 651 w 672"/>
                  <a:gd name="T9" fmla="*/ 93 h 666"/>
                  <a:gd name="T10" fmla="*/ 651 w 672"/>
                  <a:gd name="T11" fmla="*/ 16 h 666"/>
                  <a:gd name="T12" fmla="*/ 612 w 672"/>
                  <a:gd name="T13" fmla="*/ 0 h 666"/>
                  <a:gd name="T14" fmla="*/ 548 w 672"/>
                  <a:gd name="T15" fmla="*/ 41 h 666"/>
                  <a:gd name="T16" fmla="*/ 192 w 672"/>
                  <a:gd name="T17" fmla="*/ 399 h 666"/>
                  <a:gd name="T18" fmla="*/ 188 w 672"/>
                  <a:gd name="T19" fmla="*/ 405 h 666"/>
                  <a:gd name="T20" fmla="*/ 174 w 672"/>
                  <a:gd name="T21" fmla="*/ 477 h 666"/>
                  <a:gd name="T22" fmla="*/ 189 w 672"/>
                  <a:gd name="T23" fmla="*/ 493 h 666"/>
                  <a:gd name="T24" fmla="*/ 261 w 672"/>
                  <a:gd name="T25" fmla="*/ 478 h 666"/>
                  <a:gd name="T26" fmla="*/ 268 w 672"/>
                  <a:gd name="T27" fmla="*/ 474 h 666"/>
                  <a:gd name="T28" fmla="*/ 625 w 672"/>
                  <a:gd name="T29" fmla="*/ 119 h 666"/>
                  <a:gd name="T30" fmla="*/ 607 w 672"/>
                  <a:gd name="T31" fmla="*/ 100 h 666"/>
                  <a:gd name="T32" fmla="*/ 253 w 672"/>
                  <a:gd name="T33" fmla="*/ 452 h 666"/>
                  <a:gd name="T34" fmla="*/ 215 w 672"/>
                  <a:gd name="T35" fmla="*/ 413 h 666"/>
                  <a:gd name="T36" fmla="*/ 567 w 672"/>
                  <a:gd name="T37" fmla="*/ 60 h 666"/>
                  <a:gd name="T38" fmla="*/ 548 w 672"/>
                  <a:gd name="T39" fmla="*/ 41 h 666"/>
                  <a:gd name="T40" fmla="*/ 13 w 672"/>
                  <a:gd name="T41" fmla="*/ 80 h 666"/>
                  <a:gd name="T42" fmla="*/ 0 w 672"/>
                  <a:gd name="T43" fmla="*/ 93 h 666"/>
                  <a:gd name="T44" fmla="*/ 0 w 672"/>
                  <a:gd name="T45" fmla="*/ 653 h 666"/>
                  <a:gd name="T46" fmla="*/ 13 w 672"/>
                  <a:gd name="T47" fmla="*/ 666 h 666"/>
                  <a:gd name="T48" fmla="*/ 573 w 672"/>
                  <a:gd name="T49" fmla="*/ 666 h 666"/>
                  <a:gd name="T50" fmla="*/ 587 w 672"/>
                  <a:gd name="T51" fmla="*/ 653 h 666"/>
                  <a:gd name="T52" fmla="*/ 587 w 672"/>
                  <a:gd name="T53" fmla="*/ 186 h 666"/>
                  <a:gd name="T54" fmla="*/ 560 w 672"/>
                  <a:gd name="T55" fmla="*/ 213 h 666"/>
                  <a:gd name="T56" fmla="*/ 560 w 672"/>
                  <a:gd name="T57" fmla="*/ 640 h 666"/>
                  <a:gd name="T58" fmla="*/ 27 w 672"/>
                  <a:gd name="T59" fmla="*/ 640 h 666"/>
                  <a:gd name="T60" fmla="*/ 27 w 672"/>
                  <a:gd name="T61" fmla="*/ 106 h 666"/>
                  <a:gd name="T62" fmla="*/ 453 w 672"/>
                  <a:gd name="T63" fmla="*/ 106 h 666"/>
                  <a:gd name="T64" fmla="*/ 480 w 672"/>
                  <a:gd name="T65" fmla="*/ 80 h 666"/>
                  <a:gd name="T66" fmla="*/ 13 w 672"/>
                  <a:gd name="T67" fmla="*/ 80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72" h="666">
                    <a:moveTo>
                      <a:pt x="612" y="0"/>
                    </a:moveTo>
                    <a:cubicBezTo>
                      <a:pt x="598" y="0"/>
                      <a:pt x="584" y="5"/>
                      <a:pt x="573" y="16"/>
                    </a:cubicBezTo>
                    <a:lnTo>
                      <a:pt x="564" y="25"/>
                    </a:lnTo>
                    <a:lnTo>
                      <a:pt x="641" y="102"/>
                    </a:lnTo>
                    <a:lnTo>
                      <a:pt x="651" y="93"/>
                    </a:lnTo>
                    <a:cubicBezTo>
                      <a:pt x="672" y="72"/>
                      <a:pt x="672" y="37"/>
                      <a:pt x="651" y="16"/>
                    </a:cubicBezTo>
                    <a:cubicBezTo>
                      <a:pt x="640" y="5"/>
                      <a:pt x="626" y="0"/>
                      <a:pt x="612" y="0"/>
                    </a:cubicBezTo>
                    <a:close/>
                    <a:moveTo>
                      <a:pt x="548" y="41"/>
                    </a:moveTo>
                    <a:lnTo>
                      <a:pt x="192" y="399"/>
                    </a:lnTo>
                    <a:cubicBezTo>
                      <a:pt x="190" y="400"/>
                      <a:pt x="189" y="403"/>
                      <a:pt x="188" y="405"/>
                    </a:cubicBezTo>
                    <a:lnTo>
                      <a:pt x="174" y="477"/>
                    </a:lnTo>
                    <a:cubicBezTo>
                      <a:pt x="172" y="486"/>
                      <a:pt x="180" y="494"/>
                      <a:pt x="189" y="493"/>
                    </a:cubicBezTo>
                    <a:lnTo>
                      <a:pt x="261" y="478"/>
                    </a:lnTo>
                    <a:cubicBezTo>
                      <a:pt x="264" y="478"/>
                      <a:pt x="266" y="476"/>
                      <a:pt x="268" y="474"/>
                    </a:cubicBezTo>
                    <a:lnTo>
                      <a:pt x="625" y="119"/>
                    </a:lnTo>
                    <a:lnTo>
                      <a:pt x="607" y="100"/>
                    </a:lnTo>
                    <a:lnTo>
                      <a:pt x="253" y="452"/>
                    </a:lnTo>
                    <a:lnTo>
                      <a:pt x="215" y="413"/>
                    </a:lnTo>
                    <a:lnTo>
                      <a:pt x="567" y="60"/>
                    </a:lnTo>
                    <a:lnTo>
                      <a:pt x="548" y="41"/>
                    </a:lnTo>
                    <a:close/>
                    <a:moveTo>
                      <a:pt x="13" y="80"/>
                    </a:moveTo>
                    <a:cubicBezTo>
                      <a:pt x="5" y="80"/>
                      <a:pt x="0" y="85"/>
                      <a:pt x="0" y="93"/>
                    </a:cubicBezTo>
                    <a:lnTo>
                      <a:pt x="0" y="653"/>
                    </a:lnTo>
                    <a:cubicBezTo>
                      <a:pt x="0" y="661"/>
                      <a:pt x="5" y="666"/>
                      <a:pt x="13" y="666"/>
                    </a:cubicBezTo>
                    <a:lnTo>
                      <a:pt x="573" y="666"/>
                    </a:lnTo>
                    <a:cubicBezTo>
                      <a:pt x="581" y="666"/>
                      <a:pt x="587" y="661"/>
                      <a:pt x="587" y="653"/>
                    </a:cubicBezTo>
                    <a:lnTo>
                      <a:pt x="587" y="186"/>
                    </a:lnTo>
                    <a:lnTo>
                      <a:pt x="560" y="213"/>
                    </a:lnTo>
                    <a:lnTo>
                      <a:pt x="560" y="640"/>
                    </a:lnTo>
                    <a:lnTo>
                      <a:pt x="27" y="640"/>
                    </a:lnTo>
                    <a:lnTo>
                      <a:pt x="27" y="106"/>
                    </a:lnTo>
                    <a:lnTo>
                      <a:pt x="453" y="106"/>
                    </a:lnTo>
                    <a:lnTo>
                      <a:pt x="480" y="80"/>
                    </a:lnTo>
                    <a:lnTo>
                      <a:pt x="13" y="8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62" name="그룹 361">
              <a:extLst>
                <a:ext uri="{FF2B5EF4-FFF2-40B4-BE49-F238E27FC236}">
                  <a16:creationId xmlns:a16="http://schemas.microsoft.com/office/drawing/2014/main" id="{F3C7912B-72BE-40D5-83E9-847E595737F6}"/>
                </a:ext>
              </a:extLst>
            </p:cNvPr>
            <p:cNvGrpSpPr/>
            <p:nvPr/>
          </p:nvGrpSpPr>
          <p:grpSpPr>
            <a:xfrm>
              <a:off x="8396723" y="2238818"/>
              <a:ext cx="281917" cy="285412"/>
              <a:chOff x="6603234" y="4517407"/>
              <a:chExt cx="488446" cy="488446"/>
            </a:xfrm>
          </p:grpSpPr>
          <p:sp>
            <p:nvSpPr>
              <p:cNvPr id="375" name="Oval">
                <a:extLst>
                  <a:ext uri="{FF2B5EF4-FFF2-40B4-BE49-F238E27FC236}">
                    <a16:creationId xmlns:a16="http://schemas.microsoft.com/office/drawing/2014/main" id="{DF04F899-9D5A-4BD3-BD8A-BB35FAA8CD21}"/>
                  </a:ext>
                </a:extLst>
              </p:cNvPr>
              <p:cNvSpPr/>
              <p:nvPr/>
            </p:nvSpPr>
            <p:spPr>
              <a:xfrm>
                <a:off x="660323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76" name="Freeform 130">
                <a:extLst>
                  <a:ext uri="{FF2B5EF4-FFF2-40B4-BE49-F238E27FC236}">
                    <a16:creationId xmlns:a16="http://schemas.microsoft.com/office/drawing/2014/main" id="{57846E16-B9C2-40B5-B13D-1CB464A6C8D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627" y="4693214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C61533E2-52D3-47B1-A43E-03E1CF510394}"/>
                </a:ext>
              </a:extLst>
            </p:cNvPr>
            <p:cNvGrpSpPr/>
            <p:nvPr/>
          </p:nvGrpSpPr>
          <p:grpSpPr>
            <a:xfrm>
              <a:off x="8051599" y="2238818"/>
              <a:ext cx="281917" cy="285412"/>
              <a:chOff x="6001254" y="4517407"/>
              <a:chExt cx="488446" cy="488446"/>
            </a:xfrm>
          </p:grpSpPr>
          <p:sp>
            <p:nvSpPr>
              <p:cNvPr id="373" name="Oval">
                <a:extLst>
                  <a:ext uri="{FF2B5EF4-FFF2-40B4-BE49-F238E27FC236}">
                    <a16:creationId xmlns:a16="http://schemas.microsoft.com/office/drawing/2014/main" id="{FA2651B1-1E69-4B29-8FCA-866DCB55E4CD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74" name="Phone">
                <a:extLst>
                  <a:ext uri="{FF2B5EF4-FFF2-40B4-BE49-F238E27FC236}">
                    <a16:creationId xmlns:a16="http://schemas.microsoft.com/office/drawing/2014/main" id="{F1CF5FFF-0FBC-4BAE-9DC8-DEED9CA0636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64" name="그룹 363">
              <a:extLst>
                <a:ext uri="{FF2B5EF4-FFF2-40B4-BE49-F238E27FC236}">
                  <a16:creationId xmlns:a16="http://schemas.microsoft.com/office/drawing/2014/main" id="{4F5769EA-03FD-4F30-A9FA-B49769DD7558}"/>
                </a:ext>
              </a:extLst>
            </p:cNvPr>
            <p:cNvGrpSpPr/>
            <p:nvPr/>
          </p:nvGrpSpPr>
          <p:grpSpPr>
            <a:xfrm>
              <a:off x="9086970" y="2238818"/>
              <a:ext cx="281917" cy="285412"/>
              <a:chOff x="8097032" y="4517407"/>
              <a:chExt cx="488446" cy="488446"/>
            </a:xfrm>
          </p:grpSpPr>
          <p:sp>
            <p:nvSpPr>
              <p:cNvPr id="365" name="Oval">
                <a:extLst>
                  <a:ext uri="{FF2B5EF4-FFF2-40B4-BE49-F238E27FC236}">
                    <a16:creationId xmlns:a16="http://schemas.microsoft.com/office/drawing/2014/main" id="{E596E240-CC3C-4140-862D-F7EE62023148}"/>
                  </a:ext>
                </a:extLst>
              </p:cNvPr>
              <p:cNvSpPr/>
              <p:nvPr/>
            </p:nvSpPr>
            <p:spPr>
              <a:xfrm>
                <a:off x="8097032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66" name="그룹 365">
                <a:extLst>
                  <a:ext uri="{FF2B5EF4-FFF2-40B4-BE49-F238E27FC236}">
                    <a16:creationId xmlns:a16="http://schemas.microsoft.com/office/drawing/2014/main" id="{7953821B-34E3-4D81-B556-0233149714EA}"/>
                  </a:ext>
                </a:extLst>
              </p:cNvPr>
              <p:cNvGrpSpPr/>
              <p:nvPr/>
            </p:nvGrpSpPr>
            <p:grpSpPr>
              <a:xfrm>
                <a:off x="8206228" y="4636944"/>
                <a:ext cx="270054" cy="295513"/>
                <a:chOff x="8195379" y="4636944"/>
                <a:chExt cx="270054" cy="295513"/>
              </a:xfrm>
            </p:grpSpPr>
            <p:grpSp>
              <p:nvGrpSpPr>
                <p:cNvPr id="367" name="그룹 366">
                  <a:extLst>
                    <a:ext uri="{FF2B5EF4-FFF2-40B4-BE49-F238E27FC236}">
                      <a16:creationId xmlns:a16="http://schemas.microsoft.com/office/drawing/2014/main" id="{58099139-1327-4FEA-81FF-91DAB01A6A99}"/>
                    </a:ext>
                  </a:extLst>
                </p:cNvPr>
                <p:cNvGrpSpPr/>
                <p:nvPr/>
              </p:nvGrpSpPr>
              <p:grpSpPr>
                <a:xfrm>
                  <a:off x="8195379" y="4636944"/>
                  <a:ext cx="217562" cy="249372"/>
                  <a:chOff x="7971802" y="-2010646"/>
                  <a:chExt cx="1254159" cy="1437547"/>
                </a:xfrm>
                <a:noFill/>
              </p:grpSpPr>
              <p:sp>
                <p:nvSpPr>
                  <p:cNvPr id="371" name="자유형: 도형 370">
                    <a:extLst>
                      <a:ext uri="{FF2B5EF4-FFF2-40B4-BE49-F238E27FC236}">
                        <a16:creationId xmlns:a16="http://schemas.microsoft.com/office/drawing/2014/main" id="{B5CB45F1-7A1A-4CA5-BE9B-6749AC7B3D6D}"/>
                      </a:ext>
                    </a:extLst>
                  </p:cNvPr>
                  <p:cNvSpPr/>
                  <p:nvPr/>
                </p:nvSpPr>
                <p:spPr>
                  <a:xfrm>
                    <a:off x="7971802" y="-2010646"/>
                    <a:ext cx="116559" cy="1437547"/>
                  </a:xfrm>
                  <a:custGeom>
                    <a:avLst/>
                    <a:gdLst>
                      <a:gd name="connsiteX0" fmla="*/ 0 w 116557"/>
                      <a:gd name="connsiteY0" fmla="*/ 0 h 1437547"/>
                      <a:gd name="connsiteX1" fmla="*/ 116557 w 116557"/>
                      <a:gd name="connsiteY1" fmla="*/ 0 h 1437547"/>
                      <a:gd name="connsiteX2" fmla="*/ 116557 w 116557"/>
                      <a:gd name="connsiteY2" fmla="*/ 1437547 h 1437547"/>
                      <a:gd name="connsiteX3" fmla="*/ 0 w 116557"/>
                      <a:gd name="connsiteY3" fmla="*/ 1437547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557" h="1437547">
                        <a:moveTo>
                          <a:pt x="0" y="0"/>
                        </a:moveTo>
                        <a:lnTo>
                          <a:pt x="116557" y="0"/>
                        </a:lnTo>
                        <a:lnTo>
                          <a:pt x="116557" y="1437547"/>
                        </a:lnTo>
                        <a:lnTo>
                          <a:pt x="0" y="14375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 dirty="0"/>
                  </a:p>
                </p:txBody>
              </p:sp>
              <p:sp>
                <p:nvSpPr>
                  <p:cNvPr id="372" name="자유형: 도형 371">
                    <a:extLst>
                      <a:ext uri="{FF2B5EF4-FFF2-40B4-BE49-F238E27FC236}">
                        <a16:creationId xmlns:a16="http://schemas.microsoft.com/office/drawing/2014/main" id="{570382FC-CC2E-48A8-8C69-1FD6EECC384B}"/>
                      </a:ext>
                    </a:extLst>
                  </p:cNvPr>
                  <p:cNvSpPr/>
                  <p:nvPr/>
                </p:nvSpPr>
                <p:spPr>
                  <a:xfrm>
                    <a:off x="8235226" y="-2010646"/>
                    <a:ext cx="990735" cy="1437547"/>
                  </a:xfrm>
                  <a:custGeom>
                    <a:avLst/>
                    <a:gdLst>
                      <a:gd name="connsiteX0" fmla="*/ 913031 w 990735"/>
                      <a:gd name="connsiteY0" fmla="*/ 0 h 1437547"/>
                      <a:gd name="connsiteX1" fmla="*/ 0 w 990735"/>
                      <a:gd name="connsiteY1" fmla="*/ 0 h 1437547"/>
                      <a:gd name="connsiteX2" fmla="*/ 0 w 990735"/>
                      <a:gd name="connsiteY2" fmla="*/ 1437547 h 1437547"/>
                      <a:gd name="connsiteX3" fmla="*/ 913031 w 990735"/>
                      <a:gd name="connsiteY3" fmla="*/ 1437547 h 1437547"/>
                      <a:gd name="connsiteX4" fmla="*/ 990736 w 990735"/>
                      <a:gd name="connsiteY4" fmla="*/ 1359842 h 1437547"/>
                      <a:gd name="connsiteX5" fmla="*/ 990736 w 990735"/>
                      <a:gd name="connsiteY5" fmla="*/ 77705 h 1437547"/>
                      <a:gd name="connsiteX6" fmla="*/ 913031 w 990735"/>
                      <a:gd name="connsiteY6" fmla="*/ 0 h 1437547"/>
                      <a:gd name="connsiteX7" fmla="*/ 332188 w 990735"/>
                      <a:gd name="connsiteY7" fmla="*/ 545879 h 1437547"/>
                      <a:gd name="connsiteX8" fmla="*/ 479827 w 990735"/>
                      <a:gd name="connsiteY8" fmla="*/ 398239 h 1437547"/>
                      <a:gd name="connsiteX9" fmla="*/ 627466 w 990735"/>
                      <a:gd name="connsiteY9" fmla="*/ 545879 h 1437547"/>
                      <a:gd name="connsiteX10" fmla="*/ 479827 w 990735"/>
                      <a:gd name="connsiteY10" fmla="*/ 693519 h 1437547"/>
                      <a:gd name="connsiteX11" fmla="*/ 332188 w 990735"/>
                      <a:gd name="connsiteY11" fmla="*/ 545879 h 1437547"/>
                      <a:gd name="connsiteX12" fmla="*/ 777048 w 990735"/>
                      <a:gd name="connsiteY12" fmla="*/ 1029595 h 1437547"/>
                      <a:gd name="connsiteX13" fmla="*/ 182606 w 990735"/>
                      <a:gd name="connsiteY13" fmla="*/ 1029595 h 1437547"/>
                      <a:gd name="connsiteX14" fmla="*/ 182606 w 990735"/>
                      <a:gd name="connsiteY14" fmla="*/ 881955 h 1437547"/>
                      <a:gd name="connsiteX15" fmla="*/ 211745 w 990735"/>
                      <a:gd name="connsiteY15" fmla="*/ 821733 h 1437547"/>
                      <a:gd name="connsiteX16" fmla="*/ 357442 w 990735"/>
                      <a:gd name="connsiteY16" fmla="*/ 751798 h 1437547"/>
                      <a:gd name="connsiteX17" fmla="*/ 479827 w 990735"/>
                      <a:gd name="connsiteY17" fmla="*/ 732372 h 1437547"/>
                      <a:gd name="connsiteX18" fmla="*/ 602212 w 990735"/>
                      <a:gd name="connsiteY18" fmla="*/ 751798 h 1437547"/>
                      <a:gd name="connsiteX19" fmla="*/ 747908 w 990735"/>
                      <a:gd name="connsiteY19" fmla="*/ 821733 h 1437547"/>
                      <a:gd name="connsiteX20" fmla="*/ 777048 w 990735"/>
                      <a:gd name="connsiteY20" fmla="*/ 881955 h 1437547"/>
                      <a:gd name="connsiteX21" fmla="*/ 777048 w 990735"/>
                      <a:gd name="connsiteY21" fmla="*/ 1029595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990735" h="1437547">
                        <a:moveTo>
                          <a:pt x="913031" y="0"/>
                        </a:moveTo>
                        <a:lnTo>
                          <a:pt x="0" y="0"/>
                        </a:lnTo>
                        <a:lnTo>
                          <a:pt x="0" y="1437547"/>
                        </a:lnTo>
                        <a:lnTo>
                          <a:pt x="913031" y="1437547"/>
                        </a:lnTo>
                        <a:cubicBezTo>
                          <a:pt x="955768" y="1437547"/>
                          <a:pt x="990736" y="1402580"/>
                          <a:pt x="990736" y="1359842"/>
                        </a:cubicBezTo>
                        <a:lnTo>
                          <a:pt x="990736" y="77705"/>
                        </a:lnTo>
                        <a:cubicBezTo>
                          <a:pt x="990736" y="34967"/>
                          <a:pt x="955768" y="0"/>
                          <a:pt x="913031" y="0"/>
                        </a:cubicBezTo>
                        <a:close/>
                        <a:moveTo>
                          <a:pt x="332188" y="545879"/>
                        </a:moveTo>
                        <a:cubicBezTo>
                          <a:pt x="332188" y="464289"/>
                          <a:pt x="398237" y="398239"/>
                          <a:pt x="479827" y="398239"/>
                        </a:cubicBezTo>
                        <a:cubicBezTo>
                          <a:pt x="561417" y="398239"/>
                          <a:pt x="627466" y="464289"/>
                          <a:pt x="627466" y="545879"/>
                        </a:cubicBezTo>
                        <a:cubicBezTo>
                          <a:pt x="627466" y="627470"/>
                          <a:pt x="561417" y="693519"/>
                          <a:pt x="479827" y="693519"/>
                        </a:cubicBezTo>
                        <a:cubicBezTo>
                          <a:pt x="398237" y="693519"/>
                          <a:pt x="332188" y="629413"/>
                          <a:pt x="332188" y="545879"/>
                        </a:cubicBezTo>
                        <a:close/>
                        <a:moveTo>
                          <a:pt x="777048" y="1029595"/>
                        </a:moveTo>
                        <a:lnTo>
                          <a:pt x="182606" y="1029595"/>
                        </a:lnTo>
                        <a:lnTo>
                          <a:pt x="182606" y="881955"/>
                        </a:lnTo>
                        <a:cubicBezTo>
                          <a:pt x="182606" y="858643"/>
                          <a:pt x="194262" y="837274"/>
                          <a:pt x="211745" y="821733"/>
                        </a:cubicBezTo>
                        <a:cubicBezTo>
                          <a:pt x="256426" y="790651"/>
                          <a:pt x="304991" y="765397"/>
                          <a:pt x="357442" y="751798"/>
                        </a:cubicBezTo>
                        <a:cubicBezTo>
                          <a:pt x="398237" y="740143"/>
                          <a:pt x="439032" y="734315"/>
                          <a:pt x="479827" y="732372"/>
                        </a:cubicBezTo>
                        <a:cubicBezTo>
                          <a:pt x="520622" y="732372"/>
                          <a:pt x="563359" y="738200"/>
                          <a:pt x="602212" y="751798"/>
                        </a:cubicBezTo>
                        <a:cubicBezTo>
                          <a:pt x="654663" y="765397"/>
                          <a:pt x="703228" y="788708"/>
                          <a:pt x="747908" y="821733"/>
                        </a:cubicBezTo>
                        <a:cubicBezTo>
                          <a:pt x="765392" y="835331"/>
                          <a:pt x="777048" y="858643"/>
                          <a:pt x="777048" y="881955"/>
                        </a:cubicBezTo>
                        <a:lnTo>
                          <a:pt x="777048" y="102959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/>
                  </a:p>
                </p:txBody>
              </p:sp>
            </p:grpSp>
            <p:grpSp>
              <p:nvGrpSpPr>
                <p:cNvPr id="368" name="그룹 367">
                  <a:extLst>
                    <a:ext uri="{FF2B5EF4-FFF2-40B4-BE49-F238E27FC236}">
                      <a16:creationId xmlns:a16="http://schemas.microsoft.com/office/drawing/2014/main" id="{4896C2A9-627E-40D5-8ACE-CEAB4AE4673F}"/>
                    </a:ext>
                  </a:extLst>
                </p:cNvPr>
                <p:cNvGrpSpPr/>
                <p:nvPr/>
              </p:nvGrpSpPr>
              <p:grpSpPr>
                <a:xfrm>
                  <a:off x="8360451" y="4827475"/>
                  <a:ext cx="104982" cy="104982"/>
                  <a:chOff x="8382149" y="4833825"/>
                  <a:chExt cx="104982" cy="104982"/>
                </a:xfrm>
              </p:grpSpPr>
              <p:sp>
                <p:nvSpPr>
                  <p:cNvPr id="369" name="Oval">
                    <a:extLst>
                      <a:ext uri="{FF2B5EF4-FFF2-40B4-BE49-F238E27FC236}">
                        <a16:creationId xmlns:a16="http://schemas.microsoft.com/office/drawing/2014/main" id="{05CDDF87-102C-472B-8807-2F9A9CB74E91}"/>
                      </a:ext>
                    </a:extLst>
                  </p:cNvPr>
                  <p:cNvSpPr/>
                  <p:nvPr/>
                </p:nvSpPr>
                <p:spPr>
                  <a:xfrm>
                    <a:off x="8382149" y="4833825"/>
                    <a:ext cx="104982" cy="104982"/>
                  </a:xfrm>
                  <a:prstGeom prst="ellipse">
                    <a:avLst/>
                  </a:prstGeom>
                  <a:noFill/>
                  <a:ln w="12700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370" name="그래픽 369" descr="닫기">
                    <a:extLst>
                      <a:ext uri="{FF2B5EF4-FFF2-40B4-BE49-F238E27FC236}">
                        <a16:creationId xmlns:a16="http://schemas.microsoft.com/office/drawing/2014/main" id="{533D8818-697B-4FA4-A725-B0F45BFBCDE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7">
                    <a:extLst>
                      <a:ext uri="{96DAC541-7B7A-43D3-8B79-37D633B846F1}">
                        <asvg:svgBlip xmlns:asvg="http://schemas.microsoft.com/office/drawing/2016/SVG/main" r:embed="rId28"/>
                      </a:ext>
                    </a:extLst>
                  </a:blip>
                  <a:stretch>
                    <a:fillRect/>
                  </a:stretch>
                </p:blipFill>
                <p:spPr>
                  <a:xfrm rot="2700000">
                    <a:off x="8402710" y="4854386"/>
                    <a:ext cx="63859" cy="63859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379" name="그룹 378">
            <a:extLst>
              <a:ext uri="{FF2B5EF4-FFF2-40B4-BE49-F238E27FC236}">
                <a16:creationId xmlns:a16="http://schemas.microsoft.com/office/drawing/2014/main" id="{5F940ACD-F773-4E0B-9366-8FD009813120}"/>
              </a:ext>
            </a:extLst>
          </p:cNvPr>
          <p:cNvGrpSpPr/>
          <p:nvPr/>
        </p:nvGrpSpPr>
        <p:grpSpPr>
          <a:xfrm>
            <a:off x="8051599" y="4783232"/>
            <a:ext cx="1317288" cy="285412"/>
            <a:chOff x="8051599" y="2238818"/>
            <a:chExt cx="1317288" cy="285412"/>
          </a:xfrm>
        </p:grpSpPr>
        <p:grpSp>
          <p:nvGrpSpPr>
            <p:cNvPr id="380" name="그룹 379">
              <a:extLst>
                <a:ext uri="{FF2B5EF4-FFF2-40B4-BE49-F238E27FC236}">
                  <a16:creationId xmlns:a16="http://schemas.microsoft.com/office/drawing/2014/main" id="{C05A5C78-C6CA-42D1-BE22-8C5AAC1ACBC2}"/>
                </a:ext>
              </a:extLst>
            </p:cNvPr>
            <p:cNvGrpSpPr/>
            <p:nvPr/>
          </p:nvGrpSpPr>
          <p:grpSpPr>
            <a:xfrm>
              <a:off x="8741846" y="2238818"/>
              <a:ext cx="281917" cy="285412"/>
              <a:chOff x="6284958" y="3632365"/>
              <a:chExt cx="513408" cy="513408"/>
            </a:xfrm>
          </p:grpSpPr>
          <p:sp>
            <p:nvSpPr>
              <p:cNvPr id="396" name="Oval">
                <a:extLst>
                  <a:ext uri="{FF2B5EF4-FFF2-40B4-BE49-F238E27FC236}">
                    <a16:creationId xmlns:a16="http://schemas.microsoft.com/office/drawing/2014/main" id="{EB242974-48DE-4A11-BD19-080A2F3CD99E}"/>
                  </a:ext>
                </a:extLst>
              </p:cNvPr>
              <p:cNvSpPr/>
              <p:nvPr/>
            </p:nvSpPr>
            <p:spPr>
              <a:xfrm>
                <a:off x="6284958" y="3632365"/>
                <a:ext cx="513408" cy="513408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97" name="Create">
                <a:extLst>
                  <a:ext uri="{FF2B5EF4-FFF2-40B4-BE49-F238E27FC236}">
                    <a16:creationId xmlns:a16="http://schemas.microsoft.com/office/drawing/2014/main" id="{2C3538C6-A685-44DC-BE32-6CC4EC2D272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23965" y="3772514"/>
                <a:ext cx="235396" cy="233110"/>
              </a:xfrm>
              <a:custGeom>
                <a:avLst/>
                <a:gdLst>
                  <a:gd name="T0" fmla="*/ 612 w 672"/>
                  <a:gd name="T1" fmla="*/ 0 h 666"/>
                  <a:gd name="T2" fmla="*/ 573 w 672"/>
                  <a:gd name="T3" fmla="*/ 16 h 666"/>
                  <a:gd name="T4" fmla="*/ 564 w 672"/>
                  <a:gd name="T5" fmla="*/ 25 h 666"/>
                  <a:gd name="T6" fmla="*/ 641 w 672"/>
                  <a:gd name="T7" fmla="*/ 102 h 666"/>
                  <a:gd name="T8" fmla="*/ 651 w 672"/>
                  <a:gd name="T9" fmla="*/ 93 h 666"/>
                  <a:gd name="T10" fmla="*/ 651 w 672"/>
                  <a:gd name="T11" fmla="*/ 16 h 666"/>
                  <a:gd name="T12" fmla="*/ 612 w 672"/>
                  <a:gd name="T13" fmla="*/ 0 h 666"/>
                  <a:gd name="T14" fmla="*/ 548 w 672"/>
                  <a:gd name="T15" fmla="*/ 41 h 666"/>
                  <a:gd name="T16" fmla="*/ 192 w 672"/>
                  <a:gd name="T17" fmla="*/ 399 h 666"/>
                  <a:gd name="T18" fmla="*/ 188 w 672"/>
                  <a:gd name="T19" fmla="*/ 405 h 666"/>
                  <a:gd name="T20" fmla="*/ 174 w 672"/>
                  <a:gd name="T21" fmla="*/ 477 h 666"/>
                  <a:gd name="T22" fmla="*/ 189 w 672"/>
                  <a:gd name="T23" fmla="*/ 493 h 666"/>
                  <a:gd name="T24" fmla="*/ 261 w 672"/>
                  <a:gd name="T25" fmla="*/ 478 h 666"/>
                  <a:gd name="T26" fmla="*/ 268 w 672"/>
                  <a:gd name="T27" fmla="*/ 474 h 666"/>
                  <a:gd name="T28" fmla="*/ 625 w 672"/>
                  <a:gd name="T29" fmla="*/ 119 h 666"/>
                  <a:gd name="T30" fmla="*/ 607 w 672"/>
                  <a:gd name="T31" fmla="*/ 100 h 666"/>
                  <a:gd name="T32" fmla="*/ 253 w 672"/>
                  <a:gd name="T33" fmla="*/ 452 h 666"/>
                  <a:gd name="T34" fmla="*/ 215 w 672"/>
                  <a:gd name="T35" fmla="*/ 413 h 666"/>
                  <a:gd name="T36" fmla="*/ 567 w 672"/>
                  <a:gd name="T37" fmla="*/ 60 h 666"/>
                  <a:gd name="T38" fmla="*/ 548 w 672"/>
                  <a:gd name="T39" fmla="*/ 41 h 666"/>
                  <a:gd name="T40" fmla="*/ 13 w 672"/>
                  <a:gd name="T41" fmla="*/ 80 h 666"/>
                  <a:gd name="T42" fmla="*/ 0 w 672"/>
                  <a:gd name="T43" fmla="*/ 93 h 666"/>
                  <a:gd name="T44" fmla="*/ 0 w 672"/>
                  <a:gd name="T45" fmla="*/ 653 h 666"/>
                  <a:gd name="T46" fmla="*/ 13 w 672"/>
                  <a:gd name="T47" fmla="*/ 666 h 666"/>
                  <a:gd name="T48" fmla="*/ 573 w 672"/>
                  <a:gd name="T49" fmla="*/ 666 h 666"/>
                  <a:gd name="T50" fmla="*/ 587 w 672"/>
                  <a:gd name="T51" fmla="*/ 653 h 666"/>
                  <a:gd name="T52" fmla="*/ 587 w 672"/>
                  <a:gd name="T53" fmla="*/ 186 h 666"/>
                  <a:gd name="T54" fmla="*/ 560 w 672"/>
                  <a:gd name="T55" fmla="*/ 213 h 666"/>
                  <a:gd name="T56" fmla="*/ 560 w 672"/>
                  <a:gd name="T57" fmla="*/ 640 h 666"/>
                  <a:gd name="T58" fmla="*/ 27 w 672"/>
                  <a:gd name="T59" fmla="*/ 640 h 666"/>
                  <a:gd name="T60" fmla="*/ 27 w 672"/>
                  <a:gd name="T61" fmla="*/ 106 h 666"/>
                  <a:gd name="T62" fmla="*/ 453 w 672"/>
                  <a:gd name="T63" fmla="*/ 106 h 666"/>
                  <a:gd name="T64" fmla="*/ 480 w 672"/>
                  <a:gd name="T65" fmla="*/ 80 h 666"/>
                  <a:gd name="T66" fmla="*/ 13 w 672"/>
                  <a:gd name="T67" fmla="*/ 80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72" h="666">
                    <a:moveTo>
                      <a:pt x="612" y="0"/>
                    </a:moveTo>
                    <a:cubicBezTo>
                      <a:pt x="598" y="0"/>
                      <a:pt x="584" y="5"/>
                      <a:pt x="573" y="16"/>
                    </a:cubicBezTo>
                    <a:lnTo>
                      <a:pt x="564" y="25"/>
                    </a:lnTo>
                    <a:lnTo>
                      <a:pt x="641" y="102"/>
                    </a:lnTo>
                    <a:lnTo>
                      <a:pt x="651" y="93"/>
                    </a:lnTo>
                    <a:cubicBezTo>
                      <a:pt x="672" y="72"/>
                      <a:pt x="672" y="37"/>
                      <a:pt x="651" y="16"/>
                    </a:cubicBezTo>
                    <a:cubicBezTo>
                      <a:pt x="640" y="5"/>
                      <a:pt x="626" y="0"/>
                      <a:pt x="612" y="0"/>
                    </a:cubicBezTo>
                    <a:close/>
                    <a:moveTo>
                      <a:pt x="548" y="41"/>
                    </a:moveTo>
                    <a:lnTo>
                      <a:pt x="192" y="399"/>
                    </a:lnTo>
                    <a:cubicBezTo>
                      <a:pt x="190" y="400"/>
                      <a:pt x="189" y="403"/>
                      <a:pt x="188" y="405"/>
                    </a:cubicBezTo>
                    <a:lnTo>
                      <a:pt x="174" y="477"/>
                    </a:lnTo>
                    <a:cubicBezTo>
                      <a:pt x="172" y="486"/>
                      <a:pt x="180" y="494"/>
                      <a:pt x="189" y="493"/>
                    </a:cubicBezTo>
                    <a:lnTo>
                      <a:pt x="261" y="478"/>
                    </a:lnTo>
                    <a:cubicBezTo>
                      <a:pt x="264" y="478"/>
                      <a:pt x="266" y="476"/>
                      <a:pt x="268" y="474"/>
                    </a:cubicBezTo>
                    <a:lnTo>
                      <a:pt x="625" y="119"/>
                    </a:lnTo>
                    <a:lnTo>
                      <a:pt x="607" y="100"/>
                    </a:lnTo>
                    <a:lnTo>
                      <a:pt x="253" y="452"/>
                    </a:lnTo>
                    <a:lnTo>
                      <a:pt x="215" y="413"/>
                    </a:lnTo>
                    <a:lnTo>
                      <a:pt x="567" y="60"/>
                    </a:lnTo>
                    <a:lnTo>
                      <a:pt x="548" y="41"/>
                    </a:lnTo>
                    <a:close/>
                    <a:moveTo>
                      <a:pt x="13" y="80"/>
                    </a:moveTo>
                    <a:cubicBezTo>
                      <a:pt x="5" y="80"/>
                      <a:pt x="0" y="85"/>
                      <a:pt x="0" y="93"/>
                    </a:cubicBezTo>
                    <a:lnTo>
                      <a:pt x="0" y="653"/>
                    </a:lnTo>
                    <a:cubicBezTo>
                      <a:pt x="0" y="661"/>
                      <a:pt x="5" y="666"/>
                      <a:pt x="13" y="666"/>
                    </a:cubicBezTo>
                    <a:lnTo>
                      <a:pt x="573" y="666"/>
                    </a:lnTo>
                    <a:cubicBezTo>
                      <a:pt x="581" y="666"/>
                      <a:pt x="587" y="661"/>
                      <a:pt x="587" y="653"/>
                    </a:cubicBezTo>
                    <a:lnTo>
                      <a:pt x="587" y="186"/>
                    </a:lnTo>
                    <a:lnTo>
                      <a:pt x="560" y="213"/>
                    </a:lnTo>
                    <a:lnTo>
                      <a:pt x="560" y="640"/>
                    </a:lnTo>
                    <a:lnTo>
                      <a:pt x="27" y="640"/>
                    </a:lnTo>
                    <a:lnTo>
                      <a:pt x="27" y="106"/>
                    </a:lnTo>
                    <a:lnTo>
                      <a:pt x="453" y="106"/>
                    </a:lnTo>
                    <a:lnTo>
                      <a:pt x="480" y="80"/>
                    </a:lnTo>
                    <a:lnTo>
                      <a:pt x="13" y="8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81" name="그룹 380">
              <a:extLst>
                <a:ext uri="{FF2B5EF4-FFF2-40B4-BE49-F238E27FC236}">
                  <a16:creationId xmlns:a16="http://schemas.microsoft.com/office/drawing/2014/main" id="{68342B32-0A4B-40DD-9281-119869502EC4}"/>
                </a:ext>
              </a:extLst>
            </p:cNvPr>
            <p:cNvGrpSpPr/>
            <p:nvPr/>
          </p:nvGrpSpPr>
          <p:grpSpPr>
            <a:xfrm>
              <a:off x="8396723" y="2238818"/>
              <a:ext cx="281917" cy="285412"/>
              <a:chOff x="6603234" y="4517407"/>
              <a:chExt cx="488446" cy="488446"/>
            </a:xfrm>
          </p:grpSpPr>
          <p:sp>
            <p:nvSpPr>
              <p:cNvPr id="394" name="Oval">
                <a:extLst>
                  <a:ext uri="{FF2B5EF4-FFF2-40B4-BE49-F238E27FC236}">
                    <a16:creationId xmlns:a16="http://schemas.microsoft.com/office/drawing/2014/main" id="{F4816BD9-49B8-47A9-AF3D-B258E59D3DFB}"/>
                  </a:ext>
                </a:extLst>
              </p:cNvPr>
              <p:cNvSpPr/>
              <p:nvPr/>
            </p:nvSpPr>
            <p:spPr>
              <a:xfrm>
                <a:off x="660323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95" name="Freeform 130">
                <a:extLst>
                  <a:ext uri="{FF2B5EF4-FFF2-40B4-BE49-F238E27FC236}">
                    <a16:creationId xmlns:a16="http://schemas.microsoft.com/office/drawing/2014/main" id="{632F270D-61A3-4273-8FA9-6ACD7D9DC7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627" y="4693214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</p:grpSp>
        <p:grpSp>
          <p:nvGrpSpPr>
            <p:cNvPr id="382" name="그룹 381">
              <a:extLst>
                <a:ext uri="{FF2B5EF4-FFF2-40B4-BE49-F238E27FC236}">
                  <a16:creationId xmlns:a16="http://schemas.microsoft.com/office/drawing/2014/main" id="{A95D064D-9CE6-49F9-B7BB-3CD7D1615C69}"/>
                </a:ext>
              </a:extLst>
            </p:cNvPr>
            <p:cNvGrpSpPr/>
            <p:nvPr/>
          </p:nvGrpSpPr>
          <p:grpSpPr>
            <a:xfrm>
              <a:off x="8051599" y="2238818"/>
              <a:ext cx="281917" cy="285412"/>
              <a:chOff x="6001254" y="4517407"/>
              <a:chExt cx="488446" cy="488446"/>
            </a:xfrm>
          </p:grpSpPr>
          <p:sp>
            <p:nvSpPr>
              <p:cNvPr id="392" name="Oval">
                <a:extLst>
                  <a:ext uri="{FF2B5EF4-FFF2-40B4-BE49-F238E27FC236}">
                    <a16:creationId xmlns:a16="http://schemas.microsoft.com/office/drawing/2014/main" id="{8803760F-838C-49E1-ADEC-7D3FAC563205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93" name="Phone">
                <a:extLst>
                  <a:ext uri="{FF2B5EF4-FFF2-40B4-BE49-F238E27FC236}">
                    <a16:creationId xmlns:a16="http://schemas.microsoft.com/office/drawing/2014/main" id="{0C05E17E-0E9E-4BC3-8328-EE3F80376E1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83" name="그룹 382">
              <a:extLst>
                <a:ext uri="{FF2B5EF4-FFF2-40B4-BE49-F238E27FC236}">
                  <a16:creationId xmlns:a16="http://schemas.microsoft.com/office/drawing/2014/main" id="{55E6C770-FDFE-47E9-84A8-153C0EC1B2A7}"/>
                </a:ext>
              </a:extLst>
            </p:cNvPr>
            <p:cNvGrpSpPr/>
            <p:nvPr/>
          </p:nvGrpSpPr>
          <p:grpSpPr>
            <a:xfrm>
              <a:off x="9086970" y="2238818"/>
              <a:ext cx="281917" cy="285412"/>
              <a:chOff x="8097032" y="4517407"/>
              <a:chExt cx="488446" cy="488446"/>
            </a:xfrm>
          </p:grpSpPr>
          <p:sp>
            <p:nvSpPr>
              <p:cNvPr id="384" name="Oval">
                <a:extLst>
                  <a:ext uri="{FF2B5EF4-FFF2-40B4-BE49-F238E27FC236}">
                    <a16:creationId xmlns:a16="http://schemas.microsoft.com/office/drawing/2014/main" id="{4EC452E9-2D72-4C48-A33E-1EA0A71E3D04}"/>
                  </a:ext>
                </a:extLst>
              </p:cNvPr>
              <p:cNvSpPr/>
              <p:nvPr/>
            </p:nvSpPr>
            <p:spPr>
              <a:xfrm>
                <a:off x="8097032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85" name="그룹 384">
                <a:extLst>
                  <a:ext uri="{FF2B5EF4-FFF2-40B4-BE49-F238E27FC236}">
                    <a16:creationId xmlns:a16="http://schemas.microsoft.com/office/drawing/2014/main" id="{21C6C6E9-C146-49DC-B62E-02A9A41C6514}"/>
                  </a:ext>
                </a:extLst>
              </p:cNvPr>
              <p:cNvGrpSpPr/>
              <p:nvPr/>
            </p:nvGrpSpPr>
            <p:grpSpPr>
              <a:xfrm>
                <a:off x="8206228" y="4636944"/>
                <a:ext cx="270054" cy="295513"/>
                <a:chOff x="8195379" y="4636944"/>
                <a:chExt cx="270054" cy="295513"/>
              </a:xfrm>
            </p:grpSpPr>
            <p:grpSp>
              <p:nvGrpSpPr>
                <p:cNvPr id="386" name="그룹 385">
                  <a:extLst>
                    <a:ext uri="{FF2B5EF4-FFF2-40B4-BE49-F238E27FC236}">
                      <a16:creationId xmlns:a16="http://schemas.microsoft.com/office/drawing/2014/main" id="{8AE02BC2-122D-480A-A457-8212398F30B7}"/>
                    </a:ext>
                  </a:extLst>
                </p:cNvPr>
                <p:cNvGrpSpPr/>
                <p:nvPr/>
              </p:nvGrpSpPr>
              <p:grpSpPr>
                <a:xfrm>
                  <a:off x="8195379" y="4636944"/>
                  <a:ext cx="217562" cy="249372"/>
                  <a:chOff x="7971802" y="-2010646"/>
                  <a:chExt cx="1254159" cy="1437547"/>
                </a:xfrm>
                <a:noFill/>
              </p:grpSpPr>
              <p:sp>
                <p:nvSpPr>
                  <p:cNvPr id="390" name="자유형: 도형 389">
                    <a:extLst>
                      <a:ext uri="{FF2B5EF4-FFF2-40B4-BE49-F238E27FC236}">
                        <a16:creationId xmlns:a16="http://schemas.microsoft.com/office/drawing/2014/main" id="{1CCFAC2C-2668-4D4D-B89D-5444F60A0682}"/>
                      </a:ext>
                    </a:extLst>
                  </p:cNvPr>
                  <p:cNvSpPr/>
                  <p:nvPr/>
                </p:nvSpPr>
                <p:spPr>
                  <a:xfrm>
                    <a:off x="7971802" y="-2010646"/>
                    <a:ext cx="116559" cy="1437547"/>
                  </a:xfrm>
                  <a:custGeom>
                    <a:avLst/>
                    <a:gdLst>
                      <a:gd name="connsiteX0" fmla="*/ 0 w 116557"/>
                      <a:gd name="connsiteY0" fmla="*/ 0 h 1437547"/>
                      <a:gd name="connsiteX1" fmla="*/ 116557 w 116557"/>
                      <a:gd name="connsiteY1" fmla="*/ 0 h 1437547"/>
                      <a:gd name="connsiteX2" fmla="*/ 116557 w 116557"/>
                      <a:gd name="connsiteY2" fmla="*/ 1437547 h 1437547"/>
                      <a:gd name="connsiteX3" fmla="*/ 0 w 116557"/>
                      <a:gd name="connsiteY3" fmla="*/ 1437547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557" h="1437547">
                        <a:moveTo>
                          <a:pt x="0" y="0"/>
                        </a:moveTo>
                        <a:lnTo>
                          <a:pt x="116557" y="0"/>
                        </a:lnTo>
                        <a:lnTo>
                          <a:pt x="116557" y="1437547"/>
                        </a:lnTo>
                        <a:lnTo>
                          <a:pt x="0" y="14375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 dirty="0"/>
                  </a:p>
                </p:txBody>
              </p:sp>
              <p:sp>
                <p:nvSpPr>
                  <p:cNvPr id="391" name="자유형: 도형 390">
                    <a:extLst>
                      <a:ext uri="{FF2B5EF4-FFF2-40B4-BE49-F238E27FC236}">
                        <a16:creationId xmlns:a16="http://schemas.microsoft.com/office/drawing/2014/main" id="{0CEA9AA2-0A4D-48E5-A4A0-CED1068CF93F}"/>
                      </a:ext>
                    </a:extLst>
                  </p:cNvPr>
                  <p:cNvSpPr/>
                  <p:nvPr/>
                </p:nvSpPr>
                <p:spPr>
                  <a:xfrm>
                    <a:off x="8235226" y="-2010646"/>
                    <a:ext cx="990735" cy="1437547"/>
                  </a:xfrm>
                  <a:custGeom>
                    <a:avLst/>
                    <a:gdLst>
                      <a:gd name="connsiteX0" fmla="*/ 913031 w 990735"/>
                      <a:gd name="connsiteY0" fmla="*/ 0 h 1437547"/>
                      <a:gd name="connsiteX1" fmla="*/ 0 w 990735"/>
                      <a:gd name="connsiteY1" fmla="*/ 0 h 1437547"/>
                      <a:gd name="connsiteX2" fmla="*/ 0 w 990735"/>
                      <a:gd name="connsiteY2" fmla="*/ 1437547 h 1437547"/>
                      <a:gd name="connsiteX3" fmla="*/ 913031 w 990735"/>
                      <a:gd name="connsiteY3" fmla="*/ 1437547 h 1437547"/>
                      <a:gd name="connsiteX4" fmla="*/ 990736 w 990735"/>
                      <a:gd name="connsiteY4" fmla="*/ 1359842 h 1437547"/>
                      <a:gd name="connsiteX5" fmla="*/ 990736 w 990735"/>
                      <a:gd name="connsiteY5" fmla="*/ 77705 h 1437547"/>
                      <a:gd name="connsiteX6" fmla="*/ 913031 w 990735"/>
                      <a:gd name="connsiteY6" fmla="*/ 0 h 1437547"/>
                      <a:gd name="connsiteX7" fmla="*/ 332188 w 990735"/>
                      <a:gd name="connsiteY7" fmla="*/ 545879 h 1437547"/>
                      <a:gd name="connsiteX8" fmla="*/ 479827 w 990735"/>
                      <a:gd name="connsiteY8" fmla="*/ 398239 h 1437547"/>
                      <a:gd name="connsiteX9" fmla="*/ 627466 w 990735"/>
                      <a:gd name="connsiteY9" fmla="*/ 545879 h 1437547"/>
                      <a:gd name="connsiteX10" fmla="*/ 479827 w 990735"/>
                      <a:gd name="connsiteY10" fmla="*/ 693519 h 1437547"/>
                      <a:gd name="connsiteX11" fmla="*/ 332188 w 990735"/>
                      <a:gd name="connsiteY11" fmla="*/ 545879 h 1437547"/>
                      <a:gd name="connsiteX12" fmla="*/ 777048 w 990735"/>
                      <a:gd name="connsiteY12" fmla="*/ 1029595 h 1437547"/>
                      <a:gd name="connsiteX13" fmla="*/ 182606 w 990735"/>
                      <a:gd name="connsiteY13" fmla="*/ 1029595 h 1437547"/>
                      <a:gd name="connsiteX14" fmla="*/ 182606 w 990735"/>
                      <a:gd name="connsiteY14" fmla="*/ 881955 h 1437547"/>
                      <a:gd name="connsiteX15" fmla="*/ 211745 w 990735"/>
                      <a:gd name="connsiteY15" fmla="*/ 821733 h 1437547"/>
                      <a:gd name="connsiteX16" fmla="*/ 357442 w 990735"/>
                      <a:gd name="connsiteY16" fmla="*/ 751798 h 1437547"/>
                      <a:gd name="connsiteX17" fmla="*/ 479827 w 990735"/>
                      <a:gd name="connsiteY17" fmla="*/ 732372 h 1437547"/>
                      <a:gd name="connsiteX18" fmla="*/ 602212 w 990735"/>
                      <a:gd name="connsiteY18" fmla="*/ 751798 h 1437547"/>
                      <a:gd name="connsiteX19" fmla="*/ 747908 w 990735"/>
                      <a:gd name="connsiteY19" fmla="*/ 821733 h 1437547"/>
                      <a:gd name="connsiteX20" fmla="*/ 777048 w 990735"/>
                      <a:gd name="connsiteY20" fmla="*/ 881955 h 1437547"/>
                      <a:gd name="connsiteX21" fmla="*/ 777048 w 990735"/>
                      <a:gd name="connsiteY21" fmla="*/ 1029595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990735" h="1437547">
                        <a:moveTo>
                          <a:pt x="913031" y="0"/>
                        </a:moveTo>
                        <a:lnTo>
                          <a:pt x="0" y="0"/>
                        </a:lnTo>
                        <a:lnTo>
                          <a:pt x="0" y="1437547"/>
                        </a:lnTo>
                        <a:lnTo>
                          <a:pt x="913031" y="1437547"/>
                        </a:lnTo>
                        <a:cubicBezTo>
                          <a:pt x="955768" y="1437547"/>
                          <a:pt x="990736" y="1402580"/>
                          <a:pt x="990736" y="1359842"/>
                        </a:cubicBezTo>
                        <a:lnTo>
                          <a:pt x="990736" y="77705"/>
                        </a:lnTo>
                        <a:cubicBezTo>
                          <a:pt x="990736" y="34967"/>
                          <a:pt x="955768" y="0"/>
                          <a:pt x="913031" y="0"/>
                        </a:cubicBezTo>
                        <a:close/>
                        <a:moveTo>
                          <a:pt x="332188" y="545879"/>
                        </a:moveTo>
                        <a:cubicBezTo>
                          <a:pt x="332188" y="464289"/>
                          <a:pt x="398237" y="398239"/>
                          <a:pt x="479827" y="398239"/>
                        </a:cubicBezTo>
                        <a:cubicBezTo>
                          <a:pt x="561417" y="398239"/>
                          <a:pt x="627466" y="464289"/>
                          <a:pt x="627466" y="545879"/>
                        </a:cubicBezTo>
                        <a:cubicBezTo>
                          <a:pt x="627466" y="627470"/>
                          <a:pt x="561417" y="693519"/>
                          <a:pt x="479827" y="693519"/>
                        </a:cubicBezTo>
                        <a:cubicBezTo>
                          <a:pt x="398237" y="693519"/>
                          <a:pt x="332188" y="629413"/>
                          <a:pt x="332188" y="545879"/>
                        </a:cubicBezTo>
                        <a:close/>
                        <a:moveTo>
                          <a:pt x="777048" y="1029595"/>
                        </a:moveTo>
                        <a:lnTo>
                          <a:pt x="182606" y="1029595"/>
                        </a:lnTo>
                        <a:lnTo>
                          <a:pt x="182606" y="881955"/>
                        </a:lnTo>
                        <a:cubicBezTo>
                          <a:pt x="182606" y="858643"/>
                          <a:pt x="194262" y="837274"/>
                          <a:pt x="211745" y="821733"/>
                        </a:cubicBezTo>
                        <a:cubicBezTo>
                          <a:pt x="256426" y="790651"/>
                          <a:pt x="304991" y="765397"/>
                          <a:pt x="357442" y="751798"/>
                        </a:cubicBezTo>
                        <a:cubicBezTo>
                          <a:pt x="398237" y="740143"/>
                          <a:pt x="439032" y="734315"/>
                          <a:pt x="479827" y="732372"/>
                        </a:cubicBezTo>
                        <a:cubicBezTo>
                          <a:pt x="520622" y="732372"/>
                          <a:pt x="563359" y="738200"/>
                          <a:pt x="602212" y="751798"/>
                        </a:cubicBezTo>
                        <a:cubicBezTo>
                          <a:pt x="654663" y="765397"/>
                          <a:pt x="703228" y="788708"/>
                          <a:pt x="747908" y="821733"/>
                        </a:cubicBezTo>
                        <a:cubicBezTo>
                          <a:pt x="765392" y="835331"/>
                          <a:pt x="777048" y="858643"/>
                          <a:pt x="777048" y="881955"/>
                        </a:cubicBezTo>
                        <a:lnTo>
                          <a:pt x="777048" y="102959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/>
                  </a:p>
                </p:txBody>
              </p:sp>
            </p:grpSp>
            <p:grpSp>
              <p:nvGrpSpPr>
                <p:cNvPr id="387" name="그룹 386">
                  <a:extLst>
                    <a:ext uri="{FF2B5EF4-FFF2-40B4-BE49-F238E27FC236}">
                      <a16:creationId xmlns:a16="http://schemas.microsoft.com/office/drawing/2014/main" id="{5194DC4E-958C-4518-98EB-0EB51390D4B1}"/>
                    </a:ext>
                  </a:extLst>
                </p:cNvPr>
                <p:cNvGrpSpPr/>
                <p:nvPr/>
              </p:nvGrpSpPr>
              <p:grpSpPr>
                <a:xfrm>
                  <a:off x="8360451" y="4827475"/>
                  <a:ext cx="104982" cy="104982"/>
                  <a:chOff x="8382149" y="4833825"/>
                  <a:chExt cx="104982" cy="104982"/>
                </a:xfrm>
              </p:grpSpPr>
              <p:sp>
                <p:nvSpPr>
                  <p:cNvPr id="388" name="Oval">
                    <a:extLst>
                      <a:ext uri="{FF2B5EF4-FFF2-40B4-BE49-F238E27FC236}">
                        <a16:creationId xmlns:a16="http://schemas.microsoft.com/office/drawing/2014/main" id="{25F5C931-96BA-4885-9066-311A04A1D35C}"/>
                      </a:ext>
                    </a:extLst>
                  </p:cNvPr>
                  <p:cNvSpPr/>
                  <p:nvPr/>
                </p:nvSpPr>
                <p:spPr>
                  <a:xfrm>
                    <a:off x="8382149" y="4833825"/>
                    <a:ext cx="104982" cy="104982"/>
                  </a:xfrm>
                  <a:prstGeom prst="ellipse">
                    <a:avLst/>
                  </a:prstGeom>
                  <a:noFill/>
                  <a:ln w="12700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389" name="그래픽 388" descr="닫기">
                    <a:extLst>
                      <a:ext uri="{FF2B5EF4-FFF2-40B4-BE49-F238E27FC236}">
                        <a16:creationId xmlns:a16="http://schemas.microsoft.com/office/drawing/2014/main" id="{F7367BA2-89CD-4945-89D5-40116D13779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7">
                    <a:extLst>
                      <a:ext uri="{96DAC541-7B7A-43D3-8B79-37D633B846F1}">
                        <asvg:svgBlip xmlns:asvg="http://schemas.microsoft.com/office/drawing/2016/SVG/main" r:embed="rId28"/>
                      </a:ext>
                    </a:extLst>
                  </a:blip>
                  <a:stretch>
                    <a:fillRect/>
                  </a:stretch>
                </p:blipFill>
                <p:spPr>
                  <a:xfrm rot="2700000">
                    <a:off x="8402710" y="4854386"/>
                    <a:ext cx="63859" cy="63859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398" name="그룹 397">
            <a:extLst>
              <a:ext uri="{FF2B5EF4-FFF2-40B4-BE49-F238E27FC236}">
                <a16:creationId xmlns:a16="http://schemas.microsoft.com/office/drawing/2014/main" id="{D46BC6E5-4E93-431B-9C3B-DFB626136082}"/>
              </a:ext>
            </a:extLst>
          </p:cNvPr>
          <p:cNvGrpSpPr/>
          <p:nvPr/>
        </p:nvGrpSpPr>
        <p:grpSpPr>
          <a:xfrm>
            <a:off x="8051599" y="5970248"/>
            <a:ext cx="1317288" cy="285412"/>
            <a:chOff x="8051599" y="2238818"/>
            <a:chExt cx="1317288" cy="285412"/>
          </a:xfrm>
        </p:grpSpPr>
        <p:grpSp>
          <p:nvGrpSpPr>
            <p:cNvPr id="399" name="그룹 398">
              <a:extLst>
                <a:ext uri="{FF2B5EF4-FFF2-40B4-BE49-F238E27FC236}">
                  <a16:creationId xmlns:a16="http://schemas.microsoft.com/office/drawing/2014/main" id="{84A7347B-4C07-463B-BFED-9CF401F822AA}"/>
                </a:ext>
              </a:extLst>
            </p:cNvPr>
            <p:cNvGrpSpPr/>
            <p:nvPr/>
          </p:nvGrpSpPr>
          <p:grpSpPr>
            <a:xfrm>
              <a:off x="8741846" y="2238818"/>
              <a:ext cx="281917" cy="285412"/>
              <a:chOff x="6284958" y="3632365"/>
              <a:chExt cx="513408" cy="513408"/>
            </a:xfrm>
          </p:grpSpPr>
          <p:sp>
            <p:nvSpPr>
              <p:cNvPr id="415" name="Oval">
                <a:extLst>
                  <a:ext uri="{FF2B5EF4-FFF2-40B4-BE49-F238E27FC236}">
                    <a16:creationId xmlns:a16="http://schemas.microsoft.com/office/drawing/2014/main" id="{4A1A611A-450F-4042-AC00-592B927F8578}"/>
                  </a:ext>
                </a:extLst>
              </p:cNvPr>
              <p:cNvSpPr/>
              <p:nvPr/>
            </p:nvSpPr>
            <p:spPr>
              <a:xfrm>
                <a:off x="6284958" y="3632365"/>
                <a:ext cx="513408" cy="513408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19" name="Create">
                <a:extLst>
                  <a:ext uri="{FF2B5EF4-FFF2-40B4-BE49-F238E27FC236}">
                    <a16:creationId xmlns:a16="http://schemas.microsoft.com/office/drawing/2014/main" id="{BFE5F067-BA2F-4F22-AA35-667D0D6177E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23965" y="3772514"/>
                <a:ext cx="235396" cy="233110"/>
              </a:xfrm>
              <a:custGeom>
                <a:avLst/>
                <a:gdLst>
                  <a:gd name="T0" fmla="*/ 612 w 672"/>
                  <a:gd name="T1" fmla="*/ 0 h 666"/>
                  <a:gd name="T2" fmla="*/ 573 w 672"/>
                  <a:gd name="T3" fmla="*/ 16 h 666"/>
                  <a:gd name="T4" fmla="*/ 564 w 672"/>
                  <a:gd name="T5" fmla="*/ 25 h 666"/>
                  <a:gd name="T6" fmla="*/ 641 w 672"/>
                  <a:gd name="T7" fmla="*/ 102 h 666"/>
                  <a:gd name="T8" fmla="*/ 651 w 672"/>
                  <a:gd name="T9" fmla="*/ 93 h 666"/>
                  <a:gd name="T10" fmla="*/ 651 w 672"/>
                  <a:gd name="T11" fmla="*/ 16 h 666"/>
                  <a:gd name="T12" fmla="*/ 612 w 672"/>
                  <a:gd name="T13" fmla="*/ 0 h 666"/>
                  <a:gd name="T14" fmla="*/ 548 w 672"/>
                  <a:gd name="T15" fmla="*/ 41 h 666"/>
                  <a:gd name="T16" fmla="*/ 192 w 672"/>
                  <a:gd name="T17" fmla="*/ 399 h 666"/>
                  <a:gd name="T18" fmla="*/ 188 w 672"/>
                  <a:gd name="T19" fmla="*/ 405 h 666"/>
                  <a:gd name="T20" fmla="*/ 174 w 672"/>
                  <a:gd name="T21" fmla="*/ 477 h 666"/>
                  <a:gd name="T22" fmla="*/ 189 w 672"/>
                  <a:gd name="T23" fmla="*/ 493 h 666"/>
                  <a:gd name="T24" fmla="*/ 261 w 672"/>
                  <a:gd name="T25" fmla="*/ 478 h 666"/>
                  <a:gd name="T26" fmla="*/ 268 w 672"/>
                  <a:gd name="T27" fmla="*/ 474 h 666"/>
                  <a:gd name="T28" fmla="*/ 625 w 672"/>
                  <a:gd name="T29" fmla="*/ 119 h 666"/>
                  <a:gd name="T30" fmla="*/ 607 w 672"/>
                  <a:gd name="T31" fmla="*/ 100 h 666"/>
                  <a:gd name="T32" fmla="*/ 253 w 672"/>
                  <a:gd name="T33" fmla="*/ 452 h 666"/>
                  <a:gd name="T34" fmla="*/ 215 w 672"/>
                  <a:gd name="T35" fmla="*/ 413 h 666"/>
                  <a:gd name="T36" fmla="*/ 567 w 672"/>
                  <a:gd name="T37" fmla="*/ 60 h 666"/>
                  <a:gd name="T38" fmla="*/ 548 w 672"/>
                  <a:gd name="T39" fmla="*/ 41 h 666"/>
                  <a:gd name="T40" fmla="*/ 13 w 672"/>
                  <a:gd name="T41" fmla="*/ 80 h 666"/>
                  <a:gd name="T42" fmla="*/ 0 w 672"/>
                  <a:gd name="T43" fmla="*/ 93 h 666"/>
                  <a:gd name="T44" fmla="*/ 0 w 672"/>
                  <a:gd name="T45" fmla="*/ 653 h 666"/>
                  <a:gd name="T46" fmla="*/ 13 w 672"/>
                  <a:gd name="T47" fmla="*/ 666 h 666"/>
                  <a:gd name="T48" fmla="*/ 573 w 672"/>
                  <a:gd name="T49" fmla="*/ 666 h 666"/>
                  <a:gd name="T50" fmla="*/ 587 w 672"/>
                  <a:gd name="T51" fmla="*/ 653 h 666"/>
                  <a:gd name="T52" fmla="*/ 587 w 672"/>
                  <a:gd name="T53" fmla="*/ 186 h 666"/>
                  <a:gd name="T54" fmla="*/ 560 w 672"/>
                  <a:gd name="T55" fmla="*/ 213 h 666"/>
                  <a:gd name="T56" fmla="*/ 560 w 672"/>
                  <a:gd name="T57" fmla="*/ 640 h 666"/>
                  <a:gd name="T58" fmla="*/ 27 w 672"/>
                  <a:gd name="T59" fmla="*/ 640 h 666"/>
                  <a:gd name="T60" fmla="*/ 27 w 672"/>
                  <a:gd name="T61" fmla="*/ 106 h 666"/>
                  <a:gd name="T62" fmla="*/ 453 w 672"/>
                  <a:gd name="T63" fmla="*/ 106 h 666"/>
                  <a:gd name="T64" fmla="*/ 480 w 672"/>
                  <a:gd name="T65" fmla="*/ 80 h 666"/>
                  <a:gd name="T66" fmla="*/ 13 w 672"/>
                  <a:gd name="T67" fmla="*/ 80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72" h="666">
                    <a:moveTo>
                      <a:pt x="612" y="0"/>
                    </a:moveTo>
                    <a:cubicBezTo>
                      <a:pt x="598" y="0"/>
                      <a:pt x="584" y="5"/>
                      <a:pt x="573" y="16"/>
                    </a:cubicBezTo>
                    <a:lnTo>
                      <a:pt x="564" y="25"/>
                    </a:lnTo>
                    <a:lnTo>
                      <a:pt x="641" y="102"/>
                    </a:lnTo>
                    <a:lnTo>
                      <a:pt x="651" y="93"/>
                    </a:lnTo>
                    <a:cubicBezTo>
                      <a:pt x="672" y="72"/>
                      <a:pt x="672" y="37"/>
                      <a:pt x="651" y="16"/>
                    </a:cubicBezTo>
                    <a:cubicBezTo>
                      <a:pt x="640" y="5"/>
                      <a:pt x="626" y="0"/>
                      <a:pt x="612" y="0"/>
                    </a:cubicBezTo>
                    <a:close/>
                    <a:moveTo>
                      <a:pt x="548" y="41"/>
                    </a:moveTo>
                    <a:lnTo>
                      <a:pt x="192" y="399"/>
                    </a:lnTo>
                    <a:cubicBezTo>
                      <a:pt x="190" y="400"/>
                      <a:pt x="189" y="403"/>
                      <a:pt x="188" y="405"/>
                    </a:cubicBezTo>
                    <a:lnTo>
                      <a:pt x="174" y="477"/>
                    </a:lnTo>
                    <a:cubicBezTo>
                      <a:pt x="172" y="486"/>
                      <a:pt x="180" y="494"/>
                      <a:pt x="189" y="493"/>
                    </a:cubicBezTo>
                    <a:lnTo>
                      <a:pt x="261" y="478"/>
                    </a:lnTo>
                    <a:cubicBezTo>
                      <a:pt x="264" y="478"/>
                      <a:pt x="266" y="476"/>
                      <a:pt x="268" y="474"/>
                    </a:cubicBezTo>
                    <a:lnTo>
                      <a:pt x="625" y="119"/>
                    </a:lnTo>
                    <a:lnTo>
                      <a:pt x="607" y="100"/>
                    </a:lnTo>
                    <a:lnTo>
                      <a:pt x="253" y="452"/>
                    </a:lnTo>
                    <a:lnTo>
                      <a:pt x="215" y="413"/>
                    </a:lnTo>
                    <a:lnTo>
                      <a:pt x="567" y="60"/>
                    </a:lnTo>
                    <a:lnTo>
                      <a:pt x="548" y="41"/>
                    </a:lnTo>
                    <a:close/>
                    <a:moveTo>
                      <a:pt x="13" y="80"/>
                    </a:moveTo>
                    <a:cubicBezTo>
                      <a:pt x="5" y="80"/>
                      <a:pt x="0" y="85"/>
                      <a:pt x="0" y="93"/>
                    </a:cubicBezTo>
                    <a:lnTo>
                      <a:pt x="0" y="653"/>
                    </a:lnTo>
                    <a:cubicBezTo>
                      <a:pt x="0" y="661"/>
                      <a:pt x="5" y="666"/>
                      <a:pt x="13" y="666"/>
                    </a:cubicBezTo>
                    <a:lnTo>
                      <a:pt x="573" y="666"/>
                    </a:lnTo>
                    <a:cubicBezTo>
                      <a:pt x="581" y="666"/>
                      <a:pt x="587" y="661"/>
                      <a:pt x="587" y="653"/>
                    </a:cubicBezTo>
                    <a:lnTo>
                      <a:pt x="587" y="186"/>
                    </a:lnTo>
                    <a:lnTo>
                      <a:pt x="560" y="213"/>
                    </a:lnTo>
                    <a:lnTo>
                      <a:pt x="560" y="640"/>
                    </a:lnTo>
                    <a:lnTo>
                      <a:pt x="27" y="640"/>
                    </a:lnTo>
                    <a:lnTo>
                      <a:pt x="27" y="106"/>
                    </a:lnTo>
                    <a:lnTo>
                      <a:pt x="453" y="106"/>
                    </a:lnTo>
                    <a:lnTo>
                      <a:pt x="480" y="80"/>
                    </a:lnTo>
                    <a:lnTo>
                      <a:pt x="13" y="8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F5CB672E-C45E-47C0-8F1F-BEEC61890C57}"/>
                </a:ext>
              </a:extLst>
            </p:cNvPr>
            <p:cNvGrpSpPr/>
            <p:nvPr/>
          </p:nvGrpSpPr>
          <p:grpSpPr>
            <a:xfrm>
              <a:off x="8396723" y="2238818"/>
              <a:ext cx="281917" cy="285412"/>
              <a:chOff x="6603234" y="4517407"/>
              <a:chExt cx="488446" cy="488446"/>
            </a:xfrm>
          </p:grpSpPr>
          <p:sp>
            <p:nvSpPr>
              <p:cNvPr id="413" name="Oval">
                <a:extLst>
                  <a:ext uri="{FF2B5EF4-FFF2-40B4-BE49-F238E27FC236}">
                    <a16:creationId xmlns:a16="http://schemas.microsoft.com/office/drawing/2014/main" id="{F04BB16C-ED44-4846-81A1-BA1ECC9D9958}"/>
                  </a:ext>
                </a:extLst>
              </p:cNvPr>
              <p:cNvSpPr/>
              <p:nvPr/>
            </p:nvSpPr>
            <p:spPr>
              <a:xfrm>
                <a:off x="660323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14" name="Freeform 130">
                <a:extLst>
                  <a:ext uri="{FF2B5EF4-FFF2-40B4-BE49-F238E27FC236}">
                    <a16:creationId xmlns:a16="http://schemas.microsoft.com/office/drawing/2014/main" id="{798F8332-35C6-4683-9C87-0D0BA9CC26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627" y="4693214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</p:grp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DB3667BC-A1E9-46DF-B15D-22B30291A222}"/>
                </a:ext>
              </a:extLst>
            </p:cNvPr>
            <p:cNvGrpSpPr/>
            <p:nvPr/>
          </p:nvGrpSpPr>
          <p:grpSpPr>
            <a:xfrm>
              <a:off x="8051599" y="2238818"/>
              <a:ext cx="281917" cy="285412"/>
              <a:chOff x="6001254" y="4517407"/>
              <a:chExt cx="488446" cy="488446"/>
            </a:xfrm>
          </p:grpSpPr>
          <p:sp>
            <p:nvSpPr>
              <p:cNvPr id="411" name="Oval">
                <a:extLst>
                  <a:ext uri="{FF2B5EF4-FFF2-40B4-BE49-F238E27FC236}">
                    <a16:creationId xmlns:a16="http://schemas.microsoft.com/office/drawing/2014/main" id="{2413DF5C-46CC-4129-8432-099B1335E630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12" name="Phone">
                <a:extLst>
                  <a:ext uri="{FF2B5EF4-FFF2-40B4-BE49-F238E27FC236}">
                    <a16:creationId xmlns:a16="http://schemas.microsoft.com/office/drawing/2014/main" id="{19B2ACB5-F523-4AB5-86AD-9028AE0E999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02" name="그룹 401">
              <a:extLst>
                <a:ext uri="{FF2B5EF4-FFF2-40B4-BE49-F238E27FC236}">
                  <a16:creationId xmlns:a16="http://schemas.microsoft.com/office/drawing/2014/main" id="{3BE6CFA1-D22D-4C8C-8170-AA89EFBDEE48}"/>
                </a:ext>
              </a:extLst>
            </p:cNvPr>
            <p:cNvGrpSpPr/>
            <p:nvPr/>
          </p:nvGrpSpPr>
          <p:grpSpPr>
            <a:xfrm>
              <a:off x="9086970" y="2238818"/>
              <a:ext cx="281917" cy="285412"/>
              <a:chOff x="8097032" y="4517407"/>
              <a:chExt cx="488446" cy="488446"/>
            </a:xfrm>
          </p:grpSpPr>
          <p:sp>
            <p:nvSpPr>
              <p:cNvPr id="403" name="Oval">
                <a:extLst>
                  <a:ext uri="{FF2B5EF4-FFF2-40B4-BE49-F238E27FC236}">
                    <a16:creationId xmlns:a16="http://schemas.microsoft.com/office/drawing/2014/main" id="{94067BE9-55EE-4F88-803F-917F2F211FDA}"/>
                  </a:ext>
                </a:extLst>
              </p:cNvPr>
              <p:cNvSpPr/>
              <p:nvPr/>
            </p:nvSpPr>
            <p:spPr>
              <a:xfrm>
                <a:off x="8097032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404" name="그룹 403">
                <a:extLst>
                  <a:ext uri="{FF2B5EF4-FFF2-40B4-BE49-F238E27FC236}">
                    <a16:creationId xmlns:a16="http://schemas.microsoft.com/office/drawing/2014/main" id="{43641D85-31FC-4C8B-A846-E756FF662DB1}"/>
                  </a:ext>
                </a:extLst>
              </p:cNvPr>
              <p:cNvGrpSpPr/>
              <p:nvPr/>
            </p:nvGrpSpPr>
            <p:grpSpPr>
              <a:xfrm>
                <a:off x="8206228" y="4636944"/>
                <a:ext cx="270054" cy="295513"/>
                <a:chOff x="8195379" y="4636944"/>
                <a:chExt cx="270054" cy="295513"/>
              </a:xfrm>
            </p:grpSpPr>
            <p:grpSp>
              <p:nvGrpSpPr>
                <p:cNvPr id="405" name="그룹 404">
                  <a:extLst>
                    <a:ext uri="{FF2B5EF4-FFF2-40B4-BE49-F238E27FC236}">
                      <a16:creationId xmlns:a16="http://schemas.microsoft.com/office/drawing/2014/main" id="{8C7062A4-50B4-454F-A5E2-46B95EF15814}"/>
                    </a:ext>
                  </a:extLst>
                </p:cNvPr>
                <p:cNvGrpSpPr/>
                <p:nvPr/>
              </p:nvGrpSpPr>
              <p:grpSpPr>
                <a:xfrm>
                  <a:off x="8195379" y="4636944"/>
                  <a:ext cx="217562" cy="249372"/>
                  <a:chOff x="7971802" y="-2010646"/>
                  <a:chExt cx="1254159" cy="1437547"/>
                </a:xfrm>
                <a:noFill/>
              </p:grpSpPr>
              <p:sp>
                <p:nvSpPr>
                  <p:cNvPr id="409" name="자유형: 도형 408">
                    <a:extLst>
                      <a:ext uri="{FF2B5EF4-FFF2-40B4-BE49-F238E27FC236}">
                        <a16:creationId xmlns:a16="http://schemas.microsoft.com/office/drawing/2014/main" id="{B002C968-122D-4BFC-93F3-C8F115FB0BE9}"/>
                      </a:ext>
                    </a:extLst>
                  </p:cNvPr>
                  <p:cNvSpPr/>
                  <p:nvPr/>
                </p:nvSpPr>
                <p:spPr>
                  <a:xfrm>
                    <a:off x="7971802" y="-2010646"/>
                    <a:ext cx="116559" cy="1437547"/>
                  </a:xfrm>
                  <a:custGeom>
                    <a:avLst/>
                    <a:gdLst>
                      <a:gd name="connsiteX0" fmla="*/ 0 w 116557"/>
                      <a:gd name="connsiteY0" fmla="*/ 0 h 1437547"/>
                      <a:gd name="connsiteX1" fmla="*/ 116557 w 116557"/>
                      <a:gd name="connsiteY1" fmla="*/ 0 h 1437547"/>
                      <a:gd name="connsiteX2" fmla="*/ 116557 w 116557"/>
                      <a:gd name="connsiteY2" fmla="*/ 1437547 h 1437547"/>
                      <a:gd name="connsiteX3" fmla="*/ 0 w 116557"/>
                      <a:gd name="connsiteY3" fmla="*/ 1437547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557" h="1437547">
                        <a:moveTo>
                          <a:pt x="0" y="0"/>
                        </a:moveTo>
                        <a:lnTo>
                          <a:pt x="116557" y="0"/>
                        </a:lnTo>
                        <a:lnTo>
                          <a:pt x="116557" y="1437547"/>
                        </a:lnTo>
                        <a:lnTo>
                          <a:pt x="0" y="14375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 dirty="0"/>
                  </a:p>
                </p:txBody>
              </p:sp>
              <p:sp>
                <p:nvSpPr>
                  <p:cNvPr id="410" name="자유형: 도형 409">
                    <a:extLst>
                      <a:ext uri="{FF2B5EF4-FFF2-40B4-BE49-F238E27FC236}">
                        <a16:creationId xmlns:a16="http://schemas.microsoft.com/office/drawing/2014/main" id="{25511ED4-0AE1-49AF-91E9-670D923DB2A7}"/>
                      </a:ext>
                    </a:extLst>
                  </p:cNvPr>
                  <p:cNvSpPr/>
                  <p:nvPr/>
                </p:nvSpPr>
                <p:spPr>
                  <a:xfrm>
                    <a:off x="8235226" y="-2010646"/>
                    <a:ext cx="990735" cy="1437547"/>
                  </a:xfrm>
                  <a:custGeom>
                    <a:avLst/>
                    <a:gdLst>
                      <a:gd name="connsiteX0" fmla="*/ 913031 w 990735"/>
                      <a:gd name="connsiteY0" fmla="*/ 0 h 1437547"/>
                      <a:gd name="connsiteX1" fmla="*/ 0 w 990735"/>
                      <a:gd name="connsiteY1" fmla="*/ 0 h 1437547"/>
                      <a:gd name="connsiteX2" fmla="*/ 0 w 990735"/>
                      <a:gd name="connsiteY2" fmla="*/ 1437547 h 1437547"/>
                      <a:gd name="connsiteX3" fmla="*/ 913031 w 990735"/>
                      <a:gd name="connsiteY3" fmla="*/ 1437547 h 1437547"/>
                      <a:gd name="connsiteX4" fmla="*/ 990736 w 990735"/>
                      <a:gd name="connsiteY4" fmla="*/ 1359842 h 1437547"/>
                      <a:gd name="connsiteX5" fmla="*/ 990736 w 990735"/>
                      <a:gd name="connsiteY5" fmla="*/ 77705 h 1437547"/>
                      <a:gd name="connsiteX6" fmla="*/ 913031 w 990735"/>
                      <a:gd name="connsiteY6" fmla="*/ 0 h 1437547"/>
                      <a:gd name="connsiteX7" fmla="*/ 332188 w 990735"/>
                      <a:gd name="connsiteY7" fmla="*/ 545879 h 1437547"/>
                      <a:gd name="connsiteX8" fmla="*/ 479827 w 990735"/>
                      <a:gd name="connsiteY8" fmla="*/ 398239 h 1437547"/>
                      <a:gd name="connsiteX9" fmla="*/ 627466 w 990735"/>
                      <a:gd name="connsiteY9" fmla="*/ 545879 h 1437547"/>
                      <a:gd name="connsiteX10" fmla="*/ 479827 w 990735"/>
                      <a:gd name="connsiteY10" fmla="*/ 693519 h 1437547"/>
                      <a:gd name="connsiteX11" fmla="*/ 332188 w 990735"/>
                      <a:gd name="connsiteY11" fmla="*/ 545879 h 1437547"/>
                      <a:gd name="connsiteX12" fmla="*/ 777048 w 990735"/>
                      <a:gd name="connsiteY12" fmla="*/ 1029595 h 1437547"/>
                      <a:gd name="connsiteX13" fmla="*/ 182606 w 990735"/>
                      <a:gd name="connsiteY13" fmla="*/ 1029595 h 1437547"/>
                      <a:gd name="connsiteX14" fmla="*/ 182606 w 990735"/>
                      <a:gd name="connsiteY14" fmla="*/ 881955 h 1437547"/>
                      <a:gd name="connsiteX15" fmla="*/ 211745 w 990735"/>
                      <a:gd name="connsiteY15" fmla="*/ 821733 h 1437547"/>
                      <a:gd name="connsiteX16" fmla="*/ 357442 w 990735"/>
                      <a:gd name="connsiteY16" fmla="*/ 751798 h 1437547"/>
                      <a:gd name="connsiteX17" fmla="*/ 479827 w 990735"/>
                      <a:gd name="connsiteY17" fmla="*/ 732372 h 1437547"/>
                      <a:gd name="connsiteX18" fmla="*/ 602212 w 990735"/>
                      <a:gd name="connsiteY18" fmla="*/ 751798 h 1437547"/>
                      <a:gd name="connsiteX19" fmla="*/ 747908 w 990735"/>
                      <a:gd name="connsiteY19" fmla="*/ 821733 h 1437547"/>
                      <a:gd name="connsiteX20" fmla="*/ 777048 w 990735"/>
                      <a:gd name="connsiteY20" fmla="*/ 881955 h 1437547"/>
                      <a:gd name="connsiteX21" fmla="*/ 777048 w 990735"/>
                      <a:gd name="connsiteY21" fmla="*/ 1029595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990735" h="1437547">
                        <a:moveTo>
                          <a:pt x="913031" y="0"/>
                        </a:moveTo>
                        <a:lnTo>
                          <a:pt x="0" y="0"/>
                        </a:lnTo>
                        <a:lnTo>
                          <a:pt x="0" y="1437547"/>
                        </a:lnTo>
                        <a:lnTo>
                          <a:pt x="913031" y="1437547"/>
                        </a:lnTo>
                        <a:cubicBezTo>
                          <a:pt x="955768" y="1437547"/>
                          <a:pt x="990736" y="1402580"/>
                          <a:pt x="990736" y="1359842"/>
                        </a:cubicBezTo>
                        <a:lnTo>
                          <a:pt x="990736" y="77705"/>
                        </a:lnTo>
                        <a:cubicBezTo>
                          <a:pt x="990736" y="34967"/>
                          <a:pt x="955768" y="0"/>
                          <a:pt x="913031" y="0"/>
                        </a:cubicBezTo>
                        <a:close/>
                        <a:moveTo>
                          <a:pt x="332188" y="545879"/>
                        </a:moveTo>
                        <a:cubicBezTo>
                          <a:pt x="332188" y="464289"/>
                          <a:pt x="398237" y="398239"/>
                          <a:pt x="479827" y="398239"/>
                        </a:cubicBezTo>
                        <a:cubicBezTo>
                          <a:pt x="561417" y="398239"/>
                          <a:pt x="627466" y="464289"/>
                          <a:pt x="627466" y="545879"/>
                        </a:cubicBezTo>
                        <a:cubicBezTo>
                          <a:pt x="627466" y="627470"/>
                          <a:pt x="561417" y="693519"/>
                          <a:pt x="479827" y="693519"/>
                        </a:cubicBezTo>
                        <a:cubicBezTo>
                          <a:pt x="398237" y="693519"/>
                          <a:pt x="332188" y="629413"/>
                          <a:pt x="332188" y="545879"/>
                        </a:cubicBezTo>
                        <a:close/>
                        <a:moveTo>
                          <a:pt x="777048" y="1029595"/>
                        </a:moveTo>
                        <a:lnTo>
                          <a:pt x="182606" y="1029595"/>
                        </a:lnTo>
                        <a:lnTo>
                          <a:pt x="182606" y="881955"/>
                        </a:lnTo>
                        <a:cubicBezTo>
                          <a:pt x="182606" y="858643"/>
                          <a:pt x="194262" y="837274"/>
                          <a:pt x="211745" y="821733"/>
                        </a:cubicBezTo>
                        <a:cubicBezTo>
                          <a:pt x="256426" y="790651"/>
                          <a:pt x="304991" y="765397"/>
                          <a:pt x="357442" y="751798"/>
                        </a:cubicBezTo>
                        <a:cubicBezTo>
                          <a:pt x="398237" y="740143"/>
                          <a:pt x="439032" y="734315"/>
                          <a:pt x="479827" y="732372"/>
                        </a:cubicBezTo>
                        <a:cubicBezTo>
                          <a:pt x="520622" y="732372"/>
                          <a:pt x="563359" y="738200"/>
                          <a:pt x="602212" y="751798"/>
                        </a:cubicBezTo>
                        <a:cubicBezTo>
                          <a:pt x="654663" y="765397"/>
                          <a:pt x="703228" y="788708"/>
                          <a:pt x="747908" y="821733"/>
                        </a:cubicBezTo>
                        <a:cubicBezTo>
                          <a:pt x="765392" y="835331"/>
                          <a:pt x="777048" y="858643"/>
                          <a:pt x="777048" y="881955"/>
                        </a:cubicBezTo>
                        <a:lnTo>
                          <a:pt x="777048" y="102959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/>
                  </a:p>
                </p:txBody>
              </p:sp>
            </p:grpSp>
            <p:grpSp>
              <p:nvGrpSpPr>
                <p:cNvPr id="406" name="그룹 405">
                  <a:extLst>
                    <a:ext uri="{FF2B5EF4-FFF2-40B4-BE49-F238E27FC236}">
                      <a16:creationId xmlns:a16="http://schemas.microsoft.com/office/drawing/2014/main" id="{1A74852C-CA72-4834-9D66-C20E0E88D583}"/>
                    </a:ext>
                  </a:extLst>
                </p:cNvPr>
                <p:cNvGrpSpPr/>
                <p:nvPr/>
              </p:nvGrpSpPr>
              <p:grpSpPr>
                <a:xfrm>
                  <a:off x="8360451" y="4827475"/>
                  <a:ext cx="104982" cy="104982"/>
                  <a:chOff x="8382149" y="4833825"/>
                  <a:chExt cx="104982" cy="104982"/>
                </a:xfrm>
              </p:grpSpPr>
              <p:sp>
                <p:nvSpPr>
                  <p:cNvPr id="407" name="Oval">
                    <a:extLst>
                      <a:ext uri="{FF2B5EF4-FFF2-40B4-BE49-F238E27FC236}">
                        <a16:creationId xmlns:a16="http://schemas.microsoft.com/office/drawing/2014/main" id="{0771666F-81D3-4D7B-9899-42B0257A7323}"/>
                      </a:ext>
                    </a:extLst>
                  </p:cNvPr>
                  <p:cNvSpPr/>
                  <p:nvPr/>
                </p:nvSpPr>
                <p:spPr>
                  <a:xfrm>
                    <a:off x="8382149" y="4833825"/>
                    <a:ext cx="104982" cy="104982"/>
                  </a:xfrm>
                  <a:prstGeom prst="ellipse">
                    <a:avLst/>
                  </a:prstGeom>
                  <a:noFill/>
                  <a:ln w="12700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408" name="그래픽 407" descr="닫기">
                    <a:extLst>
                      <a:ext uri="{FF2B5EF4-FFF2-40B4-BE49-F238E27FC236}">
                        <a16:creationId xmlns:a16="http://schemas.microsoft.com/office/drawing/2014/main" id="{9ED97E6F-67A4-4AF1-AB8D-730D33293D6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7">
                    <a:extLst>
                      <a:ext uri="{96DAC541-7B7A-43D3-8B79-37D633B846F1}">
                        <asvg:svgBlip xmlns:asvg="http://schemas.microsoft.com/office/drawing/2016/SVG/main" r:embed="rId28"/>
                      </a:ext>
                    </a:extLst>
                  </a:blip>
                  <a:stretch>
                    <a:fillRect/>
                  </a:stretch>
                </p:blipFill>
                <p:spPr>
                  <a:xfrm rot="2700000">
                    <a:off x="8402710" y="4854386"/>
                    <a:ext cx="63859" cy="63859"/>
                  </a:xfrm>
                  <a:prstGeom prst="rect">
                    <a:avLst/>
                  </a:prstGeom>
                </p:spPr>
              </p:pic>
            </p:grpSp>
          </p:grpSp>
        </p:grpSp>
      </p:grpSp>
    </p:spTree>
    <p:extLst>
      <p:ext uri="{BB962C8B-B14F-4D97-AF65-F5344CB8AC3E}">
        <p14:creationId xmlns:p14="http://schemas.microsoft.com/office/powerpoint/2010/main" val="281449066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199;p25">
            <a:extLst>
              <a:ext uri="{FF2B5EF4-FFF2-40B4-BE49-F238E27FC236}">
                <a16:creationId xmlns:a16="http://schemas.microsoft.com/office/drawing/2014/main" id="{12BAEA98-D369-42E8-9F70-917B6DCFEC6A}"/>
              </a:ext>
            </a:extLst>
          </p:cNvPr>
          <p:cNvSpPr txBox="1"/>
          <p:nvPr/>
        </p:nvSpPr>
        <p:spPr>
          <a:xfrm>
            <a:off x="2890762" y="34394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전화 </a:t>
            </a: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985" dirty="0" err="1">
                <a:latin typeface="Malgun Gothic"/>
                <a:ea typeface="Malgun Gothic"/>
                <a:cs typeface="Malgun Gothic"/>
                <a:sym typeface="Malgun Gothic"/>
              </a:rPr>
              <a:t>통화중</a:t>
            </a:r>
            <a:endParaRPr lang="ko-KR" altLang="en-US" sz="985" dirty="0"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1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EBB3803-0214-40E2-8712-DCE0D842FCD1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3352" y="571499"/>
            <a:ext cx="9367998" cy="29746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50000"/>
              </a:lnSpc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17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19B48CB2-CA95-4D3A-9BAF-16C8580A79A0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4368800" y="891681"/>
            <a:ext cx="5162550" cy="581581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7856894A-EF5E-414A-9687-ADA448D4B090}"/>
              </a:ext>
            </a:extLst>
          </p:cNvPr>
          <p:cNvGrpSpPr/>
          <p:nvPr/>
        </p:nvGrpSpPr>
        <p:grpSpPr>
          <a:xfrm>
            <a:off x="163351" y="891681"/>
            <a:ext cx="1293199" cy="5815811"/>
            <a:chOff x="163351" y="891681"/>
            <a:chExt cx="1293199" cy="5815811"/>
          </a:xfrm>
        </p:grpSpPr>
        <p:sp>
          <p:nvSpPr>
            <p:cNvPr id="424" name="직사각형 423">
              <a:extLst>
                <a:ext uri="{FF2B5EF4-FFF2-40B4-BE49-F238E27FC236}">
                  <a16:creationId xmlns:a16="http://schemas.microsoft.com/office/drawing/2014/main" id="{67E4697D-CCC3-419B-B15B-E740361CEF5C}"/>
                </a:ext>
              </a:extLst>
            </p:cNvPr>
            <p:cNvSpPr/>
            <p:nvPr/>
          </p:nvSpPr>
          <p:spPr>
            <a:xfrm>
              <a:off x="225252" y="6438014"/>
              <a:ext cx="1169397" cy="254109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800" dirty="0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2020.06.11. PM 01.20</a:t>
              </a:r>
              <a:endParaRPr lang="en-US" altLang="ko-KR" sz="1200" dirty="0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41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EFFFECC9-73C4-4992-9707-861B31102063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63351" y="891681"/>
              <a:ext cx="1293199" cy="5815811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60" name="그룹 459">
              <a:extLst>
                <a:ext uri="{FF2B5EF4-FFF2-40B4-BE49-F238E27FC236}">
                  <a16:creationId xmlns:a16="http://schemas.microsoft.com/office/drawing/2014/main" id="{41964500-C5B2-4898-B3FA-4D027E4A3B82}"/>
                </a:ext>
              </a:extLst>
            </p:cNvPr>
            <p:cNvGrpSpPr/>
            <p:nvPr/>
          </p:nvGrpSpPr>
          <p:grpSpPr>
            <a:xfrm>
              <a:off x="399720" y="1043438"/>
              <a:ext cx="820460" cy="559633"/>
              <a:chOff x="322193" y="1065608"/>
              <a:chExt cx="975514" cy="665395"/>
            </a:xfrm>
          </p:grpSpPr>
          <p:pic>
            <p:nvPicPr>
              <p:cNvPr id="461" name="Picture 2" descr="LG유플러스">
                <a:extLst>
                  <a:ext uri="{FF2B5EF4-FFF2-40B4-BE49-F238E27FC236}">
                    <a16:creationId xmlns:a16="http://schemas.microsoft.com/office/drawing/2014/main" id="{6AF4CFDE-5335-47F0-8437-034B6435F7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22193" y="1065608"/>
                <a:ext cx="975514" cy="30883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62" name="직사각형 461">
                <a:extLst>
                  <a:ext uri="{FF2B5EF4-FFF2-40B4-BE49-F238E27FC236}">
                    <a16:creationId xmlns:a16="http://schemas.microsoft.com/office/drawing/2014/main" id="{179592B2-5A63-4632-914D-942CE13EA770}"/>
                  </a:ext>
                </a:extLst>
              </p:cNvPr>
              <p:cNvSpPr/>
              <p:nvPr/>
            </p:nvSpPr>
            <p:spPr>
              <a:xfrm>
                <a:off x="489679" y="1284707"/>
                <a:ext cx="640541" cy="44629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 algn="ctr">
                  <a:lnSpc>
                    <a:spcPct val="150000"/>
                  </a:lnSpc>
                </a:pPr>
                <a:r>
                  <a:rPr lang="en-US" altLang="ko-KR" b="1" dirty="0"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BIZ</a:t>
                </a:r>
                <a:endParaRPr lang="en-US" altLang="ko-KR" sz="1000" kern="1200" dirty="0"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63" name="Settings">
              <a:extLst>
                <a:ext uri="{FF2B5EF4-FFF2-40B4-BE49-F238E27FC236}">
                  <a16:creationId xmlns:a16="http://schemas.microsoft.com/office/drawing/2014/main" id="{468590C9-011F-494F-BB53-5D8DE29297E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3316" y="5991499"/>
              <a:ext cx="253268" cy="253268"/>
            </a:xfrm>
            <a:custGeom>
              <a:avLst/>
              <a:gdLst>
                <a:gd name="T0" fmla="*/ 570 w 1306"/>
                <a:gd name="T1" fmla="*/ 0 h 1306"/>
                <a:gd name="T2" fmla="*/ 538 w 1306"/>
                <a:gd name="T3" fmla="*/ 193 h 1306"/>
                <a:gd name="T4" fmla="*/ 409 w 1306"/>
                <a:gd name="T5" fmla="*/ 245 h 1306"/>
                <a:gd name="T6" fmla="*/ 249 w 1306"/>
                <a:gd name="T7" fmla="*/ 132 h 1306"/>
                <a:gd name="T8" fmla="*/ 134 w 1306"/>
                <a:gd name="T9" fmla="*/ 247 h 1306"/>
                <a:gd name="T10" fmla="*/ 246 w 1306"/>
                <a:gd name="T11" fmla="*/ 407 h 1306"/>
                <a:gd name="T12" fmla="*/ 192 w 1306"/>
                <a:gd name="T13" fmla="*/ 537 h 1306"/>
                <a:gd name="T14" fmla="*/ 0 w 1306"/>
                <a:gd name="T15" fmla="*/ 569 h 1306"/>
                <a:gd name="T16" fmla="*/ 0 w 1306"/>
                <a:gd name="T17" fmla="*/ 732 h 1306"/>
                <a:gd name="T18" fmla="*/ 192 w 1306"/>
                <a:gd name="T19" fmla="*/ 766 h 1306"/>
                <a:gd name="T20" fmla="*/ 246 w 1306"/>
                <a:gd name="T21" fmla="*/ 897 h 1306"/>
                <a:gd name="T22" fmla="*/ 132 w 1306"/>
                <a:gd name="T23" fmla="*/ 1056 h 1306"/>
                <a:gd name="T24" fmla="*/ 248 w 1306"/>
                <a:gd name="T25" fmla="*/ 1172 h 1306"/>
                <a:gd name="T26" fmla="*/ 407 w 1306"/>
                <a:gd name="T27" fmla="*/ 1060 h 1306"/>
                <a:gd name="T28" fmla="*/ 538 w 1306"/>
                <a:gd name="T29" fmla="*/ 1112 h 1306"/>
                <a:gd name="T30" fmla="*/ 570 w 1306"/>
                <a:gd name="T31" fmla="*/ 1306 h 1306"/>
                <a:gd name="T32" fmla="*/ 733 w 1306"/>
                <a:gd name="T33" fmla="*/ 1306 h 1306"/>
                <a:gd name="T34" fmla="*/ 767 w 1306"/>
                <a:gd name="T35" fmla="*/ 1112 h 1306"/>
                <a:gd name="T36" fmla="*/ 897 w 1306"/>
                <a:gd name="T37" fmla="*/ 1058 h 1306"/>
                <a:gd name="T38" fmla="*/ 1058 w 1306"/>
                <a:gd name="T39" fmla="*/ 1172 h 1306"/>
                <a:gd name="T40" fmla="*/ 1174 w 1306"/>
                <a:gd name="T41" fmla="*/ 1056 h 1306"/>
                <a:gd name="T42" fmla="*/ 1058 w 1306"/>
                <a:gd name="T43" fmla="*/ 897 h 1306"/>
                <a:gd name="T44" fmla="*/ 1111 w 1306"/>
                <a:gd name="T45" fmla="*/ 768 h 1306"/>
                <a:gd name="T46" fmla="*/ 1306 w 1306"/>
                <a:gd name="T47" fmla="*/ 732 h 1306"/>
                <a:gd name="T48" fmla="*/ 1306 w 1306"/>
                <a:gd name="T49" fmla="*/ 569 h 1306"/>
                <a:gd name="T50" fmla="*/ 1111 w 1306"/>
                <a:gd name="T51" fmla="*/ 537 h 1306"/>
                <a:gd name="T52" fmla="*/ 1058 w 1306"/>
                <a:gd name="T53" fmla="*/ 408 h 1306"/>
                <a:gd name="T54" fmla="*/ 1172 w 1306"/>
                <a:gd name="T55" fmla="*/ 247 h 1306"/>
                <a:gd name="T56" fmla="*/ 1055 w 1306"/>
                <a:gd name="T57" fmla="*/ 132 h 1306"/>
                <a:gd name="T58" fmla="*/ 896 w 1306"/>
                <a:gd name="T59" fmla="*/ 247 h 1306"/>
                <a:gd name="T60" fmla="*/ 767 w 1306"/>
                <a:gd name="T61" fmla="*/ 193 h 1306"/>
                <a:gd name="T62" fmla="*/ 733 w 1306"/>
                <a:gd name="T63" fmla="*/ 0 h 1306"/>
                <a:gd name="T64" fmla="*/ 570 w 1306"/>
                <a:gd name="T65" fmla="*/ 0 h 1306"/>
                <a:gd name="T66" fmla="*/ 653 w 1306"/>
                <a:gd name="T67" fmla="*/ 298 h 1306"/>
                <a:gd name="T68" fmla="*/ 1006 w 1306"/>
                <a:gd name="T69" fmla="*/ 653 h 1306"/>
                <a:gd name="T70" fmla="*/ 653 w 1306"/>
                <a:gd name="T71" fmla="*/ 1007 h 1306"/>
                <a:gd name="T72" fmla="*/ 299 w 1306"/>
                <a:gd name="T73" fmla="*/ 653 h 1306"/>
                <a:gd name="T74" fmla="*/ 653 w 1306"/>
                <a:gd name="T75" fmla="*/ 298 h 1306"/>
                <a:gd name="T76" fmla="*/ 653 w 1306"/>
                <a:gd name="T77" fmla="*/ 385 h 1306"/>
                <a:gd name="T78" fmla="*/ 385 w 1306"/>
                <a:gd name="T79" fmla="*/ 653 h 1306"/>
                <a:gd name="T80" fmla="*/ 653 w 1306"/>
                <a:gd name="T81" fmla="*/ 921 h 1306"/>
                <a:gd name="T82" fmla="*/ 919 w 1306"/>
                <a:gd name="T83" fmla="*/ 653 h 1306"/>
                <a:gd name="T84" fmla="*/ 653 w 1306"/>
                <a:gd name="T85" fmla="*/ 385 h 1306"/>
                <a:gd name="T86" fmla="*/ 651 w 1306"/>
                <a:gd name="T87" fmla="*/ 541 h 1306"/>
                <a:gd name="T88" fmla="*/ 763 w 1306"/>
                <a:gd name="T89" fmla="*/ 653 h 1306"/>
                <a:gd name="T90" fmla="*/ 651 w 1306"/>
                <a:gd name="T91" fmla="*/ 766 h 1306"/>
                <a:gd name="T92" fmla="*/ 538 w 1306"/>
                <a:gd name="T93" fmla="*/ 653 h 1306"/>
                <a:gd name="T94" fmla="*/ 651 w 1306"/>
                <a:gd name="T95" fmla="*/ 541 h 1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06" h="1306">
                  <a:moveTo>
                    <a:pt x="570" y="0"/>
                  </a:moveTo>
                  <a:lnTo>
                    <a:pt x="538" y="193"/>
                  </a:lnTo>
                  <a:cubicBezTo>
                    <a:pt x="491" y="204"/>
                    <a:pt x="449" y="222"/>
                    <a:pt x="409" y="245"/>
                  </a:cubicBezTo>
                  <a:lnTo>
                    <a:pt x="249" y="132"/>
                  </a:lnTo>
                  <a:lnTo>
                    <a:pt x="134" y="247"/>
                  </a:lnTo>
                  <a:lnTo>
                    <a:pt x="246" y="407"/>
                  </a:lnTo>
                  <a:cubicBezTo>
                    <a:pt x="222" y="447"/>
                    <a:pt x="203" y="491"/>
                    <a:pt x="192" y="537"/>
                  </a:cubicBezTo>
                  <a:lnTo>
                    <a:pt x="0" y="569"/>
                  </a:lnTo>
                  <a:lnTo>
                    <a:pt x="0" y="732"/>
                  </a:lnTo>
                  <a:lnTo>
                    <a:pt x="192" y="766"/>
                  </a:lnTo>
                  <a:cubicBezTo>
                    <a:pt x="203" y="813"/>
                    <a:pt x="222" y="857"/>
                    <a:pt x="246" y="897"/>
                  </a:cubicBezTo>
                  <a:lnTo>
                    <a:pt x="132" y="1056"/>
                  </a:lnTo>
                  <a:lnTo>
                    <a:pt x="248" y="1172"/>
                  </a:lnTo>
                  <a:lnTo>
                    <a:pt x="407" y="1060"/>
                  </a:lnTo>
                  <a:cubicBezTo>
                    <a:pt x="447" y="1084"/>
                    <a:pt x="491" y="1101"/>
                    <a:pt x="538" y="1112"/>
                  </a:cubicBezTo>
                  <a:lnTo>
                    <a:pt x="570" y="1306"/>
                  </a:lnTo>
                  <a:lnTo>
                    <a:pt x="733" y="1306"/>
                  </a:lnTo>
                  <a:lnTo>
                    <a:pt x="767" y="1112"/>
                  </a:lnTo>
                  <a:cubicBezTo>
                    <a:pt x="813" y="1100"/>
                    <a:pt x="858" y="1082"/>
                    <a:pt x="897" y="1058"/>
                  </a:cubicBezTo>
                  <a:lnTo>
                    <a:pt x="1058" y="1172"/>
                  </a:lnTo>
                  <a:lnTo>
                    <a:pt x="1174" y="1056"/>
                  </a:lnTo>
                  <a:lnTo>
                    <a:pt x="1058" y="897"/>
                  </a:lnTo>
                  <a:cubicBezTo>
                    <a:pt x="1082" y="857"/>
                    <a:pt x="1100" y="814"/>
                    <a:pt x="1111" y="768"/>
                  </a:cubicBezTo>
                  <a:lnTo>
                    <a:pt x="1306" y="732"/>
                  </a:lnTo>
                  <a:lnTo>
                    <a:pt x="1306" y="569"/>
                  </a:lnTo>
                  <a:lnTo>
                    <a:pt x="1111" y="537"/>
                  </a:lnTo>
                  <a:cubicBezTo>
                    <a:pt x="1099" y="491"/>
                    <a:pt x="1082" y="448"/>
                    <a:pt x="1058" y="408"/>
                  </a:cubicBezTo>
                  <a:lnTo>
                    <a:pt x="1172" y="247"/>
                  </a:lnTo>
                  <a:lnTo>
                    <a:pt x="1055" y="132"/>
                  </a:lnTo>
                  <a:lnTo>
                    <a:pt x="896" y="247"/>
                  </a:lnTo>
                  <a:cubicBezTo>
                    <a:pt x="856" y="223"/>
                    <a:pt x="813" y="204"/>
                    <a:pt x="767" y="193"/>
                  </a:cubicBezTo>
                  <a:lnTo>
                    <a:pt x="733" y="0"/>
                  </a:lnTo>
                  <a:lnTo>
                    <a:pt x="570" y="0"/>
                  </a:lnTo>
                  <a:close/>
                  <a:moveTo>
                    <a:pt x="653" y="298"/>
                  </a:moveTo>
                  <a:cubicBezTo>
                    <a:pt x="849" y="298"/>
                    <a:pt x="1006" y="457"/>
                    <a:pt x="1006" y="653"/>
                  </a:cubicBezTo>
                  <a:cubicBezTo>
                    <a:pt x="1006" y="848"/>
                    <a:pt x="849" y="1007"/>
                    <a:pt x="653" y="1007"/>
                  </a:cubicBezTo>
                  <a:cubicBezTo>
                    <a:pt x="457" y="1007"/>
                    <a:pt x="299" y="848"/>
                    <a:pt x="299" y="653"/>
                  </a:cubicBezTo>
                  <a:cubicBezTo>
                    <a:pt x="299" y="457"/>
                    <a:pt x="457" y="298"/>
                    <a:pt x="653" y="298"/>
                  </a:cubicBezTo>
                  <a:close/>
                  <a:moveTo>
                    <a:pt x="653" y="385"/>
                  </a:moveTo>
                  <a:cubicBezTo>
                    <a:pt x="505" y="385"/>
                    <a:pt x="385" y="505"/>
                    <a:pt x="385" y="653"/>
                  </a:cubicBezTo>
                  <a:cubicBezTo>
                    <a:pt x="385" y="800"/>
                    <a:pt x="505" y="921"/>
                    <a:pt x="653" y="921"/>
                  </a:cubicBezTo>
                  <a:cubicBezTo>
                    <a:pt x="801" y="921"/>
                    <a:pt x="919" y="800"/>
                    <a:pt x="919" y="653"/>
                  </a:cubicBezTo>
                  <a:cubicBezTo>
                    <a:pt x="919" y="505"/>
                    <a:pt x="801" y="385"/>
                    <a:pt x="653" y="385"/>
                  </a:cubicBezTo>
                  <a:close/>
                  <a:moveTo>
                    <a:pt x="651" y="541"/>
                  </a:moveTo>
                  <a:cubicBezTo>
                    <a:pt x="713" y="541"/>
                    <a:pt x="763" y="590"/>
                    <a:pt x="763" y="653"/>
                  </a:cubicBezTo>
                  <a:cubicBezTo>
                    <a:pt x="763" y="715"/>
                    <a:pt x="713" y="766"/>
                    <a:pt x="651" y="766"/>
                  </a:cubicBezTo>
                  <a:cubicBezTo>
                    <a:pt x="589" y="766"/>
                    <a:pt x="538" y="715"/>
                    <a:pt x="538" y="653"/>
                  </a:cubicBezTo>
                  <a:cubicBezTo>
                    <a:pt x="538" y="590"/>
                    <a:pt x="589" y="541"/>
                    <a:pt x="651" y="541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464" name="그룹 463">
              <a:extLst>
                <a:ext uri="{FF2B5EF4-FFF2-40B4-BE49-F238E27FC236}">
                  <a16:creationId xmlns:a16="http://schemas.microsoft.com/office/drawing/2014/main" id="{3A6FD284-2A5C-48AB-8CB8-F660FB69860C}"/>
                </a:ext>
              </a:extLst>
            </p:cNvPr>
            <p:cNvGrpSpPr/>
            <p:nvPr/>
          </p:nvGrpSpPr>
          <p:grpSpPr>
            <a:xfrm>
              <a:off x="298523" y="1818162"/>
              <a:ext cx="1022855" cy="3269068"/>
              <a:chOff x="293254" y="1187748"/>
              <a:chExt cx="1022855" cy="3269068"/>
            </a:xfrm>
          </p:grpSpPr>
          <p:grpSp>
            <p:nvGrpSpPr>
              <p:cNvPr id="465" name="그룹 464">
                <a:extLst>
                  <a:ext uri="{FF2B5EF4-FFF2-40B4-BE49-F238E27FC236}">
                    <a16:creationId xmlns:a16="http://schemas.microsoft.com/office/drawing/2014/main" id="{4E4F95C4-A283-4960-8464-01AC9EC0F6E8}"/>
                  </a:ext>
                </a:extLst>
              </p:cNvPr>
              <p:cNvGrpSpPr/>
              <p:nvPr/>
            </p:nvGrpSpPr>
            <p:grpSpPr>
              <a:xfrm>
                <a:off x="293254" y="1187748"/>
                <a:ext cx="1022855" cy="426726"/>
                <a:chOff x="281894" y="1187748"/>
                <a:chExt cx="1022855" cy="426726"/>
              </a:xfrm>
            </p:grpSpPr>
            <p:sp>
              <p:nvSpPr>
                <p:cNvPr id="487" name="Oval 77">
                  <a:extLst>
                    <a:ext uri="{FF2B5EF4-FFF2-40B4-BE49-F238E27FC236}">
                      <a16:creationId xmlns:a16="http://schemas.microsoft.com/office/drawing/2014/main" id="{3F71D7A7-50BA-4EBE-BAC4-97E3028005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1894" y="1187748"/>
                  <a:ext cx="426726" cy="426726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직사각형 487">
                  <a:extLst>
                    <a:ext uri="{FF2B5EF4-FFF2-40B4-BE49-F238E27FC236}">
                      <a16:creationId xmlns:a16="http://schemas.microsoft.com/office/drawing/2014/main" id="{DB6DAE9F-1A1F-4719-9A19-8A29ED10F3BF}"/>
                    </a:ext>
                  </a:extLst>
                </p:cNvPr>
                <p:cNvSpPr/>
                <p:nvPr/>
              </p:nvSpPr>
              <p:spPr>
                <a:xfrm>
                  <a:off x="695490" y="1262612"/>
                  <a:ext cx="609259" cy="276999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1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전화</a:t>
                  </a:r>
                  <a:endParaRPr kumimoji="1" lang="en-US" altLang="ko-KR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489" name="그래픽 87" descr="스피커폰">
                  <a:extLst>
                    <a:ext uri="{FF2B5EF4-FFF2-40B4-BE49-F238E27FC236}">
                      <a16:creationId xmlns:a16="http://schemas.microsoft.com/office/drawing/2014/main" id="{96A1158B-7544-415E-A5D1-5C6E1517D0BF}"/>
                    </a:ext>
                  </a:extLst>
                </p:cNvPr>
                <p:cNvGrpSpPr/>
                <p:nvPr/>
              </p:nvGrpSpPr>
              <p:grpSpPr>
                <a:xfrm>
                  <a:off x="384311" y="1288311"/>
                  <a:ext cx="221893" cy="216996"/>
                  <a:chOff x="6293024" y="1697068"/>
                  <a:chExt cx="427931" cy="418486"/>
                </a:xfrm>
                <a:solidFill>
                  <a:srgbClr val="FFFFFF"/>
                </a:solidFill>
              </p:grpSpPr>
              <p:sp>
                <p:nvSpPr>
                  <p:cNvPr id="490" name="자유형: 도형 489">
                    <a:extLst>
                      <a:ext uri="{FF2B5EF4-FFF2-40B4-BE49-F238E27FC236}">
                        <a16:creationId xmlns:a16="http://schemas.microsoft.com/office/drawing/2014/main" id="{3B8346F2-CC63-47F3-BAA4-C52E9BB3F86F}"/>
                      </a:ext>
                    </a:extLst>
                  </p:cNvPr>
                  <p:cNvSpPr/>
                  <p:nvPr/>
                </p:nvSpPr>
                <p:spPr>
                  <a:xfrm>
                    <a:off x="6293024" y="1758012"/>
                    <a:ext cx="356464" cy="357542"/>
                  </a:xfrm>
                  <a:custGeom>
                    <a:avLst/>
                    <a:gdLst>
                      <a:gd name="connsiteX0" fmla="*/ 289479 w 356464"/>
                      <a:gd name="connsiteY0" fmla="*/ 217999 h 357542"/>
                      <a:gd name="connsiteX1" fmla="*/ 262031 w 356464"/>
                      <a:gd name="connsiteY1" fmla="*/ 217756 h 357542"/>
                      <a:gd name="connsiteX2" fmla="*/ 261787 w 356464"/>
                      <a:gd name="connsiteY2" fmla="*/ 217999 h 357542"/>
                      <a:gd name="connsiteX3" fmla="*/ 228769 w 356464"/>
                      <a:gd name="connsiteY3" fmla="*/ 252395 h 357542"/>
                      <a:gd name="connsiteX4" fmla="*/ 215368 w 356464"/>
                      <a:gd name="connsiteY4" fmla="*/ 252395 h 357542"/>
                      <a:gd name="connsiteX5" fmla="*/ 104582 w 356464"/>
                      <a:gd name="connsiteY5" fmla="*/ 142057 h 357542"/>
                      <a:gd name="connsiteX6" fmla="*/ 104582 w 356464"/>
                      <a:gd name="connsiteY6" fmla="*/ 128656 h 357542"/>
                      <a:gd name="connsiteX7" fmla="*/ 138971 w 356464"/>
                      <a:gd name="connsiteY7" fmla="*/ 94702 h 357542"/>
                      <a:gd name="connsiteX8" fmla="*/ 139215 w 356464"/>
                      <a:gd name="connsiteY8" fmla="*/ 67254 h 357542"/>
                      <a:gd name="connsiteX9" fmla="*/ 138971 w 356464"/>
                      <a:gd name="connsiteY9" fmla="*/ 67011 h 357542"/>
                      <a:gd name="connsiteX10" fmla="*/ 77339 w 356464"/>
                      <a:gd name="connsiteY10" fmla="*/ 5807 h 357542"/>
                      <a:gd name="connsiteX11" fmla="*/ 63938 w 356464"/>
                      <a:gd name="connsiteY11" fmla="*/ 0 h 357542"/>
                      <a:gd name="connsiteX12" fmla="*/ 50095 w 356464"/>
                      <a:gd name="connsiteY12" fmla="*/ 5807 h 357542"/>
                      <a:gd name="connsiteX13" fmla="*/ 14810 w 356464"/>
                      <a:gd name="connsiteY13" fmla="*/ 41099 h 357542"/>
                      <a:gd name="connsiteX14" fmla="*/ 71 w 356464"/>
                      <a:gd name="connsiteY14" fmla="*/ 72818 h 357542"/>
                      <a:gd name="connsiteX15" fmla="*/ 10347 w 356464"/>
                      <a:gd name="connsiteY15" fmla="*/ 130891 h 357542"/>
                      <a:gd name="connsiteX16" fmla="*/ 37143 w 356464"/>
                      <a:gd name="connsiteY16" fmla="*/ 177797 h 357542"/>
                      <a:gd name="connsiteX17" fmla="*/ 173360 w 356464"/>
                      <a:gd name="connsiteY17" fmla="*/ 318509 h 357542"/>
                      <a:gd name="connsiteX18" fmla="*/ 201487 w 356464"/>
                      <a:gd name="connsiteY18" fmla="*/ 336379 h 357542"/>
                      <a:gd name="connsiteX19" fmla="*/ 272941 w 356464"/>
                      <a:gd name="connsiteY19" fmla="*/ 357374 h 357542"/>
                      <a:gd name="connsiteX20" fmla="*/ 277228 w 356464"/>
                      <a:gd name="connsiteY20" fmla="*/ 357543 h 357542"/>
                      <a:gd name="connsiteX21" fmla="*/ 318496 w 356464"/>
                      <a:gd name="connsiteY21" fmla="*/ 339504 h 357542"/>
                      <a:gd name="connsiteX22" fmla="*/ 350650 w 356464"/>
                      <a:gd name="connsiteY22" fmla="*/ 307343 h 357542"/>
                      <a:gd name="connsiteX23" fmla="*/ 356457 w 356464"/>
                      <a:gd name="connsiteY23" fmla="*/ 293494 h 357542"/>
                      <a:gd name="connsiteX24" fmla="*/ 351098 w 356464"/>
                      <a:gd name="connsiteY24" fmla="*/ 279645 h 357542"/>
                      <a:gd name="connsiteX25" fmla="*/ 59280 w 356464"/>
                      <a:gd name="connsiteY25" fmla="*/ 14992 h 357542"/>
                      <a:gd name="connsiteX26" fmla="*/ 63938 w 356464"/>
                      <a:gd name="connsiteY26" fmla="*/ 12992 h 357542"/>
                      <a:gd name="connsiteX27" fmla="*/ 68186 w 356464"/>
                      <a:gd name="connsiteY27" fmla="*/ 15025 h 357542"/>
                      <a:gd name="connsiteX28" fmla="*/ 129779 w 356464"/>
                      <a:gd name="connsiteY28" fmla="*/ 76189 h 357542"/>
                      <a:gd name="connsiteX29" fmla="*/ 130029 w 356464"/>
                      <a:gd name="connsiteY29" fmla="*/ 85271 h 357542"/>
                      <a:gd name="connsiteX30" fmla="*/ 129844 w 356464"/>
                      <a:gd name="connsiteY30" fmla="*/ 85459 h 357542"/>
                      <a:gd name="connsiteX31" fmla="*/ 118691 w 356464"/>
                      <a:gd name="connsiteY31" fmla="*/ 96502 h 357542"/>
                      <a:gd name="connsiteX32" fmla="*/ 48250 w 356464"/>
                      <a:gd name="connsiteY32" fmla="*/ 26035 h 357542"/>
                      <a:gd name="connsiteX33" fmla="*/ 309317 w 356464"/>
                      <a:gd name="connsiteY33" fmla="*/ 330319 h 357542"/>
                      <a:gd name="connsiteX34" fmla="*/ 309148 w 356464"/>
                      <a:gd name="connsiteY34" fmla="*/ 330487 h 357542"/>
                      <a:gd name="connsiteX35" fmla="*/ 308979 w 356464"/>
                      <a:gd name="connsiteY35" fmla="*/ 330663 h 357542"/>
                      <a:gd name="connsiteX36" fmla="*/ 277234 w 356464"/>
                      <a:gd name="connsiteY36" fmla="*/ 344551 h 357542"/>
                      <a:gd name="connsiteX37" fmla="*/ 273857 w 356464"/>
                      <a:gd name="connsiteY37" fmla="*/ 344415 h 357542"/>
                      <a:gd name="connsiteX38" fmla="*/ 207508 w 356464"/>
                      <a:gd name="connsiteY38" fmla="*/ 324862 h 357542"/>
                      <a:gd name="connsiteX39" fmla="*/ 181148 w 356464"/>
                      <a:gd name="connsiteY39" fmla="*/ 308116 h 357542"/>
                      <a:gd name="connsiteX40" fmla="*/ 181005 w 356464"/>
                      <a:gd name="connsiteY40" fmla="*/ 308012 h 357542"/>
                      <a:gd name="connsiteX41" fmla="*/ 180862 w 356464"/>
                      <a:gd name="connsiteY41" fmla="*/ 307908 h 357542"/>
                      <a:gd name="connsiteX42" fmla="*/ 47802 w 356464"/>
                      <a:gd name="connsiteY42" fmla="*/ 170366 h 357542"/>
                      <a:gd name="connsiteX43" fmla="*/ 22469 w 356464"/>
                      <a:gd name="connsiteY43" fmla="*/ 126116 h 357542"/>
                      <a:gd name="connsiteX44" fmla="*/ 13069 w 356464"/>
                      <a:gd name="connsiteY44" fmla="*/ 73682 h 357542"/>
                      <a:gd name="connsiteX45" fmla="*/ 13069 w 356464"/>
                      <a:gd name="connsiteY45" fmla="*/ 73487 h 357542"/>
                      <a:gd name="connsiteX46" fmla="*/ 13069 w 356464"/>
                      <a:gd name="connsiteY46" fmla="*/ 73299 h 357542"/>
                      <a:gd name="connsiteX47" fmla="*/ 23774 w 356464"/>
                      <a:gd name="connsiteY47" fmla="*/ 50518 h 357542"/>
                      <a:gd name="connsiteX48" fmla="*/ 23898 w 356464"/>
                      <a:gd name="connsiteY48" fmla="*/ 50401 h 357542"/>
                      <a:gd name="connsiteX49" fmla="*/ 24015 w 356464"/>
                      <a:gd name="connsiteY49" fmla="*/ 50284 h 357542"/>
                      <a:gd name="connsiteX50" fmla="*/ 39091 w 356464"/>
                      <a:gd name="connsiteY50" fmla="*/ 35214 h 357542"/>
                      <a:gd name="connsiteX51" fmla="*/ 109447 w 356464"/>
                      <a:gd name="connsiteY51" fmla="*/ 105596 h 357542"/>
                      <a:gd name="connsiteX52" fmla="*/ 95391 w 356464"/>
                      <a:gd name="connsiteY52" fmla="*/ 119471 h 357542"/>
                      <a:gd name="connsiteX53" fmla="*/ 95391 w 356464"/>
                      <a:gd name="connsiteY53" fmla="*/ 151262 h 357542"/>
                      <a:gd name="connsiteX54" fmla="*/ 206151 w 356464"/>
                      <a:gd name="connsiteY54" fmla="*/ 261580 h 357542"/>
                      <a:gd name="connsiteX55" fmla="*/ 238110 w 356464"/>
                      <a:gd name="connsiteY55" fmla="*/ 261398 h 357542"/>
                      <a:gd name="connsiteX56" fmla="*/ 251407 w 356464"/>
                      <a:gd name="connsiteY56" fmla="*/ 247555 h 357542"/>
                      <a:gd name="connsiteX57" fmla="*/ 321744 w 356464"/>
                      <a:gd name="connsiteY57" fmla="*/ 317899 h 357542"/>
                      <a:gd name="connsiteX58" fmla="*/ 341471 w 356464"/>
                      <a:gd name="connsiteY58" fmla="*/ 298158 h 357542"/>
                      <a:gd name="connsiteX59" fmla="*/ 330929 w 356464"/>
                      <a:gd name="connsiteY59" fmla="*/ 308688 h 357542"/>
                      <a:gd name="connsiteX60" fmla="*/ 260404 w 356464"/>
                      <a:gd name="connsiteY60" fmla="*/ 238188 h 357542"/>
                      <a:gd name="connsiteX61" fmla="*/ 270992 w 356464"/>
                      <a:gd name="connsiteY61" fmla="*/ 227185 h 357542"/>
                      <a:gd name="connsiteX62" fmla="*/ 280074 w 356464"/>
                      <a:gd name="connsiteY62" fmla="*/ 226952 h 357542"/>
                      <a:gd name="connsiteX63" fmla="*/ 280307 w 356464"/>
                      <a:gd name="connsiteY63" fmla="*/ 227185 h 357542"/>
                      <a:gd name="connsiteX64" fmla="*/ 341939 w 356464"/>
                      <a:gd name="connsiteY64" fmla="*/ 288836 h 357542"/>
                      <a:gd name="connsiteX65" fmla="*/ 341491 w 356464"/>
                      <a:gd name="connsiteY65" fmla="*/ 298158 h 357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</a:cxnLst>
                    <a:rect l="l" t="t" r="r" b="b"/>
                    <a:pathLst>
                      <a:path w="356464" h="357542">
                        <a:moveTo>
                          <a:pt x="289479" y="217999"/>
                        </a:moveTo>
                        <a:cubicBezTo>
                          <a:pt x="281967" y="210353"/>
                          <a:pt x="269678" y="210243"/>
                          <a:pt x="262031" y="217756"/>
                        </a:cubicBezTo>
                        <a:cubicBezTo>
                          <a:pt x="261949" y="217836"/>
                          <a:pt x="261868" y="217918"/>
                          <a:pt x="261787" y="217999"/>
                        </a:cubicBezTo>
                        <a:lnTo>
                          <a:pt x="228769" y="252395"/>
                        </a:lnTo>
                        <a:cubicBezTo>
                          <a:pt x="225018" y="255971"/>
                          <a:pt x="219120" y="255971"/>
                          <a:pt x="215368" y="252395"/>
                        </a:cubicBezTo>
                        <a:lnTo>
                          <a:pt x="104582" y="142057"/>
                        </a:lnTo>
                        <a:cubicBezTo>
                          <a:pt x="101006" y="138306"/>
                          <a:pt x="101006" y="132407"/>
                          <a:pt x="104582" y="128656"/>
                        </a:cubicBezTo>
                        <a:lnTo>
                          <a:pt x="138971" y="94702"/>
                        </a:lnTo>
                        <a:cubicBezTo>
                          <a:pt x="146618" y="87190"/>
                          <a:pt x="146727" y="74901"/>
                          <a:pt x="139215" y="67254"/>
                        </a:cubicBezTo>
                        <a:cubicBezTo>
                          <a:pt x="139134" y="67173"/>
                          <a:pt x="139053" y="67091"/>
                          <a:pt x="138971" y="67011"/>
                        </a:cubicBezTo>
                        <a:lnTo>
                          <a:pt x="77339" y="5807"/>
                        </a:lnTo>
                        <a:cubicBezTo>
                          <a:pt x="73801" y="2197"/>
                          <a:pt x="68992" y="112"/>
                          <a:pt x="63938" y="0"/>
                        </a:cubicBezTo>
                        <a:cubicBezTo>
                          <a:pt x="58754" y="108"/>
                          <a:pt x="53804" y="2184"/>
                          <a:pt x="50095" y="5807"/>
                        </a:cubicBezTo>
                        <a:lnTo>
                          <a:pt x="14810" y="41099"/>
                        </a:lnTo>
                        <a:cubicBezTo>
                          <a:pt x="5917" y="49322"/>
                          <a:pt x="621" y="60718"/>
                          <a:pt x="71" y="72818"/>
                        </a:cubicBezTo>
                        <a:cubicBezTo>
                          <a:pt x="-553" y="92678"/>
                          <a:pt x="2945" y="112451"/>
                          <a:pt x="10347" y="130891"/>
                        </a:cubicBezTo>
                        <a:cubicBezTo>
                          <a:pt x="17695" y="147379"/>
                          <a:pt x="26672" y="163092"/>
                          <a:pt x="37143" y="177797"/>
                        </a:cubicBezTo>
                        <a:cubicBezTo>
                          <a:pt x="73544" y="232650"/>
                          <a:pt x="119717" y="280346"/>
                          <a:pt x="173360" y="318509"/>
                        </a:cubicBezTo>
                        <a:cubicBezTo>
                          <a:pt x="182290" y="325139"/>
                          <a:pt x="191690" y="331112"/>
                          <a:pt x="201487" y="336379"/>
                        </a:cubicBezTo>
                        <a:cubicBezTo>
                          <a:pt x="223676" y="348049"/>
                          <a:pt x="247965" y="355186"/>
                          <a:pt x="272941" y="357374"/>
                        </a:cubicBezTo>
                        <a:cubicBezTo>
                          <a:pt x="274370" y="357491"/>
                          <a:pt x="275805" y="357543"/>
                          <a:pt x="277228" y="357543"/>
                        </a:cubicBezTo>
                        <a:cubicBezTo>
                          <a:pt x="292886" y="357493"/>
                          <a:pt x="307825" y="350964"/>
                          <a:pt x="318496" y="339504"/>
                        </a:cubicBezTo>
                        <a:lnTo>
                          <a:pt x="350650" y="307343"/>
                        </a:lnTo>
                        <a:cubicBezTo>
                          <a:pt x="354347" y="303681"/>
                          <a:pt x="356436" y="298698"/>
                          <a:pt x="356457" y="293494"/>
                        </a:cubicBezTo>
                        <a:cubicBezTo>
                          <a:pt x="356598" y="288346"/>
                          <a:pt x="354668" y="283357"/>
                          <a:pt x="351098" y="279645"/>
                        </a:cubicBezTo>
                        <a:close/>
                        <a:moveTo>
                          <a:pt x="59280" y="14992"/>
                        </a:moveTo>
                        <a:cubicBezTo>
                          <a:pt x="60553" y="13806"/>
                          <a:pt x="62200" y="13098"/>
                          <a:pt x="63938" y="12992"/>
                        </a:cubicBezTo>
                        <a:cubicBezTo>
                          <a:pt x="65557" y="13118"/>
                          <a:pt x="67072" y="13843"/>
                          <a:pt x="68186" y="15025"/>
                        </a:cubicBezTo>
                        <a:lnTo>
                          <a:pt x="129779" y="76189"/>
                        </a:lnTo>
                        <a:cubicBezTo>
                          <a:pt x="132356" y="78629"/>
                          <a:pt x="132468" y="82694"/>
                          <a:pt x="130029" y="85271"/>
                        </a:cubicBezTo>
                        <a:cubicBezTo>
                          <a:pt x="129969" y="85335"/>
                          <a:pt x="129907" y="85398"/>
                          <a:pt x="129844" y="85459"/>
                        </a:cubicBezTo>
                        <a:lnTo>
                          <a:pt x="118691" y="96502"/>
                        </a:lnTo>
                        <a:lnTo>
                          <a:pt x="48250" y="26035"/>
                        </a:lnTo>
                        <a:close/>
                        <a:moveTo>
                          <a:pt x="309317" y="330319"/>
                        </a:moveTo>
                        <a:lnTo>
                          <a:pt x="309148" y="330487"/>
                        </a:lnTo>
                        <a:lnTo>
                          <a:pt x="308979" y="330663"/>
                        </a:lnTo>
                        <a:cubicBezTo>
                          <a:pt x="300781" y="339493"/>
                          <a:pt x="289284" y="344523"/>
                          <a:pt x="277234" y="344551"/>
                        </a:cubicBezTo>
                        <a:cubicBezTo>
                          <a:pt x="276150" y="344551"/>
                          <a:pt x="275058" y="344512"/>
                          <a:pt x="273857" y="344415"/>
                        </a:cubicBezTo>
                        <a:cubicBezTo>
                          <a:pt x="250661" y="342370"/>
                          <a:pt x="228106" y="335722"/>
                          <a:pt x="207508" y="324862"/>
                        </a:cubicBezTo>
                        <a:cubicBezTo>
                          <a:pt x="198330" y="319921"/>
                          <a:pt x="189521" y="314325"/>
                          <a:pt x="181148" y="308116"/>
                        </a:cubicBezTo>
                        <a:lnTo>
                          <a:pt x="181005" y="308012"/>
                        </a:lnTo>
                        <a:lnTo>
                          <a:pt x="180862" y="307908"/>
                        </a:lnTo>
                        <a:cubicBezTo>
                          <a:pt x="128426" y="270636"/>
                          <a:pt x="83317" y="224007"/>
                          <a:pt x="47802" y="170366"/>
                        </a:cubicBezTo>
                        <a:cubicBezTo>
                          <a:pt x="37910" y="156493"/>
                          <a:pt x="29424" y="141670"/>
                          <a:pt x="22469" y="126116"/>
                        </a:cubicBezTo>
                        <a:cubicBezTo>
                          <a:pt x="15835" y="109450"/>
                          <a:pt x="12638" y="91615"/>
                          <a:pt x="13069" y="73682"/>
                        </a:cubicBezTo>
                        <a:lnTo>
                          <a:pt x="13069" y="73487"/>
                        </a:lnTo>
                        <a:lnTo>
                          <a:pt x="13069" y="73299"/>
                        </a:lnTo>
                        <a:cubicBezTo>
                          <a:pt x="13509" y="64594"/>
                          <a:pt x="17354" y="56412"/>
                          <a:pt x="23774" y="50518"/>
                        </a:cubicBezTo>
                        <a:lnTo>
                          <a:pt x="23898" y="50401"/>
                        </a:lnTo>
                        <a:lnTo>
                          <a:pt x="24015" y="50284"/>
                        </a:lnTo>
                        <a:lnTo>
                          <a:pt x="39091" y="35214"/>
                        </a:lnTo>
                        <a:lnTo>
                          <a:pt x="109447" y="105596"/>
                        </a:lnTo>
                        <a:lnTo>
                          <a:pt x="95391" y="119471"/>
                        </a:lnTo>
                        <a:cubicBezTo>
                          <a:pt x="86750" y="128307"/>
                          <a:pt x="86750" y="142426"/>
                          <a:pt x="95391" y="151262"/>
                        </a:cubicBezTo>
                        <a:lnTo>
                          <a:pt x="206151" y="261580"/>
                        </a:lnTo>
                        <a:cubicBezTo>
                          <a:pt x="215048" y="270302"/>
                          <a:pt x="229313" y="270221"/>
                          <a:pt x="238110" y="261398"/>
                        </a:cubicBezTo>
                        <a:lnTo>
                          <a:pt x="251407" y="247555"/>
                        </a:lnTo>
                        <a:lnTo>
                          <a:pt x="321744" y="317899"/>
                        </a:lnTo>
                        <a:close/>
                        <a:moveTo>
                          <a:pt x="341471" y="298158"/>
                        </a:moveTo>
                        <a:lnTo>
                          <a:pt x="330929" y="308688"/>
                        </a:lnTo>
                        <a:lnTo>
                          <a:pt x="260404" y="238188"/>
                        </a:lnTo>
                        <a:lnTo>
                          <a:pt x="270992" y="227185"/>
                        </a:lnTo>
                        <a:cubicBezTo>
                          <a:pt x="273436" y="224612"/>
                          <a:pt x="277502" y="224508"/>
                          <a:pt x="280074" y="226952"/>
                        </a:cubicBezTo>
                        <a:cubicBezTo>
                          <a:pt x="280154" y="227027"/>
                          <a:pt x="280231" y="227105"/>
                          <a:pt x="280307" y="227185"/>
                        </a:cubicBezTo>
                        <a:lnTo>
                          <a:pt x="341939" y="288836"/>
                        </a:lnTo>
                        <a:cubicBezTo>
                          <a:pt x="344175" y="291607"/>
                          <a:pt x="343982" y="295613"/>
                          <a:pt x="341491" y="298158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449" cap="flat">
                    <a:solidFill>
                      <a:schemeClr val="bg1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dirty="0"/>
                  </a:p>
                </p:txBody>
              </p:sp>
              <p:sp>
                <p:nvSpPr>
                  <p:cNvPr id="491" name="자유형: 도형 490">
                    <a:extLst>
                      <a:ext uri="{FF2B5EF4-FFF2-40B4-BE49-F238E27FC236}">
                        <a16:creationId xmlns:a16="http://schemas.microsoft.com/office/drawing/2014/main" id="{700F98A5-7AC6-4E29-B413-87E8BCD1081B}"/>
                      </a:ext>
                    </a:extLst>
                  </p:cNvPr>
                  <p:cNvSpPr/>
                  <p:nvPr/>
                </p:nvSpPr>
                <p:spPr>
                  <a:xfrm>
                    <a:off x="6499902" y="1697068"/>
                    <a:ext cx="221053" cy="221059"/>
                  </a:xfrm>
                  <a:custGeom>
                    <a:avLst/>
                    <a:gdLst>
                      <a:gd name="connsiteX0" fmla="*/ 157653 w 221053"/>
                      <a:gd name="connsiteY0" fmla="*/ 63399 h 221059"/>
                      <a:gd name="connsiteX1" fmla="*/ 0 w 221053"/>
                      <a:gd name="connsiteY1" fmla="*/ 65 h 221059"/>
                      <a:gd name="connsiteX2" fmla="*/ 266 w 221053"/>
                      <a:gd name="connsiteY2" fmla="*/ 13057 h 221059"/>
                      <a:gd name="connsiteX3" fmla="*/ 207996 w 221053"/>
                      <a:gd name="connsiteY3" fmla="*/ 212053 h 221059"/>
                      <a:gd name="connsiteX4" fmla="*/ 207996 w 221053"/>
                      <a:gd name="connsiteY4" fmla="*/ 220793 h 221059"/>
                      <a:gd name="connsiteX5" fmla="*/ 220988 w 221053"/>
                      <a:gd name="connsiteY5" fmla="*/ 221059 h 221059"/>
                      <a:gd name="connsiteX6" fmla="*/ 157653 w 221053"/>
                      <a:gd name="connsiteY6" fmla="*/ 63399 h 2210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1053" h="221059">
                        <a:moveTo>
                          <a:pt x="157653" y="63399"/>
                        </a:moveTo>
                        <a:cubicBezTo>
                          <a:pt x="116041" y="21516"/>
                          <a:pt x="59022" y="-1389"/>
                          <a:pt x="0" y="65"/>
                        </a:cubicBezTo>
                        <a:lnTo>
                          <a:pt x="266" y="13057"/>
                        </a:lnTo>
                        <a:cubicBezTo>
                          <a:pt x="112581" y="10645"/>
                          <a:pt x="205585" y="99739"/>
                          <a:pt x="207996" y="212053"/>
                        </a:cubicBezTo>
                        <a:cubicBezTo>
                          <a:pt x="208058" y="214966"/>
                          <a:pt x="208058" y="217880"/>
                          <a:pt x="207996" y="220793"/>
                        </a:cubicBezTo>
                        <a:lnTo>
                          <a:pt x="220988" y="221059"/>
                        </a:lnTo>
                        <a:cubicBezTo>
                          <a:pt x="222450" y="162034"/>
                          <a:pt x="199543" y="105010"/>
                          <a:pt x="157653" y="6339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4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dirty="0"/>
                  </a:p>
                </p:txBody>
              </p:sp>
              <p:sp>
                <p:nvSpPr>
                  <p:cNvPr id="492" name="자유형: 도형 491">
                    <a:extLst>
                      <a:ext uri="{FF2B5EF4-FFF2-40B4-BE49-F238E27FC236}">
                        <a16:creationId xmlns:a16="http://schemas.microsoft.com/office/drawing/2014/main" id="{A979A147-2BD8-4C6E-9A4D-7E6F5EA8F565}"/>
                      </a:ext>
                    </a:extLst>
                  </p:cNvPr>
                  <p:cNvSpPr/>
                  <p:nvPr/>
                </p:nvSpPr>
                <p:spPr>
                  <a:xfrm>
                    <a:off x="6499850" y="1765033"/>
                    <a:ext cx="153160" cy="153152"/>
                  </a:xfrm>
                  <a:custGeom>
                    <a:avLst/>
                    <a:gdLst>
                      <a:gd name="connsiteX0" fmla="*/ 0 w 153160"/>
                      <a:gd name="connsiteY0" fmla="*/ 73 h 153152"/>
                      <a:gd name="connsiteX1" fmla="*/ 396 w 153160"/>
                      <a:gd name="connsiteY1" fmla="*/ 13064 h 153152"/>
                      <a:gd name="connsiteX2" fmla="*/ 140095 w 153160"/>
                      <a:gd name="connsiteY2" fmla="*/ 144263 h 153152"/>
                      <a:gd name="connsiteX3" fmla="*/ 140095 w 153160"/>
                      <a:gd name="connsiteY3" fmla="*/ 152757 h 153152"/>
                      <a:gd name="connsiteX4" fmla="*/ 153087 w 153160"/>
                      <a:gd name="connsiteY4" fmla="*/ 153153 h 153152"/>
                      <a:gd name="connsiteX5" fmla="*/ 9271 w 153160"/>
                      <a:gd name="connsiteY5" fmla="*/ 73 h 153152"/>
                      <a:gd name="connsiteX6" fmla="*/ 0 w 153160"/>
                      <a:gd name="connsiteY6" fmla="*/ 73 h 153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3160" h="153152">
                        <a:moveTo>
                          <a:pt x="0" y="73"/>
                        </a:moveTo>
                        <a:lnTo>
                          <a:pt x="396" y="13064"/>
                        </a:lnTo>
                        <a:cubicBezTo>
                          <a:pt x="75203" y="10717"/>
                          <a:pt x="137748" y="69457"/>
                          <a:pt x="140095" y="144263"/>
                        </a:cubicBezTo>
                        <a:cubicBezTo>
                          <a:pt x="140184" y="147094"/>
                          <a:pt x="140184" y="149926"/>
                          <a:pt x="140095" y="152757"/>
                        </a:cubicBezTo>
                        <a:lnTo>
                          <a:pt x="153087" y="153153"/>
                        </a:lnTo>
                        <a:cubicBezTo>
                          <a:pt x="155645" y="71167"/>
                          <a:pt x="91257" y="2631"/>
                          <a:pt x="9271" y="73"/>
                        </a:cubicBezTo>
                        <a:cubicBezTo>
                          <a:pt x="6181" y="-24"/>
                          <a:pt x="3089" y="-24"/>
                          <a:pt x="0" y="7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4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dirty="0"/>
                  </a:p>
                </p:txBody>
              </p:sp>
              <p:sp>
                <p:nvSpPr>
                  <p:cNvPr id="493" name="자유형: 도형 492">
                    <a:extLst>
                      <a:ext uri="{FF2B5EF4-FFF2-40B4-BE49-F238E27FC236}">
                        <a16:creationId xmlns:a16="http://schemas.microsoft.com/office/drawing/2014/main" id="{06F377DA-D7A8-4ADD-AFCF-F5252EC16216}"/>
                      </a:ext>
                    </a:extLst>
                  </p:cNvPr>
                  <p:cNvSpPr/>
                  <p:nvPr/>
                </p:nvSpPr>
                <p:spPr>
                  <a:xfrm>
                    <a:off x="6499668" y="1833038"/>
                    <a:ext cx="85326" cy="85329"/>
                  </a:xfrm>
                  <a:custGeom>
                    <a:avLst/>
                    <a:gdLst>
                      <a:gd name="connsiteX0" fmla="*/ 85173 w 85326"/>
                      <a:gd name="connsiteY0" fmla="*/ 85330 h 85329"/>
                      <a:gd name="connsiteX1" fmla="*/ 9830 w 85326"/>
                      <a:gd name="connsiteY1" fmla="*/ 151 h 85329"/>
                      <a:gd name="connsiteX2" fmla="*/ 0 w 85326"/>
                      <a:gd name="connsiteY2" fmla="*/ 150 h 85329"/>
                      <a:gd name="connsiteX3" fmla="*/ 760 w 85326"/>
                      <a:gd name="connsiteY3" fmla="*/ 13142 h 85329"/>
                      <a:gd name="connsiteX4" fmla="*/ 72214 w 85326"/>
                      <a:gd name="connsiteY4" fmla="*/ 76284 h 85329"/>
                      <a:gd name="connsiteX5" fmla="*/ 72214 w 85326"/>
                      <a:gd name="connsiteY5" fmla="*/ 84596 h 85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326" h="85329">
                        <a:moveTo>
                          <a:pt x="85173" y="85330"/>
                        </a:moveTo>
                        <a:cubicBezTo>
                          <a:pt x="87889" y="41003"/>
                          <a:pt x="54157" y="2867"/>
                          <a:pt x="9830" y="151"/>
                        </a:cubicBezTo>
                        <a:cubicBezTo>
                          <a:pt x="6556" y="-50"/>
                          <a:pt x="3274" y="-50"/>
                          <a:pt x="0" y="150"/>
                        </a:cubicBezTo>
                        <a:lnTo>
                          <a:pt x="760" y="13142"/>
                        </a:lnTo>
                        <a:cubicBezTo>
                          <a:pt x="37928" y="10847"/>
                          <a:pt x="69919" y="39116"/>
                          <a:pt x="72214" y="76284"/>
                        </a:cubicBezTo>
                        <a:cubicBezTo>
                          <a:pt x="72385" y="79052"/>
                          <a:pt x="72385" y="81828"/>
                          <a:pt x="72214" y="84596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4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dirty="0"/>
                  </a:p>
                </p:txBody>
              </p:sp>
            </p:grpSp>
          </p:grpSp>
          <p:grpSp>
            <p:nvGrpSpPr>
              <p:cNvPr id="466" name="그룹 465">
                <a:extLst>
                  <a:ext uri="{FF2B5EF4-FFF2-40B4-BE49-F238E27FC236}">
                    <a16:creationId xmlns:a16="http://schemas.microsoft.com/office/drawing/2014/main" id="{BD421B64-CDBB-4A4C-AE15-5751EDCFE629}"/>
                  </a:ext>
                </a:extLst>
              </p:cNvPr>
              <p:cNvGrpSpPr/>
              <p:nvPr/>
            </p:nvGrpSpPr>
            <p:grpSpPr>
              <a:xfrm>
                <a:off x="293254" y="1898333"/>
                <a:ext cx="868301" cy="426726"/>
                <a:chOff x="281894" y="1898334"/>
                <a:chExt cx="868301" cy="426726"/>
              </a:xfrm>
            </p:grpSpPr>
            <p:sp>
              <p:nvSpPr>
                <p:cNvPr id="484" name="Oval 63">
                  <a:extLst>
                    <a:ext uri="{FF2B5EF4-FFF2-40B4-BE49-F238E27FC236}">
                      <a16:creationId xmlns:a16="http://schemas.microsoft.com/office/drawing/2014/main" id="{441EAB70-E041-4A5D-8C18-A02C12455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1894" y="1898334"/>
                  <a:ext cx="426726" cy="426726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직사각형 484">
                  <a:extLst>
                    <a:ext uri="{FF2B5EF4-FFF2-40B4-BE49-F238E27FC236}">
                      <a16:creationId xmlns:a16="http://schemas.microsoft.com/office/drawing/2014/main" id="{3CF99FFD-55A3-42D1-A052-223C4342C265}"/>
                    </a:ext>
                  </a:extLst>
                </p:cNvPr>
                <p:cNvSpPr/>
                <p:nvPr/>
              </p:nvSpPr>
              <p:spPr>
                <a:xfrm>
                  <a:off x="695490" y="1984739"/>
                  <a:ext cx="454705" cy="253916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105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문자</a:t>
                  </a:r>
                  <a:endPara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sp>
              <p:nvSpPr>
                <p:cNvPr id="486" name="Freeform 130">
                  <a:extLst>
                    <a:ext uri="{FF2B5EF4-FFF2-40B4-BE49-F238E27FC236}">
                      <a16:creationId xmlns:a16="http://schemas.microsoft.com/office/drawing/2014/main" id="{2EB6E439-1ABE-4793-A01D-2C8586AD575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18073" y="2034849"/>
                  <a:ext cx="348802" cy="154160"/>
                </a:xfrm>
                <a:custGeom>
                  <a:avLst/>
                  <a:gdLst>
                    <a:gd name="T0" fmla="*/ 869 w 869"/>
                    <a:gd name="T1" fmla="*/ 6 h 384"/>
                    <a:gd name="T2" fmla="*/ 868 w 869"/>
                    <a:gd name="T3" fmla="*/ 4 h 384"/>
                    <a:gd name="T4" fmla="*/ 868 w 869"/>
                    <a:gd name="T5" fmla="*/ 3 h 384"/>
                    <a:gd name="T6" fmla="*/ 867 w 869"/>
                    <a:gd name="T7" fmla="*/ 2 h 384"/>
                    <a:gd name="T8" fmla="*/ 866 w 869"/>
                    <a:gd name="T9" fmla="*/ 2 h 384"/>
                    <a:gd name="T10" fmla="*/ 865 w 869"/>
                    <a:gd name="T11" fmla="*/ 1 h 384"/>
                    <a:gd name="T12" fmla="*/ 864 w 869"/>
                    <a:gd name="T13" fmla="*/ 0 h 384"/>
                    <a:gd name="T14" fmla="*/ 863 w 869"/>
                    <a:gd name="T15" fmla="*/ 0 h 384"/>
                    <a:gd name="T16" fmla="*/ 862 w 869"/>
                    <a:gd name="T17" fmla="*/ 0 h 384"/>
                    <a:gd name="T18" fmla="*/ 263 w 869"/>
                    <a:gd name="T19" fmla="*/ 0 h 384"/>
                    <a:gd name="T20" fmla="*/ 261 w 869"/>
                    <a:gd name="T21" fmla="*/ 0 h 384"/>
                    <a:gd name="T22" fmla="*/ 260 w 869"/>
                    <a:gd name="T23" fmla="*/ 0 h 384"/>
                    <a:gd name="T24" fmla="*/ 259 w 869"/>
                    <a:gd name="T25" fmla="*/ 1 h 384"/>
                    <a:gd name="T26" fmla="*/ 258 w 869"/>
                    <a:gd name="T27" fmla="*/ 2 h 384"/>
                    <a:gd name="T28" fmla="*/ 258 w 869"/>
                    <a:gd name="T29" fmla="*/ 2 h 384"/>
                    <a:gd name="T30" fmla="*/ 257 w 869"/>
                    <a:gd name="T31" fmla="*/ 3 h 384"/>
                    <a:gd name="T32" fmla="*/ 256 w 869"/>
                    <a:gd name="T33" fmla="*/ 4 h 384"/>
                    <a:gd name="T34" fmla="*/ 256 w 869"/>
                    <a:gd name="T35" fmla="*/ 6 h 384"/>
                    <a:gd name="T36" fmla="*/ 256 w 869"/>
                    <a:gd name="T37" fmla="*/ 7 h 384"/>
                    <a:gd name="T38" fmla="*/ 263 w 869"/>
                    <a:gd name="T39" fmla="*/ 384 h 384"/>
                    <a:gd name="T40" fmla="*/ 869 w 869"/>
                    <a:gd name="T41" fmla="*/ 377 h 384"/>
                    <a:gd name="T42" fmla="*/ 869 w 869"/>
                    <a:gd name="T43" fmla="*/ 6 h 384"/>
                    <a:gd name="T44" fmla="*/ 442 w 869"/>
                    <a:gd name="T45" fmla="*/ 169 h 384"/>
                    <a:gd name="T46" fmla="*/ 270 w 869"/>
                    <a:gd name="T47" fmla="*/ 22 h 384"/>
                    <a:gd name="T48" fmla="*/ 843 w 869"/>
                    <a:gd name="T49" fmla="*/ 14 h 384"/>
                    <a:gd name="T50" fmla="*/ 515 w 869"/>
                    <a:gd name="T51" fmla="*/ 214 h 384"/>
                    <a:gd name="T52" fmla="*/ 855 w 869"/>
                    <a:gd name="T53" fmla="*/ 22 h 384"/>
                    <a:gd name="T54" fmla="*/ 683 w 869"/>
                    <a:gd name="T55" fmla="*/ 168 h 384"/>
                    <a:gd name="T56" fmla="*/ 270 w 869"/>
                    <a:gd name="T57" fmla="*/ 370 h 384"/>
                    <a:gd name="T58" fmla="*/ 453 w 869"/>
                    <a:gd name="T59" fmla="*/ 178 h 384"/>
                    <a:gd name="T60" fmla="*/ 561 w 869"/>
                    <a:gd name="T61" fmla="*/ 244 h 384"/>
                    <a:gd name="T62" fmla="*/ 672 w 869"/>
                    <a:gd name="T63" fmla="*/ 177 h 384"/>
                    <a:gd name="T64" fmla="*/ 855 w 869"/>
                    <a:gd name="T65" fmla="*/ 370 h 384"/>
                    <a:gd name="T66" fmla="*/ 204 w 869"/>
                    <a:gd name="T67" fmla="*/ 7 h 384"/>
                    <a:gd name="T68" fmla="*/ 7 w 869"/>
                    <a:gd name="T69" fmla="*/ 14 h 384"/>
                    <a:gd name="T70" fmla="*/ 7 w 869"/>
                    <a:gd name="T71" fmla="*/ 0 h 384"/>
                    <a:gd name="T72" fmla="*/ 204 w 869"/>
                    <a:gd name="T73" fmla="*/ 7 h 384"/>
                    <a:gd name="T74" fmla="*/ 197 w 869"/>
                    <a:gd name="T75" fmla="*/ 95 h 384"/>
                    <a:gd name="T76" fmla="*/ 58 w 869"/>
                    <a:gd name="T77" fmla="*/ 88 h 384"/>
                    <a:gd name="T78" fmla="*/ 197 w 869"/>
                    <a:gd name="T79" fmla="*/ 81 h 384"/>
                    <a:gd name="T80" fmla="*/ 204 w 869"/>
                    <a:gd name="T81" fmla="*/ 169 h 384"/>
                    <a:gd name="T82" fmla="*/ 142 w 869"/>
                    <a:gd name="T83" fmla="*/ 176 h 384"/>
                    <a:gd name="T84" fmla="*/ 142 w 869"/>
                    <a:gd name="T85" fmla="*/ 162 h 384"/>
                    <a:gd name="T86" fmla="*/ 204 w 869"/>
                    <a:gd name="T87" fmla="*/ 169 h 3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9" h="384">
                      <a:moveTo>
                        <a:pt x="869" y="6"/>
                      </a:moveTo>
                      <a:cubicBezTo>
                        <a:pt x="869" y="6"/>
                        <a:pt x="869" y="6"/>
                        <a:pt x="869" y="6"/>
                      </a:cubicBezTo>
                      <a:cubicBezTo>
                        <a:pt x="869" y="6"/>
                        <a:pt x="869" y="5"/>
                        <a:pt x="869" y="5"/>
                      </a:cubicBezTo>
                      <a:cubicBezTo>
                        <a:pt x="868" y="5"/>
                        <a:pt x="868" y="5"/>
                        <a:pt x="868" y="4"/>
                      </a:cubicBezTo>
                      <a:cubicBezTo>
                        <a:pt x="868" y="4"/>
                        <a:pt x="868" y="4"/>
                        <a:pt x="868" y="4"/>
                      </a:cubicBezTo>
                      <a:cubicBezTo>
                        <a:pt x="868" y="4"/>
                        <a:pt x="868" y="3"/>
                        <a:pt x="868" y="3"/>
                      </a:cubicBezTo>
                      <a:cubicBezTo>
                        <a:pt x="868" y="3"/>
                        <a:pt x="867" y="3"/>
                        <a:pt x="867" y="3"/>
                      </a:cubicBezTo>
                      <a:cubicBezTo>
                        <a:pt x="867" y="3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6" y="2"/>
                      </a:cubicBezTo>
                      <a:cubicBezTo>
                        <a:pt x="866" y="1"/>
                        <a:pt x="866" y="1"/>
                        <a:pt x="866" y="1"/>
                      </a:cubicBezTo>
                      <a:cubicBezTo>
                        <a:pt x="866" y="1"/>
                        <a:pt x="865" y="1"/>
                        <a:pt x="865" y="1"/>
                      </a:cubicBezTo>
                      <a:cubicBezTo>
                        <a:pt x="865" y="1"/>
                        <a:pt x="865" y="1"/>
                        <a:pt x="865" y="1"/>
                      </a:cubicBezTo>
                      <a:cubicBezTo>
                        <a:pt x="864" y="0"/>
                        <a:pt x="864" y="0"/>
                        <a:pt x="864" y="0"/>
                      </a:cubicBezTo>
                      <a:cubicBezTo>
                        <a:pt x="864" y="0"/>
                        <a:pt x="864" y="0"/>
                        <a:pt x="863" y="0"/>
                      </a:cubicBezTo>
                      <a:cubicBezTo>
                        <a:pt x="863" y="0"/>
                        <a:pt x="863" y="0"/>
                        <a:pt x="863" y="0"/>
                      </a:cubicBezTo>
                      <a:cubicBezTo>
                        <a:pt x="863" y="0"/>
                        <a:pt x="862" y="0"/>
                        <a:pt x="862" y="0"/>
                      </a:cubicBezTo>
                      <a:cubicBezTo>
                        <a:pt x="862" y="0"/>
                        <a:pt x="862" y="0"/>
                        <a:pt x="862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2" y="0"/>
                        <a:pt x="262" y="0"/>
                        <a:pt x="262" y="0"/>
                      </a:cubicBezTo>
                      <a:cubicBezTo>
                        <a:pt x="262" y="0"/>
                        <a:pt x="261" y="0"/>
                        <a:pt x="261" y="0"/>
                      </a:cubicBezTo>
                      <a:cubicBezTo>
                        <a:pt x="261" y="0"/>
                        <a:pt x="261" y="0"/>
                        <a:pt x="261" y="0"/>
                      </a:cubicBezTo>
                      <a:cubicBezTo>
                        <a:pt x="260" y="0"/>
                        <a:pt x="260" y="0"/>
                        <a:pt x="260" y="0"/>
                      </a:cubicBezTo>
                      <a:cubicBezTo>
                        <a:pt x="260" y="1"/>
                        <a:pt x="260" y="1"/>
                        <a:pt x="259" y="1"/>
                      </a:cubicBezTo>
                      <a:cubicBezTo>
                        <a:pt x="259" y="1"/>
                        <a:pt x="259" y="1"/>
                        <a:pt x="259" y="1"/>
                      </a:cubicBezTo>
                      <a:cubicBezTo>
                        <a:pt x="259" y="1"/>
                        <a:pt x="258" y="1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7" y="2"/>
                        <a:pt x="257" y="3"/>
                        <a:pt x="257" y="3"/>
                      </a:cubicBezTo>
                      <a:cubicBezTo>
                        <a:pt x="257" y="3"/>
                        <a:pt x="257" y="3"/>
                        <a:pt x="257" y="3"/>
                      </a:cubicBezTo>
                      <a:cubicBezTo>
                        <a:pt x="257" y="3"/>
                        <a:pt x="257" y="4"/>
                        <a:pt x="257" y="4"/>
                      </a:cubicBezTo>
                      <a:cubicBezTo>
                        <a:pt x="257" y="4"/>
                        <a:pt x="256" y="4"/>
                        <a:pt x="256" y="4"/>
                      </a:cubicBezTo>
                      <a:cubicBezTo>
                        <a:pt x="256" y="5"/>
                        <a:pt x="256" y="5"/>
                        <a:pt x="256" y="5"/>
                      </a:cubicBezTo>
                      <a:cubicBezTo>
                        <a:pt x="256" y="5"/>
                        <a:pt x="256" y="6"/>
                        <a:pt x="256" y="6"/>
                      </a:cubicBezTo>
                      <a:cubicBezTo>
                        <a:pt x="256" y="6"/>
                        <a:pt x="256" y="6"/>
                        <a:pt x="256" y="6"/>
                      </a:cubicBezTo>
                      <a:cubicBezTo>
                        <a:pt x="256" y="7"/>
                        <a:pt x="256" y="7"/>
                        <a:pt x="256" y="7"/>
                      </a:cubicBezTo>
                      <a:cubicBezTo>
                        <a:pt x="256" y="377"/>
                        <a:pt x="256" y="377"/>
                        <a:pt x="256" y="377"/>
                      </a:cubicBezTo>
                      <a:cubicBezTo>
                        <a:pt x="256" y="380"/>
                        <a:pt x="259" y="384"/>
                        <a:pt x="263" y="384"/>
                      </a:cubicBezTo>
                      <a:cubicBezTo>
                        <a:pt x="862" y="384"/>
                        <a:pt x="862" y="384"/>
                        <a:pt x="862" y="384"/>
                      </a:cubicBezTo>
                      <a:cubicBezTo>
                        <a:pt x="866" y="384"/>
                        <a:pt x="869" y="380"/>
                        <a:pt x="869" y="377"/>
                      </a:cubicBezTo>
                      <a:cubicBezTo>
                        <a:pt x="869" y="7"/>
                        <a:pt x="869" y="7"/>
                        <a:pt x="869" y="7"/>
                      </a:cubicBezTo>
                      <a:cubicBezTo>
                        <a:pt x="869" y="7"/>
                        <a:pt x="869" y="7"/>
                        <a:pt x="869" y="6"/>
                      </a:cubicBezTo>
                      <a:close/>
                      <a:moveTo>
                        <a:pt x="270" y="22"/>
                      </a:moveTo>
                      <a:cubicBezTo>
                        <a:pt x="442" y="169"/>
                        <a:pt x="442" y="169"/>
                        <a:pt x="442" y="169"/>
                      </a:cubicBezTo>
                      <a:cubicBezTo>
                        <a:pt x="270" y="315"/>
                        <a:pt x="270" y="315"/>
                        <a:pt x="270" y="315"/>
                      </a:cubicBezTo>
                      <a:lnTo>
                        <a:pt x="270" y="22"/>
                      </a:lnTo>
                      <a:close/>
                      <a:moveTo>
                        <a:pt x="282" y="14"/>
                      </a:moveTo>
                      <a:cubicBezTo>
                        <a:pt x="843" y="14"/>
                        <a:pt x="843" y="14"/>
                        <a:pt x="843" y="14"/>
                      </a:cubicBezTo>
                      <a:cubicBezTo>
                        <a:pt x="607" y="214"/>
                        <a:pt x="607" y="214"/>
                        <a:pt x="607" y="214"/>
                      </a:cubicBezTo>
                      <a:cubicBezTo>
                        <a:pt x="582" y="235"/>
                        <a:pt x="541" y="235"/>
                        <a:pt x="515" y="214"/>
                      </a:cubicBezTo>
                      <a:lnTo>
                        <a:pt x="282" y="14"/>
                      </a:lnTo>
                      <a:close/>
                      <a:moveTo>
                        <a:pt x="855" y="22"/>
                      </a:moveTo>
                      <a:cubicBezTo>
                        <a:pt x="855" y="315"/>
                        <a:pt x="855" y="315"/>
                        <a:pt x="855" y="315"/>
                      </a:cubicBezTo>
                      <a:cubicBezTo>
                        <a:pt x="683" y="168"/>
                        <a:pt x="683" y="168"/>
                        <a:pt x="683" y="168"/>
                      </a:cubicBezTo>
                      <a:lnTo>
                        <a:pt x="855" y="22"/>
                      </a:lnTo>
                      <a:close/>
                      <a:moveTo>
                        <a:pt x="270" y="370"/>
                      </a:moveTo>
                      <a:cubicBezTo>
                        <a:pt x="270" y="333"/>
                        <a:pt x="270" y="333"/>
                        <a:pt x="270" y="333"/>
                      </a:cubicBezTo>
                      <a:cubicBezTo>
                        <a:pt x="453" y="178"/>
                        <a:pt x="453" y="178"/>
                        <a:pt x="453" y="178"/>
                      </a:cubicBezTo>
                      <a:cubicBezTo>
                        <a:pt x="506" y="224"/>
                        <a:pt x="506" y="224"/>
                        <a:pt x="506" y="224"/>
                      </a:cubicBezTo>
                      <a:cubicBezTo>
                        <a:pt x="521" y="237"/>
                        <a:pt x="541" y="244"/>
                        <a:pt x="561" y="244"/>
                      </a:cubicBezTo>
                      <a:cubicBezTo>
                        <a:pt x="581" y="244"/>
                        <a:pt x="601" y="237"/>
                        <a:pt x="616" y="224"/>
                      </a:cubicBezTo>
                      <a:cubicBezTo>
                        <a:pt x="672" y="177"/>
                        <a:pt x="672" y="177"/>
                        <a:pt x="672" y="177"/>
                      </a:cubicBezTo>
                      <a:cubicBezTo>
                        <a:pt x="855" y="333"/>
                        <a:pt x="855" y="333"/>
                        <a:pt x="855" y="333"/>
                      </a:cubicBezTo>
                      <a:cubicBezTo>
                        <a:pt x="855" y="370"/>
                        <a:pt x="855" y="370"/>
                        <a:pt x="855" y="370"/>
                      </a:cubicBezTo>
                      <a:lnTo>
                        <a:pt x="270" y="370"/>
                      </a:lnTo>
                      <a:close/>
                      <a:moveTo>
                        <a:pt x="204" y="7"/>
                      </a:moveTo>
                      <a:cubicBezTo>
                        <a:pt x="204" y="11"/>
                        <a:pt x="201" y="14"/>
                        <a:pt x="19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97" y="0"/>
                        <a:pt x="197" y="0"/>
                        <a:pt x="197" y="0"/>
                      </a:cubicBezTo>
                      <a:cubicBezTo>
                        <a:pt x="201" y="0"/>
                        <a:pt x="204" y="3"/>
                        <a:pt x="204" y="7"/>
                      </a:cubicBezTo>
                      <a:close/>
                      <a:moveTo>
                        <a:pt x="204" y="88"/>
                      </a:moveTo>
                      <a:cubicBezTo>
                        <a:pt x="204" y="92"/>
                        <a:pt x="201" y="95"/>
                        <a:pt x="197" y="95"/>
                      </a:cubicBezTo>
                      <a:cubicBezTo>
                        <a:pt x="65" y="95"/>
                        <a:pt x="65" y="95"/>
                        <a:pt x="65" y="95"/>
                      </a:cubicBezTo>
                      <a:cubicBezTo>
                        <a:pt x="61" y="95"/>
                        <a:pt x="58" y="92"/>
                        <a:pt x="58" y="88"/>
                      </a:cubicBezTo>
                      <a:cubicBezTo>
                        <a:pt x="58" y="84"/>
                        <a:pt x="61" y="81"/>
                        <a:pt x="65" y="81"/>
                      </a:cubicBezTo>
                      <a:cubicBezTo>
                        <a:pt x="197" y="81"/>
                        <a:pt x="197" y="81"/>
                        <a:pt x="197" y="81"/>
                      </a:cubicBezTo>
                      <a:cubicBezTo>
                        <a:pt x="201" y="81"/>
                        <a:pt x="204" y="84"/>
                        <a:pt x="204" y="88"/>
                      </a:cubicBezTo>
                      <a:close/>
                      <a:moveTo>
                        <a:pt x="204" y="169"/>
                      </a:moveTo>
                      <a:cubicBezTo>
                        <a:pt x="204" y="173"/>
                        <a:pt x="201" y="176"/>
                        <a:pt x="197" y="176"/>
                      </a:cubicBezTo>
                      <a:cubicBezTo>
                        <a:pt x="142" y="176"/>
                        <a:pt x="142" y="176"/>
                        <a:pt x="142" y="176"/>
                      </a:cubicBezTo>
                      <a:cubicBezTo>
                        <a:pt x="139" y="176"/>
                        <a:pt x="135" y="173"/>
                        <a:pt x="135" y="169"/>
                      </a:cubicBezTo>
                      <a:cubicBezTo>
                        <a:pt x="135" y="165"/>
                        <a:pt x="139" y="162"/>
                        <a:pt x="142" y="162"/>
                      </a:cubicBezTo>
                      <a:cubicBezTo>
                        <a:pt x="197" y="162"/>
                        <a:pt x="197" y="162"/>
                        <a:pt x="197" y="162"/>
                      </a:cubicBezTo>
                      <a:cubicBezTo>
                        <a:pt x="201" y="162"/>
                        <a:pt x="204" y="165"/>
                        <a:pt x="204" y="1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67" name="그룹 466">
                <a:extLst>
                  <a:ext uri="{FF2B5EF4-FFF2-40B4-BE49-F238E27FC236}">
                    <a16:creationId xmlns:a16="http://schemas.microsoft.com/office/drawing/2014/main" id="{1C8BFED5-D0DE-49AE-8919-52F27890D0E5}"/>
                  </a:ext>
                </a:extLst>
              </p:cNvPr>
              <p:cNvGrpSpPr/>
              <p:nvPr/>
            </p:nvGrpSpPr>
            <p:grpSpPr>
              <a:xfrm>
                <a:off x="293254" y="4030090"/>
                <a:ext cx="868301" cy="426726"/>
                <a:chOff x="281894" y="4030090"/>
                <a:chExt cx="868301" cy="426726"/>
              </a:xfrm>
            </p:grpSpPr>
            <p:sp>
              <p:nvSpPr>
                <p:cNvPr id="479" name="Oval 77">
                  <a:extLst>
                    <a:ext uri="{FF2B5EF4-FFF2-40B4-BE49-F238E27FC236}">
                      <a16:creationId xmlns:a16="http://schemas.microsoft.com/office/drawing/2014/main" id="{8395BEDF-7EEF-4724-BDB2-FA85D81B8E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1894" y="4030090"/>
                  <a:ext cx="426726" cy="426726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직사각형 479">
                  <a:extLst>
                    <a:ext uri="{FF2B5EF4-FFF2-40B4-BE49-F238E27FC236}">
                      <a16:creationId xmlns:a16="http://schemas.microsoft.com/office/drawing/2014/main" id="{3F2342BD-DA98-4935-89FB-C72F273C28D1}"/>
                    </a:ext>
                  </a:extLst>
                </p:cNvPr>
                <p:cNvSpPr/>
                <p:nvPr/>
              </p:nvSpPr>
              <p:spPr>
                <a:xfrm>
                  <a:off x="695490" y="4116495"/>
                  <a:ext cx="454705" cy="253916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105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녹취</a:t>
                  </a:r>
                  <a:endPara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481" name="그래픽 109" descr="암">
                  <a:extLst>
                    <a:ext uri="{FF2B5EF4-FFF2-40B4-BE49-F238E27FC236}">
                      <a16:creationId xmlns:a16="http://schemas.microsoft.com/office/drawing/2014/main" id="{39FBC112-7A6A-4973-AD61-F7B3B212C54B}"/>
                    </a:ext>
                  </a:extLst>
                </p:cNvPr>
                <p:cNvGrpSpPr/>
                <p:nvPr/>
              </p:nvGrpSpPr>
              <p:grpSpPr>
                <a:xfrm>
                  <a:off x="367299" y="4134330"/>
                  <a:ext cx="255916" cy="225406"/>
                  <a:chOff x="7025746" y="3790001"/>
                  <a:chExt cx="493545" cy="434706"/>
                </a:xfrm>
                <a:solidFill>
                  <a:srgbClr val="FFFFFF"/>
                </a:solidFill>
              </p:grpSpPr>
              <p:sp>
                <p:nvSpPr>
                  <p:cNvPr id="482" name="자유형: 도형 481">
                    <a:extLst>
                      <a:ext uri="{FF2B5EF4-FFF2-40B4-BE49-F238E27FC236}">
                        <a16:creationId xmlns:a16="http://schemas.microsoft.com/office/drawing/2014/main" id="{A5BE36B4-F0C0-4F5A-99C1-4BD6E70D40DF}"/>
                      </a:ext>
                    </a:extLst>
                  </p:cNvPr>
                  <p:cNvSpPr/>
                  <p:nvPr/>
                </p:nvSpPr>
                <p:spPr>
                  <a:xfrm>
                    <a:off x="7025746" y="3790001"/>
                    <a:ext cx="461848" cy="261654"/>
                  </a:xfrm>
                  <a:custGeom>
                    <a:avLst/>
                    <a:gdLst>
                      <a:gd name="connsiteX0" fmla="*/ 20020 w 461848"/>
                      <a:gd name="connsiteY0" fmla="*/ 110551 h 261654"/>
                      <a:gd name="connsiteX1" fmla="*/ 35587 w 461848"/>
                      <a:gd name="connsiteY1" fmla="*/ 241634 h 261654"/>
                      <a:gd name="connsiteX2" fmla="*/ 166670 w 461848"/>
                      <a:gd name="connsiteY2" fmla="*/ 226067 h 261654"/>
                      <a:gd name="connsiteX3" fmla="*/ 151102 w 461848"/>
                      <a:gd name="connsiteY3" fmla="*/ 94984 h 261654"/>
                      <a:gd name="connsiteX4" fmla="*/ 74275 w 461848"/>
                      <a:gd name="connsiteY4" fmla="*/ 76937 h 261654"/>
                      <a:gd name="connsiteX5" fmla="*/ 74184 w 461848"/>
                      <a:gd name="connsiteY5" fmla="*/ 76882 h 261654"/>
                      <a:gd name="connsiteX6" fmla="*/ 74215 w 461848"/>
                      <a:gd name="connsiteY6" fmla="*/ 76802 h 261654"/>
                      <a:gd name="connsiteX7" fmla="*/ 247031 w 461848"/>
                      <a:gd name="connsiteY7" fmla="*/ 14992 h 261654"/>
                      <a:gd name="connsiteX8" fmla="*/ 450974 w 461848"/>
                      <a:gd name="connsiteY8" fmla="*/ 102592 h 261654"/>
                      <a:gd name="connsiteX9" fmla="*/ 461849 w 461848"/>
                      <a:gd name="connsiteY9" fmla="*/ 92272 h 261654"/>
                      <a:gd name="connsiteX10" fmla="*/ 247046 w 461848"/>
                      <a:gd name="connsiteY10" fmla="*/ 2 h 261654"/>
                      <a:gd name="connsiteX11" fmla="*/ 21189 w 461848"/>
                      <a:gd name="connsiteY11" fmla="*/ 109023 h 261654"/>
                      <a:gd name="connsiteX12" fmla="*/ 21114 w 461848"/>
                      <a:gd name="connsiteY12" fmla="*/ 109105 h 261654"/>
                      <a:gd name="connsiteX13" fmla="*/ 15395 w 461848"/>
                      <a:gd name="connsiteY13" fmla="*/ 179234 h 261654"/>
                      <a:gd name="connsiteX14" fmla="*/ 32566 w 461848"/>
                      <a:gd name="connsiteY14" fmla="*/ 118766 h 261654"/>
                      <a:gd name="connsiteX15" fmla="*/ 32933 w 461848"/>
                      <a:gd name="connsiteY15" fmla="*/ 118331 h 261654"/>
                      <a:gd name="connsiteX16" fmla="*/ 143709 w 461848"/>
                      <a:gd name="connsiteY16" fmla="*/ 108298 h 261654"/>
                      <a:gd name="connsiteX17" fmla="*/ 153743 w 461848"/>
                      <a:gd name="connsiteY17" fmla="*/ 219073 h 261654"/>
                      <a:gd name="connsiteX18" fmla="*/ 42967 w 461848"/>
                      <a:gd name="connsiteY18" fmla="*/ 229107 h 261654"/>
                      <a:gd name="connsiteX19" fmla="*/ 15395 w 461848"/>
                      <a:gd name="connsiteY19" fmla="*/ 179234 h 261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61848" h="261654">
                        <a:moveTo>
                          <a:pt x="20020" y="110551"/>
                        </a:moveTo>
                        <a:cubicBezTo>
                          <a:pt x="-11879" y="151048"/>
                          <a:pt x="-4909" y="209735"/>
                          <a:pt x="35587" y="241634"/>
                        </a:cubicBezTo>
                        <a:cubicBezTo>
                          <a:pt x="76083" y="273533"/>
                          <a:pt x="134771" y="266564"/>
                          <a:pt x="166670" y="226067"/>
                        </a:cubicBezTo>
                        <a:cubicBezTo>
                          <a:pt x="198569" y="185570"/>
                          <a:pt x="191599" y="126883"/>
                          <a:pt x="151102" y="94984"/>
                        </a:cubicBezTo>
                        <a:cubicBezTo>
                          <a:pt x="129421" y="77905"/>
                          <a:pt x="101293" y="71298"/>
                          <a:pt x="74275" y="76937"/>
                        </a:cubicBezTo>
                        <a:cubicBezTo>
                          <a:pt x="74234" y="76947"/>
                          <a:pt x="74194" y="76923"/>
                          <a:pt x="74184" y="76882"/>
                        </a:cubicBezTo>
                        <a:cubicBezTo>
                          <a:pt x="74177" y="76852"/>
                          <a:pt x="74189" y="76819"/>
                          <a:pt x="74215" y="76802"/>
                        </a:cubicBezTo>
                        <a:cubicBezTo>
                          <a:pt x="122800" y="36589"/>
                          <a:pt x="183964" y="14713"/>
                          <a:pt x="247031" y="14992"/>
                        </a:cubicBezTo>
                        <a:cubicBezTo>
                          <a:pt x="324212" y="14680"/>
                          <a:pt x="398062" y="46401"/>
                          <a:pt x="450974" y="102592"/>
                        </a:cubicBezTo>
                        <a:lnTo>
                          <a:pt x="461849" y="92272"/>
                        </a:lnTo>
                        <a:cubicBezTo>
                          <a:pt x="406120" y="33089"/>
                          <a:pt x="328337" y="-323"/>
                          <a:pt x="247046" y="2"/>
                        </a:cubicBezTo>
                        <a:cubicBezTo>
                          <a:pt x="159033" y="-181"/>
                          <a:pt x="75795" y="39998"/>
                          <a:pt x="21189" y="109023"/>
                        </a:cubicBezTo>
                        <a:lnTo>
                          <a:pt x="21114" y="109105"/>
                        </a:lnTo>
                        <a:close/>
                        <a:moveTo>
                          <a:pt x="15395" y="179234"/>
                        </a:moveTo>
                        <a:cubicBezTo>
                          <a:pt x="12444" y="157566"/>
                          <a:pt x="18668" y="135649"/>
                          <a:pt x="32566" y="118766"/>
                        </a:cubicBezTo>
                        <a:cubicBezTo>
                          <a:pt x="32686" y="118616"/>
                          <a:pt x="32813" y="118481"/>
                          <a:pt x="32933" y="118331"/>
                        </a:cubicBezTo>
                        <a:cubicBezTo>
                          <a:pt x="60753" y="84971"/>
                          <a:pt x="110348" y="80478"/>
                          <a:pt x="143709" y="108298"/>
                        </a:cubicBezTo>
                        <a:cubicBezTo>
                          <a:pt x="177070" y="136117"/>
                          <a:pt x="181562" y="185713"/>
                          <a:pt x="153743" y="219073"/>
                        </a:cubicBezTo>
                        <a:cubicBezTo>
                          <a:pt x="125923" y="252434"/>
                          <a:pt x="76328" y="256926"/>
                          <a:pt x="42967" y="229107"/>
                        </a:cubicBezTo>
                        <a:cubicBezTo>
                          <a:pt x="27865" y="216514"/>
                          <a:pt x="18028" y="198721"/>
                          <a:pt x="15395" y="179234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7441" cap="flat">
                    <a:solidFill>
                      <a:schemeClr val="bg1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dirty="0"/>
                  </a:p>
                </p:txBody>
              </p:sp>
              <p:sp>
                <p:nvSpPr>
                  <p:cNvPr id="483" name="자유형: 도형 482">
                    <a:extLst>
                      <a:ext uri="{FF2B5EF4-FFF2-40B4-BE49-F238E27FC236}">
                        <a16:creationId xmlns:a16="http://schemas.microsoft.com/office/drawing/2014/main" id="{9059FB2D-7D13-4F09-B516-4C1E2CFAFD58}"/>
                      </a:ext>
                    </a:extLst>
                  </p:cNvPr>
                  <p:cNvSpPr/>
                  <p:nvPr/>
                </p:nvSpPr>
                <p:spPr>
                  <a:xfrm>
                    <a:off x="7057525" y="3963053"/>
                    <a:ext cx="461766" cy="261653"/>
                  </a:xfrm>
                  <a:custGeom>
                    <a:avLst/>
                    <a:gdLst>
                      <a:gd name="connsiteX0" fmla="*/ 441747 w 461766"/>
                      <a:gd name="connsiteY0" fmla="*/ 151103 h 261653"/>
                      <a:gd name="connsiteX1" fmla="*/ 426179 w 461766"/>
                      <a:gd name="connsiteY1" fmla="*/ 20020 h 261653"/>
                      <a:gd name="connsiteX2" fmla="*/ 295096 w 461766"/>
                      <a:gd name="connsiteY2" fmla="*/ 35587 h 261653"/>
                      <a:gd name="connsiteX3" fmla="*/ 310664 w 461766"/>
                      <a:gd name="connsiteY3" fmla="*/ 166670 h 261653"/>
                      <a:gd name="connsiteX4" fmla="*/ 387491 w 461766"/>
                      <a:gd name="connsiteY4" fmla="*/ 184717 h 261653"/>
                      <a:gd name="connsiteX5" fmla="*/ 387573 w 461766"/>
                      <a:gd name="connsiteY5" fmla="*/ 184785 h 261653"/>
                      <a:gd name="connsiteX6" fmla="*/ 387551 w 461766"/>
                      <a:gd name="connsiteY6" fmla="*/ 184844 h 261653"/>
                      <a:gd name="connsiteX7" fmla="*/ 214735 w 461766"/>
                      <a:gd name="connsiteY7" fmla="*/ 246662 h 261653"/>
                      <a:gd name="connsiteX8" fmla="*/ 10875 w 461766"/>
                      <a:gd name="connsiteY8" fmla="*/ 159062 h 261653"/>
                      <a:gd name="connsiteX9" fmla="*/ 0 w 461766"/>
                      <a:gd name="connsiteY9" fmla="*/ 169383 h 261653"/>
                      <a:gd name="connsiteX10" fmla="*/ 214735 w 461766"/>
                      <a:gd name="connsiteY10" fmla="*/ 261652 h 261653"/>
                      <a:gd name="connsiteX11" fmla="*/ 440488 w 461766"/>
                      <a:gd name="connsiteY11" fmla="*/ 152752 h 261653"/>
                      <a:gd name="connsiteX12" fmla="*/ 440727 w 461766"/>
                      <a:gd name="connsiteY12" fmla="*/ 152467 h 261653"/>
                      <a:gd name="connsiteX13" fmla="*/ 290838 w 461766"/>
                      <a:gd name="connsiteY13" fmla="*/ 106651 h 261653"/>
                      <a:gd name="connsiteX14" fmla="*/ 354699 w 461766"/>
                      <a:gd name="connsiteY14" fmla="*/ 15503 h 261653"/>
                      <a:gd name="connsiteX15" fmla="*/ 445846 w 461766"/>
                      <a:gd name="connsiteY15" fmla="*/ 79365 h 261653"/>
                      <a:gd name="connsiteX16" fmla="*/ 429155 w 461766"/>
                      <a:gd name="connsiteY16" fmla="*/ 142956 h 261653"/>
                      <a:gd name="connsiteX17" fmla="*/ 428946 w 461766"/>
                      <a:gd name="connsiteY17" fmla="*/ 143203 h 261653"/>
                      <a:gd name="connsiteX18" fmla="*/ 318140 w 461766"/>
                      <a:gd name="connsiteY18" fmla="*/ 153606 h 261653"/>
                      <a:gd name="connsiteX19" fmla="*/ 290838 w 461766"/>
                      <a:gd name="connsiteY19" fmla="*/ 106651 h 261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61766" h="261653">
                        <a:moveTo>
                          <a:pt x="441747" y="151103"/>
                        </a:moveTo>
                        <a:cubicBezTo>
                          <a:pt x="473646" y="110606"/>
                          <a:pt x="466675" y="51919"/>
                          <a:pt x="426179" y="20020"/>
                        </a:cubicBezTo>
                        <a:cubicBezTo>
                          <a:pt x="385683" y="-11879"/>
                          <a:pt x="326995" y="-4909"/>
                          <a:pt x="295096" y="35587"/>
                        </a:cubicBezTo>
                        <a:cubicBezTo>
                          <a:pt x="263198" y="76084"/>
                          <a:pt x="270168" y="134771"/>
                          <a:pt x="310664" y="166670"/>
                        </a:cubicBezTo>
                        <a:cubicBezTo>
                          <a:pt x="332345" y="183749"/>
                          <a:pt x="360473" y="190356"/>
                          <a:pt x="387491" y="184717"/>
                        </a:cubicBezTo>
                        <a:cubicBezTo>
                          <a:pt x="387533" y="184713"/>
                          <a:pt x="387569" y="184744"/>
                          <a:pt x="387573" y="184785"/>
                        </a:cubicBezTo>
                        <a:cubicBezTo>
                          <a:pt x="387575" y="184807"/>
                          <a:pt x="387567" y="184829"/>
                          <a:pt x="387551" y="184844"/>
                        </a:cubicBezTo>
                        <a:cubicBezTo>
                          <a:pt x="338968" y="225062"/>
                          <a:pt x="277804" y="246941"/>
                          <a:pt x="214735" y="246662"/>
                        </a:cubicBezTo>
                        <a:cubicBezTo>
                          <a:pt x="137582" y="246954"/>
                          <a:pt x="63765" y="215235"/>
                          <a:pt x="10875" y="159062"/>
                        </a:cubicBezTo>
                        <a:lnTo>
                          <a:pt x="0" y="169383"/>
                        </a:lnTo>
                        <a:cubicBezTo>
                          <a:pt x="55712" y="228549"/>
                          <a:pt x="133468" y="261960"/>
                          <a:pt x="214735" y="261652"/>
                        </a:cubicBezTo>
                        <a:cubicBezTo>
                          <a:pt x="302691" y="261832"/>
                          <a:pt x="385880" y="221703"/>
                          <a:pt x="440488" y="152752"/>
                        </a:cubicBezTo>
                        <a:lnTo>
                          <a:pt x="440727" y="152467"/>
                        </a:lnTo>
                        <a:close/>
                        <a:moveTo>
                          <a:pt x="290838" y="106651"/>
                        </a:moveTo>
                        <a:cubicBezTo>
                          <a:pt x="283303" y="63846"/>
                          <a:pt x="311895" y="23038"/>
                          <a:pt x="354699" y="15503"/>
                        </a:cubicBezTo>
                        <a:cubicBezTo>
                          <a:pt x="397504" y="7968"/>
                          <a:pt x="438312" y="36560"/>
                          <a:pt x="445846" y="79365"/>
                        </a:cubicBezTo>
                        <a:cubicBezTo>
                          <a:pt x="449828" y="101981"/>
                          <a:pt x="443731" y="125209"/>
                          <a:pt x="429155" y="142956"/>
                        </a:cubicBezTo>
                        <a:lnTo>
                          <a:pt x="428946" y="143203"/>
                        </a:lnTo>
                        <a:cubicBezTo>
                          <a:pt x="401220" y="176674"/>
                          <a:pt x="351611" y="181332"/>
                          <a:pt x="318140" y="153606"/>
                        </a:cubicBezTo>
                        <a:cubicBezTo>
                          <a:pt x="303755" y="141691"/>
                          <a:pt x="294078" y="125047"/>
                          <a:pt x="290838" y="10665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7441" cap="flat">
                    <a:solidFill>
                      <a:schemeClr val="bg1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dirty="0"/>
                  </a:p>
                </p:txBody>
              </p:sp>
            </p:grpSp>
          </p:grpSp>
          <p:grpSp>
            <p:nvGrpSpPr>
              <p:cNvPr id="468" name="그룹 467">
                <a:extLst>
                  <a:ext uri="{FF2B5EF4-FFF2-40B4-BE49-F238E27FC236}">
                    <a16:creationId xmlns:a16="http://schemas.microsoft.com/office/drawing/2014/main" id="{4A918699-7F2C-40C9-9FD8-01CD9CAB02D4}"/>
                  </a:ext>
                </a:extLst>
              </p:cNvPr>
              <p:cNvGrpSpPr/>
              <p:nvPr/>
            </p:nvGrpSpPr>
            <p:grpSpPr>
              <a:xfrm>
                <a:off x="293254" y="2608918"/>
                <a:ext cx="1016515" cy="426726"/>
                <a:chOff x="281894" y="2608920"/>
                <a:chExt cx="1016515" cy="426726"/>
              </a:xfrm>
            </p:grpSpPr>
            <p:sp>
              <p:nvSpPr>
                <p:cNvPr id="473" name="Oval 76">
                  <a:extLst>
                    <a:ext uri="{FF2B5EF4-FFF2-40B4-BE49-F238E27FC236}">
                      <a16:creationId xmlns:a16="http://schemas.microsoft.com/office/drawing/2014/main" id="{784C0755-4822-43D6-ADF4-D9954FF37E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1894" y="2608920"/>
                  <a:ext cx="426726" cy="426726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+mn-cs"/>
                  </a:endParaRPr>
                </a:p>
              </p:txBody>
            </p:sp>
            <p:sp>
              <p:nvSpPr>
                <p:cNvPr id="474" name="직사각형 473">
                  <a:extLst>
                    <a:ext uri="{FF2B5EF4-FFF2-40B4-BE49-F238E27FC236}">
                      <a16:creationId xmlns:a16="http://schemas.microsoft.com/office/drawing/2014/main" id="{04D088AE-F863-4BC1-A7E7-3B389ACA91F6}"/>
                    </a:ext>
                  </a:extLst>
                </p:cNvPr>
                <p:cNvSpPr/>
                <p:nvPr/>
              </p:nvSpPr>
              <p:spPr>
                <a:xfrm>
                  <a:off x="695490" y="2695325"/>
                  <a:ext cx="602919" cy="253916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105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주소록</a:t>
                  </a:r>
                  <a:endPara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475" name="그래픽 98" descr="주소록">
                  <a:extLst>
                    <a:ext uri="{FF2B5EF4-FFF2-40B4-BE49-F238E27FC236}">
                      <a16:creationId xmlns:a16="http://schemas.microsoft.com/office/drawing/2014/main" id="{44708EA7-8945-4C83-A563-EF8E484AD695}"/>
                    </a:ext>
                  </a:extLst>
                </p:cNvPr>
                <p:cNvGrpSpPr/>
                <p:nvPr/>
              </p:nvGrpSpPr>
              <p:grpSpPr>
                <a:xfrm>
                  <a:off x="388486" y="2691466"/>
                  <a:ext cx="213549" cy="261634"/>
                  <a:chOff x="7125379" y="4754331"/>
                  <a:chExt cx="312602" cy="382991"/>
                </a:xfrm>
                <a:solidFill>
                  <a:srgbClr val="FFFFFF"/>
                </a:solidFill>
              </p:grpSpPr>
              <p:sp>
                <p:nvSpPr>
                  <p:cNvPr id="476" name="자유형: 도형 475">
                    <a:extLst>
                      <a:ext uri="{FF2B5EF4-FFF2-40B4-BE49-F238E27FC236}">
                        <a16:creationId xmlns:a16="http://schemas.microsoft.com/office/drawing/2014/main" id="{7F887F1B-3ABC-47E2-97A2-34A305036AC2}"/>
                      </a:ext>
                    </a:extLst>
                  </p:cNvPr>
                  <p:cNvSpPr/>
                  <p:nvPr/>
                </p:nvSpPr>
                <p:spPr>
                  <a:xfrm>
                    <a:off x="7125379" y="4754331"/>
                    <a:ext cx="312602" cy="382991"/>
                  </a:xfrm>
                  <a:custGeom>
                    <a:avLst/>
                    <a:gdLst>
                      <a:gd name="connsiteX0" fmla="*/ 285740 w 310908"/>
                      <a:gd name="connsiteY0" fmla="*/ 0 h 380917"/>
                      <a:gd name="connsiteX1" fmla="*/ 0 w 310908"/>
                      <a:gd name="connsiteY1" fmla="*/ 0 h 380917"/>
                      <a:gd name="connsiteX2" fmla="*/ 0 w 310908"/>
                      <a:gd name="connsiteY2" fmla="*/ 380918 h 380917"/>
                      <a:gd name="connsiteX3" fmla="*/ 285740 w 310908"/>
                      <a:gd name="connsiteY3" fmla="*/ 380918 h 380917"/>
                      <a:gd name="connsiteX4" fmla="*/ 310908 w 310908"/>
                      <a:gd name="connsiteY4" fmla="*/ 355844 h 380917"/>
                      <a:gd name="connsiteX5" fmla="*/ 310908 w 310908"/>
                      <a:gd name="connsiteY5" fmla="*/ 25073 h 380917"/>
                      <a:gd name="connsiteX6" fmla="*/ 285740 w 310908"/>
                      <a:gd name="connsiteY6" fmla="*/ 0 h 380917"/>
                      <a:gd name="connsiteX7" fmla="*/ 10029 w 310908"/>
                      <a:gd name="connsiteY7" fmla="*/ 10029 h 380917"/>
                      <a:gd name="connsiteX8" fmla="*/ 46441 w 310908"/>
                      <a:gd name="connsiteY8" fmla="*/ 10029 h 380917"/>
                      <a:gd name="connsiteX9" fmla="*/ 46441 w 310908"/>
                      <a:gd name="connsiteY9" fmla="*/ 370888 h 380917"/>
                      <a:gd name="connsiteX10" fmla="*/ 10029 w 310908"/>
                      <a:gd name="connsiteY10" fmla="*/ 370888 h 380917"/>
                      <a:gd name="connsiteX11" fmla="*/ 300879 w 310908"/>
                      <a:gd name="connsiteY11" fmla="*/ 355854 h 380917"/>
                      <a:gd name="connsiteX12" fmla="*/ 285740 w 310908"/>
                      <a:gd name="connsiteY12" fmla="*/ 370898 h 380917"/>
                      <a:gd name="connsiteX13" fmla="*/ 56470 w 310908"/>
                      <a:gd name="connsiteY13" fmla="*/ 370898 h 380917"/>
                      <a:gd name="connsiteX14" fmla="*/ 56470 w 310908"/>
                      <a:gd name="connsiteY14" fmla="*/ 10029 h 380917"/>
                      <a:gd name="connsiteX15" fmla="*/ 285740 w 310908"/>
                      <a:gd name="connsiteY15" fmla="*/ 10029 h 380917"/>
                      <a:gd name="connsiteX16" fmla="*/ 300879 w 310908"/>
                      <a:gd name="connsiteY16" fmla="*/ 25073 h 380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10908" h="380917">
                        <a:moveTo>
                          <a:pt x="285740" y="0"/>
                        </a:moveTo>
                        <a:lnTo>
                          <a:pt x="0" y="0"/>
                        </a:lnTo>
                        <a:lnTo>
                          <a:pt x="0" y="380918"/>
                        </a:lnTo>
                        <a:lnTo>
                          <a:pt x="285740" y="380918"/>
                        </a:lnTo>
                        <a:cubicBezTo>
                          <a:pt x="299609" y="380932"/>
                          <a:pt x="310869" y="369713"/>
                          <a:pt x="310908" y="355844"/>
                        </a:cubicBezTo>
                        <a:lnTo>
                          <a:pt x="310908" y="25073"/>
                        </a:lnTo>
                        <a:cubicBezTo>
                          <a:pt x="310869" y="11205"/>
                          <a:pt x="299609" y="-14"/>
                          <a:pt x="285740" y="0"/>
                        </a:cubicBezTo>
                        <a:close/>
                        <a:moveTo>
                          <a:pt x="10029" y="10029"/>
                        </a:moveTo>
                        <a:lnTo>
                          <a:pt x="46441" y="10029"/>
                        </a:lnTo>
                        <a:lnTo>
                          <a:pt x="46441" y="370888"/>
                        </a:lnTo>
                        <a:lnTo>
                          <a:pt x="10029" y="370888"/>
                        </a:lnTo>
                        <a:close/>
                        <a:moveTo>
                          <a:pt x="300879" y="355854"/>
                        </a:moveTo>
                        <a:cubicBezTo>
                          <a:pt x="300846" y="364186"/>
                          <a:pt x="294071" y="370918"/>
                          <a:pt x="285740" y="370898"/>
                        </a:cubicBezTo>
                        <a:lnTo>
                          <a:pt x="56470" y="370898"/>
                        </a:lnTo>
                        <a:lnTo>
                          <a:pt x="56470" y="10029"/>
                        </a:lnTo>
                        <a:lnTo>
                          <a:pt x="285740" y="10029"/>
                        </a:lnTo>
                        <a:cubicBezTo>
                          <a:pt x="294071" y="10010"/>
                          <a:pt x="300846" y="16741"/>
                          <a:pt x="300879" y="2507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4961" cap="flat">
                    <a:solidFill>
                      <a:schemeClr val="bg1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dirty="0"/>
                  </a:p>
                </p:txBody>
              </p:sp>
              <p:sp>
                <p:nvSpPr>
                  <p:cNvPr id="477" name="자유형: 도형 476">
                    <a:extLst>
                      <a:ext uri="{FF2B5EF4-FFF2-40B4-BE49-F238E27FC236}">
                        <a16:creationId xmlns:a16="http://schemas.microsoft.com/office/drawing/2014/main" id="{E33B54FF-616D-44D7-8FDE-6D4D01FD4533}"/>
                      </a:ext>
                    </a:extLst>
                  </p:cNvPr>
                  <p:cNvSpPr/>
                  <p:nvPr/>
                </p:nvSpPr>
                <p:spPr>
                  <a:xfrm>
                    <a:off x="7261350" y="4863127"/>
                    <a:ext cx="76683" cy="76683"/>
                  </a:xfrm>
                  <a:custGeom>
                    <a:avLst/>
                    <a:gdLst>
                      <a:gd name="connsiteX0" fmla="*/ 38533 w 76683"/>
                      <a:gd name="connsiteY0" fmla="*/ 76683 h 76683"/>
                      <a:gd name="connsiteX1" fmla="*/ 76683 w 76683"/>
                      <a:gd name="connsiteY1" fmla="*/ 38151 h 76683"/>
                      <a:gd name="connsiteX2" fmla="*/ 38151 w 76683"/>
                      <a:gd name="connsiteY2" fmla="*/ 0 h 76683"/>
                      <a:gd name="connsiteX3" fmla="*/ 0 w 76683"/>
                      <a:gd name="connsiteY3" fmla="*/ 38341 h 76683"/>
                      <a:gd name="connsiteX4" fmla="*/ 38533 w 76683"/>
                      <a:gd name="connsiteY4" fmla="*/ 76683 h 76683"/>
                      <a:gd name="connsiteX5" fmla="*/ 38533 w 76683"/>
                      <a:gd name="connsiteY5" fmla="*/ 10029 h 76683"/>
                      <a:gd name="connsiteX6" fmla="*/ 66654 w 76683"/>
                      <a:gd name="connsiteY6" fmla="*/ 38532 h 76683"/>
                      <a:gd name="connsiteX7" fmla="*/ 38151 w 76683"/>
                      <a:gd name="connsiteY7" fmla="*/ 66653 h 76683"/>
                      <a:gd name="connsiteX8" fmla="*/ 10029 w 76683"/>
                      <a:gd name="connsiteY8" fmla="*/ 38341 h 76683"/>
                      <a:gd name="connsiteX9" fmla="*/ 38533 w 76683"/>
                      <a:gd name="connsiteY9" fmla="*/ 10029 h 76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6683" h="76683">
                        <a:moveTo>
                          <a:pt x="38533" y="76683"/>
                        </a:moveTo>
                        <a:cubicBezTo>
                          <a:pt x="59708" y="76578"/>
                          <a:pt x="76789" y="59327"/>
                          <a:pt x="76683" y="38151"/>
                        </a:cubicBezTo>
                        <a:cubicBezTo>
                          <a:pt x="76578" y="16976"/>
                          <a:pt x="59327" y="-105"/>
                          <a:pt x="38151" y="0"/>
                        </a:cubicBezTo>
                        <a:cubicBezTo>
                          <a:pt x="17051" y="105"/>
                          <a:pt x="0" y="17240"/>
                          <a:pt x="0" y="38341"/>
                        </a:cubicBezTo>
                        <a:cubicBezTo>
                          <a:pt x="53" y="59569"/>
                          <a:pt x="17304" y="76736"/>
                          <a:pt x="38533" y="76683"/>
                        </a:cubicBezTo>
                        <a:close/>
                        <a:moveTo>
                          <a:pt x="38533" y="10029"/>
                        </a:moveTo>
                        <a:cubicBezTo>
                          <a:pt x="54169" y="10134"/>
                          <a:pt x="66759" y="22895"/>
                          <a:pt x="66654" y="38532"/>
                        </a:cubicBezTo>
                        <a:cubicBezTo>
                          <a:pt x="66549" y="54168"/>
                          <a:pt x="53788" y="66758"/>
                          <a:pt x="38151" y="66653"/>
                        </a:cubicBezTo>
                        <a:cubicBezTo>
                          <a:pt x="22590" y="66548"/>
                          <a:pt x="10030" y="53903"/>
                          <a:pt x="10029" y="38341"/>
                        </a:cubicBezTo>
                        <a:cubicBezTo>
                          <a:pt x="10101" y="22660"/>
                          <a:pt x="22851" y="9995"/>
                          <a:pt x="38533" y="1002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496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dirty="0"/>
                  </a:p>
                </p:txBody>
              </p:sp>
              <p:sp>
                <p:nvSpPr>
                  <p:cNvPr id="478" name="자유형: 도형 477">
                    <a:extLst>
                      <a:ext uri="{FF2B5EF4-FFF2-40B4-BE49-F238E27FC236}">
                        <a16:creationId xmlns:a16="http://schemas.microsoft.com/office/drawing/2014/main" id="{8B0796B9-FC8E-4C89-AE78-BC7488A58795}"/>
                      </a:ext>
                    </a:extLst>
                  </p:cNvPr>
                  <p:cNvSpPr/>
                  <p:nvPr/>
                </p:nvSpPr>
                <p:spPr>
                  <a:xfrm>
                    <a:off x="7222823" y="4949333"/>
                    <a:ext cx="154135" cy="76683"/>
                  </a:xfrm>
                  <a:custGeom>
                    <a:avLst/>
                    <a:gdLst>
                      <a:gd name="connsiteX0" fmla="*/ 146428 w 154135"/>
                      <a:gd name="connsiteY0" fmla="*/ 23007 h 76683"/>
                      <a:gd name="connsiteX1" fmla="*/ 108848 w 154135"/>
                      <a:gd name="connsiteY1" fmla="*/ 4814 h 76683"/>
                      <a:gd name="connsiteX2" fmla="*/ 77060 w 154135"/>
                      <a:gd name="connsiteY2" fmla="*/ 0 h 76683"/>
                      <a:gd name="connsiteX3" fmla="*/ 7708 w 154135"/>
                      <a:gd name="connsiteY3" fmla="*/ 23007 h 76683"/>
                      <a:gd name="connsiteX4" fmla="*/ 0 w 154135"/>
                      <a:gd name="connsiteY4" fmla="*/ 38342 h 76683"/>
                      <a:gd name="connsiteX5" fmla="*/ 0 w 154135"/>
                      <a:gd name="connsiteY5" fmla="*/ 76684 h 76683"/>
                      <a:gd name="connsiteX6" fmla="*/ 154135 w 154135"/>
                      <a:gd name="connsiteY6" fmla="*/ 76684 h 76683"/>
                      <a:gd name="connsiteX7" fmla="*/ 154135 w 154135"/>
                      <a:gd name="connsiteY7" fmla="*/ 38342 h 76683"/>
                      <a:gd name="connsiteX8" fmla="*/ 146428 w 154135"/>
                      <a:gd name="connsiteY8" fmla="*/ 23007 h 76683"/>
                      <a:gd name="connsiteX9" fmla="*/ 144106 w 154135"/>
                      <a:gd name="connsiteY9" fmla="*/ 66655 h 76683"/>
                      <a:gd name="connsiteX10" fmla="*/ 10019 w 154135"/>
                      <a:gd name="connsiteY10" fmla="*/ 66655 h 76683"/>
                      <a:gd name="connsiteX11" fmla="*/ 10019 w 154135"/>
                      <a:gd name="connsiteY11" fmla="*/ 38342 h 76683"/>
                      <a:gd name="connsiteX12" fmla="*/ 13795 w 154135"/>
                      <a:gd name="connsiteY12" fmla="*/ 30970 h 76683"/>
                      <a:gd name="connsiteX13" fmla="*/ 47895 w 154135"/>
                      <a:gd name="connsiteY13" fmla="*/ 14492 h 76683"/>
                      <a:gd name="connsiteX14" fmla="*/ 77065 w 154135"/>
                      <a:gd name="connsiteY14" fmla="*/ 10029 h 76683"/>
                      <a:gd name="connsiteX15" fmla="*/ 106150 w 154135"/>
                      <a:gd name="connsiteY15" fmla="*/ 14462 h 76683"/>
                      <a:gd name="connsiteX16" fmla="*/ 140250 w 154135"/>
                      <a:gd name="connsiteY16" fmla="*/ 30885 h 76683"/>
                      <a:gd name="connsiteX17" fmla="*/ 144106 w 154135"/>
                      <a:gd name="connsiteY17" fmla="*/ 38342 h 76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54135" h="76683">
                        <a:moveTo>
                          <a:pt x="146428" y="23007"/>
                        </a:moveTo>
                        <a:cubicBezTo>
                          <a:pt x="135244" y="14490"/>
                          <a:pt x="122465" y="8304"/>
                          <a:pt x="108848" y="4814"/>
                        </a:cubicBezTo>
                        <a:cubicBezTo>
                          <a:pt x="98547" y="1653"/>
                          <a:pt x="87835" y="31"/>
                          <a:pt x="77060" y="0"/>
                        </a:cubicBezTo>
                        <a:cubicBezTo>
                          <a:pt x="52150" y="494"/>
                          <a:pt x="27973" y="8514"/>
                          <a:pt x="7708" y="23007"/>
                        </a:cubicBezTo>
                        <a:cubicBezTo>
                          <a:pt x="2956" y="26693"/>
                          <a:pt x="123" y="32329"/>
                          <a:pt x="0" y="38342"/>
                        </a:cubicBezTo>
                        <a:lnTo>
                          <a:pt x="0" y="76684"/>
                        </a:lnTo>
                        <a:lnTo>
                          <a:pt x="154135" y="76684"/>
                        </a:lnTo>
                        <a:lnTo>
                          <a:pt x="154135" y="38342"/>
                        </a:lnTo>
                        <a:cubicBezTo>
                          <a:pt x="154022" y="32327"/>
                          <a:pt x="151187" y="26687"/>
                          <a:pt x="146428" y="23007"/>
                        </a:cubicBezTo>
                        <a:close/>
                        <a:moveTo>
                          <a:pt x="144106" y="66655"/>
                        </a:moveTo>
                        <a:lnTo>
                          <a:pt x="10019" y="66655"/>
                        </a:lnTo>
                        <a:lnTo>
                          <a:pt x="10019" y="38342"/>
                        </a:lnTo>
                        <a:cubicBezTo>
                          <a:pt x="10153" y="35455"/>
                          <a:pt x="11530" y="32766"/>
                          <a:pt x="13795" y="30970"/>
                        </a:cubicBezTo>
                        <a:cubicBezTo>
                          <a:pt x="24160" y="23608"/>
                          <a:pt x="35686" y="18038"/>
                          <a:pt x="47895" y="14492"/>
                        </a:cubicBezTo>
                        <a:cubicBezTo>
                          <a:pt x="57377" y="11715"/>
                          <a:pt x="67187" y="10214"/>
                          <a:pt x="77065" y="10029"/>
                        </a:cubicBezTo>
                        <a:cubicBezTo>
                          <a:pt x="86925" y="10070"/>
                          <a:pt x="96726" y="11564"/>
                          <a:pt x="106150" y="14462"/>
                        </a:cubicBezTo>
                        <a:cubicBezTo>
                          <a:pt x="118507" y="17582"/>
                          <a:pt x="130106" y="23169"/>
                          <a:pt x="140250" y="30885"/>
                        </a:cubicBezTo>
                        <a:cubicBezTo>
                          <a:pt x="142581" y="32673"/>
                          <a:pt x="143995" y="35406"/>
                          <a:pt x="144106" y="38342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496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dirty="0"/>
                  </a:p>
                </p:txBody>
              </p:sp>
            </p:grpSp>
          </p:grpSp>
          <p:grpSp>
            <p:nvGrpSpPr>
              <p:cNvPr id="469" name="그룹 468">
                <a:extLst>
                  <a:ext uri="{FF2B5EF4-FFF2-40B4-BE49-F238E27FC236}">
                    <a16:creationId xmlns:a16="http://schemas.microsoft.com/office/drawing/2014/main" id="{10E85DDF-3516-4ED7-A71D-F9C7E5085314}"/>
                  </a:ext>
                </a:extLst>
              </p:cNvPr>
              <p:cNvGrpSpPr/>
              <p:nvPr/>
            </p:nvGrpSpPr>
            <p:grpSpPr>
              <a:xfrm>
                <a:off x="293254" y="3319503"/>
                <a:ext cx="868301" cy="426726"/>
                <a:chOff x="281894" y="3319506"/>
                <a:chExt cx="868301" cy="426726"/>
              </a:xfrm>
            </p:grpSpPr>
            <p:sp>
              <p:nvSpPr>
                <p:cNvPr id="470" name="Oval 77">
                  <a:extLst>
                    <a:ext uri="{FF2B5EF4-FFF2-40B4-BE49-F238E27FC236}">
                      <a16:creationId xmlns:a16="http://schemas.microsoft.com/office/drawing/2014/main" id="{0E67F11C-3FE7-4E5A-B198-FA4757C994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1894" y="3319506"/>
                  <a:ext cx="426726" cy="426726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+mn-cs"/>
                  </a:endParaRPr>
                </a:p>
              </p:txBody>
            </p:sp>
            <p:sp>
              <p:nvSpPr>
                <p:cNvPr id="471" name="Freeform 150">
                  <a:extLst>
                    <a:ext uri="{FF2B5EF4-FFF2-40B4-BE49-F238E27FC236}">
                      <a16:creationId xmlns:a16="http://schemas.microsoft.com/office/drawing/2014/main" id="{A601FD4D-E2A9-4F74-9919-9C1393BA883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64853" y="3387355"/>
                  <a:ext cx="261272" cy="263662"/>
                </a:xfrm>
                <a:custGeom>
                  <a:avLst/>
                  <a:gdLst>
                    <a:gd name="T0" fmla="*/ 104 w 505"/>
                    <a:gd name="T1" fmla="*/ 461 h 510"/>
                    <a:gd name="T2" fmla="*/ 207 w 505"/>
                    <a:gd name="T3" fmla="*/ 151 h 510"/>
                    <a:gd name="T4" fmla="*/ 120 w 505"/>
                    <a:gd name="T5" fmla="*/ 167 h 510"/>
                    <a:gd name="T6" fmla="*/ 450 w 505"/>
                    <a:gd name="T7" fmla="*/ 167 h 510"/>
                    <a:gd name="T8" fmla="*/ 423 w 505"/>
                    <a:gd name="T9" fmla="*/ 151 h 510"/>
                    <a:gd name="T10" fmla="*/ 466 w 505"/>
                    <a:gd name="T11" fmla="*/ 461 h 510"/>
                    <a:gd name="T12" fmla="*/ 505 w 505"/>
                    <a:gd name="T13" fmla="*/ 156 h 510"/>
                    <a:gd name="T14" fmla="*/ 459 w 505"/>
                    <a:gd name="T15" fmla="*/ 126 h 510"/>
                    <a:gd name="T16" fmla="*/ 459 w 505"/>
                    <a:gd name="T17" fmla="*/ 494 h 510"/>
                    <a:gd name="T18" fmla="*/ 17 w 505"/>
                    <a:gd name="T19" fmla="*/ 156 h 510"/>
                    <a:gd name="T20" fmla="*/ 256 w 505"/>
                    <a:gd name="T21" fmla="*/ 118 h 510"/>
                    <a:gd name="T22" fmla="*/ 1 w 505"/>
                    <a:gd name="T23" fmla="*/ 156 h 510"/>
                    <a:gd name="T24" fmla="*/ 459 w 505"/>
                    <a:gd name="T25" fmla="*/ 510 h 510"/>
                    <a:gd name="T26" fmla="*/ 80 w 505"/>
                    <a:gd name="T27" fmla="*/ 181 h 510"/>
                    <a:gd name="T28" fmla="*/ 0 w 505"/>
                    <a:gd name="T29" fmla="*/ 181 h 510"/>
                    <a:gd name="T30" fmla="*/ 72 w 505"/>
                    <a:gd name="T31" fmla="*/ 447 h 510"/>
                    <a:gd name="T32" fmla="*/ 64 w 505"/>
                    <a:gd name="T33" fmla="*/ 189 h 510"/>
                    <a:gd name="T34" fmla="*/ 16 w 505"/>
                    <a:gd name="T35" fmla="*/ 189 h 510"/>
                    <a:gd name="T36" fmla="*/ 8 w 505"/>
                    <a:gd name="T37" fmla="*/ 257 h 510"/>
                    <a:gd name="T38" fmla="*/ 72 w 505"/>
                    <a:gd name="T39" fmla="*/ 273 h 510"/>
                    <a:gd name="T40" fmla="*/ 72 w 505"/>
                    <a:gd name="T41" fmla="*/ 340 h 510"/>
                    <a:gd name="T42" fmla="*/ 8 w 505"/>
                    <a:gd name="T43" fmla="*/ 356 h 510"/>
                    <a:gd name="T44" fmla="*/ 80 w 505"/>
                    <a:gd name="T45" fmla="*/ 353 h 510"/>
                    <a:gd name="T46" fmla="*/ 0 w 505"/>
                    <a:gd name="T47" fmla="*/ 353 h 510"/>
                    <a:gd name="T48" fmla="*/ 80 w 505"/>
                    <a:gd name="T49" fmla="*/ 353 h 510"/>
                    <a:gd name="T50" fmla="*/ 473 w 505"/>
                    <a:gd name="T51" fmla="*/ 42 h 510"/>
                    <a:gd name="T52" fmla="*/ 401 w 505"/>
                    <a:gd name="T53" fmla="*/ 12 h 510"/>
                    <a:gd name="T54" fmla="*/ 206 w 505"/>
                    <a:gd name="T55" fmla="*/ 218 h 510"/>
                    <a:gd name="T56" fmla="*/ 266 w 505"/>
                    <a:gd name="T57" fmla="*/ 267 h 510"/>
                    <a:gd name="T58" fmla="*/ 449 w 505"/>
                    <a:gd name="T59" fmla="*/ 24 h 510"/>
                    <a:gd name="T60" fmla="*/ 260 w 505"/>
                    <a:gd name="T61" fmla="*/ 250 h 510"/>
                    <a:gd name="T62" fmla="*/ 399 w 505"/>
                    <a:gd name="T63" fmla="*/ 134 h 510"/>
                    <a:gd name="T64" fmla="*/ 339 w 505"/>
                    <a:gd name="T65" fmla="*/ 74 h 510"/>
                    <a:gd name="T66" fmla="*/ 393 w 505"/>
                    <a:gd name="T67" fmla="*/ 136 h 510"/>
                    <a:gd name="T68" fmla="*/ 452 w 505"/>
                    <a:gd name="T69" fmla="*/ 69 h 510"/>
                    <a:gd name="T70" fmla="*/ 392 w 505"/>
                    <a:gd name="T71" fmla="*/ 32 h 510"/>
                    <a:gd name="T72" fmla="*/ 452 w 505"/>
                    <a:gd name="T73" fmla="*/ 81 h 510"/>
                    <a:gd name="T74" fmla="*/ 268 w 505"/>
                    <a:gd name="T75" fmla="*/ 259 h 510"/>
                    <a:gd name="T76" fmla="*/ 219 w 505"/>
                    <a:gd name="T77" fmla="*/ 215 h 510"/>
                    <a:gd name="T78" fmla="*/ 188 w 505"/>
                    <a:gd name="T79" fmla="*/ 275 h 510"/>
                    <a:gd name="T80" fmla="*/ 198 w 505"/>
                    <a:gd name="T81" fmla="*/ 285 h 510"/>
                    <a:gd name="T82" fmla="*/ 201 w 505"/>
                    <a:gd name="T83" fmla="*/ 271 h 510"/>
                    <a:gd name="T84" fmla="*/ 174 w 505"/>
                    <a:gd name="T85" fmla="*/ 299 h 5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505" h="510">
                      <a:moveTo>
                        <a:pt x="458" y="469"/>
                      </a:moveTo>
                      <a:cubicBezTo>
                        <a:pt x="112" y="469"/>
                        <a:pt x="112" y="469"/>
                        <a:pt x="112" y="469"/>
                      </a:cubicBezTo>
                      <a:cubicBezTo>
                        <a:pt x="108" y="469"/>
                        <a:pt x="104" y="465"/>
                        <a:pt x="104" y="461"/>
                      </a:cubicBezTo>
                      <a:cubicBezTo>
                        <a:pt x="104" y="159"/>
                        <a:pt x="104" y="159"/>
                        <a:pt x="104" y="159"/>
                      </a:cubicBezTo>
                      <a:cubicBezTo>
                        <a:pt x="104" y="155"/>
                        <a:pt x="108" y="151"/>
                        <a:pt x="112" y="151"/>
                      </a:cubicBezTo>
                      <a:cubicBezTo>
                        <a:pt x="207" y="151"/>
                        <a:pt x="207" y="151"/>
                        <a:pt x="207" y="151"/>
                      </a:cubicBezTo>
                      <a:cubicBezTo>
                        <a:pt x="212" y="151"/>
                        <a:pt x="215" y="155"/>
                        <a:pt x="215" y="159"/>
                      </a:cubicBezTo>
                      <a:cubicBezTo>
                        <a:pt x="215" y="164"/>
                        <a:pt x="212" y="167"/>
                        <a:pt x="207" y="167"/>
                      </a:cubicBezTo>
                      <a:cubicBezTo>
                        <a:pt x="120" y="167"/>
                        <a:pt x="120" y="167"/>
                        <a:pt x="120" y="167"/>
                      </a:cubicBezTo>
                      <a:cubicBezTo>
                        <a:pt x="120" y="453"/>
                        <a:pt x="120" y="453"/>
                        <a:pt x="120" y="453"/>
                      </a:cubicBezTo>
                      <a:cubicBezTo>
                        <a:pt x="450" y="453"/>
                        <a:pt x="450" y="453"/>
                        <a:pt x="450" y="453"/>
                      </a:cubicBezTo>
                      <a:cubicBezTo>
                        <a:pt x="450" y="167"/>
                        <a:pt x="450" y="167"/>
                        <a:pt x="450" y="167"/>
                      </a:cubicBezTo>
                      <a:cubicBezTo>
                        <a:pt x="423" y="167"/>
                        <a:pt x="423" y="167"/>
                        <a:pt x="423" y="167"/>
                      </a:cubicBezTo>
                      <a:cubicBezTo>
                        <a:pt x="418" y="167"/>
                        <a:pt x="415" y="164"/>
                        <a:pt x="415" y="159"/>
                      </a:cubicBezTo>
                      <a:cubicBezTo>
                        <a:pt x="415" y="155"/>
                        <a:pt x="418" y="151"/>
                        <a:pt x="423" y="151"/>
                      </a:cubicBezTo>
                      <a:cubicBezTo>
                        <a:pt x="458" y="151"/>
                        <a:pt x="458" y="151"/>
                        <a:pt x="458" y="151"/>
                      </a:cubicBezTo>
                      <a:cubicBezTo>
                        <a:pt x="462" y="151"/>
                        <a:pt x="466" y="155"/>
                        <a:pt x="466" y="159"/>
                      </a:cubicBezTo>
                      <a:cubicBezTo>
                        <a:pt x="466" y="461"/>
                        <a:pt x="466" y="461"/>
                        <a:pt x="466" y="461"/>
                      </a:cubicBezTo>
                      <a:cubicBezTo>
                        <a:pt x="466" y="465"/>
                        <a:pt x="462" y="469"/>
                        <a:pt x="458" y="469"/>
                      </a:cubicBezTo>
                      <a:close/>
                      <a:moveTo>
                        <a:pt x="505" y="464"/>
                      </a:moveTo>
                      <a:cubicBezTo>
                        <a:pt x="505" y="156"/>
                        <a:pt x="505" y="156"/>
                        <a:pt x="505" y="156"/>
                      </a:cubicBezTo>
                      <a:cubicBezTo>
                        <a:pt x="505" y="130"/>
                        <a:pt x="484" y="110"/>
                        <a:pt x="459" y="110"/>
                      </a:cubicBezTo>
                      <a:cubicBezTo>
                        <a:pt x="454" y="110"/>
                        <a:pt x="451" y="113"/>
                        <a:pt x="451" y="118"/>
                      </a:cubicBezTo>
                      <a:cubicBezTo>
                        <a:pt x="451" y="122"/>
                        <a:pt x="454" y="126"/>
                        <a:pt x="459" y="126"/>
                      </a:cubicBezTo>
                      <a:cubicBezTo>
                        <a:pt x="475" y="126"/>
                        <a:pt x="489" y="139"/>
                        <a:pt x="489" y="156"/>
                      </a:cubicBezTo>
                      <a:cubicBezTo>
                        <a:pt x="489" y="464"/>
                        <a:pt x="489" y="464"/>
                        <a:pt x="489" y="464"/>
                      </a:cubicBezTo>
                      <a:cubicBezTo>
                        <a:pt x="489" y="481"/>
                        <a:pt x="475" y="494"/>
                        <a:pt x="459" y="494"/>
                      </a:cubicBezTo>
                      <a:cubicBezTo>
                        <a:pt x="47" y="494"/>
                        <a:pt x="47" y="494"/>
                        <a:pt x="47" y="494"/>
                      </a:cubicBezTo>
                      <a:cubicBezTo>
                        <a:pt x="31" y="494"/>
                        <a:pt x="17" y="481"/>
                        <a:pt x="17" y="464"/>
                      </a:cubicBezTo>
                      <a:cubicBezTo>
                        <a:pt x="17" y="156"/>
                        <a:pt x="17" y="156"/>
                        <a:pt x="17" y="156"/>
                      </a:cubicBezTo>
                      <a:cubicBezTo>
                        <a:pt x="17" y="139"/>
                        <a:pt x="31" y="126"/>
                        <a:pt x="47" y="126"/>
                      </a:cubicBezTo>
                      <a:cubicBezTo>
                        <a:pt x="248" y="126"/>
                        <a:pt x="248" y="126"/>
                        <a:pt x="248" y="126"/>
                      </a:cubicBezTo>
                      <a:cubicBezTo>
                        <a:pt x="253" y="126"/>
                        <a:pt x="256" y="122"/>
                        <a:pt x="256" y="118"/>
                      </a:cubicBezTo>
                      <a:cubicBezTo>
                        <a:pt x="256" y="113"/>
                        <a:pt x="253" y="110"/>
                        <a:pt x="248" y="110"/>
                      </a:cubicBezTo>
                      <a:cubicBezTo>
                        <a:pt x="47" y="110"/>
                        <a:pt x="47" y="110"/>
                        <a:pt x="47" y="110"/>
                      </a:cubicBezTo>
                      <a:cubicBezTo>
                        <a:pt x="22" y="110"/>
                        <a:pt x="1" y="130"/>
                        <a:pt x="1" y="156"/>
                      </a:cubicBezTo>
                      <a:cubicBezTo>
                        <a:pt x="1" y="464"/>
                        <a:pt x="1" y="464"/>
                        <a:pt x="1" y="464"/>
                      </a:cubicBezTo>
                      <a:cubicBezTo>
                        <a:pt x="1" y="490"/>
                        <a:pt x="22" y="510"/>
                        <a:pt x="47" y="510"/>
                      </a:cubicBezTo>
                      <a:cubicBezTo>
                        <a:pt x="459" y="510"/>
                        <a:pt x="459" y="510"/>
                        <a:pt x="459" y="510"/>
                      </a:cubicBezTo>
                      <a:cubicBezTo>
                        <a:pt x="484" y="510"/>
                        <a:pt x="505" y="490"/>
                        <a:pt x="505" y="464"/>
                      </a:cubicBezTo>
                      <a:close/>
                      <a:moveTo>
                        <a:pt x="80" y="439"/>
                      </a:moveTo>
                      <a:cubicBezTo>
                        <a:pt x="80" y="181"/>
                        <a:pt x="80" y="181"/>
                        <a:pt x="80" y="181"/>
                      </a:cubicBezTo>
                      <a:cubicBezTo>
                        <a:pt x="80" y="177"/>
                        <a:pt x="76" y="173"/>
                        <a:pt x="72" y="173"/>
                      </a:cubicBezTo>
                      <a:cubicBezTo>
                        <a:pt x="8" y="173"/>
                        <a:pt x="8" y="173"/>
                        <a:pt x="8" y="173"/>
                      </a:cubicBezTo>
                      <a:cubicBezTo>
                        <a:pt x="4" y="173"/>
                        <a:pt x="0" y="177"/>
                        <a:pt x="0" y="181"/>
                      </a:cubicBezTo>
                      <a:cubicBezTo>
                        <a:pt x="0" y="439"/>
                        <a:pt x="0" y="439"/>
                        <a:pt x="0" y="439"/>
                      </a:cubicBezTo>
                      <a:cubicBezTo>
                        <a:pt x="0" y="443"/>
                        <a:pt x="4" y="447"/>
                        <a:pt x="8" y="447"/>
                      </a:cubicBezTo>
                      <a:cubicBezTo>
                        <a:pt x="72" y="447"/>
                        <a:pt x="72" y="447"/>
                        <a:pt x="72" y="447"/>
                      </a:cubicBezTo>
                      <a:cubicBezTo>
                        <a:pt x="76" y="447"/>
                        <a:pt x="80" y="443"/>
                        <a:pt x="80" y="439"/>
                      </a:cubicBezTo>
                      <a:close/>
                      <a:moveTo>
                        <a:pt x="16" y="189"/>
                      </a:moveTo>
                      <a:cubicBezTo>
                        <a:pt x="64" y="189"/>
                        <a:pt x="64" y="189"/>
                        <a:pt x="64" y="189"/>
                      </a:cubicBezTo>
                      <a:cubicBezTo>
                        <a:pt x="64" y="431"/>
                        <a:pt x="64" y="431"/>
                        <a:pt x="64" y="431"/>
                      </a:cubicBezTo>
                      <a:cubicBezTo>
                        <a:pt x="16" y="431"/>
                        <a:pt x="16" y="431"/>
                        <a:pt x="16" y="431"/>
                      </a:cubicBezTo>
                      <a:lnTo>
                        <a:pt x="16" y="189"/>
                      </a:lnTo>
                      <a:close/>
                      <a:moveTo>
                        <a:pt x="80" y="265"/>
                      </a:moveTo>
                      <a:cubicBezTo>
                        <a:pt x="80" y="261"/>
                        <a:pt x="76" y="257"/>
                        <a:pt x="72" y="257"/>
                      </a:cubicBezTo>
                      <a:cubicBezTo>
                        <a:pt x="8" y="257"/>
                        <a:pt x="8" y="257"/>
                        <a:pt x="8" y="257"/>
                      </a:cubicBezTo>
                      <a:cubicBezTo>
                        <a:pt x="4" y="257"/>
                        <a:pt x="0" y="261"/>
                        <a:pt x="0" y="265"/>
                      </a:cubicBezTo>
                      <a:cubicBezTo>
                        <a:pt x="0" y="270"/>
                        <a:pt x="4" y="273"/>
                        <a:pt x="8" y="273"/>
                      </a:cubicBezTo>
                      <a:cubicBezTo>
                        <a:pt x="72" y="273"/>
                        <a:pt x="72" y="273"/>
                        <a:pt x="72" y="273"/>
                      </a:cubicBezTo>
                      <a:cubicBezTo>
                        <a:pt x="76" y="273"/>
                        <a:pt x="80" y="270"/>
                        <a:pt x="80" y="265"/>
                      </a:cubicBezTo>
                      <a:close/>
                      <a:moveTo>
                        <a:pt x="80" y="348"/>
                      </a:moveTo>
                      <a:cubicBezTo>
                        <a:pt x="80" y="344"/>
                        <a:pt x="76" y="340"/>
                        <a:pt x="72" y="340"/>
                      </a:cubicBezTo>
                      <a:cubicBezTo>
                        <a:pt x="8" y="340"/>
                        <a:pt x="8" y="340"/>
                        <a:pt x="8" y="340"/>
                      </a:cubicBezTo>
                      <a:cubicBezTo>
                        <a:pt x="4" y="340"/>
                        <a:pt x="0" y="344"/>
                        <a:pt x="0" y="348"/>
                      </a:cubicBezTo>
                      <a:cubicBezTo>
                        <a:pt x="0" y="353"/>
                        <a:pt x="4" y="356"/>
                        <a:pt x="8" y="356"/>
                      </a:cubicBezTo>
                      <a:cubicBezTo>
                        <a:pt x="72" y="356"/>
                        <a:pt x="72" y="356"/>
                        <a:pt x="72" y="356"/>
                      </a:cubicBezTo>
                      <a:cubicBezTo>
                        <a:pt x="76" y="356"/>
                        <a:pt x="80" y="353"/>
                        <a:pt x="80" y="348"/>
                      </a:cubicBezTo>
                      <a:close/>
                      <a:moveTo>
                        <a:pt x="80" y="353"/>
                      </a:moveTo>
                      <a:cubicBezTo>
                        <a:pt x="80" y="348"/>
                        <a:pt x="76" y="345"/>
                        <a:pt x="72" y="345"/>
                      </a:cubicBezTo>
                      <a:cubicBezTo>
                        <a:pt x="8" y="345"/>
                        <a:pt x="8" y="345"/>
                        <a:pt x="8" y="345"/>
                      </a:cubicBezTo>
                      <a:cubicBezTo>
                        <a:pt x="4" y="345"/>
                        <a:pt x="0" y="348"/>
                        <a:pt x="0" y="353"/>
                      </a:cubicBezTo>
                      <a:cubicBezTo>
                        <a:pt x="0" y="357"/>
                        <a:pt x="4" y="361"/>
                        <a:pt x="8" y="361"/>
                      </a:cubicBezTo>
                      <a:cubicBezTo>
                        <a:pt x="72" y="361"/>
                        <a:pt x="72" y="361"/>
                        <a:pt x="72" y="361"/>
                      </a:cubicBezTo>
                      <a:cubicBezTo>
                        <a:pt x="76" y="361"/>
                        <a:pt x="80" y="357"/>
                        <a:pt x="80" y="353"/>
                      </a:cubicBezTo>
                      <a:close/>
                      <a:moveTo>
                        <a:pt x="266" y="267"/>
                      </a:moveTo>
                      <a:cubicBezTo>
                        <a:pt x="460" y="72"/>
                        <a:pt x="460" y="72"/>
                        <a:pt x="460" y="72"/>
                      </a:cubicBezTo>
                      <a:cubicBezTo>
                        <a:pt x="468" y="64"/>
                        <a:pt x="473" y="53"/>
                        <a:pt x="473" y="42"/>
                      </a:cubicBezTo>
                      <a:cubicBezTo>
                        <a:pt x="473" y="31"/>
                        <a:pt x="468" y="20"/>
                        <a:pt x="460" y="12"/>
                      </a:cubicBezTo>
                      <a:cubicBezTo>
                        <a:pt x="452" y="4"/>
                        <a:pt x="442" y="0"/>
                        <a:pt x="431" y="0"/>
                      </a:cubicBezTo>
                      <a:cubicBezTo>
                        <a:pt x="419" y="0"/>
                        <a:pt x="409" y="4"/>
                        <a:pt x="401" y="12"/>
                      </a:cubicBezTo>
                      <a:cubicBezTo>
                        <a:pt x="206" y="207"/>
                        <a:pt x="206" y="207"/>
                        <a:pt x="206" y="207"/>
                      </a:cubicBezTo>
                      <a:cubicBezTo>
                        <a:pt x="204" y="209"/>
                        <a:pt x="204" y="211"/>
                        <a:pt x="204" y="213"/>
                      </a:cubicBezTo>
                      <a:cubicBezTo>
                        <a:pt x="204" y="215"/>
                        <a:pt x="204" y="217"/>
                        <a:pt x="206" y="218"/>
                      </a:cubicBezTo>
                      <a:cubicBezTo>
                        <a:pt x="254" y="267"/>
                        <a:pt x="254" y="267"/>
                        <a:pt x="254" y="267"/>
                      </a:cubicBezTo>
                      <a:cubicBezTo>
                        <a:pt x="256" y="268"/>
                        <a:pt x="258" y="269"/>
                        <a:pt x="260" y="269"/>
                      </a:cubicBezTo>
                      <a:cubicBezTo>
                        <a:pt x="262" y="269"/>
                        <a:pt x="264" y="268"/>
                        <a:pt x="266" y="267"/>
                      </a:cubicBezTo>
                      <a:close/>
                      <a:moveTo>
                        <a:pt x="412" y="24"/>
                      </a:moveTo>
                      <a:cubicBezTo>
                        <a:pt x="417" y="19"/>
                        <a:pt x="424" y="16"/>
                        <a:pt x="431" y="16"/>
                      </a:cubicBezTo>
                      <a:cubicBezTo>
                        <a:pt x="438" y="16"/>
                        <a:pt x="444" y="19"/>
                        <a:pt x="449" y="24"/>
                      </a:cubicBezTo>
                      <a:cubicBezTo>
                        <a:pt x="454" y="29"/>
                        <a:pt x="457" y="35"/>
                        <a:pt x="457" y="42"/>
                      </a:cubicBezTo>
                      <a:cubicBezTo>
                        <a:pt x="457" y="49"/>
                        <a:pt x="454" y="56"/>
                        <a:pt x="449" y="61"/>
                      </a:cubicBezTo>
                      <a:cubicBezTo>
                        <a:pt x="260" y="250"/>
                        <a:pt x="260" y="250"/>
                        <a:pt x="260" y="250"/>
                      </a:cubicBezTo>
                      <a:cubicBezTo>
                        <a:pt x="223" y="213"/>
                        <a:pt x="223" y="213"/>
                        <a:pt x="223" y="213"/>
                      </a:cubicBezTo>
                      <a:lnTo>
                        <a:pt x="412" y="24"/>
                      </a:lnTo>
                      <a:close/>
                      <a:moveTo>
                        <a:pt x="399" y="134"/>
                      </a:moveTo>
                      <a:cubicBezTo>
                        <a:pt x="402" y="131"/>
                        <a:pt x="402" y="126"/>
                        <a:pt x="399" y="123"/>
                      </a:cubicBezTo>
                      <a:cubicBezTo>
                        <a:pt x="350" y="74"/>
                        <a:pt x="350" y="74"/>
                        <a:pt x="350" y="74"/>
                      </a:cubicBezTo>
                      <a:cubicBezTo>
                        <a:pt x="347" y="71"/>
                        <a:pt x="342" y="71"/>
                        <a:pt x="339" y="74"/>
                      </a:cubicBezTo>
                      <a:cubicBezTo>
                        <a:pt x="336" y="77"/>
                        <a:pt x="336" y="82"/>
                        <a:pt x="339" y="86"/>
                      </a:cubicBezTo>
                      <a:cubicBezTo>
                        <a:pt x="387" y="134"/>
                        <a:pt x="387" y="134"/>
                        <a:pt x="387" y="134"/>
                      </a:cubicBezTo>
                      <a:cubicBezTo>
                        <a:pt x="389" y="135"/>
                        <a:pt x="391" y="136"/>
                        <a:pt x="393" y="136"/>
                      </a:cubicBezTo>
                      <a:cubicBezTo>
                        <a:pt x="395" y="136"/>
                        <a:pt x="397" y="135"/>
                        <a:pt x="399" y="134"/>
                      </a:cubicBezTo>
                      <a:close/>
                      <a:moveTo>
                        <a:pt x="452" y="81"/>
                      </a:moveTo>
                      <a:cubicBezTo>
                        <a:pt x="455" y="78"/>
                        <a:pt x="455" y="73"/>
                        <a:pt x="452" y="69"/>
                      </a:cubicBezTo>
                      <a:cubicBezTo>
                        <a:pt x="403" y="21"/>
                        <a:pt x="403" y="21"/>
                        <a:pt x="403" y="21"/>
                      </a:cubicBezTo>
                      <a:cubicBezTo>
                        <a:pt x="400" y="18"/>
                        <a:pt x="395" y="18"/>
                        <a:pt x="392" y="21"/>
                      </a:cubicBezTo>
                      <a:cubicBezTo>
                        <a:pt x="389" y="24"/>
                        <a:pt x="389" y="29"/>
                        <a:pt x="392" y="32"/>
                      </a:cubicBezTo>
                      <a:cubicBezTo>
                        <a:pt x="440" y="81"/>
                        <a:pt x="440" y="81"/>
                        <a:pt x="440" y="81"/>
                      </a:cubicBezTo>
                      <a:cubicBezTo>
                        <a:pt x="442" y="82"/>
                        <a:pt x="444" y="83"/>
                        <a:pt x="446" y="83"/>
                      </a:cubicBezTo>
                      <a:cubicBezTo>
                        <a:pt x="448" y="83"/>
                        <a:pt x="450" y="82"/>
                        <a:pt x="452" y="81"/>
                      </a:cubicBezTo>
                      <a:close/>
                      <a:moveTo>
                        <a:pt x="198" y="285"/>
                      </a:moveTo>
                      <a:cubicBezTo>
                        <a:pt x="262" y="269"/>
                        <a:pt x="262" y="269"/>
                        <a:pt x="262" y="269"/>
                      </a:cubicBezTo>
                      <a:cubicBezTo>
                        <a:pt x="266" y="268"/>
                        <a:pt x="269" y="264"/>
                        <a:pt x="268" y="259"/>
                      </a:cubicBezTo>
                      <a:cubicBezTo>
                        <a:pt x="267" y="255"/>
                        <a:pt x="262" y="252"/>
                        <a:pt x="258" y="253"/>
                      </a:cubicBezTo>
                      <a:cubicBezTo>
                        <a:pt x="207" y="266"/>
                        <a:pt x="207" y="266"/>
                        <a:pt x="207" y="266"/>
                      </a:cubicBezTo>
                      <a:cubicBezTo>
                        <a:pt x="219" y="215"/>
                        <a:pt x="219" y="215"/>
                        <a:pt x="219" y="215"/>
                      </a:cubicBezTo>
                      <a:cubicBezTo>
                        <a:pt x="220" y="210"/>
                        <a:pt x="218" y="206"/>
                        <a:pt x="214" y="205"/>
                      </a:cubicBezTo>
                      <a:cubicBezTo>
                        <a:pt x="209" y="204"/>
                        <a:pt x="205" y="207"/>
                        <a:pt x="204" y="211"/>
                      </a:cubicBezTo>
                      <a:cubicBezTo>
                        <a:pt x="188" y="275"/>
                        <a:pt x="188" y="275"/>
                        <a:pt x="188" y="275"/>
                      </a:cubicBezTo>
                      <a:cubicBezTo>
                        <a:pt x="187" y="278"/>
                        <a:pt x="188" y="281"/>
                        <a:pt x="190" y="283"/>
                      </a:cubicBezTo>
                      <a:cubicBezTo>
                        <a:pt x="192" y="284"/>
                        <a:pt x="194" y="285"/>
                        <a:pt x="196" y="285"/>
                      </a:cubicBezTo>
                      <a:cubicBezTo>
                        <a:pt x="196" y="285"/>
                        <a:pt x="197" y="285"/>
                        <a:pt x="198" y="285"/>
                      </a:cubicBezTo>
                      <a:close/>
                      <a:moveTo>
                        <a:pt x="185" y="299"/>
                      </a:moveTo>
                      <a:cubicBezTo>
                        <a:pt x="201" y="283"/>
                        <a:pt x="201" y="283"/>
                        <a:pt x="201" y="283"/>
                      </a:cubicBezTo>
                      <a:cubicBezTo>
                        <a:pt x="205" y="279"/>
                        <a:pt x="205" y="274"/>
                        <a:pt x="201" y="271"/>
                      </a:cubicBezTo>
                      <a:cubicBezTo>
                        <a:pt x="198" y="268"/>
                        <a:pt x="193" y="268"/>
                        <a:pt x="190" y="271"/>
                      </a:cubicBezTo>
                      <a:cubicBezTo>
                        <a:pt x="174" y="288"/>
                        <a:pt x="174" y="288"/>
                        <a:pt x="174" y="288"/>
                      </a:cubicBezTo>
                      <a:cubicBezTo>
                        <a:pt x="171" y="291"/>
                        <a:pt x="171" y="296"/>
                        <a:pt x="174" y="299"/>
                      </a:cubicBezTo>
                      <a:cubicBezTo>
                        <a:pt x="175" y="301"/>
                        <a:pt x="177" y="301"/>
                        <a:pt x="179" y="301"/>
                      </a:cubicBezTo>
                      <a:cubicBezTo>
                        <a:pt x="181" y="301"/>
                        <a:pt x="183" y="301"/>
                        <a:pt x="185" y="2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175">
                  <a:solidFill>
                    <a:schemeClr val="bg1"/>
                  </a:solidFill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1219170">
                    <a:buClrTx/>
                    <a:buFontTx/>
                    <a:buNone/>
                  </a:pPr>
                  <a:endParaRPr lang="en-US" sz="1800" kern="1200" dirty="0">
                    <a:solidFill>
                      <a:srgbClr val="FFFFFF"/>
                    </a:solidFill>
                    <a:latin typeface="Open Sans Light"/>
                    <a:ea typeface="+mn-ea"/>
                    <a:cs typeface="+mn-cs"/>
                  </a:endParaRPr>
                </a:p>
              </p:txBody>
            </p:sp>
            <p:sp>
              <p:nvSpPr>
                <p:cNvPr id="472" name="직사각형 471">
                  <a:extLst>
                    <a:ext uri="{FF2B5EF4-FFF2-40B4-BE49-F238E27FC236}">
                      <a16:creationId xmlns:a16="http://schemas.microsoft.com/office/drawing/2014/main" id="{A4B3D969-DEEA-41FF-AF4E-A5E492D70780}"/>
                    </a:ext>
                  </a:extLst>
                </p:cNvPr>
                <p:cNvSpPr/>
                <p:nvPr/>
              </p:nvSpPr>
              <p:spPr>
                <a:xfrm>
                  <a:off x="695490" y="3405911"/>
                  <a:ext cx="454705" cy="253916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marL="0" marR="0" lvl="0" indent="0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105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메모</a:t>
                  </a:r>
                  <a:endPara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494" name="직사각형 493">
              <a:extLst>
                <a:ext uri="{FF2B5EF4-FFF2-40B4-BE49-F238E27FC236}">
                  <a16:creationId xmlns:a16="http://schemas.microsoft.com/office/drawing/2014/main" id="{AFB684F9-FE2E-4190-A3AD-ABACBD057745}"/>
                </a:ext>
              </a:extLst>
            </p:cNvPr>
            <p:cNvSpPr/>
            <p:nvPr/>
          </p:nvSpPr>
          <p:spPr>
            <a:xfrm>
              <a:off x="231106" y="6196250"/>
              <a:ext cx="1157689" cy="304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lnSpc>
                  <a:spcPct val="150000"/>
                </a:lnSpc>
              </a:pPr>
              <a:r>
                <a:rPr lang="en-US" altLang="ko-KR" sz="1050" b="1" dirty="0"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CRM PRO PLUS</a:t>
              </a:r>
              <a:endParaRPr lang="en-US" altLang="ko-KR" sz="680" kern="1200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95" name="그룹 494">
            <a:extLst>
              <a:ext uri="{FF2B5EF4-FFF2-40B4-BE49-F238E27FC236}">
                <a16:creationId xmlns:a16="http://schemas.microsoft.com/office/drawing/2014/main" id="{F814FE31-EC4B-43AC-A366-A45ECAF64892}"/>
              </a:ext>
            </a:extLst>
          </p:cNvPr>
          <p:cNvGrpSpPr/>
          <p:nvPr/>
        </p:nvGrpSpPr>
        <p:grpSpPr>
          <a:xfrm>
            <a:off x="3515906" y="624831"/>
            <a:ext cx="3151839" cy="190800"/>
            <a:chOff x="1104939" y="687218"/>
            <a:chExt cx="5659182" cy="342585"/>
          </a:xfrm>
        </p:grpSpPr>
        <p:sp>
          <p:nvSpPr>
            <p:cNvPr id="496" name="Text Box">
              <a:extLst>
                <a:ext uri="{FF2B5EF4-FFF2-40B4-BE49-F238E27FC236}">
                  <a16:creationId xmlns:a16="http://schemas.microsoft.com/office/drawing/2014/main" id="{E79B5C24-8C62-412C-8E3A-1369BEFFC361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1104939" y="687218"/>
              <a:ext cx="5659182" cy="342585"/>
            </a:xfrm>
            <a:prstGeom prst="roundRect">
              <a:avLst>
                <a:gd name="adj" fmla="val 36528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ctr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9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cs typeface="Arial"/>
                </a:rPr>
                <a:t>이름</a:t>
              </a:r>
              <a:r>
                <a:rPr kumimoji="1" lang="en-US" altLang="ko-KR" sz="9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cs typeface="Arial"/>
                </a:rPr>
                <a:t>, </a:t>
              </a:r>
              <a:r>
                <a:rPr kumimoji="1" lang="ko-KR" altLang="en-US" sz="9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cs typeface="Arial"/>
                </a:rPr>
                <a:t>전화번호 검색</a:t>
              </a:r>
            </a:p>
          </p:txBody>
        </p:sp>
        <p:sp>
          <p:nvSpPr>
            <p:cNvPr id="497" name="Search Icon">
              <a:extLst>
                <a:ext uri="{FF2B5EF4-FFF2-40B4-BE49-F238E27FC236}">
                  <a16:creationId xmlns:a16="http://schemas.microsoft.com/office/drawing/2014/main" id="{65A3D6F9-F012-4303-B8D9-E5791A935E1F}"/>
                </a:ext>
              </a:extLst>
            </p:cNvPr>
            <p:cNvSpPr>
              <a:spLocks noEditPoints="1"/>
            </p:cNvSpPr>
            <p:nvPr>
              <p:custDataLst>
                <p:tags r:id="rId14"/>
              </p:custDataLst>
            </p:nvPr>
          </p:nvSpPr>
          <p:spPr bwMode="auto">
            <a:xfrm>
              <a:off x="6423088" y="740301"/>
              <a:ext cx="205892" cy="225634"/>
            </a:xfrm>
            <a:custGeom>
              <a:avLst/>
              <a:gdLst>
                <a:gd name="T0" fmla="*/ 117 w 315"/>
                <a:gd name="T1" fmla="*/ 0 h 343"/>
                <a:gd name="T2" fmla="*/ 0 w 315"/>
                <a:gd name="T3" fmla="*/ 117 h 343"/>
                <a:gd name="T4" fmla="*/ 117 w 315"/>
                <a:gd name="T5" fmla="*/ 232 h 343"/>
                <a:gd name="T6" fmla="*/ 232 w 315"/>
                <a:gd name="T7" fmla="*/ 117 h 343"/>
                <a:gd name="T8" fmla="*/ 117 w 315"/>
                <a:gd name="T9" fmla="*/ 0 h 343"/>
                <a:gd name="T10" fmla="*/ 117 w 315"/>
                <a:gd name="T11" fmla="*/ 26 h 343"/>
                <a:gd name="T12" fmla="*/ 208 w 315"/>
                <a:gd name="T13" fmla="*/ 117 h 343"/>
                <a:gd name="T14" fmla="*/ 117 w 315"/>
                <a:gd name="T15" fmla="*/ 207 h 343"/>
                <a:gd name="T16" fmla="*/ 26 w 315"/>
                <a:gd name="T17" fmla="*/ 117 h 343"/>
                <a:gd name="T18" fmla="*/ 117 w 315"/>
                <a:gd name="T19" fmla="*/ 26 h 343"/>
                <a:gd name="T20" fmla="*/ 218 w 315"/>
                <a:gd name="T21" fmla="*/ 196 h 343"/>
                <a:gd name="T22" fmla="*/ 184 w 315"/>
                <a:gd name="T23" fmla="*/ 226 h 343"/>
                <a:gd name="T24" fmla="*/ 186 w 315"/>
                <a:gd name="T25" fmla="*/ 228 h 343"/>
                <a:gd name="T26" fmla="*/ 271 w 315"/>
                <a:gd name="T27" fmla="*/ 331 h 343"/>
                <a:gd name="T28" fmla="*/ 305 w 315"/>
                <a:gd name="T29" fmla="*/ 335 h 343"/>
                <a:gd name="T30" fmla="*/ 306 w 315"/>
                <a:gd name="T31" fmla="*/ 301 h 343"/>
                <a:gd name="T32" fmla="*/ 221 w 315"/>
                <a:gd name="T33" fmla="*/ 199 h 343"/>
                <a:gd name="T34" fmla="*/ 218 w 315"/>
                <a:gd name="T35" fmla="*/ 1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5" h="343">
                  <a:moveTo>
                    <a:pt x="117" y="0"/>
                  </a:moveTo>
                  <a:cubicBezTo>
                    <a:pt x="53" y="0"/>
                    <a:pt x="0" y="53"/>
                    <a:pt x="0" y="117"/>
                  </a:cubicBezTo>
                  <a:cubicBezTo>
                    <a:pt x="0" y="181"/>
                    <a:pt x="53" y="232"/>
                    <a:pt x="117" y="232"/>
                  </a:cubicBezTo>
                  <a:cubicBezTo>
                    <a:pt x="181" y="232"/>
                    <a:pt x="232" y="181"/>
                    <a:pt x="232" y="117"/>
                  </a:cubicBezTo>
                  <a:cubicBezTo>
                    <a:pt x="232" y="53"/>
                    <a:pt x="181" y="0"/>
                    <a:pt x="117" y="0"/>
                  </a:cubicBezTo>
                  <a:close/>
                  <a:moveTo>
                    <a:pt x="117" y="26"/>
                  </a:moveTo>
                  <a:cubicBezTo>
                    <a:pt x="167" y="26"/>
                    <a:pt x="208" y="66"/>
                    <a:pt x="208" y="117"/>
                  </a:cubicBezTo>
                  <a:cubicBezTo>
                    <a:pt x="208" y="167"/>
                    <a:pt x="167" y="207"/>
                    <a:pt x="117" y="207"/>
                  </a:cubicBezTo>
                  <a:cubicBezTo>
                    <a:pt x="67" y="207"/>
                    <a:pt x="26" y="167"/>
                    <a:pt x="26" y="117"/>
                  </a:cubicBezTo>
                  <a:cubicBezTo>
                    <a:pt x="26" y="66"/>
                    <a:pt x="67" y="26"/>
                    <a:pt x="117" y="26"/>
                  </a:cubicBezTo>
                  <a:close/>
                  <a:moveTo>
                    <a:pt x="218" y="196"/>
                  </a:moveTo>
                  <a:cubicBezTo>
                    <a:pt x="208" y="208"/>
                    <a:pt x="197" y="218"/>
                    <a:pt x="184" y="226"/>
                  </a:cubicBezTo>
                  <a:lnTo>
                    <a:pt x="186" y="228"/>
                  </a:lnTo>
                  <a:lnTo>
                    <a:pt x="271" y="331"/>
                  </a:lnTo>
                  <a:cubicBezTo>
                    <a:pt x="279" y="341"/>
                    <a:pt x="296" y="343"/>
                    <a:pt x="305" y="335"/>
                  </a:cubicBezTo>
                  <a:cubicBezTo>
                    <a:pt x="315" y="326"/>
                    <a:pt x="315" y="309"/>
                    <a:pt x="306" y="301"/>
                  </a:cubicBezTo>
                  <a:lnTo>
                    <a:pt x="221" y="199"/>
                  </a:lnTo>
                  <a:lnTo>
                    <a:pt x="218" y="19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sp>
        <p:nvSpPr>
          <p:cNvPr id="587" name="Google Shape;2188;p25">
            <a:extLst>
              <a:ext uri="{FF2B5EF4-FFF2-40B4-BE49-F238E27FC236}">
                <a16:creationId xmlns:a16="http://schemas.microsoft.com/office/drawing/2014/main" id="{AF3D56E6-437A-43E5-9688-B1357538B6AB}"/>
              </a:ext>
            </a:extLst>
          </p:cNvPr>
          <p:cNvSpPr txBox="1"/>
          <p:nvPr/>
        </p:nvSpPr>
        <p:spPr>
          <a:xfrm>
            <a:off x="1237808" y="343949"/>
            <a:ext cx="1653046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algn="ctr" defTabSz="1125444">
              <a:buSzPts val="800"/>
              <a:defRPr/>
            </a:pP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U+ CRM Pro Plus</a:t>
            </a:r>
            <a:endParaRPr lang="ko-KR" altLang="en-US" sz="985" dirty="0"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58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0C43EB5-E25D-4192-B220-A8CCAA1F39AE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473029" y="891681"/>
            <a:ext cx="2870371" cy="581581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89" name="사각형: 둥근 모서리 588">
            <a:extLst>
              <a:ext uri="{FF2B5EF4-FFF2-40B4-BE49-F238E27FC236}">
                <a16:creationId xmlns:a16="http://schemas.microsoft.com/office/drawing/2014/main" id="{73DB5EF7-F89B-4C1B-9596-19C9DF94FF2E}"/>
              </a:ext>
            </a:extLst>
          </p:cNvPr>
          <p:cNvSpPr/>
          <p:nvPr/>
        </p:nvSpPr>
        <p:spPr>
          <a:xfrm>
            <a:off x="1473028" y="97949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전화</a:t>
            </a:r>
            <a:endParaRPr kumimoji="1" lang="ko-KR" altLang="en-US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50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10A5949-E1F6-4771-A766-8E4905824617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4368800" y="1879600"/>
            <a:ext cx="5162550" cy="45275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aphicFrame>
        <p:nvGraphicFramePr>
          <p:cNvPr id="813" name="Google Shape;2187;p25">
            <a:extLst>
              <a:ext uri="{FF2B5EF4-FFF2-40B4-BE49-F238E27FC236}">
                <a16:creationId xmlns:a16="http://schemas.microsoft.com/office/drawing/2014/main" id="{FC5B01FC-55A7-48DC-B3FC-438FFFC32393}"/>
              </a:ext>
            </a:extLst>
          </p:cNvPr>
          <p:cNvGraphicFramePr/>
          <p:nvPr/>
        </p:nvGraphicFramePr>
        <p:xfrm>
          <a:off x="9689649" y="564396"/>
          <a:ext cx="2322541" cy="4003256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44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lang="ko-KR" altLang="en-US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12301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  <a:tr h="28923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0144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08911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133393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03405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886547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29913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8356177"/>
                  </a:ext>
                </a:extLst>
              </a:tr>
            </a:tbl>
          </a:graphicData>
        </a:graphic>
      </p:graphicFrame>
      <p:grpSp>
        <p:nvGrpSpPr>
          <p:cNvPr id="814" name="그룹 813">
            <a:extLst>
              <a:ext uri="{FF2B5EF4-FFF2-40B4-BE49-F238E27FC236}">
                <a16:creationId xmlns:a16="http://schemas.microsoft.com/office/drawing/2014/main" id="{0A66C5C4-ADF8-4528-87AA-0E4E9836BB0D}"/>
              </a:ext>
            </a:extLst>
          </p:cNvPr>
          <p:cNvGrpSpPr/>
          <p:nvPr/>
        </p:nvGrpSpPr>
        <p:grpSpPr>
          <a:xfrm>
            <a:off x="8724448" y="648058"/>
            <a:ext cx="717040" cy="144346"/>
            <a:chOff x="8738111" y="706612"/>
            <a:chExt cx="1110739" cy="223600"/>
          </a:xfrm>
        </p:grpSpPr>
        <p:sp>
          <p:nvSpPr>
            <p:cNvPr id="815" name="Bell">
              <a:extLst>
                <a:ext uri="{FF2B5EF4-FFF2-40B4-BE49-F238E27FC236}">
                  <a16:creationId xmlns:a16="http://schemas.microsoft.com/office/drawing/2014/main" id="{56E0491F-68FE-420C-A06C-5CC382A2BE1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738111" y="706612"/>
              <a:ext cx="188526" cy="2236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816" name="그룹 815">
              <a:extLst>
                <a:ext uri="{FF2B5EF4-FFF2-40B4-BE49-F238E27FC236}">
                  <a16:creationId xmlns:a16="http://schemas.microsoft.com/office/drawing/2014/main" id="{4DC04307-94C4-4AAA-8237-1E1A2DC15254}"/>
                </a:ext>
              </a:extLst>
            </p:cNvPr>
            <p:cNvGrpSpPr/>
            <p:nvPr/>
          </p:nvGrpSpPr>
          <p:grpSpPr>
            <a:xfrm>
              <a:off x="9210380" y="752537"/>
              <a:ext cx="638470" cy="135853"/>
              <a:chOff x="9118176" y="740301"/>
              <a:chExt cx="755947" cy="160850"/>
            </a:xfrm>
          </p:grpSpPr>
          <p:sp>
            <p:nvSpPr>
              <p:cNvPr id="822" name="Delete">
                <a:extLst>
                  <a:ext uri="{FF2B5EF4-FFF2-40B4-BE49-F238E27FC236}">
                    <a16:creationId xmlns:a16="http://schemas.microsoft.com/office/drawing/2014/main" id="{2EC374AB-0695-47F4-9B28-F9AD0BA9E4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13271" y="740301"/>
                <a:ext cx="160852" cy="160850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823" name="그래픽 223" descr="정지">
                <a:extLst>
                  <a:ext uri="{FF2B5EF4-FFF2-40B4-BE49-F238E27FC236}">
                    <a16:creationId xmlns:a16="http://schemas.microsoft.com/office/drawing/2014/main" id="{5A9E4EE1-47D7-4C32-B41D-C57F1CE8FE50}"/>
                  </a:ext>
                </a:extLst>
              </p:cNvPr>
              <p:cNvSpPr/>
              <p:nvPr/>
            </p:nvSpPr>
            <p:spPr>
              <a:xfrm>
                <a:off x="9118176" y="811726"/>
                <a:ext cx="208800" cy="18000"/>
              </a:xfrm>
              <a:custGeom>
                <a:avLst/>
                <a:gdLst>
                  <a:gd name="connsiteX0" fmla="*/ 0 w 704850"/>
                  <a:gd name="connsiteY0" fmla="*/ 0 h 704850"/>
                  <a:gd name="connsiteX1" fmla="*/ 704850 w 704850"/>
                  <a:gd name="connsiteY1" fmla="*/ 0 h 704850"/>
                  <a:gd name="connsiteX2" fmla="*/ 704850 w 704850"/>
                  <a:gd name="connsiteY2" fmla="*/ 704850 h 704850"/>
                  <a:gd name="connsiteX3" fmla="*/ 0 w 704850"/>
                  <a:gd name="connsiteY3" fmla="*/ 704850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850" h="704850">
                    <a:moveTo>
                      <a:pt x="0" y="0"/>
                    </a:moveTo>
                    <a:lnTo>
                      <a:pt x="704850" y="0"/>
                    </a:lnTo>
                    <a:lnTo>
                      <a:pt x="704850" y="704850"/>
                    </a:lnTo>
                    <a:lnTo>
                      <a:pt x="0" y="70485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grpSp>
          <p:nvGrpSpPr>
            <p:cNvPr id="817" name="그래픽 17" descr="이동">
              <a:extLst>
                <a:ext uri="{FF2B5EF4-FFF2-40B4-BE49-F238E27FC236}">
                  <a16:creationId xmlns:a16="http://schemas.microsoft.com/office/drawing/2014/main" id="{74C62703-57B0-4181-BA50-3398D66D468E}"/>
                </a:ext>
              </a:extLst>
            </p:cNvPr>
            <p:cNvGrpSpPr/>
            <p:nvPr/>
          </p:nvGrpSpPr>
          <p:grpSpPr>
            <a:xfrm>
              <a:off x="9474677" y="739415"/>
              <a:ext cx="151200" cy="151200"/>
              <a:chOff x="4603301" y="3672250"/>
              <a:chExt cx="647700" cy="647700"/>
            </a:xfrm>
            <a:solidFill>
              <a:srgbClr val="5F5F5F"/>
            </a:solidFill>
          </p:grpSpPr>
          <p:sp>
            <p:nvSpPr>
              <p:cNvPr id="818" name="자유형: 도형 817">
                <a:extLst>
                  <a:ext uri="{FF2B5EF4-FFF2-40B4-BE49-F238E27FC236}">
                    <a16:creationId xmlns:a16="http://schemas.microsoft.com/office/drawing/2014/main" id="{6D480581-C788-4AFB-B992-E261894F01CA}"/>
                  </a:ext>
                </a:extLst>
              </p:cNvPr>
              <p:cNvSpPr/>
              <p:nvPr/>
            </p:nvSpPr>
            <p:spPr>
              <a:xfrm>
                <a:off x="4822376" y="3672250"/>
                <a:ext cx="209550" cy="228600"/>
              </a:xfrm>
              <a:custGeom>
                <a:avLst/>
                <a:gdLst>
                  <a:gd name="connsiteX0" fmla="*/ 76200 w 209550"/>
                  <a:gd name="connsiteY0" fmla="*/ 228600 h 228600"/>
                  <a:gd name="connsiteX1" fmla="*/ 133350 w 209550"/>
                  <a:gd name="connsiteY1" fmla="*/ 228600 h 228600"/>
                  <a:gd name="connsiteX2" fmla="*/ 133350 w 209550"/>
                  <a:gd name="connsiteY2" fmla="*/ 104775 h 228600"/>
                  <a:gd name="connsiteX3" fmla="*/ 209550 w 209550"/>
                  <a:gd name="connsiteY3" fmla="*/ 104775 h 228600"/>
                  <a:gd name="connsiteX4" fmla="*/ 104775 w 209550"/>
                  <a:gd name="connsiteY4" fmla="*/ 0 h 228600"/>
                  <a:gd name="connsiteX5" fmla="*/ 0 w 209550"/>
                  <a:gd name="connsiteY5" fmla="*/ 104775 h 228600"/>
                  <a:gd name="connsiteX6" fmla="*/ 76200 w 209550"/>
                  <a:gd name="connsiteY6" fmla="*/ 104775 h 228600"/>
                  <a:gd name="connsiteX7" fmla="*/ 76200 w 209550"/>
                  <a:gd name="connsiteY7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76200" y="228600"/>
                    </a:moveTo>
                    <a:lnTo>
                      <a:pt x="133350" y="228600"/>
                    </a:lnTo>
                    <a:lnTo>
                      <a:pt x="133350" y="104775"/>
                    </a:lnTo>
                    <a:lnTo>
                      <a:pt x="209550" y="104775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76200" y="104775"/>
                    </a:lnTo>
                    <a:lnTo>
                      <a:pt x="76200" y="22860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819" name="자유형: 도형 818">
                <a:extLst>
                  <a:ext uri="{FF2B5EF4-FFF2-40B4-BE49-F238E27FC236}">
                    <a16:creationId xmlns:a16="http://schemas.microsoft.com/office/drawing/2014/main" id="{419CCA5B-0790-4F33-BD93-6BDEC0755431}"/>
                  </a:ext>
                </a:extLst>
              </p:cNvPr>
              <p:cNvSpPr/>
              <p:nvPr/>
            </p:nvSpPr>
            <p:spPr>
              <a:xfrm>
                <a:off x="4822376" y="4091350"/>
                <a:ext cx="209550" cy="228600"/>
              </a:xfrm>
              <a:custGeom>
                <a:avLst/>
                <a:gdLst>
                  <a:gd name="connsiteX0" fmla="*/ 133350 w 209550"/>
                  <a:gd name="connsiteY0" fmla="*/ 0 h 228600"/>
                  <a:gd name="connsiteX1" fmla="*/ 76200 w 209550"/>
                  <a:gd name="connsiteY1" fmla="*/ 0 h 228600"/>
                  <a:gd name="connsiteX2" fmla="*/ 76200 w 209550"/>
                  <a:gd name="connsiteY2" fmla="*/ 123825 h 228600"/>
                  <a:gd name="connsiteX3" fmla="*/ 0 w 209550"/>
                  <a:gd name="connsiteY3" fmla="*/ 123825 h 228600"/>
                  <a:gd name="connsiteX4" fmla="*/ 104775 w 209550"/>
                  <a:gd name="connsiteY4" fmla="*/ 228600 h 228600"/>
                  <a:gd name="connsiteX5" fmla="*/ 209550 w 209550"/>
                  <a:gd name="connsiteY5" fmla="*/ 123825 h 228600"/>
                  <a:gd name="connsiteX6" fmla="*/ 133350 w 209550"/>
                  <a:gd name="connsiteY6" fmla="*/ 123825 h 228600"/>
                  <a:gd name="connsiteX7" fmla="*/ 133350 w 209550"/>
                  <a:gd name="connsiteY7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133350" y="0"/>
                    </a:moveTo>
                    <a:lnTo>
                      <a:pt x="76200" y="0"/>
                    </a:lnTo>
                    <a:lnTo>
                      <a:pt x="76200" y="123825"/>
                    </a:lnTo>
                    <a:lnTo>
                      <a:pt x="0" y="123825"/>
                    </a:lnTo>
                    <a:lnTo>
                      <a:pt x="104775" y="228600"/>
                    </a:lnTo>
                    <a:lnTo>
                      <a:pt x="209550" y="123825"/>
                    </a:lnTo>
                    <a:lnTo>
                      <a:pt x="133350" y="123825"/>
                    </a:lnTo>
                    <a:lnTo>
                      <a:pt x="13335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820" name="자유형: 도형 819">
                <a:extLst>
                  <a:ext uri="{FF2B5EF4-FFF2-40B4-BE49-F238E27FC236}">
                    <a16:creationId xmlns:a16="http://schemas.microsoft.com/office/drawing/2014/main" id="{4A5C639B-4966-4FA8-A380-845E439EB9F2}"/>
                  </a:ext>
                </a:extLst>
              </p:cNvPr>
              <p:cNvSpPr/>
              <p:nvPr/>
            </p:nvSpPr>
            <p:spPr>
              <a:xfrm>
                <a:off x="50224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04775 h 209550"/>
                  <a:gd name="connsiteX1" fmla="*/ 123825 w 228600"/>
                  <a:gd name="connsiteY1" fmla="*/ 0 h 209550"/>
                  <a:gd name="connsiteX2" fmla="*/ 123825 w 228600"/>
                  <a:gd name="connsiteY2" fmla="*/ 76200 h 209550"/>
                  <a:gd name="connsiteX3" fmla="*/ 0 w 228600"/>
                  <a:gd name="connsiteY3" fmla="*/ 76200 h 209550"/>
                  <a:gd name="connsiteX4" fmla="*/ 0 w 228600"/>
                  <a:gd name="connsiteY4" fmla="*/ 133350 h 209550"/>
                  <a:gd name="connsiteX5" fmla="*/ 123825 w 228600"/>
                  <a:gd name="connsiteY5" fmla="*/ 133350 h 209550"/>
                  <a:gd name="connsiteX6" fmla="*/ 123825 w 228600"/>
                  <a:gd name="connsiteY6" fmla="*/ 209550 h 209550"/>
                  <a:gd name="connsiteX7" fmla="*/ 228600 w 228600"/>
                  <a:gd name="connsiteY7" fmla="*/ 104775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04775"/>
                    </a:moveTo>
                    <a:lnTo>
                      <a:pt x="123825" y="0"/>
                    </a:lnTo>
                    <a:lnTo>
                      <a:pt x="123825" y="76200"/>
                    </a:lnTo>
                    <a:lnTo>
                      <a:pt x="0" y="76200"/>
                    </a:lnTo>
                    <a:lnTo>
                      <a:pt x="0" y="133350"/>
                    </a:lnTo>
                    <a:lnTo>
                      <a:pt x="123825" y="133350"/>
                    </a:lnTo>
                    <a:lnTo>
                      <a:pt x="123825" y="209550"/>
                    </a:lnTo>
                    <a:lnTo>
                      <a:pt x="228600" y="1047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821" name="자유형: 도형 820">
                <a:extLst>
                  <a:ext uri="{FF2B5EF4-FFF2-40B4-BE49-F238E27FC236}">
                    <a16:creationId xmlns:a16="http://schemas.microsoft.com/office/drawing/2014/main" id="{78BC625A-9B4A-44AD-B58D-A0C77C6E9669}"/>
                  </a:ext>
                </a:extLst>
              </p:cNvPr>
              <p:cNvSpPr/>
              <p:nvPr/>
            </p:nvSpPr>
            <p:spPr>
              <a:xfrm>
                <a:off x="46033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33350 h 209550"/>
                  <a:gd name="connsiteX1" fmla="*/ 228600 w 228600"/>
                  <a:gd name="connsiteY1" fmla="*/ 76200 h 209550"/>
                  <a:gd name="connsiteX2" fmla="*/ 104775 w 228600"/>
                  <a:gd name="connsiteY2" fmla="*/ 76200 h 209550"/>
                  <a:gd name="connsiteX3" fmla="*/ 104775 w 228600"/>
                  <a:gd name="connsiteY3" fmla="*/ 0 h 209550"/>
                  <a:gd name="connsiteX4" fmla="*/ 0 w 228600"/>
                  <a:gd name="connsiteY4" fmla="*/ 104775 h 209550"/>
                  <a:gd name="connsiteX5" fmla="*/ 104775 w 228600"/>
                  <a:gd name="connsiteY5" fmla="*/ 209550 h 209550"/>
                  <a:gd name="connsiteX6" fmla="*/ 104775 w 228600"/>
                  <a:gd name="connsiteY6" fmla="*/ 133350 h 209550"/>
                  <a:gd name="connsiteX7" fmla="*/ 228600 w 228600"/>
                  <a:gd name="connsiteY7" fmla="*/ 1333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33350"/>
                    </a:moveTo>
                    <a:lnTo>
                      <a:pt x="228600" y="76200"/>
                    </a:lnTo>
                    <a:lnTo>
                      <a:pt x="104775" y="76200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104775" y="209550"/>
                    </a:lnTo>
                    <a:lnTo>
                      <a:pt x="104775" y="133350"/>
                    </a:lnTo>
                    <a:lnTo>
                      <a:pt x="228600" y="13335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824" name="그룹 823">
            <a:extLst>
              <a:ext uri="{FF2B5EF4-FFF2-40B4-BE49-F238E27FC236}">
                <a16:creationId xmlns:a16="http://schemas.microsoft.com/office/drawing/2014/main" id="{9466FEDB-FF2E-403C-AC9E-7F1C9C6AFAAD}"/>
              </a:ext>
            </a:extLst>
          </p:cNvPr>
          <p:cNvGrpSpPr/>
          <p:nvPr/>
        </p:nvGrpSpPr>
        <p:grpSpPr>
          <a:xfrm>
            <a:off x="6743713" y="631657"/>
            <a:ext cx="189610" cy="189610"/>
            <a:chOff x="6822002" y="613386"/>
            <a:chExt cx="226152" cy="226152"/>
          </a:xfrm>
        </p:grpSpPr>
        <p:sp>
          <p:nvSpPr>
            <p:cNvPr id="825" name="그래픽 226" descr="정지">
              <a:extLst>
                <a:ext uri="{FF2B5EF4-FFF2-40B4-BE49-F238E27FC236}">
                  <a16:creationId xmlns:a16="http://schemas.microsoft.com/office/drawing/2014/main" id="{89905291-D95E-4E73-9BBD-C5C9698129BB}"/>
                </a:ext>
              </a:extLst>
            </p:cNvPr>
            <p:cNvSpPr/>
            <p:nvPr/>
          </p:nvSpPr>
          <p:spPr>
            <a:xfrm flipH="1">
              <a:off x="6822002" y="613386"/>
              <a:ext cx="226152" cy="226152"/>
            </a:xfrm>
            <a:prstGeom prst="ellipse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pic>
          <p:nvPicPr>
            <p:cNvPr id="826" name="그래픽 825" descr="별">
              <a:extLst>
                <a:ext uri="{FF2B5EF4-FFF2-40B4-BE49-F238E27FC236}">
                  <a16:creationId xmlns:a16="http://schemas.microsoft.com/office/drawing/2014/main" id="{05577889-09DE-415B-A9B2-FB4E8DAC9540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 flipH="1">
              <a:off x="6874052" y="665436"/>
              <a:ext cx="122052" cy="122052"/>
            </a:xfrm>
            <a:prstGeom prst="rect">
              <a:avLst/>
            </a:prstGeom>
          </p:spPr>
        </p:pic>
      </p:grpSp>
      <p:grpSp>
        <p:nvGrpSpPr>
          <p:cNvPr id="830" name="그룹 829">
            <a:extLst>
              <a:ext uri="{FF2B5EF4-FFF2-40B4-BE49-F238E27FC236}">
                <a16:creationId xmlns:a16="http://schemas.microsoft.com/office/drawing/2014/main" id="{EFEC235E-D30E-4FAC-8D5A-0F0E3D988622}"/>
              </a:ext>
            </a:extLst>
          </p:cNvPr>
          <p:cNvGrpSpPr/>
          <p:nvPr/>
        </p:nvGrpSpPr>
        <p:grpSpPr>
          <a:xfrm>
            <a:off x="4530743" y="983653"/>
            <a:ext cx="1545016" cy="246221"/>
            <a:chOff x="4853617" y="2036622"/>
            <a:chExt cx="2000700" cy="246221"/>
          </a:xfrm>
        </p:grpSpPr>
        <p:grpSp>
          <p:nvGrpSpPr>
            <p:cNvPr id="831" name="그룹 830">
              <a:extLst>
                <a:ext uri="{FF2B5EF4-FFF2-40B4-BE49-F238E27FC236}">
                  <a16:creationId xmlns:a16="http://schemas.microsoft.com/office/drawing/2014/main" id="{58C0A9C1-6192-48C2-BBCB-0C13C57256C0}"/>
                </a:ext>
              </a:extLst>
            </p:cNvPr>
            <p:cNvGrpSpPr/>
            <p:nvPr/>
          </p:nvGrpSpPr>
          <p:grpSpPr>
            <a:xfrm>
              <a:off x="4853617" y="2036622"/>
              <a:ext cx="972000" cy="246221"/>
              <a:chOff x="4950344" y="1376914"/>
              <a:chExt cx="1389112" cy="246221"/>
            </a:xfrm>
          </p:grpSpPr>
          <p:sp>
            <p:nvSpPr>
              <p:cNvPr id="835" name="직사각형 834">
                <a:extLst>
                  <a:ext uri="{FF2B5EF4-FFF2-40B4-BE49-F238E27FC236}">
                    <a16:creationId xmlns:a16="http://schemas.microsoft.com/office/drawing/2014/main" id="{3DCAED79-A7AB-4A4D-8A89-ACA9648CD4D0}"/>
                  </a:ext>
                </a:extLst>
              </p:cNvPr>
              <p:cNvSpPr/>
              <p:nvPr/>
            </p:nvSpPr>
            <p:spPr>
              <a:xfrm>
                <a:off x="4999375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1000" b="1" kern="12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통화목록</a:t>
                </a:r>
                <a:endParaRPr kumimoji="1" lang="en-US" altLang="ko-KR" sz="1000" b="1" kern="12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836" name="Line">
                <a:extLst>
                  <a:ext uri="{FF2B5EF4-FFF2-40B4-BE49-F238E27FC236}">
                    <a16:creationId xmlns:a16="http://schemas.microsoft.com/office/drawing/2014/main" id="{1F1C1111-7E48-4DDC-B699-EE5CFFCB4F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32" name="그룹 831">
              <a:extLst>
                <a:ext uri="{FF2B5EF4-FFF2-40B4-BE49-F238E27FC236}">
                  <a16:creationId xmlns:a16="http://schemas.microsoft.com/office/drawing/2014/main" id="{7A150892-1D20-42C1-A86F-F01B9D2CFD0D}"/>
                </a:ext>
              </a:extLst>
            </p:cNvPr>
            <p:cNvGrpSpPr/>
            <p:nvPr/>
          </p:nvGrpSpPr>
          <p:grpSpPr>
            <a:xfrm>
              <a:off x="5882317" y="2036622"/>
              <a:ext cx="972000" cy="246221"/>
              <a:chOff x="4950344" y="1376914"/>
              <a:chExt cx="1389112" cy="246221"/>
            </a:xfrm>
          </p:grpSpPr>
          <p:sp>
            <p:nvSpPr>
              <p:cNvPr id="833" name="직사각형 832">
                <a:extLst>
                  <a:ext uri="{FF2B5EF4-FFF2-40B4-BE49-F238E27FC236}">
                    <a16:creationId xmlns:a16="http://schemas.microsoft.com/office/drawing/2014/main" id="{7B327153-D1C7-4008-8D92-D029DF7740BA}"/>
                  </a:ext>
                </a:extLst>
              </p:cNvPr>
              <p:cNvSpPr/>
              <p:nvPr/>
            </p:nvSpPr>
            <p:spPr>
              <a:xfrm>
                <a:off x="4999375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1000" kern="12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통화예약</a:t>
                </a:r>
                <a:endParaRPr kumimoji="1" lang="en-US" altLang="ko-KR" sz="1000" kern="1200" dirty="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834" name="Line">
                <a:extLst>
                  <a:ext uri="{FF2B5EF4-FFF2-40B4-BE49-F238E27FC236}">
                    <a16:creationId xmlns:a16="http://schemas.microsoft.com/office/drawing/2014/main" id="{5E8733BE-C76F-409C-B13C-62750C587B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837" name="그래픽 836" descr="돋보기">
            <a:extLst>
              <a:ext uri="{FF2B5EF4-FFF2-40B4-BE49-F238E27FC236}">
                <a16:creationId xmlns:a16="http://schemas.microsoft.com/office/drawing/2014/main" id="{15334FCA-9742-45F3-B3FB-133D0D0EF0C6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9098116" y="999304"/>
            <a:ext cx="207196" cy="207196"/>
          </a:xfrm>
          <a:prstGeom prst="rect">
            <a:avLst/>
          </a:prstGeom>
        </p:spPr>
      </p:pic>
      <p:grpSp>
        <p:nvGrpSpPr>
          <p:cNvPr id="838" name="그룹 837">
            <a:extLst>
              <a:ext uri="{FF2B5EF4-FFF2-40B4-BE49-F238E27FC236}">
                <a16:creationId xmlns:a16="http://schemas.microsoft.com/office/drawing/2014/main" id="{ECA22980-292C-4BDC-9B2E-CC1C174859CC}"/>
              </a:ext>
            </a:extLst>
          </p:cNvPr>
          <p:cNvGrpSpPr/>
          <p:nvPr/>
        </p:nvGrpSpPr>
        <p:grpSpPr>
          <a:xfrm>
            <a:off x="5465205" y="1384300"/>
            <a:ext cx="2052000" cy="140966"/>
            <a:chOff x="9025715" y="1651414"/>
            <a:chExt cx="2759138" cy="250993"/>
          </a:xfrm>
        </p:grpSpPr>
        <p:sp>
          <p:nvSpPr>
            <p:cNvPr id="839" name="Text Box">
              <a:extLst>
                <a:ext uri="{FF2B5EF4-FFF2-40B4-BE49-F238E27FC236}">
                  <a16:creationId xmlns:a16="http://schemas.microsoft.com/office/drawing/2014/main" id="{FCE9CD84-93B4-46C3-988E-F5CB069FB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3890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발신</a:t>
              </a:r>
              <a:endParaRPr lang="en-US" sz="7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840" name="Text Box">
              <a:extLst>
                <a:ext uri="{FF2B5EF4-FFF2-40B4-BE49-F238E27FC236}">
                  <a16:creationId xmlns:a16="http://schemas.microsoft.com/office/drawing/2014/main" id="{7174DD7B-4EB0-4F24-A3C9-D8908E7F0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2064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수신</a:t>
              </a:r>
              <a:endParaRPr lang="en-US" sz="7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841" name="Text Box">
              <a:extLst>
                <a:ext uri="{FF2B5EF4-FFF2-40B4-BE49-F238E27FC236}">
                  <a16:creationId xmlns:a16="http://schemas.microsoft.com/office/drawing/2014/main" id="{E251D1E6-2060-4DF4-AE7E-7B08F77B1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0238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부재중</a:t>
              </a:r>
              <a:endParaRPr lang="en-US" sz="7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842" name="Text Box">
              <a:extLst>
                <a:ext uri="{FF2B5EF4-FFF2-40B4-BE49-F238E27FC236}">
                  <a16:creationId xmlns:a16="http://schemas.microsoft.com/office/drawing/2014/main" id="{90398F48-7B67-4B53-9ACA-AC317AA54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5715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solidFill>
                    <a:schemeClr val="bg1"/>
                  </a:solidFill>
                  <a:latin typeface="+mn-ea"/>
                </a:rPr>
                <a:t>전체</a:t>
              </a:r>
              <a:endParaRPr 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843" name="그룹 842">
            <a:extLst>
              <a:ext uri="{FF2B5EF4-FFF2-40B4-BE49-F238E27FC236}">
                <a16:creationId xmlns:a16="http://schemas.microsoft.com/office/drawing/2014/main" id="{FBFC6651-AD4E-4230-B1B7-B1FE90FF8DAD}"/>
              </a:ext>
            </a:extLst>
          </p:cNvPr>
          <p:cNvGrpSpPr/>
          <p:nvPr/>
        </p:nvGrpSpPr>
        <p:grpSpPr>
          <a:xfrm>
            <a:off x="7994027" y="1349452"/>
            <a:ext cx="1397489" cy="210663"/>
            <a:chOff x="7737887" y="1829820"/>
            <a:chExt cx="1397489" cy="210663"/>
          </a:xfrm>
        </p:grpSpPr>
        <p:sp>
          <p:nvSpPr>
            <p:cNvPr id="844" name="Sorting (Descending)">
              <a:extLst>
                <a:ext uri="{FF2B5EF4-FFF2-40B4-BE49-F238E27FC236}">
                  <a16:creationId xmlns:a16="http://schemas.microsoft.com/office/drawing/2014/main" id="{179CF337-0B16-44B3-8660-2C8E5D78978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7887" y="1873163"/>
              <a:ext cx="230928" cy="123977"/>
            </a:xfrm>
            <a:custGeom>
              <a:avLst/>
              <a:gdLst>
                <a:gd name="T0" fmla="*/ 539 w 680"/>
                <a:gd name="T1" fmla="*/ 0 h 458"/>
                <a:gd name="T2" fmla="*/ 525 w 680"/>
                <a:gd name="T3" fmla="*/ 14 h 458"/>
                <a:gd name="T4" fmla="*/ 525 w 680"/>
                <a:gd name="T5" fmla="*/ 407 h 458"/>
                <a:gd name="T6" fmla="*/ 430 w 680"/>
                <a:gd name="T7" fmla="*/ 312 h 458"/>
                <a:gd name="T8" fmla="*/ 420 w 680"/>
                <a:gd name="T9" fmla="*/ 308 h 458"/>
                <a:gd name="T10" fmla="*/ 411 w 680"/>
                <a:gd name="T11" fmla="*/ 331 h 458"/>
                <a:gd name="T12" fmla="*/ 539 w 680"/>
                <a:gd name="T13" fmla="*/ 458 h 458"/>
                <a:gd name="T14" fmla="*/ 667 w 680"/>
                <a:gd name="T15" fmla="*/ 331 h 458"/>
                <a:gd name="T16" fmla="*/ 648 w 680"/>
                <a:gd name="T17" fmla="*/ 312 h 458"/>
                <a:gd name="T18" fmla="*/ 552 w 680"/>
                <a:gd name="T19" fmla="*/ 407 h 458"/>
                <a:gd name="T20" fmla="*/ 552 w 680"/>
                <a:gd name="T21" fmla="*/ 14 h 458"/>
                <a:gd name="T22" fmla="*/ 539 w 680"/>
                <a:gd name="T23" fmla="*/ 0 h 458"/>
                <a:gd name="T24" fmla="*/ 353 w 680"/>
                <a:gd name="T25" fmla="*/ 0 h 458"/>
                <a:gd name="T26" fmla="*/ 352 w 680"/>
                <a:gd name="T27" fmla="*/ 0 h 458"/>
                <a:gd name="T28" fmla="*/ 19 w 680"/>
                <a:gd name="T29" fmla="*/ 0 h 458"/>
                <a:gd name="T30" fmla="*/ 19 w 680"/>
                <a:gd name="T31" fmla="*/ 27 h 458"/>
                <a:gd name="T32" fmla="*/ 352 w 680"/>
                <a:gd name="T33" fmla="*/ 27 h 458"/>
                <a:gd name="T34" fmla="*/ 353 w 680"/>
                <a:gd name="T35" fmla="*/ 0 h 458"/>
                <a:gd name="T36" fmla="*/ 19 w 680"/>
                <a:gd name="T37" fmla="*/ 107 h 458"/>
                <a:gd name="T38" fmla="*/ 19 w 680"/>
                <a:gd name="T39" fmla="*/ 134 h 458"/>
                <a:gd name="T40" fmla="*/ 259 w 680"/>
                <a:gd name="T41" fmla="*/ 134 h 458"/>
                <a:gd name="T42" fmla="*/ 259 w 680"/>
                <a:gd name="T43" fmla="*/ 107 h 458"/>
                <a:gd name="T44" fmla="*/ 19 w 680"/>
                <a:gd name="T45" fmla="*/ 107 h 458"/>
                <a:gd name="T46" fmla="*/ 17 w 680"/>
                <a:gd name="T47" fmla="*/ 214 h 458"/>
                <a:gd name="T48" fmla="*/ 19 w 680"/>
                <a:gd name="T49" fmla="*/ 240 h 458"/>
                <a:gd name="T50" fmla="*/ 205 w 680"/>
                <a:gd name="T51" fmla="*/ 240 h 458"/>
                <a:gd name="T52" fmla="*/ 205 w 680"/>
                <a:gd name="T53" fmla="*/ 214 h 458"/>
                <a:gd name="T54" fmla="*/ 19 w 680"/>
                <a:gd name="T55" fmla="*/ 214 h 458"/>
                <a:gd name="T56" fmla="*/ 17 w 680"/>
                <a:gd name="T57" fmla="*/ 214 h 458"/>
                <a:gd name="T58" fmla="*/ 18 w 680"/>
                <a:gd name="T59" fmla="*/ 321 h 458"/>
                <a:gd name="T60" fmla="*/ 19 w 680"/>
                <a:gd name="T61" fmla="*/ 347 h 458"/>
                <a:gd name="T62" fmla="*/ 152 w 680"/>
                <a:gd name="T63" fmla="*/ 347 h 458"/>
                <a:gd name="T64" fmla="*/ 152 w 680"/>
                <a:gd name="T65" fmla="*/ 321 h 458"/>
                <a:gd name="T66" fmla="*/ 19 w 680"/>
                <a:gd name="T67" fmla="*/ 321 h 458"/>
                <a:gd name="T68" fmla="*/ 18 w 680"/>
                <a:gd name="T69" fmla="*/ 321 h 458"/>
                <a:gd name="T70" fmla="*/ 19 w 680"/>
                <a:gd name="T71" fmla="*/ 427 h 458"/>
                <a:gd name="T72" fmla="*/ 19 w 680"/>
                <a:gd name="T73" fmla="*/ 453 h 458"/>
                <a:gd name="T74" fmla="*/ 99 w 680"/>
                <a:gd name="T75" fmla="*/ 453 h 458"/>
                <a:gd name="T76" fmla="*/ 99 w 680"/>
                <a:gd name="T77" fmla="*/ 427 h 458"/>
                <a:gd name="T78" fmla="*/ 19 w 680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0" h="458">
                  <a:moveTo>
                    <a:pt x="539" y="0"/>
                  </a:moveTo>
                  <a:cubicBezTo>
                    <a:pt x="531" y="0"/>
                    <a:pt x="525" y="6"/>
                    <a:pt x="525" y="14"/>
                  </a:cubicBezTo>
                  <a:lnTo>
                    <a:pt x="525" y="407"/>
                  </a:lnTo>
                  <a:lnTo>
                    <a:pt x="430" y="312"/>
                  </a:lnTo>
                  <a:cubicBezTo>
                    <a:pt x="427" y="309"/>
                    <a:pt x="424" y="308"/>
                    <a:pt x="420" y="308"/>
                  </a:cubicBezTo>
                  <a:cubicBezTo>
                    <a:pt x="408" y="308"/>
                    <a:pt x="402" y="322"/>
                    <a:pt x="411" y="331"/>
                  </a:cubicBezTo>
                  <a:lnTo>
                    <a:pt x="539" y="458"/>
                  </a:lnTo>
                  <a:lnTo>
                    <a:pt x="667" y="331"/>
                  </a:lnTo>
                  <a:cubicBezTo>
                    <a:pt x="680" y="318"/>
                    <a:pt x="661" y="299"/>
                    <a:pt x="648" y="312"/>
                  </a:cubicBezTo>
                  <a:lnTo>
                    <a:pt x="552" y="407"/>
                  </a:lnTo>
                  <a:lnTo>
                    <a:pt x="552" y="14"/>
                  </a:lnTo>
                  <a:cubicBezTo>
                    <a:pt x="552" y="6"/>
                    <a:pt x="546" y="0"/>
                    <a:pt x="539" y="0"/>
                  </a:cubicBezTo>
                  <a:close/>
                  <a:moveTo>
                    <a:pt x="353" y="0"/>
                  </a:moveTo>
                  <a:cubicBezTo>
                    <a:pt x="352" y="0"/>
                    <a:pt x="352" y="0"/>
                    <a:pt x="352" y="0"/>
                  </a:cubicBezTo>
                  <a:lnTo>
                    <a:pt x="19" y="0"/>
                  </a:lnTo>
                  <a:cubicBezTo>
                    <a:pt x="0" y="0"/>
                    <a:pt x="0" y="28"/>
                    <a:pt x="19" y="27"/>
                  </a:cubicBezTo>
                  <a:lnTo>
                    <a:pt x="352" y="27"/>
                  </a:lnTo>
                  <a:cubicBezTo>
                    <a:pt x="370" y="27"/>
                    <a:pt x="370" y="1"/>
                    <a:pt x="353" y="0"/>
                  </a:cubicBezTo>
                  <a:close/>
                  <a:moveTo>
                    <a:pt x="19" y="107"/>
                  </a:moveTo>
                  <a:cubicBezTo>
                    <a:pt x="1" y="107"/>
                    <a:pt x="1" y="134"/>
                    <a:pt x="19" y="134"/>
                  </a:cubicBezTo>
                  <a:lnTo>
                    <a:pt x="259" y="134"/>
                  </a:lnTo>
                  <a:cubicBezTo>
                    <a:pt x="276" y="133"/>
                    <a:pt x="276" y="107"/>
                    <a:pt x="259" y="107"/>
                  </a:cubicBezTo>
                  <a:lnTo>
                    <a:pt x="19" y="107"/>
                  </a:lnTo>
                  <a:close/>
                  <a:moveTo>
                    <a:pt x="17" y="214"/>
                  </a:moveTo>
                  <a:cubicBezTo>
                    <a:pt x="0" y="215"/>
                    <a:pt x="1" y="241"/>
                    <a:pt x="19" y="240"/>
                  </a:cubicBezTo>
                  <a:lnTo>
                    <a:pt x="205" y="240"/>
                  </a:lnTo>
                  <a:cubicBezTo>
                    <a:pt x="224" y="241"/>
                    <a:pt x="224" y="213"/>
                    <a:pt x="205" y="214"/>
                  </a:cubicBezTo>
                  <a:lnTo>
                    <a:pt x="19" y="214"/>
                  </a:lnTo>
                  <a:cubicBezTo>
                    <a:pt x="18" y="214"/>
                    <a:pt x="18" y="214"/>
                    <a:pt x="17" y="214"/>
                  </a:cubicBezTo>
                  <a:close/>
                  <a:moveTo>
                    <a:pt x="18" y="321"/>
                  </a:moveTo>
                  <a:cubicBezTo>
                    <a:pt x="0" y="322"/>
                    <a:pt x="1" y="348"/>
                    <a:pt x="19" y="347"/>
                  </a:cubicBezTo>
                  <a:lnTo>
                    <a:pt x="152" y="347"/>
                  </a:lnTo>
                  <a:cubicBezTo>
                    <a:pt x="170" y="348"/>
                    <a:pt x="170" y="320"/>
                    <a:pt x="152" y="321"/>
                  </a:cubicBezTo>
                  <a:lnTo>
                    <a:pt x="19" y="321"/>
                  </a:lnTo>
                  <a:cubicBezTo>
                    <a:pt x="18" y="321"/>
                    <a:pt x="18" y="321"/>
                    <a:pt x="18" y="321"/>
                  </a:cubicBezTo>
                  <a:close/>
                  <a:moveTo>
                    <a:pt x="19" y="427"/>
                  </a:moveTo>
                  <a:cubicBezTo>
                    <a:pt x="1" y="427"/>
                    <a:pt x="1" y="453"/>
                    <a:pt x="19" y="453"/>
                  </a:cubicBezTo>
                  <a:lnTo>
                    <a:pt x="99" y="453"/>
                  </a:lnTo>
                  <a:cubicBezTo>
                    <a:pt x="116" y="453"/>
                    <a:pt x="116" y="427"/>
                    <a:pt x="99" y="427"/>
                  </a:cubicBezTo>
                  <a:lnTo>
                    <a:pt x="19" y="427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vert="horz" wrap="square" lIns="112542" tIns="56271" rIns="112542" bIns="56271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45" name="Item">
              <a:extLst>
                <a:ext uri="{FF2B5EF4-FFF2-40B4-BE49-F238E27FC236}">
                  <a16:creationId xmlns:a16="http://schemas.microsoft.com/office/drawing/2014/main" id="{49E2AD55-F0C4-47CA-A639-A18414940AAE}"/>
                </a:ext>
              </a:extLst>
            </p:cNvPr>
            <p:cNvSpPr/>
            <p:nvPr/>
          </p:nvSpPr>
          <p:spPr>
            <a:xfrm>
              <a:off x="7874912" y="1829820"/>
              <a:ext cx="695990" cy="210663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112542" tIns="56271" rIns="225083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1125444">
                <a:buClrTx/>
                <a:defRPr/>
              </a:pPr>
              <a:r>
                <a:rPr lang="ko-KR" altLang="en-US" sz="700" b="1" dirty="0">
                  <a:solidFill>
                    <a:srgbClr val="FF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통화 순</a:t>
              </a:r>
              <a:endParaRPr lang="en-US" sz="7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46" name="Sorting (Descending)">
              <a:extLst>
                <a:ext uri="{FF2B5EF4-FFF2-40B4-BE49-F238E27FC236}">
                  <a16:creationId xmlns:a16="http://schemas.microsoft.com/office/drawing/2014/main" id="{B34A2D63-52D7-45A2-9C46-1FF43A44F6C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8516820" y="1873163"/>
              <a:ext cx="230928" cy="123977"/>
            </a:xfrm>
            <a:custGeom>
              <a:avLst/>
              <a:gdLst>
                <a:gd name="T0" fmla="*/ 539 w 680"/>
                <a:gd name="T1" fmla="*/ 0 h 458"/>
                <a:gd name="T2" fmla="*/ 525 w 680"/>
                <a:gd name="T3" fmla="*/ 14 h 458"/>
                <a:gd name="T4" fmla="*/ 525 w 680"/>
                <a:gd name="T5" fmla="*/ 407 h 458"/>
                <a:gd name="T6" fmla="*/ 430 w 680"/>
                <a:gd name="T7" fmla="*/ 312 h 458"/>
                <a:gd name="T8" fmla="*/ 420 w 680"/>
                <a:gd name="T9" fmla="*/ 308 h 458"/>
                <a:gd name="T10" fmla="*/ 411 w 680"/>
                <a:gd name="T11" fmla="*/ 331 h 458"/>
                <a:gd name="T12" fmla="*/ 539 w 680"/>
                <a:gd name="T13" fmla="*/ 458 h 458"/>
                <a:gd name="T14" fmla="*/ 667 w 680"/>
                <a:gd name="T15" fmla="*/ 331 h 458"/>
                <a:gd name="T16" fmla="*/ 648 w 680"/>
                <a:gd name="T17" fmla="*/ 312 h 458"/>
                <a:gd name="T18" fmla="*/ 552 w 680"/>
                <a:gd name="T19" fmla="*/ 407 h 458"/>
                <a:gd name="T20" fmla="*/ 552 w 680"/>
                <a:gd name="T21" fmla="*/ 14 h 458"/>
                <a:gd name="T22" fmla="*/ 539 w 680"/>
                <a:gd name="T23" fmla="*/ 0 h 458"/>
                <a:gd name="T24" fmla="*/ 353 w 680"/>
                <a:gd name="T25" fmla="*/ 0 h 458"/>
                <a:gd name="T26" fmla="*/ 352 w 680"/>
                <a:gd name="T27" fmla="*/ 0 h 458"/>
                <a:gd name="T28" fmla="*/ 19 w 680"/>
                <a:gd name="T29" fmla="*/ 0 h 458"/>
                <a:gd name="T30" fmla="*/ 19 w 680"/>
                <a:gd name="T31" fmla="*/ 27 h 458"/>
                <a:gd name="T32" fmla="*/ 352 w 680"/>
                <a:gd name="T33" fmla="*/ 27 h 458"/>
                <a:gd name="T34" fmla="*/ 353 w 680"/>
                <a:gd name="T35" fmla="*/ 0 h 458"/>
                <a:gd name="T36" fmla="*/ 19 w 680"/>
                <a:gd name="T37" fmla="*/ 107 h 458"/>
                <a:gd name="T38" fmla="*/ 19 w 680"/>
                <a:gd name="T39" fmla="*/ 134 h 458"/>
                <a:gd name="T40" fmla="*/ 259 w 680"/>
                <a:gd name="T41" fmla="*/ 134 h 458"/>
                <a:gd name="T42" fmla="*/ 259 w 680"/>
                <a:gd name="T43" fmla="*/ 107 h 458"/>
                <a:gd name="T44" fmla="*/ 19 w 680"/>
                <a:gd name="T45" fmla="*/ 107 h 458"/>
                <a:gd name="T46" fmla="*/ 17 w 680"/>
                <a:gd name="T47" fmla="*/ 214 h 458"/>
                <a:gd name="T48" fmla="*/ 19 w 680"/>
                <a:gd name="T49" fmla="*/ 240 h 458"/>
                <a:gd name="T50" fmla="*/ 205 w 680"/>
                <a:gd name="T51" fmla="*/ 240 h 458"/>
                <a:gd name="T52" fmla="*/ 205 w 680"/>
                <a:gd name="T53" fmla="*/ 214 h 458"/>
                <a:gd name="T54" fmla="*/ 19 w 680"/>
                <a:gd name="T55" fmla="*/ 214 h 458"/>
                <a:gd name="T56" fmla="*/ 17 w 680"/>
                <a:gd name="T57" fmla="*/ 214 h 458"/>
                <a:gd name="T58" fmla="*/ 18 w 680"/>
                <a:gd name="T59" fmla="*/ 321 h 458"/>
                <a:gd name="T60" fmla="*/ 19 w 680"/>
                <a:gd name="T61" fmla="*/ 347 h 458"/>
                <a:gd name="T62" fmla="*/ 152 w 680"/>
                <a:gd name="T63" fmla="*/ 347 h 458"/>
                <a:gd name="T64" fmla="*/ 152 w 680"/>
                <a:gd name="T65" fmla="*/ 321 h 458"/>
                <a:gd name="T66" fmla="*/ 19 w 680"/>
                <a:gd name="T67" fmla="*/ 321 h 458"/>
                <a:gd name="T68" fmla="*/ 18 w 680"/>
                <a:gd name="T69" fmla="*/ 321 h 458"/>
                <a:gd name="T70" fmla="*/ 19 w 680"/>
                <a:gd name="T71" fmla="*/ 427 h 458"/>
                <a:gd name="T72" fmla="*/ 19 w 680"/>
                <a:gd name="T73" fmla="*/ 453 h 458"/>
                <a:gd name="T74" fmla="*/ 99 w 680"/>
                <a:gd name="T75" fmla="*/ 453 h 458"/>
                <a:gd name="T76" fmla="*/ 99 w 680"/>
                <a:gd name="T77" fmla="*/ 427 h 458"/>
                <a:gd name="T78" fmla="*/ 19 w 680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0" h="458">
                  <a:moveTo>
                    <a:pt x="539" y="0"/>
                  </a:moveTo>
                  <a:cubicBezTo>
                    <a:pt x="531" y="0"/>
                    <a:pt x="525" y="6"/>
                    <a:pt x="525" y="14"/>
                  </a:cubicBezTo>
                  <a:lnTo>
                    <a:pt x="525" y="407"/>
                  </a:lnTo>
                  <a:lnTo>
                    <a:pt x="430" y="312"/>
                  </a:lnTo>
                  <a:cubicBezTo>
                    <a:pt x="427" y="309"/>
                    <a:pt x="424" y="308"/>
                    <a:pt x="420" y="308"/>
                  </a:cubicBezTo>
                  <a:cubicBezTo>
                    <a:pt x="408" y="308"/>
                    <a:pt x="402" y="322"/>
                    <a:pt x="411" y="331"/>
                  </a:cubicBezTo>
                  <a:lnTo>
                    <a:pt x="539" y="458"/>
                  </a:lnTo>
                  <a:lnTo>
                    <a:pt x="667" y="331"/>
                  </a:lnTo>
                  <a:cubicBezTo>
                    <a:pt x="680" y="318"/>
                    <a:pt x="661" y="299"/>
                    <a:pt x="648" y="312"/>
                  </a:cubicBezTo>
                  <a:lnTo>
                    <a:pt x="552" y="407"/>
                  </a:lnTo>
                  <a:lnTo>
                    <a:pt x="552" y="14"/>
                  </a:lnTo>
                  <a:cubicBezTo>
                    <a:pt x="552" y="6"/>
                    <a:pt x="546" y="0"/>
                    <a:pt x="539" y="0"/>
                  </a:cubicBezTo>
                  <a:close/>
                  <a:moveTo>
                    <a:pt x="353" y="0"/>
                  </a:moveTo>
                  <a:cubicBezTo>
                    <a:pt x="352" y="0"/>
                    <a:pt x="352" y="0"/>
                    <a:pt x="352" y="0"/>
                  </a:cubicBezTo>
                  <a:lnTo>
                    <a:pt x="19" y="0"/>
                  </a:lnTo>
                  <a:cubicBezTo>
                    <a:pt x="0" y="0"/>
                    <a:pt x="0" y="28"/>
                    <a:pt x="19" y="27"/>
                  </a:cubicBezTo>
                  <a:lnTo>
                    <a:pt x="352" y="27"/>
                  </a:lnTo>
                  <a:cubicBezTo>
                    <a:pt x="370" y="27"/>
                    <a:pt x="370" y="1"/>
                    <a:pt x="353" y="0"/>
                  </a:cubicBezTo>
                  <a:close/>
                  <a:moveTo>
                    <a:pt x="19" y="107"/>
                  </a:moveTo>
                  <a:cubicBezTo>
                    <a:pt x="1" y="107"/>
                    <a:pt x="1" y="134"/>
                    <a:pt x="19" y="134"/>
                  </a:cubicBezTo>
                  <a:lnTo>
                    <a:pt x="259" y="134"/>
                  </a:lnTo>
                  <a:cubicBezTo>
                    <a:pt x="276" y="133"/>
                    <a:pt x="276" y="107"/>
                    <a:pt x="259" y="107"/>
                  </a:cubicBezTo>
                  <a:lnTo>
                    <a:pt x="19" y="107"/>
                  </a:lnTo>
                  <a:close/>
                  <a:moveTo>
                    <a:pt x="17" y="214"/>
                  </a:moveTo>
                  <a:cubicBezTo>
                    <a:pt x="0" y="215"/>
                    <a:pt x="1" y="241"/>
                    <a:pt x="19" y="240"/>
                  </a:cubicBezTo>
                  <a:lnTo>
                    <a:pt x="205" y="240"/>
                  </a:lnTo>
                  <a:cubicBezTo>
                    <a:pt x="224" y="241"/>
                    <a:pt x="224" y="213"/>
                    <a:pt x="205" y="214"/>
                  </a:cubicBezTo>
                  <a:lnTo>
                    <a:pt x="19" y="214"/>
                  </a:lnTo>
                  <a:cubicBezTo>
                    <a:pt x="18" y="214"/>
                    <a:pt x="18" y="214"/>
                    <a:pt x="17" y="214"/>
                  </a:cubicBezTo>
                  <a:close/>
                  <a:moveTo>
                    <a:pt x="18" y="321"/>
                  </a:moveTo>
                  <a:cubicBezTo>
                    <a:pt x="0" y="322"/>
                    <a:pt x="1" y="348"/>
                    <a:pt x="19" y="347"/>
                  </a:cubicBezTo>
                  <a:lnTo>
                    <a:pt x="152" y="347"/>
                  </a:lnTo>
                  <a:cubicBezTo>
                    <a:pt x="170" y="348"/>
                    <a:pt x="170" y="320"/>
                    <a:pt x="152" y="321"/>
                  </a:cubicBezTo>
                  <a:lnTo>
                    <a:pt x="19" y="321"/>
                  </a:lnTo>
                  <a:cubicBezTo>
                    <a:pt x="18" y="321"/>
                    <a:pt x="18" y="321"/>
                    <a:pt x="18" y="321"/>
                  </a:cubicBezTo>
                  <a:close/>
                  <a:moveTo>
                    <a:pt x="19" y="427"/>
                  </a:moveTo>
                  <a:cubicBezTo>
                    <a:pt x="1" y="427"/>
                    <a:pt x="1" y="453"/>
                    <a:pt x="19" y="453"/>
                  </a:cubicBezTo>
                  <a:lnTo>
                    <a:pt x="99" y="453"/>
                  </a:lnTo>
                  <a:cubicBezTo>
                    <a:pt x="116" y="453"/>
                    <a:pt x="116" y="427"/>
                    <a:pt x="99" y="427"/>
                  </a:cubicBezTo>
                  <a:lnTo>
                    <a:pt x="19" y="4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12542" tIns="56271" rIns="112542" bIns="56271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47" name="Item">
              <a:extLst>
                <a:ext uri="{FF2B5EF4-FFF2-40B4-BE49-F238E27FC236}">
                  <a16:creationId xmlns:a16="http://schemas.microsoft.com/office/drawing/2014/main" id="{8D313807-947D-4EE0-BDEB-ACBB5F06FBEC}"/>
                </a:ext>
              </a:extLst>
            </p:cNvPr>
            <p:cNvSpPr/>
            <p:nvPr/>
          </p:nvSpPr>
          <p:spPr>
            <a:xfrm>
              <a:off x="8653845" y="1829820"/>
              <a:ext cx="481531" cy="210663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112542" tIns="56271" rIns="0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1125444">
                <a:buClrTx/>
                <a:defRPr/>
              </a:pPr>
              <a:r>
                <a:rPr lang="ko-KR" altLang="en-US" sz="700" dirty="0">
                  <a:solidFill>
                    <a:srgbClr val="A6A6A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이름 순</a:t>
              </a:r>
              <a:endParaRPr lang="en-US" sz="700" dirty="0">
                <a:solidFill>
                  <a:srgbClr val="A6A6A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848" name="직사각형 847">
            <a:extLst>
              <a:ext uri="{FF2B5EF4-FFF2-40B4-BE49-F238E27FC236}">
                <a16:creationId xmlns:a16="http://schemas.microsoft.com/office/drawing/2014/main" id="{05A9A6CC-C315-4653-BF82-A96F758D57FC}"/>
              </a:ext>
            </a:extLst>
          </p:cNvPr>
          <p:cNvSpPr/>
          <p:nvPr/>
        </p:nvSpPr>
        <p:spPr>
          <a:xfrm>
            <a:off x="4454262" y="1331673"/>
            <a:ext cx="534121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defTabSz="1038897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총 </a:t>
            </a:r>
            <a:r>
              <a:rPr kumimoji="1" lang="en-US" altLang="ko-KR" sz="1000" b="1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</a:t>
            </a:r>
            <a:r>
              <a:rPr kumimoji="1" lang="ko-KR" altLang="en-US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kumimoji="1" lang="en-US" altLang="ko-KR" sz="900" b="1" kern="12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E5F8060B-25D6-4B2D-949F-A935A3698AF0}"/>
              </a:ext>
            </a:extLst>
          </p:cNvPr>
          <p:cNvGrpSpPr/>
          <p:nvPr/>
        </p:nvGrpSpPr>
        <p:grpSpPr>
          <a:xfrm>
            <a:off x="4395353" y="1931806"/>
            <a:ext cx="5063840" cy="1552091"/>
            <a:chOff x="4395353" y="1931806"/>
            <a:chExt cx="5063840" cy="1552091"/>
          </a:xfrm>
        </p:grpSpPr>
        <p:sp>
          <p:nvSpPr>
            <p:cNvPr id="849" name="Password Box">
              <a:extLst>
                <a:ext uri="{FF2B5EF4-FFF2-40B4-BE49-F238E27FC236}">
                  <a16:creationId xmlns:a16="http://schemas.microsoft.com/office/drawing/2014/main" id="{C9967B98-E043-4F35-889E-CA8CF4A7EDB4}"/>
                </a:ext>
              </a:extLst>
            </p:cNvPr>
            <p:cNvSpPr/>
            <p:nvPr/>
          </p:nvSpPr>
          <p:spPr>
            <a:xfrm>
              <a:off x="4395353" y="1931806"/>
              <a:ext cx="1772007" cy="216000"/>
            </a:xfrm>
            <a:prstGeom prst="round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2" name="그룹 31">
              <a:extLst>
                <a:ext uri="{FF2B5EF4-FFF2-40B4-BE49-F238E27FC236}">
                  <a16:creationId xmlns:a16="http://schemas.microsoft.com/office/drawing/2014/main" id="{EF1509BD-D342-4667-95D0-F5727953CD8E}"/>
                </a:ext>
              </a:extLst>
            </p:cNvPr>
            <p:cNvGrpSpPr/>
            <p:nvPr/>
          </p:nvGrpSpPr>
          <p:grpSpPr>
            <a:xfrm>
              <a:off x="4440957" y="2186609"/>
              <a:ext cx="5018236" cy="389830"/>
              <a:chOff x="4440957" y="2186609"/>
              <a:chExt cx="5018236" cy="389830"/>
            </a:xfrm>
          </p:grpSpPr>
          <p:sp>
            <p:nvSpPr>
              <p:cNvPr id="850" name="Text Box">
                <a:extLst>
                  <a:ext uri="{FF2B5EF4-FFF2-40B4-BE49-F238E27FC236}">
                    <a16:creationId xmlns:a16="http://schemas.microsoft.com/office/drawing/2014/main" id="{CBE8A31D-B022-4F98-AA0A-3541D904B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957" y="2186609"/>
                <a:ext cx="5018236" cy="389830"/>
              </a:xfrm>
              <a:prstGeom prst="roundRect">
                <a:avLst>
                  <a:gd name="adj" fmla="val 27943"/>
                </a:avLst>
              </a:prstGeom>
              <a:solidFill>
                <a:schemeClr val="bg1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851" name="직사각형 850">
                <a:extLst>
                  <a:ext uri="{FF2B5EF4-FFF2-40B4-BE49-F238E27FC236}">
                    <a16:creationId xmlns:a16="http://schemas.microsoft.com/office/drawing/2014/main" id="{EB2F36BC-C352-45BD-93DE-34B1103425ED}"/>
                  </a:ext>
                </a:extLst>
              </p:cNvPr>
              <p:cNvSpPr/>
              <p:nvPr/>
            </p:nvSpPr>
            <p:spPr>
              <a:xfrm>
                <a:off x="6266272" y="2204553"/>
                <a:ext cx="755335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12:35</a:t>
                </a:r>
              </a:p>
              <a:p>
                <a:pPr lvl="0"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02:00:00</a:t>
                </a:r>
                <a:endPara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52" name="직사각형 851">
                <a:extLst>
                  <a:ext uri="{FF2B5EF4-FFF2-40B4-BE49-F238E27FC236}">
                    <a16:creationId xmlns:a16="http://schemas.microsoft.com/office/drawing/2014/main" id="{47E21671-CE85-4410-B0CF-66A6BB8C2433}"/>
                  </a:ext>
                </a:extLst>
              </p:cNvPr>
              <p:cNvSpPr/>
              <p:nvPr/>
            </p:nvSpPr>
            <p:spPr>
              <a:xfrm>
                <a:off x="5151979" y="2204553"/>
                <a:ext cx="885179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854" name="직사각형 853">
                <a:extLst>
                  <a:ext uri="{FF2B5EF4-FFF2-40B4-BE49-F238E27FC236}">
                    <a16:creationId xmlns:a16="http://schemas.microsoft.com/office/drawing/2014/main" id="{B34D8046-D230-477A-B5AA-760233759DD0}"/>
                  </a:ext>
                </a:extLst>
              </p:cNvPr>
              <p:cNvSpPr/>
              <p:nvPr/>
            </p:nvSpPr>
            <p:spPr>
              <a:xfrm>
                <a:off x="4715814" y="2258414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855" name="그룹 854">
                <a:extLst>
                  <a:ext uri="{FF2B5EF4-FFF2-40B4-BE49-F238E27FC236}">
                    <a16:creationId xmlns:a16="http://schemas.microsoft.com/office/drawing/2014/main" id="{D4ADDA7C-A30A-431C-8C3B-B959A458ABB4}"/>
                  </a:ext>
                </a:extLst>
              </p:cNvPr>
              <p:cNvGrpSpPr/>
              <p:nvPr/>
            </p:nvGrpSpPr>
            <p:grpSpPr>
              <a:xfrm>
                <a:off x="4531263" y="2305924"/>
                <a:ext cx="151200" cy="151200"/>
                <a:chOff x="4513261" y="2545982"/>
                <a:chExt cx="151200" cy="151200"/>
              </a:xfrm>
            </p:grpSpPr>
            <p:sp>
              <p:nvSpPr>
                <p:cNvPr id="856" name="자유형: 도형 855">
                  <a:extLst>
                    <a:ext uri="{FF2B5EF4-FFF2-40B4-BE49-F238E27FC236}">
                      <a16:creationId xmlns:a16="http://schemas.microsoft.com/office/drawing/2014/main" id="{2E7ADFAC-34C6-429C-A013-EA2808408BF0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857" name="자유형: 도형 856">
                  <a:extLst>
                    <a:ext uri="{FF2B5EF4-FFF2-40B4-BE49-F238E27FC236}">
                      <a16:creationId xmlns:a16="http://schemas.microsoft.com/office/drawing/2014/main" id="{861E036B-A964-4AEC-A8B2-133DB75116CE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  <p:pic>
            <p:nvPicPr>
              <p:cNvPr id="859" name="그래픽 858" descr="수신기">
                <a:extLst>
                  <a:ext uri="{FF2B5EF4-FFF2-40B4-BE49-F238E27FC236}">
                    <a16:creationId xmlns:a16="http://schemas.microsoft.com/office/drawing/2014/main" id="{F08F94A0-5F17-45D6-B7F9-786DDCD835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7367369" y="2280087"/>
                <a:ext cx="202876" cy="202874"/>
              </a:xfrm>
              <a:prstGeom prst="rect">
                <a:avLst/>
              </a:prstGeom>
            </p:spPr>
          </p:pic>
          <p:grpSp>
            <p:nvGrpSpPr>
              <p:cNvPr id="860" name="그룹 859">
                <a:extLst>
                  <a:ext uri="{FF2B5EF4-FFF2-40B4-BE49-F238E27FC236}">
                    <a16:creationId xmlns:a16="http://schemas.microsoft.com/office/drawing/2014/main" id="{FE60EE83-6C6B-42F3-95F6-15C7E4F4267B}"/>
                  </a:ext>
                </a:extLst>
              </p:cNvPr>
              <p:cNvGrpSpPr/>
              <p:nvPr/>
            </p:nvGrpSpPr>
            <p:grpSpPr>
              <a:xfrm>
                <a:off x="7466747" y="2306567"/>
                <a:ext cx="115092" cy="77415"/>
                <a:chOff x="362714" y="5053843"/>
                <a:chExt cx="161232" cy="108450"/>
              </a:xfrm>
            </p:grpSpPr>
            <p:sp>
              <p:nvSpPr>
                <p:cNvPr id="861" name="Accept">
                  <a:extLst>
                    <a:ext uri="{FF2B5EF4-FFF2-40B4-BE49-F238E27FC236}">
                      <a16:creationId xmlns:a16="http://schemas.microsoft.com/office/drawing/2014/main" id="{1DB7425C-95E9-406C-8915-758061F5B2B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1748" y="5053843"/>
                  <a:ext cx="122198" cy="108450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 w="12700">
                  <a:solidFill>
                    <a:srgbClr val="FF0000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62" name="Arrow Down">
                  <a:extLst>
                    <a:ext uri="{FF2B5EF4-FFF2-40B4-BE49-F238E27FC236}">
                      <a16:creationId xmlns:a16="http://schemas.microsoft.com/office/drawing/2014/main" id="{67556134-1E46-4DFB-85F7-F948A927E42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8828259" flipH="1" flipV="1">
                  <a:off x="377672" y="5070497"/>
                  <a:ext cx="76292" cy="106208"/>
                </a:xfrm>
                <a:custGeom>
                  <a:avLst/>
                  <a:gdLst>
                    <a:gd name="T0" fmla="*/ 163 w 331"/>
                    <a:gd name="T1" fmla="*/ 0 h 458"/>
                    <a:gd name="T2" fmla="*/ 150 w 331"/>
                    <a:gd name="T3" fmla="*/ 14 h 458"/>
                    <a:gd name="T4" fmla="*/ 150 w 331"/>
                    <a:gd name="T5" fmla="*/ 407 h 458"/>
                    <a:gd name="T6" fmla="*/ 28 w 331"/>
                    <a:gd name="T7" fmla="*/ 285 h 458"/>
                    <a:gd name="T8" fmla="*/ 18 w 331"/>
                    <a:gd name="T9" fmla="*/ 281 h 458"/>
                    <a:gd name="T10" fmla="*/ 9 w 331"/>
                    <a:gd name="T11" fmla="*/ 304 h 458"/>
                    <a:gd name="T12" fmla="*/ 164 w 331"/>
                    <a:gd name="T13" fmla="*/ 458 h 458"/>
                    <a:gd name="T14" fmla="*/ 318 w 331"/>
                    <a:gd name="T15" fmla="*/ 304 h 458"/>
                    <a:gd name="T16" fmla="*/ 299 w 331"/>
                    <a:gd name="T17" fmla="*/ 285 h 458"/>
                    <a:gd name="T18" fmla="*/ 177 w 331"/>
                    <a:gd name="T19" fmla="*/ 407 h 458"/>
                    <a:gd name="T20" fmla="*/ 177 w 331"/>
                    <a:gd name="T21" fmla="*/ 14 h 458"/>
                    <a:gd name="T22" fmla="*/ 163 w 331"/>
                    <a:gd name="T23" fmla="*/ 0 h 4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31" h="458">
                      <a:moveTo>
                        <a:pt x="163" y="0"/>
                      </a:moveTo>
                      <a:cubicBezTo>
                        <a:pt x="156" y="0"/>
                        <a:pt x="150" y="6"/>
                        <a:pt x="150" y="14"/>
                      </a:cubicBezTo>
                      <a:lnTo>
                        <a:pt x="150" y="407"/>
                      </a:lnTo>
                      <a:lnTo>
                        <a:pt x="28" y="285"/>
                      </a:lnTo>
                      <a:cubicBezTo>
                        <a:pt x="25" y="282"/>
                        <a:pt x="22" y="281"/>
                        <a:pt x="18" y="281"/>
                      </a:cubicBezTo>
                      <a:cubicBezTo>
                        <a:pt x="6" y="281"/>
                        <a:pt x="0" y="295"/>
                        <a:pt x="9" y="304"/>
                      </a:cubicBezTo>
                      <a:lnTo>
                        <a:pt x="164" y="458"/>
                      </a:lnTo>
                      <a:lnTo>
                        <a:pt x="318" y="304"/>
                      </a:lnTo>
                      <a:cubicBezTo>
                        <a:pt x="331" y="291"/>
                        <a:pt x="312" y="272"/>
                        <a:pt x="299" y="285"/>
                      </a:cubicBezTo>
                      <a:lnTo>
                        <a:pt x="177" y="407"/>
                      </a:lnTo>
                      <a:lnTo>
                        <a:pt x="177" y="14"/>
                      </a:lnTo>
                      <a:cubicBezTo>
                        <a:pt x="177" y="6"/>
                        <a:pt x="171" y="0"/>
                        <a:pt x="163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 w="127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864" name="그룹 863">
                <a:extLst>
                  <a:ext uri="{FF2B5EF4-FFF2-40B4-BE49-F238E27FC236}">
                    <a16:creationId xmlns:a16="http://schemas.microsoft.com/office/drawing/2014/main" id="{185E9F4A-B19A-4182-A67A-DFD12E0B4285}"/>
                  </a:ext>
                </a:extLst>
              </p:cNvPr>
              <p:cNvGrpSpPr/>
              <p:nvPr/>
            </p:nvGrpSpPr>
            <p:grpSpPr>
              <a:xfrm>
                <a:off x="8741846" y="2238818"/>
                <a:ext cx="281917" cy="285412"/>
                <a:chOff x="6284958" y="3632365"/>
                <a:chExt cx="513408" cy="513408"/>
              </a:xfrm>
            </p:grpSpPr>
            <p:sp>
              <p:nvSpPr>
                <p:cNvPr id="880" name="Oval">
                  <a:extLst>
                    <a:ext uri="{FF2B5EF4-FFF2-40B4-BE49-F238E27FC236}">
                      <a16:creationId xmlns:a16="http://schemas.microsoft.com/office/drawing/2014/main" id="{8989DF86-6C96-4A0E-B317-1C16343CDFB4}"/>
                    </a:ext>
                  </a:extLst>
                </p:cNvPr>
                <p:cNvSpPr/>
                <p:nvPr/>
              </p:nvSpPr>
              <p:spPr>
                <a:xfrm>
                  <a:off x="6284958" y="3632365"/>
                  <a:ext cx="513408" cy="513408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81" name="Create">
                  <a:extLst>
                    <a:ext uri="{FF2B5EF4-FFF2-40B4-BE49-F238E27FC236}">
                      <a16:creationId xmlns:a16="http://schemas.microsoft.com/office/drawing/2014/main" id="{53D1F550-BAA3-420C-BEB3-CA7D41812BD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423965" y="3772514"/>
                  <a:ext cx="235396" cy="233110"/>
                </a:xfrm>
                <a:custGeom>
                  <a:avLst/>
                  <a:gdLst>
                    <a:gd name="T0" fmla="*/ 612 w 672"/>
                    <a:gd name="T1" fmla="*/ 0 h 666"/>
                    <a:gd name="T2" fmla="*/ 573 w 672"/>
                    <a:gd name="T3" fmla="*/ 16 h 666"/>
                    <a:gd name="T4" fmla="*/ 564 w 672"/>
                    <a:gd name="T5" fmla="*/ 25 h 666"/>
                    <a:gd name="T6" fmla="*/ 641 w 672"/>
                    <a:gd name="T7" fmla="*/ 102 h 666"/>
                    <a:gd name="T8" fmla="*/ 651 w 672"/>
                    <a:gd name="T9" fmla="*/ 93 h 666"/>
                    <a:gd name="T10" fmla="*/ 651 w 672"/>
                    <a:gd name="T11" fmla="*/ 16 h 666"/>
                    <a:gd name="T12" fmla="*/ 612 w 672"/>
                    <a:gd name="T13" fmla="*/ 0 h 666"/>
                    <a:gd name="T14" fmla="*/ 548 w 672"/>
                    <a:gd name="T15" fmla="*/ 41 h 666"/>
                    <a:gd name="T16" fmla="*/ 192 w 672"/>
                    <a:gd name="T17" fmla="*/ 399 h 666"/>
                    <a:gd name="T18" fmla="*/ 188 w 672"/>
                    <a:gd name="T19" fmla="*/ 405 h 666"/>
                    <a:gd name="T20" fmla="*/ 174 w 672"/>
                    <a:gd name="T21" fmla="*/ 477 h 666"/>
                    <a:gd name="T22" fmla="*/ 189 w 672"/>
                    <a:gd name="T23" fmla="*/ 493 h 666"/>
                    <a:gd name="T24" fmla="*/ 261 w 672"/>
                    <a:gd name="T25" fmla="*/ 478 h 666"/>
                    <a:gd name="T26" fmla="*/ 268 w 672"/>
                    <a:gd name="T27" fmla="*/ 474 h 666"/>
                    <a:gd name="T28" fmla="*/ 625 w 672"/>
                    <a:gd name="T29" fmla="*/ 119 h 666"/>
                    <a:gd name="T30" fmla="*/ 607 w 672"/>
                    <a:gd name="T31" fmla="*/ 100 h 666"/>
                    <a:gd name="T32" fmla="*/ 253 w 672"/>
                    <a:gd name="T33" fmla="*/ 452 h 666"/>
                    <a:gd name="T34" fmla="*/ 215 w 672"/>
                    <a:gd name="T35" fmla="*/ 413 h 666"/>
                    <a:gd name="T36" fmla="*/ 567 w 672"/>
                    <a:gd name="T37" fmla="*/ 60 h 666"/>
                    <a:gd name="T38" fmla="*/ 548 w 672"/>
                    <a:gd name="T39" fmla="*/ 41 h 666"/>
                    <a:gd name="T40" fmla="*/ 13 w 672"/>
                    <a:gd name="T41" fmla="*/ 80 h 666"/>
                    <a:gd name="T42" fmla="*/ 0 w 672"/>
                    <a:gd name="T43" fmla="*/ 93 h 666"/>
                    <a:gd name="T44" fmla="*/ 0 w 672"/>
                    <a:gd name="T45" fmla="*/ 653 h 666"/>
                    <a:gd name="T46" fmla="*/ 13 w 672"/>
                    <a:gd name="T47" fmla="*/ 666 h 666"/>
                    <a:gd name="T48" fmla="*/ 573 w 672"/>
                    <a:gd name="T49" fmla="*/ 666 h 666"/>
                    <a:gd name="T50" fmla="*/ 587 w 672"/>
                    <a:gd name="T51" fmla="*/ 653 h 666"/>
                    <a:gd name="T52" fmla="*/ 587 w 672"/>
                    <a:gd name="T53" fmla="*/ 186 h 666"/>
                    <a:gd name="T54" fmla="*/ 560 w 672"/>
                    <a:gd name="T55" fmla="*/ 213 h 666"/>
                    <a:gd name="T56" fmla="*/ 560 w 672"/>
                    <a:gd name="T57" fmla="*/ 640 h 666"/>
                    <a:gd name="T58" fmla="*/ 27 w 672"/>
                    <a:gd name="T59" fmla="*/ 640 h 666"/>
                    <a:gd name="T60" fmla="*/ 27 w 672"/>
                    <a:gd name="T61" fmla="*/ 106 h 666"/>
                    <a:gd name="T62" fmla="*/ 453 w 672"/>
                    <a:gd name="T63" fmla="*/ 106 h 666"/>
                    <a:gd name="T64" fmla="*/ 480 w 672"/>
                    <a:gd name="T65" fmla="*/ 80 h 666"/>
                    <a:gd name="T66" fmla="*/ 13 w 672"/>
                    <a:gd name="T67" fmla="*/ 80 h 6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72" h="666">
                      <a:moveTo>
                        <a:pt x="612" y="0"/>
                      </a:moveTo>
                      <a:cubicBezTo>
                        <a:pt x="598" y="0"/>
                        <a:pt x="584" y="5"/>
                        <a:pt x="573" y="16"/>
                      </a:cubicBezTo>
                      <a:lnTo>
                        <a:pt x="564" y="25"/>
                      </a:lnTo>
                      <a:lnTo>
                        <a:pt x="641" y="102"/>
                      </a:lnTo>
                      <a:lnTo>
                        <a:pt x="651" y="93"/>
                      </a:lnTo>
                      <a:cubicBezTo>
                        <a:pt x="672" y="72"/>
                        <a:pt x="672" y="37"/>
                        <a:pt x="651" y="16"/>
                      </a:cubicBezTo>
                      <a:cubicBezTo>
                        <a:pt x="640" y="5"/>
                        <a:pt x="626" y="0"/>
                        <a:pt x="612" y="0"/>
                      </a:cubicBezTo>
                      <a:close/>
                      <a:moveTo>
                        <a:pt x="548" y="41"/>
                      </a:moveTo>
                      <a:lnTo>
                        <a:pt x="192" y="399"/>
                      </a:lnTo>
                      <a:cubicBezTo>
                        <a:pt x="190" y="400"/>
                        <a:pt x="189" y="403"/>
                        <a:pt x="188" y="405"/>
                      </a:cubicBezTo>
                      <a:lnTo>
                        <a:pt x="174" y="477"/>
                      </a:lnTo>
                      <a:cubicBezTo>
                        <a:pt x="172" y="486"/>
                        <a:pt x="180" y="494"/>
                        <a:pt x="189" y="493"/>
                      </a:cubicBezTo>
                      <a:lnTo>
                        <a:pt x="261" y="478"/>
                      </a:lnTo>
                      <a:cubicBezTo>
                        <a:pt x="264" y="478"/>
                        <a:pt x="266" y="476"/>
                        <a:pt x="268" y="474"/>
                      </a:cubicBezTo>
                      <a:lnTo>
                        <a:pt x="625" y="119"/>
                      </a:lnTo>
                      <a:lnTo>
                        <a:pt x="607" y="100"/>
                      </a:lnTo>
                      <a:lnTo>
                        <a:pt x="253" y="452"/>
                      </a:lnTo>
                      <a:lnTo>
                        <a:pt x="215" y="413"/>
                      </a:lnTo>
                      <a:lnTo>
                        <a:pt x="567" y="60"/>
                      </a:lnTo>
                      <a:lnTo>
                        <a:pt x="548" y="41"/>
                      </a:lnTo>
                      <a:close/>
                      <a:moveTo>
                        <a:pt x="13" y="80"/>
                      </a:moveTo>
                      <a:cubicBezTo>
                        <a:pt x="5" y="80"/>
                        <a:pt x="0" y="85"/>
                        <a:pt x="0" y="93"/>
                      </a:cubicBezTo>
                      <a:lnTo>
                        <a:pt x="0" y="653"/>
                      </a:lnTo>
                      <a:cubicBezTo>
                        <a:pt x="0" y="661"/>
                        <a:pt x="5" y="666"/>
                        <a:pt x="13" y="666"/>
                      </a:cubicBezTo>
                      <a:lnTo>
                        <a:pt x="573" y="666"/>
                      </a:lnTo>
                      <a:cubicBezTo>
                        <a:pt x="581" y="666"/>
                        <a:pt x="587" y="661"/>
                        <a:pt x="587" y="653"/>
                      </a:cubicBezTo>
                      <a:lnTo>
                        <a:pt x="587" y="186"/>
                      </a:lnTo>
                      <a:lnTo>
                        <a:pt x="560" y="213"/>
                      </a:lnTo>
                      <a:lnTo>
                        <a:pt x="560" y="640"/>
                      </a:lnTo>
                      <a:lnTo>
                        <a:pt x="27" y="640"/>
                      </a:lnTo>
                      <a:lnTo>
                        <a:pt x="27" y="106"/>
                      </a:lnTo>
                      <a:lnTo>
                        <a:pt x="453" y="106"/>
                      </a:lnTo>
                      <a:lnTo>
                        <a:pt x="480" y="80"/>
                      </a:lnTo>
                      <a:lnTo>
                        <a:pt x="13" y="8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865" name="그룹 864">
                <a:extLst>
                  <a:ext uri="{FF2B5EF4-FFF2-40B4-BE49-F238E27FC236}">
                    <a16:creationId xmlns:a16="http://schemas.microsoft.com/office/drawing/2014/main" id="{609ED158-D71A-4DFB-AB94-CD9C2CC57EB6}"/>
                  </a:ext>
                </a:extLst>
              </p:cNvPr>
              <p:cNvGrpSpPr/>
              <p:nvPr/>
            </p:nvGrpSpPr>
            <p:grpSpPr>
              <a:xfrm>
                <a:off x="8396723" y="2238818"/>
                <a:ext cx="281917" cy="285412"/>
                <a:chOff x="6603234" y="4517407"/>
                <a:chExt cx="488446" cy="488446"/>
              </a:xfrm>
            </p:grpSpPr>
            <p:sp>
              <p:nvSpPr>
                <p:cNvPr id="878" name="Oval">
                  <a:extLst>
                    <a:ext uri="{FF2B5EF4-FFF2-40B4-BE49-F238E27FC236}">
                      <a16:creationId xmlns:a16="http://schemas.microsoft.com/office/drawing/2014/main" id="{DA3C8039-A2D9-4383-B963-628D241952D5}"/>
                    </a:ext>
                  </a:extLst>
                </p:cNvPr>
                <p:cNvSpPr/>
                <p:nvPr/>
              </p:nvSpPr>
              <p:spPr>
                <a:xfrm>
                  <a:off x="660323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79" name="Freeform 130">
                  <a:extLst>
                    <a:ext uri="{FF2B5EF4-FFF2-40B4-BE49-F238E27FC236}">
                      <a16:creationId xmlns:a16="http://schemas.microsoft.com/office/drawing/2014/main" id="{7AC671FA-8BF8-4E06-8A8F-327914FCEA9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72627" y="4693214"/>
                  <a:ext cx="348802" cy="154160"/>
                </a:xfrm>
                <a:custGeom>
                  <a:avLst/>
                  <a:gdLst>
                    <a:gd name="T0" fmla="*/ 869 w 869"/>
                    <a:gd name="T1" fmla="*/ 6 h 384"/>
                    <a:gd name="T2" fmla="*/ 868 w 869"/>
                    <a:gd name="T3" fmla="*/ 4 h 384"/>
                    <a:gd name="T4" fmla="*/ 868 w 869"/>
                    <a:gd name="T5" fmla="*/ 3 h 384"/>
                    <a:gd name="T6" fmla="*/ 867 w 869"/>
                    <a:gd name="T7" fmla="*/ 2 h 384"/>
                    <a:gd name="T8" fmla="*/ 866 w 869"/>
                    <a:gd name="T9" fmla="*/ 2 h 384"/>
                    <a:gd name="T10" fmla="*/ 865 w 869"/>
                    <a:gd name="T11" fmla="*/ 1 h 384"/>
                    <a:gd name="T12" fmla="*/ 864 w 869"/>
                    <a:gd name="T13" fmla="*/ 0 h 384"/>
                    <a:gd name="T14" fmla="*/ 863 w 869"/>
                    <a:gd name="T15" fmla="*/ 0 h 384"/>
                    <a:gd name="T16" fmla="*/ 862 w 869"/>
                    <a:gd name="T17" fmla="*/ 0 h 384"/>
                    <a:gd name="T18" fmla="*/ 263 w 869"/>
                    <a:gd name="T19" fmla="*/ 0 h 384"/>
                    <a:gd name="T20" fmla="*/ 261 w 869"/>
                    <a:gd name="T21" fmla="*/ 0 h 384"/>
                    <a:gd name="T22" fmla="*/ 260 w 869"/>
                    <a:gd name="T23" fmla="*/ 0 h 384"/>
                    <a:gd name="T24" fmla="*/ 259 w 869"/>
                    <a:gd name="T25" fmla="*/ 1 h 384"/>
                    <a:gd name="T26" fmla="*/ 258 w 869"/>
                    <a:gd name="T27" fmla="*/ 2 h 384"/>
                    <a:gd name="T28" fmla="*/ 258 w 869"/>
                    <a:gd name="T29" fmla="*/ 2 h 384"/>
                    <a:gd name="T30" fmla="*/ 257 w 869"/>
                    <a:gd name="T31" fmla="*/ 3 h 384"/>
                    <a:gd name="T32" fmla="*/ 256 w 869"/>
                    <a:gd name="T33" fmla="*/ 4 h 384"/>
                    <a:gd name="T34" fmla="*/ 256 w 869"/>
                    <a:gd name="T35" fmla="*/ 6 h 384"/>
                    <a:gd name="T36" fmla="*/ 256 w 869"/>
                    <a:gd name="T37" fmla="*/ 7 h 384"/>
                    <a:gd name="T38" fmla="*/ 263 w 869"/>
                    <a:gd name="T39" fmla="*/ 384 h 384"/>
                    <a:gd name="T40" fmla="*/ 869 w 869"/>
                    <a:gd name="T41" fmla="*/ 377 h 384"/>
                    <a:gd name="T42" fmla="*/ 869 w 869"/>
                    <a:gd name="T43" fmla="*/ 6 h 384"/>
                    <a:gd name="T44" fmla="*/ 442 w 869"/>
                    <a:gd name="T45" fmla="*/ 169 h 384"/>
                    <a:gd name="T46" fmla="*/ 270 w 869"/>
                    <a:gd name="T47" fmla="*/ 22 h 384"/>
                    <a:gd name="T48" fmla="*/ 843 w 869"/>
                    <a:gd name="T49" fmla="*/ 14 h 384"/>
                    <a:gd name="T50" fmla="*/ 515 w 869"/>
                    <a:gd name="T51" fmla="*/ 214 h 384"/>
                    <a:gd name="T52" fmla="*/ 855 w 869"/>
                    <a:gd name="T53" fmla="*/ 22 h 384"/>
                    <a:gd name="T54" fmla="*/ 683 w 869"/>
                    <a:gd name="T55" fmla="*/ 168 h 384"/>
                    <a:gd name="T56" fmla="*/ 270 w 869"/>
                    <a:gd name="T57" fmla="*/ 370 h 384"/>
                    <a:gd name="T58" fmla="*/ 453 w 869"/>
                    <a:gd name="T59" fmla="*/ 178 h 384"/>
                    <a:gd name="T60" fmla="*/ 561 w 869"/>
                    <a:gd name="T61" fmla="*/ 244 h 384"/>
                    <a:gd name="T62" fmla="*/ 672 w 869"/>
                    <a:gd name="T63" fmla="*/ 177 h 384"/>
                    <a:gd name="T64" fmla="*/ 855 w 869"/>
                    <a:gd name="T65" fmla="*/ 370 h 384"/>
                    <a:gd name="T66" fmla="*/ 204 w 869"/>
                    <a:gd name="T67" fmla="*/ 7 h 384"/>
                    <a:gd name="T68" fmla="*/ 7 w 869"/>
                    <a:gd name="T69" fmla="*/ 14 h 384"/>
                    <a:gd name="T70" fmla="*/ 7 w 869"/>
                    <a:gd name="T71" fmla="*/ 0 h 384"/>
                    <a:gd name="T72" fmla="*/ 204 w 869"/>
                    <a:gd name="T73" fmla="*/ 7 h 384"/>
                    <a:gd name="T74" fmla="*/ 197 w 869"/>
                    <a:gd name="T75" fmla="*/ 95 h 384"/>
                    <a:gd name="T76" fmla="*/ 58 w 869"/>
                    <a:gd name="T77" fmla="*/ 88 h 384"/>
                    <a:gd name="T78" fmla="*/ 197 w 869"/>
                    <a:gd name="T79" fmla="*/ 81 h 384"/>
                    <a:gd name="T80" fmla="*/ 204 w 869"/>
                    <a:gd name="T81" fmla="*/ 169 h 384"/>
                    <a:gd name="T82" fmla="*/ 142 w 869"/>
                    <a:gd name="T83" fmla="*/ 176 h 384"/>
                    <a:gd name="T84" fmla="*/ 142 w 869"/>
                    <a:gd name="T85" fmla="*/ 162 h 384"/>
                    <a:gd name="T86" fmla="*/ 204 w 869"/>
                    <a:gd name="T87" fmla="*/ 169 h 3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9" h="384">
                      <a:moveTo>
                        <a:pt x="869" y="6"/>
                      </a:moveTo>
                      <a:cubicBezTo>
                        <a:pt x="869" y="6"/>
                        <a:pt x="869" y="6"/>
                        <a:pt x="869" y="6"/>
                      </a:cubicBezTo>
                      <a:cubicBezTo>
                        <a:pt x="869" y="6"/>
                        <a:pt x="869" y="5"/>
                        <a:pt x="869" y="5"/>
                      </a:cubicBezTo>
                      <a:cubicBezTo>
                        <a:pt x="868" y="5"/>
                        <a:pt x="868" y="5"/>
                        <a:pt x="868" y="4"/>
                      </a:cubicBezTo>
                      <a:cubicBezTo>
                        <a:pt x="868" y="4"/>
                        <a:pt x="868" y="4"/>
                        <a:pt x="868" y="4"/>
                      </a:cubicBezTo>
                      <a:cubicBezTo>
                        <a:pt x="868" y="4"/>
                        <a:pt x="868" y="3"/>
                        <a:pt x="868" y="3"/>
                      </a:cubicBezTo>
                      <a:cubicBezTo>
                        <a:pt x="868" y="3"/>
                        <a:pt x="867" y="3"/>
                        <a:pt x="867" y="3"/>
                      </a:cubicBezTo>
                      <a:cubicBezTo>
                        <a:pt x="867" y="3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6" y="2"/>
                      </a:cubicBezTo>
                      <a:cubicBezTo>
                        <a:pt x="866" y="1"/>
                        <a:pt x="866" y="1"/>
                        <a:pt x="866" y="1"/>
                      </a:cubicBezTo>
                      <a:cubicBezTo>
                        <a:pt x="866" y="1"/>
                        <a:pt x="865" y="1"/>
                        <a:pt x="865" y="1"/>
                      </a:cubicBezTo>
                      <a:cubicBezTo>
                        <a:pt x="865" y="1"/>
                        <a:pt x="865" y="1"/>
                        <a:pt x="865" y="1"/>
                      </a:cubicBezTo>
                      <a:cubicBezTo>
                        <a:pt x="864" y="0"/>
                        <a:pt x="864" y="0"/>
                        <a:pt x="864" y="0"/>
                      </a:cubicBezTo>
                      <a:cubicBezTo>
                        <a:pt x="864" y="0"/>
                        <a:pt x="864" y="0"/>
                        <a:pt x="863" y="0"/>
                      </a:cubicBezTo>
                      <a:cubicBezTo>
                        <a:pt x="863" y="0"/>
                        <a:pt x="863" y="0"/>
                        <a:pt x="863" y="0"/>
                      </a:cubicBezTo>
                      <a:cubicBezTo>
                        <a:pt x="863" y="0"/>
                        <a:pt x="862" y="0"/>
                        <a:pt x="862" y="0"/>
                      </a:cubicBezTo>
                      <a:cubicBezTo>
                        <a:pt x="862" y="0"/>
                        <a:pt x="862" y="0"/>
                        <a:pt x="862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2" y="0"/>
                        <a:pt x="262" y="0"/>
                        <a:pt x="262" y="0"/>
                      </a:cubicBezTo>
                      <a:cubicBezTo>
                        <a:pt x="262" y="0"/>
                        <a:pt x="261" y="0"/>
                        <a:pt x="261" y="0"/>
                      </a:cubicBezTo>
                      <a:cubicBezTo>
                        <a:pt x="261" y="0"/>
                        <a:pt x="261" y="0"/>
                        <a:pt x="261" y="0"/>
                      </a:cubicBezTo>
                      <a:cubicBezTo>
                        <a:pt x="260" y="0"/>
                        <a:pt x="260" y="0"/>
                        <a:pt x="260" y="0"/>
                      </a:cubicBezTo>
                      <a:cubicBezTo>
                        <a:pt x="260" y="1"/>
                        <a:pt x="260" y="1"/>
                        <a:pt x="259" y="1"/>
                      </a:cubicBezTo>
                      <a:cubicBezTo>
                        <a:pt x="259" y="1"/>
                        <a:pt x="259" y="1"/>
                        <a:pt x="259" y="1"/>
                      </a:cubicBezTo>
                      <a:cubicBezTo>
                        <a:pt x="259" y="1"/>
                        <a:pt x="258" y="1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7" y="2"/>
                        <a:pt x="257" y="3"/>
                        <a:pt x="257" y="3"/>
                      </a:cubicBezTo>
                      <a:cubicBezTo>
                        <a:pt x="257" y="3"/>
                        <a:pt x="257" y="3"/>
                        <a:pt x="257" y="3"/>
                      </a:cubicBezTo>
                      <a:cubicBezTo>
                        <a:pt x="257" y="3"/>
                        <a:pt x="257" y="4"/>
                        <a:pt x="257" y="4"/>
                      </a:cubicBezTo>
                      <a:cubicBezTo>
                        <a:pt x="257" y="4"/>
                        <a:pt x="256" y="4"/>
                        <a:pt x="256" y="4"/>
                      </a:cubicBezTo>
                      <a:cubicBezTo>
                        <a:pt x="256" y="5"/>
                        <a:pt x="256" y="5"/>
                        <a:pt x="256" y="5"/>
                      </a:cubicBezTo>
                      <a:cubicBezTo>
                        <a:pt x="256" y="5"/>
                        <a:pt x="256" y="6"/>
                        <a:pt x="256" y="6"/>
                      </a:cubicBezTo>
                      <a:cubicBezTo>
                        <a:pt x="256" y="6"/>
                        <a:pt x="256" y="6"/>
                        <a:pt x="256" y="6"/>
                      </a:cubicBezTo>
                      <a:cubicBezTo>
                        <a:pt x="256" y="7"/>
                        <a:pt x="256" y="7"/>
                        <a:pt x="256" y="7"/>
                      </a:cubicBezTo>
                      <a:cubicBezTo>
                        <a:pt x="256" y="377"/>
                        <a:pt x="256" y="377"/>
                        <a:pt x="256" y="377"/>
                      </a:cubicBezTo>
                      <a:cubicBezTo>
                        <a:pt x="256" y="380"/>
                        <a:pt x="259" y="384"/>
                        <a:pt x="263" y="384"/>
                      </a:cubicBezTo>
                      <a:cubicBezTo>
                        <a:pt x="862" y="384"/>
                        <a:pt x="862" y="384"/>
                        <a:pt x="862" y="384"/>
                      </a:cubicBezTo>
                      <a:cubicBezTo>
                        <a:pt x="866" y="384"/>
                        <a:pt x="869" y="380"/>
                        <a:pt x="869" y="377"/>
                      </a:cubicBezTo>
                      <a:cubicBezTo>
                        <a:pt x="869" y="7"/>
                        <a:pt x="869" y="7"/>
                        <a:pt x="869" y="7"/>
                      </a:cubicBezTo>
                      <a:cubicBezTo>
                        <a:pt x="869" y="7"/>
                        <a:pt x="869" y="7"/>
                        <a:pt x="869" y="6"/>
                      </a:cubicBezTo>
                      <a:close/>
                      <a:moveTo>
                        <a:pt x="270" y="22"/>
                      </a:moveTo>
                      <a:cubicBezTo>
                        <a:pt x="442" y="169"/>
                        <a:pt x="442" y="169"/>
                        <a:pt x="442" y="169"/>
                      </a:cubicBezTo>
                      <a:cubicBezTo>
                        <a:pt x="270" y="315"/>
                        <a:pt x="270" y="315"/>
                        <a:pt x="270" y="315"/>
                      </a:cubicBezTo>
                      <a:lnTo>
                        <a:pt x="270" y="22"/>
                      </a:lnTo>
                      <a:close/>
                      <a:moveTo>
                        <a:pt x="282" y="14"/>
                      </a:moveTo>
                      <a:cubicBezTo>
                        <a:pt x="843" y="14"/>
                        <a:pt x="843" y="14"/>
                        <a:pt x="843" y="14"/>
                      </a:cubicBezTo>
                      <a:cubicBezTo>
                        <a:pt x="607" y="214"/>
                        <a:pt x="607" y="214"/>
                        <a:pt x="607" y="214"/>
                      </a:cubicBezTo>
                      <a:cubicBezTo>
                        <a:pt x="582" y="235"/>
                        <a:pt x="541" y="235"/>
                        <a:pt x="515" y="214"/>
                      </a:cubicBezTo>
                      <a:lnTo>
                        <a:pt x="282" y="14"/>
                      </a:lnTo>
                      <a:close/>
                      <a:moveTo>
                        <a:pt x="855" y="22"/>
                      </a:moveTo>
                      <a:cubicBezTo>
                        <a:pt x="855" y="315"/>
                        <a:pt x="855" y="315"/>
                        <a:pt x="855" y="315"/>
                      </a:cubicBezTo>
                      <a:cubicBezTo>
                        <a:pt x="683" y="168"/>
                        <a:pt x="683" y="168"/>
                        <a:pt x="683" y="168"/>
                      </a:cubicBezTo>
                      <a:lnTo>
                        <a:pt x="855" y="22"/>
                      </a:lnTo>
                      <a:close/>
                      <a:moveTo>
                        <a:pt x="270" y="370"/>
                      </a:moveTo>
                      <a:cubicBezTo>
                        <a:pt x="270" y="333"/>
                        <a:pt x="270" y="333"/>
                        <a:pt x="270" y="333"/>
                      </a:cubicBezTo>
                      <a:cubicBezTo>
                        <a:pt x="453" y="178"/>
                        <a:pt x="453" y="178"/>
                        <a:pt x="453" y="178"/>
                      </a:cubicBezTo>
                      <a:cubicBezTo>
                        <a:pt x="506" y="224"/>
                        <a:pt x="506" y="224"/>
                        <a:pt x="506" y="224"/>
                      </a:cubicBezTo>
                      <a:cubicBezTo>
                        <a:pt x="521" y="237"/>
                        <a:pt x="541" y="244"/>
                        <a:pt x="561" y="244"/>
                      </a:cubicBezTo>
                      <a:cubicBezTo>
                        <a:pt x="581" y="244"/>
                        <a:pt x="601" y="237"/>
                        <a:pt x="616" y="224"/>
                      </a:cubicBezTo>
                      <a:cubicBezTo>
                        <a:pt x="672" y="177"/>
                        <a:pt x="672" y="177"/>
                        <a:pt x="672" y="177"/>
                      </a:cubicBezTo>
                      <a:cubicBezTo>
                        <a:pt x="855" y="333"/>
                        <a:pt x="855" y="333"/>
                        <a:pt x="855" y="333"/>
                      </a:cubicBezTo>
                      <a:cubicBezTo>
                        <a:pt x="855" y="370"/>
                        <a:pt x="855" y="370"/>
                        <a:pt x="855" y="370"/>
                      </a:cubicBezTo>
                      <a:lnTo>
                        <a:pt x="270" y="370"/>
                      </a:lnTo>
                      <a:close/>
                      <a:moveTo>
                        <a:pt x="204" y="7"/>
                      </a:moveTo>
                      <a:cubicBezTo>
                        <a:pt x="204" y="11"/>
                        <a:pt x="201" y="14"/>
                        <a:pt x="19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97" y="0"/>
                        <a:pt x="197" y="0"/>
                        <a:pt x="197" y="0"/>
                      </a:cubicBezTo>
                      <a:cubicBezTo>
                        <a:pt x="201" y="0"/>
                        <a:pt x="204" y="3"/>
                        <a:pt x="204" y="7"/>
                      </a:cubicBezTo>
                      <a:close/>
                      <a:moveTo>
                        <a:pt x="204" y="88"/>
                      </a:moveTo>
                      <a:cubicBezTo>
                        <a:pt x="204" y="92"/>
                        <a:pt x="201" y="95"/>
                        <a:pt x="197" y="95"/>
                      </a:cubicBezTo>
                      <a:cubicBezTo>
                        <a:pt x="65" y="95"/>
                        <a:pt x="65" y="95"/>
                        <a:pt x="65" y="95"/>
                      </a:cubicBezTo>
                      <a:cubicBezTo>
                        <a:pt x="61" y="95"/>
                        <a:pt x="58" y="92"/>
                        <a:pt x="58" y="88"/>
                      </a:cubicBezTo>
                      <a:cubicBezTo>
                        <a:pt x="58" y="84"/>
                        <a:pt x="61" y="81"/>
                        <a:pt x="65" y="81"/>
                      </a:cubicBezTo>
                      <a:cubicBezTo>
                        <a:pt x="197" y="81"/>
                        <a:pt x="197" y="81"/>
                        <a:pt x="197" y="81"/>
                      </a:cubicBezTo>
                      <a:cubicBezTo>
                        <a:pt x="201" y="81"/>
                        <a:pt x="204" y="84"/>
                        <a:pt x="204" y="88"/>
                      </a:cubicBezTo>
                      <a:close/>
                      <a:moveTo>
                        <a:pt x="204" y="169"/>
                      </a:moveTo>
                      <a:cubicBezTo>
                        <a:pt x="204" y="173"/>
                        <a:pt x="201" y="176"/>
                        <a:pt x="197" y="176"/>
                      </a:cubicBezTo>
                      <a:cubicBezTo>
                        <a:pt x="142" y="176"/>
                        <a:pt x="142" y="176"/>
                        <a:pt x="142" y="176"/>
                      </a:cubicBezTo>
                      <a:cubicBezTo>
                        <a:pt x="139" y="176"/>
                        <a:pt x="135" y="173"/>
                        <a:pt x="135" y="169"/>
                      </a:cubicBezTo>
                      <a:cubicBezTo>
                        <a:pt x="135" y="165"/>
                        <a:pt x="139" y="162"/>
                        <a:pt x="142" y="162"/>
                      </a:cubicBezTo>
                      <a:cubicBezTo>
                        <a:pt x="197" y="162"/>
                        <a:pt x="197" y="162"/>
                        <a:pt x="197" y="162"/>
                      </a:cubicBezTo>
                      <a:cubicBezTo>
                        <a:pt x="201" y="162"/>
                        <a:pt x="204" y="165"/>
                        <a:pt x="204" y="16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68580" tIns="34290" rIns="68580" bIns="3429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66" name="그룹 865">
                <a:extLst>
                  <a:ext uri="{FF2B5EF4-FFF2-40B4-BE49-F238E27FC236}">
                    <a16:creationId xmlns:a16="http://schemas.microsoft.com/office/drawing/2014/main" id="{639D7429-FB6E-4288-9BFB-8D148B91298D}"/>
                  </a:ext>
                </a:extLst>
              </p:cNvPr>
              <p:cNvGrpSpPr/>
              <p:nvPr/>
            </p:nvGrpSpPr>
            <p:grpSpPr>
              <a:xfrm>
                <a:off x="8051599" y="2238818"/>
                <a:ext cx="281917" cy="285412"/>
                <a:chOff x="6001254" y="4517407"/>
                <a:chExt cx="488446" cy="488446"/>
              </a:xfrm>
            </p:grpSpPr>
            <p:sp>
              <p:nvSpPr>
                <p:cNvPr id="876" name="Oval">
                  <a:extLst>
                    <a:ext uri="{FF2B5EF4-FFF2-40B4-BE49-F238E27FC236}">
                      <a16:creationId xmlns:a16="http://schemas.microsoft.com/office/drawing/2014/main" id="{914154EC-3442-4318-B091-93447DD0252E}"/>
                    </a:ext>
                  </a:extLst>
                </p:cNvPr>
                <p:cNvSpPr/>
                <p:nvPr/>
              </p:nvSpPr>
              <p:spPr>
                <a:xfrm>
                  <a:off x="600125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77" name="Phone">
                  <a:extLst>
                    <a:ext uri="{FF2B5EF4-FFF2-40B4-BE49-F238E27FC236}">
                      <a16:creationId xmlns:a16="http://schemas.microsoft.com/office/drawing/2014/main" id="{FBF58BF9-DC47-4549-AF01-1ADFE60B5E2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132808" y="4650046"/>
                  <a:ext cx="225335" cy="223169"/>
                </a:xfrm>
                <a:custGeom>
                  <a:avLst/>
                  <a:gdLst>
                    <a:gd name="T0" fmla="*/ 133 w 673"/>
                    <a:gd name="T1" fmla="*/ 1 h 668"/>
                    <a:gd name="T2" fmla="*/ 98 w 673"/>
                    <a:gd name="T3" fmla="*/ 11 h 668"/>
                    <a:gd name="T4" fmla="*/ 15 w 673"/>
                    <a:gd name="T5" fmla="*/ 88 h 668"/>
                    <a:gd name="T6" fmla="*/ 1 w 673"/>
                    <a:gd name="T7" fmla="*/ 121 h 668"/>
                    <a:gd name="T8" fmla="*/ 29 w 673"/>
                    <a:gd name="T9" fmla="*/ 226 h 668"/>
                    <a:gd name="T10" fmla="*/ 207 w 673"/>
                    <a:gd name="T11" fmla="*/ 461 h 668"/>
                    <a:gd name="T12" fmla="*/ 442 w 673"/>
                    <a:gd name="T13" fmla="*/ 639 h 668"/>
                    <a:gd name="T14" fmla="*/ 547 w 673"/>
                    <a:gd name="T15" fmla="*/ 667 h 668"/>
                    <a:gd name="T16" fmla="*/ 547 w 673"/>
                    <a:gd name="T17" fmla="*/ 667 h 668"/>
                    <a:gd name="T18" fmla="*/ 580 w 673"/>
                    <a:gd name="T19" fmla="*/ 653 h 668"/>
                    <a:gd name="T20" fmla="*/ 611 w 673"/>
                    <a:gd name="T21" fmla="*/ 625 h 668"/>
                    <a:gd name="T22" fmla="*/ 657 w 673"/>
                    <a:gd name="T23" fmla="*/ 570 h 668"/>
                    <a:gd name="T24" fmla="*/ 657 w 673"/>
                    <a:gd name="T25" fmla="*/ 570 h 668"/>
                    <a:gd name="T26" fmla="*/ 653 w 673"/>
                    <a:gd name="T27" fmla="*/ 507 h 668"/>
                    <a:gd name="T28" fmla="*/ 516 w 673"/>
                    <a:gd name="T29" fmla="*/ 417 h 668"/>
                    <a:gd name="T30" fmla="*/ 466 w 673"/>
                    <a:gd name="T31" fmla="*/ 421 h 668"/>
                    <a:gd name="T32" fmla="*/ 405 w 673"/>
                    <a:gd name="T33" fmla="*/ 455 h 668"/>
                    <a:gd name="T34" fmla="*/ 302 w 673"/>
                    <a:gd name="T35" fmla="*/ 366 h 668"/>
                    <a:gd name="T36" fmla="*/ 213 w 673"/>
                    <a:gd name="T37" fmla="*/ 264 h 668"/>
                    <a:gd name="T38" fmla="*/ 248 w 673"/>
                    <a:gd name="T39" fmla="*/ 203 h 668"/>
                    <a:gd name="T40" fmla="*/ 251 w 673"/>
                    <a:gd name="T41" fmla="*/ 152 h 668"/>
                    <a:gd name="T42" fmla="*/ 206 w 673"/>
                    <a:gd name="T43" fmla="*/ 83 h 668"/>
                    <a:gd name="T44" fmla="*/ 161 w 673"/>
                    <a:gd name="T45" fmla="*/ 15 h 668"/>
                    <a:gd name="T46" fmla="*/ 133 w 673"/>
                    <a:gd name="T47" fmla="*/ 1 h 668"/>
                    <a:gd name="T48" fmla="*/ 139 w 673"/>
                    <a:gd name="T49" fmla="*/ 31 h 668"/>
                    <a:gd name="T50" fmla="*/ 183 w 673"/>
                    <a:gd name="T51" fmla="*/ 97 h 668"/>
                    <a:gd name="T52" fmla="*/ 228 w 673"/>
                    <a:gd name="T53" fmla="*/ 166 h 668"/>
                    <a:gd name="T54" fmla="*/ 224 w 673"/>
                    <a:gd name="T55" fmla="*/ 190 h 668"/>
                    <a:gd name="T56" fmla="*/ 182 w 673"/>
                    <a:gd name="T57" fmla="*/ 264 h 668"/>
                    <a:gd name="T58" fmla="*/ 284 w 673"/>
                    <a:gd name="T59" fmla="*/ 385 h 668"/>
                    <a:gd name="T60" fmla="*/ 404 w 673"/>
                    <a:gd name="T61" fmla="*/ 486 h 668"/>
                    <a:gd name="T62" fmla="*/ 478 w 673"/>
                    <a:gd name="T63" fmla="*/ 444 h 668"/>
                    <a:gd name="T64" fmla="*/ 503 w 673"/>
                    <a:gd name="T65" fmla="*/ 440 h 668"/>
                    <a:gd name="T66" fmla="*/ 637 w 673"/>
                    <a:gd name="T67" fmla="*/ 529 h 668"/>
                    <a:gd name="T68" fmla="*/ 635 w 673"/>
                    <a:gd name="T69" fmla="*/ 555 h 668"/>
                    <a:gd name="T70" fmla="*/ 635 w 673"/>
                    <a:gd name="T71" fmla="*/ 555 h 668"/>
                    <a:gd name="T72" fmla="*/ 635 w 673"/>
                    <a:gd name="T73" fmla="*/ 555 h 668"/>
                    <a:gd name="T74" fmla="*/ 592 w 673"/>
                    <a:gd name="T75" fmla="*/ 606 h 668"/>
                    <a:gd name="T76" fmla="*/ 564 w 673"/>
                    <a:gd name="T77" fmla="*/ 632 h 668"/>
                    <a:gd name="T78" fmla="*/ 548 w 673"/>
                    <a:gd name="T79" fmla="*/ 641 h 668"/>
                    <a:gd name="T80" fmla="*/ 453 w 673"/>
                    <a:gd name="T81" fmla="*/ 615 h 668"/>
                    <a:gd name="T82" fmla="*/ 226 w 673"/>
                    <a:gd name="T83" fmla="*/ 442 h 668"/>
                    <a:gd name="T84" fmla="*/ 226 w 673"/>
                    <a:gd name="T85" fmla="*/ 442 h 668"/>
                    <a:gd name="T86" fmla="*/ 226 w 673"/>
                    <a:gd name="T87" fmla="*/ 442 h 668"/>
                    <a:gd name="T88" fmla="*/ 53 w 673"/>
                    <a:gd name="T89" fmla="*/ 215 h 668"/>
                    <a:gd name="T90" fmla="*/ 28 w 673"/>
                    <a:gd name="T91" fmla="*/ 120 h 668"/>
                    <a:gd name="T92" fmla="*/ 36 w 673"/>
                    <a:gd name="T93" fmla="*/ 104 h 668"/>
                    <a:gd name="T94" fmla="*/ 62 w 673"/>
                    <a:gd name="T95" fmla="*/ 76 h 668"/>
                    <a:gd name="T96" fmla="*/ 113 w 673"/>
                    <a:gd name="T97" fmla="*/ 33 h 668"/>
                    <a:gd name="T98" fmla="*/ 139 w 673"/>
                    <a:gd name="T99" fmla="*/ 31 h 6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673" h="668">
                      <a:moveTo>
                        <a:pt x="133" y="1"/>
                      </a:moveTo>
                      <a:cubicBezTo>
                        <a:pt x="122" y="0"/>
                        <a:pt x="110" y="3"/>
                        <a:pt x="98" y="11"/>
                      </a:cubicBezTo>
                      <a:cubicBezTo>
                        <a:pt x="67" y="36"/>
                        <a:pt x="37" y="58"/>
                        <a:pt x="15" y="88"/>
                      </a:cubicBezTo>
                      <a:cubicBezTo>
                        <a:pt x="7" y="98"/>
                        <a:pt x="0" y="108"/>
                        <a:pt x="1" y="121"/>
                      </a:cubicBezTo>
                      <a:cubicBezTo>
                        <a:pt x="1" y="133"/>
                        <a:pt x="3" y="170"/>
                        <a:pt x="29" y="226"/>
                      </a:cubicBezTo>
                      <a:cubicBezTo>
                        <a:pt x="55" y="283"/>
                        <a:pt x="107" y="360"/>
                        <a:pt x="207" y="461"/>
                      </a:cubicBezTo>
                      <a:cubicBezTo>
                        <a:pt x="308" y="561"/>
                        <a:pt x="386" y="613"/>
                        <a:pt x="442" y="639"/>
                      </a:cubicBezTo>
                      <a:cubicBezTo>
                        <a:pt x="498" y="666"/>
                        <a:pt x="535" y="667"/>
                        <a:pt x="547" y="667"/>
                      </a:cubicBezTo>
                      <a:lnTo>
                        <a:pt x="547" y="667"/>
                      </a:lnTo>
                      <a:cubicBezTo>
                        <a:pt x="560" y="668"/>
                        <a:pt x="570" y="661"/>
                        <a:pt x="580" y="653"/>
                      </a:cubicBezTo>
                      <a:cubicBezTo>
                        <a:pt x="590" y="646"/>
                        <a:pt x="601" y="635"/>
                        <a:pt x="611" y="625"/>
                      </a:cubicBezTo>
                      <a:cubicBezTo>
                        <a:pt x="632" y="604"/>
                        <a:pt x="650" y="581"/>
                        <a:pt x="657" y="570"/>
                      </a:cubicBezTo>
                      <a:lnTo>
                        <a:pt x="657" y="570"/>
                      </a:lnTo>
                      <a:cubicBezTo>
                        <a:pt x="673" y="547"/>
                        <a:pt x="670" y="520"/>
                        <a:pt x="653" y="507"/>
                      </a:cubicBezTo>
                      <a:cubicBezTo>
                        <a:pt x="607" y="478"/>
                        <a:pt x="563" y="446"/>
                        <a:pt x="516" y="417"/>
                      </a:cubicBezTo>
                      <a:cubicBezTo>
                        <a:pt x="501" y="408"/>
                        <a:pt x="482" y="412"/>
                        <a:pt x="466" y="421"/>
                      </a:cubicBezTo>
                      <a:cubicBezTo>
                        <a:pt x="452" y="428"/>
                        <a:pt x="414" y="450"/>
                        <a:pt x="405" y="455"/>
                      </a:cubicBezTo>
                      <a:cubicBezTo>
                        <a:pt x="398" y="451"/>
                        <a:pt x="367" y="431"/>
                        <a:pt x="302" y="366"/>
                      </a:cubicBezTo>
                      <a:cubicBezTo>
                        <a:pt x="237" y="301"/>
                        <a:pt x="218" y="270"/>
                        <a:pt x="213" y="264"/>
                      </a:cubicBezTo>
                      <a:cubicBezTo>
                        <a:pt x="219" y="254"/>
                        <a:pt x="240" y="216"/>
                        <a:pt x="248" y="203"/>
                      </a:cubicBezTo>
                      <a:cubicBezTo>
                        <a:pt x="258" y="184"/>
                        <a:pt x="259" y="165"/>
                        <a:pt x="251" y="152"/>
                      </a:cubicBezTo>
                      <a:cubicBezTo>
                        <a:pt x="234" y="126"/>
                        <a:pt x="220" y="104"/>
                        <a:pt x="206" y="83"/>
                      </a:cubicBezTo>
                      <a:cubicBezTo>
                        <a:pt x="185" y="52"/>
                        <a:pt x="166" y="22"/>
                        <a:pt x="161" y="15"/>
                      </a:cubicBezTo>
                      <a:cubicBezTo>
                        <a:pt x="155" y="7"/>
                        <a:pt x="145" y="1"/>
                        <a:pt x="133" y="1"/>
                      </a:cubicBezTo>
                      <a:close/>
                      <a:moveTo>
                        <a:pt x="139" y="31"/>
                      </a:moveTo>
                      <a:cubicBezTo>
                        <a:pt x="142" y="34"/>
                        <a:pt x="163" y="66"/>
                        <a:pt x="183" y="97"/>
                      </a:cubicBezTo>
                      <a:cubicBezTo>
                        <a:pt x="204" y="128"/>
                        <a:pt x="225" y="160"/>
                        <a:pt x="228" y="166"/>
                      </a:cubicBezTo>
                      <a:cubicBezTo>
                        <a:pt x="231" y="176"/>
                        <a:pt x="228" y="182"/>
                        <a:pt x="224" y="190"/>
                      </a:cubicBezTo>
                      <a:cubicBezTo>
                        <a:pt x="210" y="216"/>
                        <a:pt x="195" y="242"/>
                        <a:pt x="182" y="264"/>
                      </a:cubicBezTo>
                      <a:cubicBezTo>
                        <a:pt x="224" y="325"/>
                        <a:pt x="242" y="342"/>
                        <a:pt x="284" y="385"/>
                      </a:cubicBezTo>
                      <a:cubicBezTo>
                        <a:pt x="321" y="421"/>
                        <a:pt x="359" y="459"/>
                        <a:pt x="404" y="486"/>
                      </a:cubicBezTo>
                      <a:cubicBezTo>
                        <a:pt x="429" y="472"/>
                        <a:pt x="453" y="458"/>
                        <a:pt x="478" y="444"/>
                      </a:cubicBezTo>
                      <a:cubicBezTo>
                        <a:pt x="486" y="439"/>
                        <a:pt x="495" y="440"/>
                        <a:pt x="503" y="440"/>
                      </a:cubicBezTo>
                      <a:cubicBezTo>
                        <a:pt x="513" y="447"/>
                        <a:pt x="630" y="524"/>
                        <a:pt x="637" y="529"/>
                      </a:cubicBezTo>
                      <a:cubicBezTo>
                        <a:pt x="639" y="530"/>
                        <a:pt x="645" y="541"/>
                        <a:pt x="635" y="555"/>
                      </a:cubicBezTo>
                      <a:lnTo>
                        <a:pt x="635" y="555"/>
                      </a:lnTo>
                      <a:lnTo>
                        <a:pt x="635" y="555"/>
                      </a:lnTo>
                      <a:cubicBezTo>
                        <a:pt x="630" y="563"/>
                        <a:pt x="611" y="586"/>
                        <a:pt x="592" y="606"/>
                      </a:cubicBezTo>
                      <a:cubicBezTo>
                        <a:pt x="582" y="616"/>
                        <a:pt x="572" y="626"/>
                        <a:pt x="564" y="632"/>
                      </a:cubicBezTo>
                      <a:cubicBezTo>
                        <a:pt x="556" y="638"/>
                        <a:pt x="548" y="641"/>
                        <a:pt x="548" y="641"/>
                      </a:cubicBezTo>
                      <a:cubicBezTo>
                        <a:pt x="535" y="640"/>
                        <a:pt x="506" y="640"/>
                        <a:pt x="453" y="615"/>
                      </a:cubicBezTo>
                      <a:cubicBezTo>
                        <a:pt x="400" y="590"/>
                        <a:pt x="325" y="541"/>
                        <a:pt x="226" y="442"/>
                      </a:cubicBezTo>
                      <a:lnTo>
                        <a:pt x="226" y="442"/>
                      </a:lnTo>
                      <a:lnTo>
                        <a:pt x="226" y="442"/>
                      </a:lnTo>
                      <a:cubicBezTo>
                        <a:pt x="127" y="343"/>
                        <a:pt x="78" y="268"/>
                        <a:pt x="53" y="215"/>
                      </a:cubicBezTo>
                      <a:cubicBezTo>
                        <a:pt x="28" y="162"/>
                        <a:pt x="28" y="133"/>
                        <a:pt x="28" y="120"/>
                      </a:cubicBezTo>
                      <a:cubicBezTo>
                        <a:pt x="28" y="120"/>
                        <a:pt x="30" y="113"/>
                        <a:pt x="36" y="104"/>
                      </a:cubicBezTo>
                      <a:cubicBezTo>
                        <a:pt x="43" y="96"/>
                        <a:pt x="52" y="86"/>
                        <a:pt x="62" y="76"/>
                      </a:cubicBezTo>
                      <a:cubicBezTo>
                        <a:pt x="82" y="57"/>
                        <a:pt x="105" y="39"/>
                        <a:pt x="113" y="33"/>
                      </a:cubicBezTo>
                      <a:cubicBezTo>
                        <a:pt x="123" y="26"/>
                        <a:pt x="132" y="24"/>
                        <a:pt x="139" y="3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867" name="그룹 866">
                <a:extLst>
                  <a:ext uri="{FF2B5EF4-FFF2-40B4-BE49-F238E27FC236}">
                    <a16:creationId xmlns:a16="http://schemas.microsoft.com/office/drawing/2014/main" id="{A50E8332-552A-4E9F-875A-740567D32201}"/>
                  </a:ext>
                </a:extLst>
              </p:cNvPr>
              <p:cNvGrpSpPr/>
              <p:nvPr/>
            </p:nvGrpSpPr>
            <p:grpSpPr>
              <a:xfrm>
                <a:off x="9086970" y="2238818"/>
                <a:ext cx="281917" cy="285412"/>
                <a:chOff x="8097032" y="4517407"/>
                <a:chExt cx="488446" cy="488446"/>
              </a:xfrm>
            </p:grpSpPr>
            <p:sp>
              <p:nvSpPr>
                <p:cNvPr id="868" name="Oval">
                  <a:extLst>
                    <a:ext uri="{FF2B5EF4-FFF2-40B4-BE49-F238E27FC236}">
                      <a16:creationId xmlns:a16="http://schemas.microsoft.com/office/drawing/2014/main" id="{44C212FD-3D9F-44D7-BDB1-17DF512C4523}"/>
                    </a:ext>
                  </a:extLst>
                </p:cNvPr>
                <p:cNvSpPr/>
                <p:nvPr/>
              </p:nvSpPr>
              <p:spPr>
                <a:xfrm>
                  <a:off x="8097032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869" name="그룹 868">
                  <a:extLst>
                    <a:ext uri="{FF2B5EF4-FFF2-40B4-BE49-F238E27FC236}">
                      <a16:creationId xmlns:a16="http://schemas.microsoft.com/office/drawing/2014/main" id="{85DDB8EA-6172-4207-97E2-A005E62D7299}"/>
                    </a:ext>
                  </a:extLst>
                </p:cNvPr>
                <p:cNvGrpSpPr/>
                <p:nvPr/>
              </p:nvGrpSpPr>
              <p:grpSpPr>
                <a:xfrm>
                  <a:off x="8206228" y="4636944"/>
                  <a:ext cx="270054" cy="295513"/>
                  <a:chOff x="8195379" y="4636944"/>
                  <a:chExt cx="270054" cy="295513"/>
                </a:xfrm>
              </p:grpSpPr>
              <p:grpSp>
                <p:nvGrpSpPr>
                  <p:cNvPr id="870" name="그룹 869">
                    <a:extLst>
                      <a:ext uri="{FF2B5EF4-FFF2-40B4-BE49-F238E27FC236}">
                        <a16:creationId xmlns:a16="http://schemas.microsoft.com/office/drawing/2014/main" id="{63BAC7A6-B207-4BF4-9BFE-A06BC0932B77}"/>
                      </a:ext>
                    </a:extLst>
                  </p:cNvPr>
                  <p:cNvGrpSpPr/>
                  <p:nvPr/>
                </p:nvGrpSpPr>
                <p:grpSpPr>
                  <a:xfrm>
                    <a:off x="8195379" y="4636944"/>
                    <a:ext cx="217562" cy="249372"/>
                    <a:chOff x="7971802" y="-2010646"/>
                    <a:chExt cx="1254159" cy="1437547"/>
                  </a:xfrm>
                  <a:noFill/>
                </p:grpSpPr>
                <p:sp>
                  <p:nvSpPr>
                    <p:cNvPr id="874" name="자유형: 도형 873">
                      <a:extLst>
                        <a:ext uri="{FF2B5EF4-FFF2-40B4-BE49-F238E27FC236}">
                          <a16:creationId xmlns:a16="http://schemas.microsoft.com/office/drawing/2014/main" id="{C846BB7F-FADD-4B73-9923-8ED0B1D6BD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71802" y="-2010646"/>
                      <a:ext cx="116559" cy="1437547"/>
                    </a:xfrm>
                    <a:custGeom>
                      <a:avLst/>
                      <a:gdLst>
                        <a:gd name="connsiteX0" fmla="*/ 0 w 116557"/>
                        <a:gd name="connsiteY0" fmla="*/ 0 h 1437547"/>
                        <a:gd name="connsiteX1" fmla="*/ 116557 w 116557"/>
                        <a:gd name="connsiteY1" fmla="*/ 0 h 1437547"/>
                        <a:gd name="connsiteX2" fmla="*/ 116557 w 116557"/>
                        <a:gd name="connsiteY2" fmla="*/ 1437547 h 1437547"/>
                        <a:gd name="connsiteX3" fmla="*/ 0 w 116557"/>
                        <a:gd name="connsiteY3" fmla="*/ 1437547 h 1437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6557" h="1437547">
                          <a:moveTo>
                            <a:pt x="0" y="0"/>
                          </a:moveTo>
                          <a:lnTo>
                            <a:pt x="116557" y="0"/>
                          </a:lnTo>
                          <a:lnTo>
                            <a:pt x="116557" y="1437547"/>
                          </a:lnTo>
                          <a:lnTo>
                            <a:pt x="0" y="14375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1934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 sz="1600" dirty="0"/>
                    </a:p>
                  </p:txBody>
                </p:sp>
                <p:sp>
                  <p:nvSpPr>
                    <p:cNvPr id="875" name="자유형: 도형 874">
                      <a:extLst>
                        <a:ext uri="{FF2B5EF4-FFF2-40B4-BE49-F238E27FC236}">
                          <a16:creationId xmlns:a16="http://schemas.microsoft.com/office/drawing/2014/main" id="{B277BB7B-027F-4CBE-BF8A-6387202CE4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35226" y="-2010646"/>
                      <a:ext cx="990735" cy="1437547"/>
                    </a:xfrm>
                    <a:custGeom>
                      <a:avLst/>
                      <a:gdLst>
                        <a:gd name="connsiteX0" fmla="*/ 913031 w 990735"/>
                        <a:gd name="connsiteY0" fmla="*/ 0 h 1437547"/>
                        <a:gd name="connsiteX1" fmla="*/ 0 w 990735"/>
                        <a:gd name="connsiteY1" fmla="*/ 0 h 1437547"/>
                        <a:gd name="connsiteX2" fmla="*/ 0 w 990735"/>
                        <a:gd name="connsiteY2" fmla="*/ 1437547 h 1437547"/>
                        <a:gd name="connsiteX3" fmla="*/ 913031 w 990735"/>
                        <a:gd name="connsiteY3" fmla="*/ 1437547 h 1437547"/>
                        <a:gd name="connsiteX4" fmla="*/ 990736 w 990735"/>
                        <a:gd name="connsiteY4" fmla="*/ 1359842 h 1437547"/>
                        <a:gd name="connsiteX5" fmla="*/ 990736 w 990735"/>
                        <a:gd name="connsiteY5" fmla="*/ 77705 h 1437547"/>
                        <a:gd name="connsiteX6" fmla="*/ 913031 w 990735"/>
                        <a:gd name="connsiteY6" fmla="*/ 0 h 1437547"/>
                        <a:gd name="connsiteX7" fmla="*/ 332188 w 990735"/>
                        <a:gd name="connsiteY7" fmla="*/ 545879 h 1437547"/>
                        <a:gd name="connsiteX8" fmla="*/ 479827 w 990735"/>
                        <a:gd name="connsiteY8" fmla="*/ 398239 h 1437547"/>
                        <a:gd name="connsiteX9" fmla="*/ 627466 w 990735"/>
                        <a:gd name="connsiteY9" fmla="*/ 545879 h 1437547"/>
                        <a:gd name="connsiteX10" fmla="*/ 479827 w 990735"/>
                        <a:gd name="connsiteY10" fmla="*/ 693519 h 1437547"/>
                        <a:gd name="connsiteX11" fmla="*/ 332188 w 990735"/>
                        <a:gd name="connsiteY11" fmla="*/ 545879 h 1437547"/>
                        <a:gd name="connsiteX12" fmla="*/ 777048 w 990735"/>
                        <a:gd name="connsiteY12" fmla="*/ 1029595 h 1437547"/>
                        <a:gd name="connsiteX13" fmla="*/ 182606 w 990735"/>
                        <a:gd name="connsiteY13" fmla="*/ 1029595 h 1437547"/>
                        <a:gd name="connsiteX14" fmla="*/ 182606 w 990735"/>
                        <a:gd name="connsiteY14" fmla="*/ 881955 h 1437547"/>
                        <a:gd name="connsiteX15" fmla="*/ 211745 w 990735"/>
                        <a:gd name="connsiteY15" fmla="*/ 821733 h 1437547"/>
                        <a:gd name="connsiteX16" fmla="*/ 357442 w 990735"/>
                        <a:gd name="connsiteY16" fmla="*/ 751798 h 1437547"/>
                        <a:gd name="connsiteX17" fmla="*/ 479827 w 990735"/>
                        <a:gd name="connsiteY17" fmla="*/ 732372 h 1437547"/>
                        <a:gd name="connsiteX18" fmla="*/ 602212 w 990735"/>
                        <a:gd name="connsiteY18" fmla="*/ 751798 h 1437547"/>
                        <a:gd name="connsiteX19" fmla="*/ 747908 w 990735"/>
                        <a:gd name="connsiteY19" fmla="*/ 821733 h 1437547"/>
                        <a:gd name="connsiteX20" fmla="*/ 777048 w 990735"/>
                        <a:gd name="connsiteY20" fmla="*/ 881955 h 1437547"/>
                        <a:gd name="connsiteX21" fmla="*/ 777048 w 990735"/>
                        <a:gd name="connsiteY21" fmla="*/ 1029595 h 1437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990735" h="1437547">
                          <a:moveTo>
                            <a:pt x="913031" y="0"/>
                          </a:moveTo>
                          <a:lnTo>
                            <a:pt x="0" y="0"/>
                          </a:lnTo>
                          <a:lnTo>
                            <a:pt x="0" y="1437547"/>
                          </a:lnTo>
                          <a:lnTo>
                            <a:pt x="913031" y="1437547"/>
                          </a:lnTo>
                          <a:cubicBezTo>
                            <a:pt x="955768" y="1437547"/>
                            <a:pt x="990736" y="1402580"/>
                            <a:pt x="990736" y="1359842"/>
                          </a:cubicBezTo>
                          <a:lnTo>
                            <a:pt x="990736" y="77705"/>
                          </a:lnTo>
                          <a:cubicBezTo>
                            <a:pt x="990736" y="34967"/>
                            <a:pt x="955768" y="0"/>
                            <a:pt x="913031" y="0"/>
                          </a:cubicBezTo>
                          <a:close/>
                          <a:moveTo>
                            <a:pt x="332188" y="545879"/>
                          </a:moveTo>
                          <a:cubicBezTo>
                            <a:pt x="332188" y="464289"/>
                            <a:pt x="398237" y="398239"/>
                            <a:pt x="479827" y="398239"/>
                          </a:cubicBezTo>
                          <a:cubicBezTo>
                            <a:pt x="561417" y="398239"/>
                            <a:pt x="627466" y="464289"/>
                            <a:pt x="627466" y="545879"/>
                          </a:cubicBezTo>
                          <a:cubicBezTo>
                            <a:pt x="627466" y="627470"/>
                            <a:pt x="561417" y="693519"/>
                            <a:pt x="479827" y="693519"/>
                          </a:cubicBezTo>
                          <a:cubicBezTo>
                            <a:pt x="398237" y="693519"/>
                            <a:pt x="332188" y="629413"/>
                            <a:pt x="332188" y="545879"/>
                          </a:cubicBezTo>
                          <a:close/>
                          <a:moveTo>
                            <a:pt x="777048" y="1029595"/>
                          </a:moveTo>
                          <a:lnTo>
                            <a:pt x="182606" y="1029595"/>
                          </a:lnTo>
                          <a:lnTo>
                            <a:pt x="182606" y="881955"/>
                          </a:lnTo>
                          <a:cubicBezTo>
                            <a:pt x="182606" y="858643"/>
                            <a:pt x="194262" y="837274"/>
                            <a:pt x="211745" y="821733"/>
                          </a:cubicBezTo>
                          <a:cubicBezTo>
                            <a:pt x="256426" y="790651"/>
                            <a:pt x="304991" y="765397"/>
                            <a:pt x="357442" y="751798"/>
                          </a:cubicBezTo>
                          <a:cubicBezTo>
                            <a:pt x="398237" y="740143"/>
                            <a:pt x="439032" y="734315"/>
                            <a:pt x="479827" y="732372"/>
                          </a:cubicBezTo>
                          <a:cubicBezTo>
                            <a:pt x="520622" y="732372"/>
                            <a:pt x="563359" y="738200"/>
                            <a:pt x="602212" y="751798"/>
                          </a:cubicBezTo>
                          <a:cubicBezTo>
                            <a:pt x="654663" y="765397"/>
                            <a:pt x="703228" y="788708"/>
                            <a:pt x="747908" y="821733"/>
                          </a:cubicBezTo>
                          <a:cubicBezTo>
                            <a:pt x="765392" y="835331"/>
                            <a:pt x="777048" y="858643"/>
                            <a:pt x="777048" y="881955"/>
                          </a:cubicBezTo>
                          <a:lnTo>
                            <a:pt x="777048" y="1029595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1934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 sz="1600"/>
                    </a:p>
                  </p:txBody>
                </p:sp>
              </p:grpSp>
              <p:grpSp>
                <p:nvGrpSpPr>
                  <p:cNvPr id="871" name="그룹 870">
                    <a:extLst>
                      <a:ext uri="{FF2B5EF4-FFF2-40B4-BE49-F238E27FC236}">
                        <a16:creationId xmlns:a16="http://schemas.microsoft.com/office/drawing/2014/main" id="{8EECE071-57A2-41D2-8217-7BE2702441EA}"/>
                      </a:ext>
                    </a:extLst>
                  </p:cNvPr>
                  <p:cNvGrpSpPr/>
                  <p:nvPr/>
                </p:nvGrpSpPr>
                <p:grpSpPr>
                  <a:xfrm>
                    <a:off x="8360451" y="4827475"/>
                    <a:ext cx="104982" cy="104982"/>
                    <a:chOff x="8382149" y="4833825"/>
                    <a:chExt cx="104982" cy="104982"/>
                  </a:xfrm>
                </p:grpSpPr>
                <p:sp>
                  <p:nvSpPr>
                    <p:cNvPr id="872" name="Oval">
                      <a:extLst>
                        <a:ext uri="{FF2B5EF4-FFF2-40B4-BE49-F238E27FC236}">
                          <a16:creationId xmlns:a16="http://schemas.microsoft.com/office/drawing/2014/main" id="{591BE5D9-5556-4616-B7E3-AB17A7ADDC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82149" y="4833825"/>
                      <a:ext cx="104982" cy="10498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chemeClr val="bg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pic>
                  <p:nvPicPr>
                    <p:cNvPr id="873" name="그래픽 872" descr="닫기">
                      <a:extLst>
                        <a:ext uri="{FF2B5EF4-FFF2-40B4-BE49-F238E27FC236}">
                          <a16:creationId xmlns:a16="http://schemas.microsoft.com/office/drawing/2014/main" id="{CF0B06A3-F73F-42EE-BDF3-D2B8E2EBEB4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5">
                      <a:extLst>
                        <a:ext uri="{96DAC541-7B7A-43D3-8B79-37D633B846F1}">
                          <asvg:svgBlip xmlns:asvg="http://schemas.microsoft.com/office/drawing/2016/SVG/main" r:embed="rId2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 rot="2700000">
                      <a:off x="8402710" y="4854386"/>
                      <a:ext cx="63859" cy="63859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grpSp>
          <p:nvGrpSpPr>
            <p:cNvPr id="31" name="그룹 30">
              <a:extLst>
                <a:ext uri="{FF2B5EF4-FFF2-40B4-BE49-F238E27FC236}">
                  <a16:creationId xmlns:a16="http://schemas.microsoft.com/office/drawing/2014/main" id="{C33CDD12-263C-4EA6-B7FC-5BBBAC8A49DE}"/>
                </a:ext>
              </a:extLst>
            </p:cNvPr>
            <p:cNvGrpSpPr/>
            <p:nvPr/>
          </p:nvGrpSpPr>
          <p:grpSpPr>
            <a:xfrm>
              <a:off x="4440957" y="2640338"/>
              <a:ext cx="5018236" cy="389830"/>
              <a:chOff x="4440957" y="2618252"/>
              <a:chExt cx="5018236" cy="389830"/>
            </a:xfrm>
          </p:grpSpPr>
          <p:sp>
            <p:nvSpPr>
              <p:cNvPr id="883" name="Text Box">
                <a:extLst>
                  <a:ext uri="{FF2B5EF4-FFF2-40B4-BE49-F238E27FC236}">
                    <a16:creationId xmlns:a16="http://schemas.microsoft.com/office/drawing/2014/main" id="{48258D5B-A7AB-4A30-9A59-5E10D8B46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957" y="2618252"/>
                <a:ext cx="5018236" cy="389830"/>
              </a:xfrm>
              <a:prstGeom prst="roundRect">
                <a:avLst>
                  <a:gd name="adj" fmla="val 27943"/>
                </a:avLst>
              </a:prstGeom>
              <a:solidFill>
                <a:schemeClr val="bg1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884" name="직사각형 883">
                <a:extLst>
                  <a:ext uri="{FF2B5EF4-FFF2-40B4-BE49-F238E27FC236}">
                    <a16:creationId xmlns:a16="http://schemas.microsoft.com/office/drawing/2014/main" id="{05C8B200-F35D-41B4-8F4A-3272471DF3C2}"/>
                  </a:ext>
                </a:extLst>
              </p:cNvPr>
              <p:cNvSpPr/>
              <p:nvPr/>
            </p:nvSpPr>
            <p:spPr>
              <a:xfrm>
                <a:off x="6266272" y="2636196"/>
                <a:ext cx="755335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12:35</a:t>
                </a:r>
              </a:p>
              <a:p>
                <a:pPr lvl="0"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02:00:00</a:t>
                </a:r>
                <a:endPara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85" name="직사각형 884">
                <a:extLst>
                  <a:ext uri="{FF2B5EF4-FFF2-40B4-BE49-F238E27FC236}">
                    <a16:creationId xmlns:a16="http://schemas.microsoft.com/office/drawing/2014/main" id="{10DD8FC9-ACDD-4F84-B7F0-9BD353FF5219}"/>
                  </a:ext>
                </a:extLst>
              </p:cNvPr>
              <p:cNvSpPr/>
              <p:nvPr/>
            </p:nvSpPr>
            <p:spPr>
              <a:xfrm>
                <a:off x="5151979" y="2636196"/>
                <a:ext cx="885179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897" name="직사각형 896">
                <a:extLst>
                  <a:ext uri="{FF2B5EF4-FFF2-40B4-BE49-F238E27FC236}">
                    <a16:creationId xmlns:a16="http://schemas.microsoft.com/office/drawing/2014/main" id="{3734B4AC-AFDC-4C0F-9129-015F004A514D}"/>
                  </a:ext>
                </a:extLst>
              </p:cNvPr>
              <p:cNvSpPr/>
              <p:nvPr/>
            </p:nvSpPr>
            <p:spPr>
              <a:xfrm>
                <a:off x="4715814" y="2690057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898" name="그룹 897">
                <a:extLst>
                  <a:ext uri="{FF2B5EF4-FFF2-40B4-BE49-F238E27FC236}">
                    <a16:creationId xmlns:a16="http://schemas.microsoft.com/office/drawing/2014/main" id="{03AFF6D0-C1C4-45F6-882D-14982B165D70}"/>
                  </a:ext>
                </a:extLst>
              </p:cNvPr>
              <p:cNvGrpSpPr/>
              <p:nvPr/>
            </p:nvGrpSpPr>
            <p:grpSpPr>
              <a:xfrm>
                <a:off x="4531263" y="2737567"/>
                <a:ext cx="151200" cy="151200"/>
                <a:chOff x="4513261" y="2545982"/>
                <a:chExt cx="151200" cy="151200"/>
              </a:xfrm>
            </p:grpSpPr>
            <p:sp>
              <p:nvSpPr>
                <p:cNvPr id="899" name="자유형: 도형 898">
                  <a:extLst>
                    <a:ext uri="{FF2B5EF4-FFF2-40B4-BE49-F238E27FC236}">
                      <a16:creationId xmlns:a16="http://schemas.microsoft.com/office/drawing/2014/main" id="{FEF62CE7-1512-463C-8DD8-D98E11BA7515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900" name="자유형: 도형 899">
                  <a:extLst>
                    <a:ext uri="{FF2B5EF4-FFF2-40B4-BE49-F238E27FC236}">
                      <a16:creationId xmlns:a16="http://schemas.microsoft.com/office/drawing/2014/main" id="{4BB5AFC5-36A2-456E-9D5F-F76ABAFBE226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  <p:grpSp>
            <p:nvGrpSpPr>
              <p:cNvPr id="891" name="그룹 890">
                <a:extLst>
                  <a:ext uri="{FF2B5EF4-FFF2-40B4-BE49-F238E27FC236}">
                    <a16:creationId xmlns:a16="http://schemas.microsoft.com/office/drawing/2014/main" id="{B3C7770C-6166-4C6E-BB3F-772F459B6CF8}"/>
                  </a:ext>
                </a:extLst>
              </p:cNvPr>
              <p:cNvGrpSpPr/>
              <p:nvPr/>
            </p:nvGrpSpPr>
            <p:grpSpPr>
              <a:xfrm>
                <a:off x="8047538" y="2670461"/>
                <a:ext cx="281917" cy="285412"/>
                <a:chOff x="6001254" y="4517407"/>
                <a:chExt cx="488446" cy="488446"/>
              </a:xfrm>
            </p:grpSpPr>
            <p:sp>
              <p:nvSpPr>
                <p:cNvPr id="895" name="Oval">
                  <a:extLst>
                    <a:ext uri="{FF2B5EF4-FFF2-40B4-BE49-F238E27FC236}">
                      <a16:creationId xmlns:a16="http://schemas.microsoft.com/office/drawing/2014/main" id="{1CEF42D5-B177-447B-BFA4-77494819E9A9}"/>
                    </a:ext>
                  </a:extLst>
                </p:cNvPr>
                <p:cNvSpPr/>
                <p:nvPr/>
              </p:nvSpPr>
              <p:spPr>
                <a:xfrm>
                  <a:off x="600125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96" name="Phone">
                  <a:extLst>
                    <a:ext uri="{FF2B5EF4-FFF2-40B4-BE49-F238E27FC236}">
                      <a16:creationId xmlns:a16="http://schemas.microsoft.com/office/drawing/2014/main" id="{091CB028-B897-40C5-B7CF-8FCC77B9CB8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132808" y="4650046"/>
                  <a:ext cx="225335" cy="223169"/>
                </a:xfrm>
                <a:custGeom>
                  <a:avLst/>
                  <a:gdLst>
                    <a:gd name="T0" fmla="*/ 133 w 673"/>
                    <a:gd name="T1" fmla="*/ 1 h 668"/>
                    <a:gd name="T2" fmla="*/ 98 w 673"/>
                    <a:gd name="T3" fmla="*/ 11 h 668"/>
                    <a:gd name="T4" fmla="*/ 15 w 673"/>
                    <a:gd name="T5" fmla="*/ 88 h 668"/>
                    <a:gd name="T6" fmla="*/ 1 w 673"/>
                    <a:gd name="T7" fmla="*/ 121 h 668"/>
                    <a:gd name="T8" fmla="*/ 29 w 673"/>
                    <a:gd name="T9" fmla="*/ 226 h 668"/>
                    <a:gd name="T10" fmla="*/ 207 w 673"/>
                    <a:gd name="T11" fmla="*/ 461 h 668"/>
                    <a:gd name="T12" fmla="*/ 442 w 673"/>
                    <a:gd name="T13" fmla="*/ 639 h 668"/>
                    <a:gd name="T14" fmla="*/ 547 w 673"/>
                    <a:gd name="T15" fmla="*/ 667 h 668"/>
                    <a:gd name="T16" fmla="*/ 547 w 673"/>
                    <a:gd name="T17" fmla="*/ 667 h 668"/>
                    <a:gd name="T18" fmla="*/ 580 w 673"/>
                    <a:gd name="T19" fmla="*/ 653 h 668"/>
                    <a:gd name="T20" fmla="*/ 611 w 673"/>
                    <a:gd name="T21" fmla="*/ 625 h 668"/>
                    <a:gd name="T22" fmla="*/ 657 w 673"/>
                    <a:gd name="T23" fmla="*/ 570 h 668"/>
                    <a:gd name="T24" fmla="*/ 657 w 673"/>
                    <a:gd name="T25" fmla="*/ 570 h 668"/>
                    <a:gd name="T26" fmla="*/ 653 w 673"/>
                    <a:gd name="T27" fmla="*/ 507 h 668"/>
                    <a:gd name="T28" fmla="*/ 516 w 673"/>
                    <a:gd name="T29" fmla="*/ 417 h 668"/>
                    <a:gd name="T30" fmla="*/ 466 w 673"/>
                    <a:gd name="T31" fmla="*/ 421 h 668"/>
                    <a:gd name="T32" fmla="*/ 405 w 673"/>
                    <a:gd name="T33" fmla="*/ 455 h 668"/>
                    <a:gd name="T34" fmla="*/ 302 w 673"/>
                    <a:gd name="T35" fmla="*/ 366 h 668"/>
                    <a:gd name="T36" fmla="*/ 213 w 673"/>
                    <a:gd name="T37" fmla="*/ 264 h 668"/>
                    <a:gd name="T38" fmla="*/ 248 w 673"/>
                    <a:gd name="T39" fmla="*/ 203 h 668"/>
                    <a:gd name="T40" fmla="*/ 251 w 673"/>
                    <a:gd name="T41" fmla="*/ 152 h 668"/>
                    <a:gd name="T42" fmla="*/ 206 w 673"/>
                    <a:gd name="T43" fmla="*/ 83 h 668"/>
                    <a:gd name="T44" fmla="*/ 161 w 673"/>
                    <a:gd name="T45" fmla="*/ 15 h 668"/>
                    <a:gd name="T46" fmla="*/ 133 w 673"/>
                    <a:gd name="T47" fmla="*/ 1 h 668"/>
                    <a:gd name="T48" fmla="*/ 139 w 673"/>
                    <a:gd name="T49" fmla="*/ 31 h 668"/>
                    <a:gd name="T50" fmla="*/ 183 w 673"/>
                    <a:gd name="T51" fmla="*/ 97 h 668"/>
                    <a:gd name="T52" fmla="*/ 228 w 673"/>
                    <a:gd name="T53" fmla="*/ 166 h 668"/>
                    <a:gd name="T54" fmla="*/ 224 w 673"/>
                    <a:gd name="T55" fmla="*/ 190 h 668"/>
                    <a:gd name="T56" fmla="*/ 182 w 673"/>
                    <a:gd name="T57" fmla="*/ 264 h 668"/>
                    <a:gd name="T58" fmla="*/ 284 w 673"/>
                    <a:gd name="T59" fmla="*/ 385 h 668"/>
                    <a:gd name="T60" fmla="*/ 404 w 673"/>
                    <a:gd name="T61" fmla="*/ 486 h 668"/>
                    <a:gd name="T62" fmla="*/ 478 w 673"/>
                    <a:gd name="T63" fmla="*/ 444 h 668"/>
                    <a:gd name="T64" fmla="*/ 503 w 673"/>
                    <a:gd name="T65" fmla="*/ 440 h 668"/>
                    <a:gd name="T66" fmla="*/ 637 w 673"/>
                    <a:gd name="T67" fmla="*/ 529 h 668"/>
                    <a:gd name="T68" fmla="*/ 635 w 673"/>
                    <a:gd name="T69" fmla="*/ 555 h 668"/>
                    <a:gd name="T70" fmla="*/ 635 w 673"/>
                    <a:gd name="T71" fmla="*/ 555 h 668"/>
                    <a:gd name="T72" fmla="*/ 635 w 673"/>
                    <a:gd name="T73" fmla="*/ 555 h 668"/>
                    <a:gd name="T74" fmla="*/ 592 w 673"/>
                    <a:gd name="T75" fmla="*/ 606 h 668"/>
                    <a:gd name="T76" fmla="*/ 564 w 673"/>
                    <a:gd name="T77" fmla="*/ 632 h 668"/>
                    <a:gd name="T78" fmla="*/ 548 w 673"/>
                    <a:gd name="T79" fmla="*/ 641 h 668"/>
                    <a:gd name="T80" fmla="*/ 453 w 673"/>
                    <a:gd name="T81" fmla="*/ 615 h 668"/>
                    <a:gd name="T82" fmla="*/ 226 w 673"/>
                    <a:gd name="T83" fmla="*/ 442 h 668"/>
                    <a:gd name="T84" fmla="*/ 226 w 673"/>
                    <a:gd name="T85" fmla="*/ 442 h 668"/>
                    <a:gd name="T86" fmla="*/ 226 w 673"/>
                    <a:gd name="T87" fmla="*/ 442 h 668"/>
                    <a:gd name="T88" fmla="*/ 53 w 673"/>
                    <a:gd name="T89" fmla="*/ 215 h 668"/>
                    <a:gd name="T90" fmla="*/ 28 w 673"/>
                    <a:gd name="T91" fmla="*/ 120 h 668"/>
                    <a:gd name="T92" fmla="*/ 36 w 673"/>
                    <a:gd name="T93" fmla="*/ 104 h 668"/>
                    <a:gd name="T94" fmla="*/ 62 w 673"/>
                    <a:gd name="T95" fmla="*/ 76 h 668"/>
                    <a:gd name="T96" fmla="*/ 113 w 673"/>
                    <a:gd name="T97" fmla="*/ 33 h 668"/>
                    <a:gd name="T98" fmla="*/ 139 w 673"/>
                    <a:gd name="T99" fmla="*/ 31 h 6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673" h="668">
                      <a:moveTo>
                        <a:pt x="133" y="1"/>
                      </a:moveTo>
                      <a:cubicBezTo>
                        <a:pt x="122" y="0"/>
                        <a:pt x="110" y="3"/>
                        <a:pt x="98" y="11"/>
                      </a:cubicBezTo>
                      <a:cubicBezTo>
                        <a:pt x="67" y="36"/>
                        <a:pt x="37" y="58"/>
                        <a:pt x="15" y="88"/>
                      </a:cubicBezTo>
                      <a:cubicBezTo>
                        <a:pt x="7" y="98"/>
                        <a:pt x="0" y="108"/>
                        <a:pt x="1" y="121"/>
                      </a:cubicBezTo>
                      <a:cubicBezTo>
                        <a:pt x="1" y="133"/>
                        <a:pt x="3" y="170"/>
                        <a:pt x="29" y="226"/>
                      </a:cubicBezTo>
                      <a:cubicBezTo>
                        <a:pt x="55" y="283"/>
                        <a:pt x="107" y="360"/>
                        <a:pt x="207" y="461"/>
                      </a:cubicBezTo>
                      <a:cubicBezTo>
                        <a:pt x="308" y="561"/>
                        <a:pt x="386" y="613"/>
                        <a:pt x="442" y="639"/>
                      </a:cubicBezTo>
                      <a:cubicBezTo>
                        <a:pt x="498" y="666"/>
                        <a:pt x="535" y="667"/>
                        <a:pt x="547" y="667"/>
                      </a:cubicBezTo>
                      <a:lnTo>
                        <a:pt x="547" y="667"/>
                      </a:lnTo>
                      <a:cubicBezTo>
                        <a:pt x="560" y="668"/>
                        <a:pt x="570" y="661"/>
                        <a:pt x="580" y="653"/>
                      </a:cubicBezTo>
                      <a:cubicBezTo>
                        <a:pt x="590" y="646"/>
                        <a:pt x="601" y="635"/>
                        <a:pt x="611" y="625"/>
                      </a:cubicBezTo>
                      <a:cubicBezTo>
                        <a:pt x="632" y="604"/>
                        <a:pt x="650" y="581"/>
                        <a:pt x="657" y="570"/>
                      </a:cubicBezTo>
                      <a:lnTo>
                        <a:pt x="657" y="570"/>
                      </a:lnTo>
                      <a:cubicBezTo>
                        <a:pt x="673" y="547"/>
                        <a:pt x="670" y="520"/>
                        <a:pt x="653" y="507"/>
                      </a:cubicBezTo>
                      <a:cubicBezTo>
                        <a:pt x="607" y="478"/>
                        <a:pt x="563" y="446"/>
                        <a:pt x="516" y="417"/>
                      </a:cubicBezTo>
                      <a:cubicBezTo>
                        <a:pt x="501" y="408"/>
                        <a:pt x="482" y="412"/>
                        <a:pt x="466" y="421"/>
                      </a:cubicBezTo>
                      <a:cubicBezTo>
                        <a:pt x="452" y="428"/>
                        <a:pt x="414" y="450"/>
                        <a:pt x="405" y="455"/>
                      </a:cubicBezTo>
                      <a:cubicBezTo>
                        <a:pt x="398" y="451"/>
                        <a:pt x="367" y="431"/>
                        <a:pt x="302" y="366"/>
                      </a:cubicBezTo>
                      <a:cubicBezTo>
                        <a:pt x="237" y="301"/>
                        <a:pt x="218" y="270"/>
                        <a:pt x="213" y="264"/>
                      </a:cubicBezTo>
                      <a:cubicBezTo>
                        <a:pt x="219" y="254"/>
                        <a:pt x="240" y="216"/>
                        <a:pt x="248" y="203"/>
                      </a:cubicBezTo>
                      <a:cubicBezTo>
                        <a:pt x="258" y="184"/>
                        <a:pt x="259" y="165"/>
                        <a:pt x="251" y="152"/>
                      </a:cubicBezTo>
                      <a:cubicBezTo>
                        <a:pt x="234" y="126"/>
                        <a:pt x="220" y="104"/>
                        <a:pt x="206" y="83"/>
                      </a:cubicBezTo>
                      <a:cubicBezTo>
                        <a:pt x="185" y="52"/>
                        <a:pt x="166" y="22"/>
                        <a:pt x="161" y="15"/>
                      </a:cubicBezTo>
                      <a:cubicBezTo>
                        <a:pt x="155" y="7"/>
                        <a:pt x="145" y="1"/>
                        <a:pt x="133" y="1"/>
                      </a:cubicBezTo>
                      <a:close/>
                      <a:moveTo>
                        <a:pt x="139" y="31"/>
                      </a:moveTo>
                      <a:cubicBezTo>
                        <a:pt x="142" y="34"/>
                        <a:pt x="163" y="66"/>
                        <a:pt x="183" y="97"/>
                      </a:cubicBezTo>
                      <a:cubicBezTo>
                        <a:pt x="204" y="128"/>
                        <a:pt x="225" y="160"/>
                        <a:pt x="228" y="166"/>
                      </a:cubicBezTo>
                      <a:cubicBezTo>
                        <a:pt x="231" y="176"/>
                        <a:pt x="228" y="182"/>
                        <a:pt x="224" y="190"/>
                      </a:cubicBezTo>
                      <a:cubicBezTo>
                        <a:pt x="210" y="216"/>
                        <a:pt x="195" y="242"/>
                        <a:pt x="182" y="264"/>
                      </a:cubicBezTo>
                      <a:cubicBezTo>
                        <a:pt x="224" y="325"/>
                        <a:pt x="242" y="342"/>
                        <a:pt x="284" y="385"/>
                      </a:cubicBezTo>
                      <a:cubicBezTo>
                        <a:pt x="321" y="421"/>
                        <a:pt x="359" y="459"/>
                        <a:pt x="404" y="486"/>
                      </a:cubicBezTo>
                      <a:cubicBezTo>
                        <a:pt x="429" y="472"/>
                        <a:pt x="453" y="458"/>
                        <a:pt x="478" y="444"/>
                      </a:cubicBezTo>
                      <a:cubicBezTo>
                        <a:pt x="486" y="439"/>
                        <a:pt x="495" y="440"/>
                        <a:pt x="503" y="440"/>
                      </a:cubicBezTo>
                      <a:cubicBezTo>
                        <a:pt x="513" y="447"/>
                        <a:pt x="630" y="524"/>
                        <a:pt x="637" y="529"/>
                      </a:cubicBezTo>
                      <a:cubicBezTo>
                        <a:pt x="639" y="530"/>
                        <a:pt x="645" y="541"/>
                        <a:pt x="635" y="555"/>
                      </a:cubicBezTo>
                      <a:lnTo>
                        <a:pt x="635" y="555"/>
                      </a:lnTo>
                      <a:lnTo>
                        <a:pt x="635" y="555"/>
                      </a:lnTo>
                      <a:cubicBezTo>
                        <a:pt x="630" y="563"/>
                        <a:pt x="611" y="586"/>
                        <a:pt x="592" y="606"/>
                      </a:cubicBezTo>
                      <a:cubicBezTo>
                        <a:pt x="582" y="616"/>
                        <a:pt x="572" y="626"/>
                        <a:pt x="564" y="632"/>
                      </a:cubicBezTo>
                      <a:cubicBezTo>
                        <a:pt x="556" y="638"/>
                        <a:pt x="548" y="641"/>
                        <a:pt x="548" y="641"/>
                      </a:cubicBezTo>
                      <a:cubicBezTo>
                        <a:pt x="535" y="640"/>
                        <a:pt x="506" y="640"/>
                        <a:pt x="453" y="615"/>
                      </a:cubicBezTo>
                      <a:cubicBezTo>
                        <a:pt x="400" y="590"/>
                        <a:pt x="325" y="541"/>
                        <a:pt x="226" y="442"/>
                      </a:cubicBezTo>
                      <a:lnTo>
                        <a:pt x="226" y="442"/>
                      </a:lnTo>
                      <a:lnTo>
                        <a:pt x="226" y="442"/>
                      </a:lnTo>
                      <a:cubicBezTo>
                        <a:pt x="127" y="343"/>
                        <a:pt x="78" y="268"/>
                        <a:pt x="53" y="215"/>
                      </a:cubicBezTo>
                      <a:cubicBezTo>
                        <a:pt x="28" y="162"/>
                        <a:pt x="28" y="133"/>
                        <a:pt x="28" y="120"/>
                      </a:cubicBezTo>
                      <a:cubicBezTo>
                        <a:pt x="28" y="120"/>
                        <a:pt x="30" y="113"/>
                        <a:pt x="36" y="104"/>
                      </a:cubicBezTo>
                      <a:cubicBezTo>
                        <a:pt x="43" y="96"/>
                        <a:pt x="52" y="86"/>
                        <a:pt x="62" y="76"/>
                      </a:cubicBezTo>
                      <a:cubicBezTo>
                        <a:pt x="82" y="57"/>
                        <a:pt x="105" y="39"/>
                        <a:pt x="113" y="33"/>
                      </a:cubicBezTo>
                      <a:cubicBezTo>
                        <a:pt x="123" y="26"/>
                        <a:pt x="132" y="24"/>
                        <a:pt x="139" y="3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892" name="그룹 891">
                <a:extLst>
                  <a:ext uri="{FF2B5EF4-FFF2-40B4-BE49-F238E27FC236}">
                    <a16:creationId xmlns:a16="http://schemas.microsoft.com/office/drawing/2014/main" id="{C66B1D50-9F6F-4DFB-8858-A16918A627F1}"/>
                  </a:ext>
                </a:extLst>
              </p:cNvPr>
              <p:cNvGrpSpPr/>
              <p:nvPr/>
            </p:nvGrpSpPr>
            <p:grpSpPr>
              <a:xfrm>
                <a:off x="8392662" y="2670461"/>
                <a:ext cx="281917" cy="285412"/>
                <a:chOff x="8305105" y="1885308"/>
                <a:chExt cx="281917" cy="285412"/>
              </a:xfrm>
            </p:grpSpPr>
            <p:sp>
              <p:nvSpPr>
                <p:cNvPr id="893" name="Oval">
                  <a:extLst>
                    <a:ext uri="{FF2B5EF4-FFF2-40B4-BE49-F238E27FC236}">
                      <a16:creationId xmlns:a16="http://schemas.microsoft.com/office/drawing/2014/main" id="{ED76A383-E51D-463D-987A-C549755EB6F0}"/>
                    </a:ext>
                  </a:extLst>
                </p:cNvPr>
                <p:cNvSpPr/>
                <p:nvPr/>
              </p:nvSpPr>
              <p:spPr>
                <a:xfrm>
                  <a:off x="8305105" y="1885308"/>
                  <a:ext cx="281917" cy="28541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A6A6A6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94" name="Add">
                  <a:extLst>
                    <a:ext uri="{FF2B5EF4-FFF2-40B4-BE49-F238E27FC236}">
                      <a16:creationId xmlns:a16="http://schemas.microsoft.com/office/drawing/2014/main" id="{3EB653AD-B525-41F0-B117-49651607A4D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flipV="1">
                  <a:off x="8379293" y="1960880"/>
                  <a:ext cx="133540" cy="133540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A6A6A6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pic>
            <p:nvPicPr>
              <p:cNvPr id="889" name="그래픽 888" descr="수신기">
                <a:extLst>
                  <a:ext uri="{FF2B5EF4-FFF2-40B4-BE49-F238E27FC236}">
                    <a16:creationId xmlns:a16="http://schemas.microsoft.com/office/drawing/2014/main" id="{5D4677B7-FBFC-4AF0-AEDA-8DD37D6470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7376290" y="2711730"/>
                <a:ext cx="202878" cy="202874"/>
              </a:xfrm>
              <a:prstGeom prst="rect">
                <a:avLst/>
              </a:prstGeom>
            </p:spPr>
          </p:pic>
          <p:sp>
            <p:nvSpPr>
              <p:cNvPr id="890" name="Arrow Down">
                <a:extLst>
                  <a:ext uri="{FF2B5EF4-FFF2-40B4-BE49-F238E27FC236}">
                    <a16:creationId xmlns:a16="http://schemas.microsoft.com/office/drawing/2014/main" id="{383C0303-A555-4111-8CC2-EFEAB55D02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476391" y="2721625"/>
                <a:ext cx="63740" cy="88732"/>
              </a:xfrm>
              <a:custGeom>
                <a:avLst/>
                <a:gdLst>
                  <a:gd name="T0" fmla="*/ 163 w 331"/>
                  <a:gd name="T1" fmla="*/ 0 h 458"/>
                  <a:gd name="T2" fmla="*/ 150 w 331"/>
                  <a:gd name="T3" fmla="*/ 14 h 458"/>
                  <a:gd name="T4" fmla="*/ 150 w 331"/>
                  <a:gd name="T5" fmla="*/ 407 h 458"/>
                  <a:gd name="T6" fmla="*/ 28 w 331"/>
                  <a:gd name="T7" fmla="*/ 285 h 458"/>
                  <a:gd name="T8" fmla="*/ 18 w 331"/>
                  <a:gd name="T9" fmla="*/ 281 h 458"/>
                  <a:gd name="T10" fmla="*/ 9 w 331"/>
                  <a:gd name="T11" fmla="*/ 304 h 458"/>
                  <a:gd name="T12" fmla="*/ 164 w 331"/>
                  <a:gd name="T13" fmla="*/ 458 h 458"/>
                  <a:gd name="T14" fmla="*/ 318 w 331"/>
                  <a:gd name="T15" fmla="*/ 304 h 458"/>
                  <a:gd name="T16" fmla="*/ 299 w 331"/>
                  <a:gd name="T17" fmla="*/ 285 h 458"/>
                  <a:gd name="T18" fmla="*/ 177 w 331"/>
                  <a:gd name="T19" fmla="*/ 407 h 458"/>
                  <a:gd name="T20" fmla="*/ 177 w 331"/>
                  <a:gd name="T21" fmla="*/ 14 h 458"/>
                  <a:gd name="T22" fmla="*/ 163 w 331"/>
                  <a:gd name="T23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1" h="458">
                    <a:moveTo>
                      <a:pt x="163" y="0"/>
                    </a:moveTo>
                    <a:cubicBezTo>
                      <a:pt x="156" y="0"/>
                      <a:pt x="150" y="6"/>
                      <a:pt x="150" y="14"/>
                    </a:cubicBezTo>
                    <a:lnTo>
                      <a:pt x="150" y="407"/>
                    </a:lnTo>
                    <a:lnTo>
                      <a:pt x="28" y="285"/>
                    </a:lnTo>
                    <a:cubicBezTo>
                      <a:pt x="25" y="282"/>
                      <a:pt x="22" y="281"/>
                      <a:pt x="18" y="281"/>
                    </a:cubicBezTo>
                    <a:cubicBezTo>
                      <a:pt x="6" y="281"/>
                      <a:pt x="0" y="295"/>
                      <a:pt x="9" y="304"/>
                    </a:cubicBezTo>
                    <a:lnTo>
                      <a:pt x="164" y="458"/>
                    </a:lnTo>
                    <a:lnTo>
                      <a:pt x="318" y="304"/>
                    </a:lnTo>
                    <a:cubicBezTo>
                      <a:pt x="331" y="291"/>
                      <a:pt x="312" y="272"/>
                      <a:pt x="299" y="285"/>
                    </a:cubicBezTo>
                    <a:lnTo>
                      <a:pt x="177" y="407"/>
                    </a:lnTo>
                    <a:lnTo>
                      <a:pt x="177" y="14"/>
                    </a:lnTo>
                    <a:cubicBezTo>
                      <a:pt x="177" y="6"/>
                      <a:pt x="171" y="0"/>
                      <a:pt x="163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1270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0" name="그룹 29">
              <a:extLst>
                <a:ext uri="{FF2B5EF4-FFF2-40B4-BE49-F238E27FC236}">
                  <a16:creationId xmlns:a16="http://schemas.microsoft.com/office/drawing/2014/main" id="{0785C58B-FA5A-4CDA-B88B-C8F715ABD622}"/>
                </a:ext>
              </a:extLst>
            </p:cNvPr>
            <p:cNvGrpSpPr/>
            <p:nvPr/>
          </p:nvGrpSpPr>
          <p:grpSpPr>
            <a:xfrm>
              <a:off x="4440957" y="3094067"/>
              <a:ext cx="5018236" cy="389830"/>
              <a:chOff x="4440957" y="3089651"/>
              <a:chExt cx="5018236" cy="389830"/>
            </a:xfrm>
          </p:grpSpPr>
          <p:sp>
            <p:nvSpPr>
              <p:cNvPr id="902" name="Text Box">
                <a:extLst>
                  <a:ext uri="{FF2B5EF4-FFF2-40B4-BE49-F238E27FC236}">
                    <a16:creationId xmlns:a16="http://schemas.microsoft.com/office/drawing/2014/main" id="{75AFB13C-EEC6-4557-90C4-392AACE82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957" y="3089651"/>
                <a:ext cx="5018236" cy="389830"/>
              </a:xfrm>
              <a:prstGeom prst="roundRect">
                <a:avLst>
                  <a:gd name="adj" fmla="val 27943"/>
                </a:avLst>
              </a:prstGeom>
              <a:solidFill>
                <a:schemeClr val="bg1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903" name="직사각형 902">
                <a:extLst>
                  <a:ext uri="{FF2B5EF4-FFF2-40B4-BE49-F238E27FC236}">
                    <a16:creationId xmlns:a16="http://schemas.microsoft.com/office/drawing/2014/main" id="{A56B61D0-0FC0-4518-8D61-FA2892A15C21}"/>
                  </a:ext>
                </a:extLst>
              </p:cNvPr>
              <p:cNvSpPr/>
              <p:nvPr/>
            </p:nvSpPr>
            <p:spPr>
              <a:xfrm>
                <a:off x="6266272" y="3107595"/>
                <a:ext cx="755335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12:35</a:t>
                </a:r>
              </a:p>
              <a:p>
                <a:pPr lvl="0"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02:00:00</a:t>
                </a:r>
                <a:endPara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904" name="직사각형 903">
                <a:extLst>
                  <a:ext uri="{FF2B5EF4-FFF2-40B4-BE49-F238E27FC236}">
                    <a16:creationId xmlns:a16="http://schemas.microsoft.com/office/drawing/2014/main" id="{6EA669D8-D164-4447-80B0-145EF87C8816}"/>
                  </a:ext>
                </a:extLst>
              </p:cNvPr>
              <p:cNvSpPr/>
              <p:nvPr/>
            </p:nvSpPr>
            <p:spPr>
              <a:xfrm>
                <a:off x="5151979" y="3107595"/>
                <a:ext cx="885179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916" name="직사각형 915">
                <a:extLst>
                  <a:ext uri="{FF2B5EF4-FFF2-40B4-BE49-F238E27FC236}">
                    <a16:creationId xmlns:a16="http://schemas.microsoft.com/office/drawing/2014/main" id="{8D9FF6FE-FC39-416C-B845-83FF6673D71E}"/>
                  </a:ext>
                </a:extLst>
              </p:cNvPr>
              <p:cNvSpPr/>
              <p:nvPr/>
            </p:nvSpPr>
            <p:spPr>
              <a:xfrm>
                <a:off x="4715814" y="3161456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3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917" name="그룹 916">
                <a:extLst>
                  <a:ext uri="{FF2B5EF4-FFF2-40B4-BE49-F238E27FC236}">
                    <a16:creationId xmlns:a16="http://schemas.microsoft.com/office/drawing/2014/main" id="{0F6FEE4D-6547-4AB4-A1AE-A21D09F7897B}"/>
                  </a:ext>
                </a:extLst>
              </p:cNvPr>
              <p:cNvGrpSpPr/>
              <p:nvPr/>
            </p:nvGrpSpPr>
            <p:grpSpPr>
              <a:xfrm>
                <a:off x="4531263" y="3208966"/>
                <a:ext cx="151200" cy="151200"/>
                <a:chOff x="4513261" y="2545982"/>
                <a:chExt cx="151200" cy="151200"/>
              </a:xfrm>
            </p:grpSpPr>
            <p:sp>
              <p:nvSpPr>
                <p:cNvPr id="918" name="자유형: 도형 917">
                  <a:extLst>
                    <a:ext uri="{FF2B5EF4-FFF2-40B4-BE49-F238E27FC236}">
                      <a16:creationId xmlns:a16="http://schemas.microsoft.com/office/drawing/2014/main" id="{BD4B2F3D-D35A-4F0D-8806-26D6013B3592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919" name="자유형: 도형 918">
                  <a:extLst>
                    <a:ext uri="{FF2B5EF4-FFF2-40B4-BE49-F238E27FC236}">
                      <a16:creationId xmlns:a16="http://schemas.microsoft.com/office/drawing/2014/main" id="{0B81F600-CC56-4414-8ADD-FF8B920A2C0A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  <p:grpSp>
            <p:nvGrpSpPr>
              <p:cNvPr id="910" name="그룹 909">
                <a:extLst>
                  <a:ext uri="{FF2B5EF4-FFF2-40B4-BE49-F238E27FC236}">
                    <a16:creationId xmlns:a16="http://schemas.microsoft.com/office/drawing/2014/main" id="{FB9CE171-2107-497F-A2FD-F1E393CBECF6}"/>
                  </a:ext>
                </a:extLst>
              </p:cNvPr>
              <p:cNvGrpSpPr/>
              <p:nvPr/>
            </p:nvGrpSpPr>
            <p:grpSpPr>
              <a:xfrm>
                <a:off x="8047538" y="3141860"/>
                <a:ext cx="281917" cy="285412"/>
                <a:chOff x="6001254" y="4517407"/>
                <a:chExt cx="488446" cy="488446"/>
              </a:xfrm>
            </p:grpSpPr>
            <p:sp>
              <p:nvSpPr>
                <p:cNvPr id="914" name="Oval">
                  <a:extLst>
                    <a:ext uri="{FF2B5EF4-FFF2-40B4-BE49-F238E27FC236}">
                      <a16:creationId xmlns:a16="http://schemas.microsoft.com/office/drawing/2014/main" id="{B50F437C-B1E6-4A0F-9815-540DBA71DE7B}"/>
                    </a:ext>
                  </a:extLst>
                </p:cNvPr>
                <p:cNvSpPr/>
                <p:nvPr/>
              </p:nvSpPr>
              <p:spPr>
                <a:xfrm>
                  <a:off x="600125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15" name="Phone">
                  <a:extLst>
                    <a:ext uri="{FF2B5EF4-FFF2-40B4-BE49-F238E27FC236}">
                      <a16:creationId xmlns:a16="http://schemas.microsoft.com/office/drawing/2014/main" id="{DC647900-5919-4C8C-85F8-CAF1FCD1667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132808" y="4650046"/>
                  <a:ext cx="225335" cy="223169"/>
                </a:xfrm>
                <a:custGeom>
                  <a:avLst/>
                  <a:gdLst>
                    <a:gd name="T0" fmla="*/ 133 w 673"/>
                    <a:gd name="T1" fmla="*/ 1 h 668"/>
                    <a:gd name="T2" fmla="*/ 98 w 673"/>
                    <a:gd name="T3" fmla="*/ 11 h 668"/>
                    <a:gd name="T4" fmla="*/ 15 w 673"/>
                    <a:gd name="T5" fmla="*/ 88 h 668"/>
                    <a:gd name="T6" fmla="*/ 1 w 673"/>
                    <a:gd name="T7" fmla="*/ 121 h 668"/>
                    <a:gd name="T8" fmla="*/ 29 w 673"/>
                    <a:gd name="T9" fmla="*/ 226 h 668"/>
                    <a:gd name="T10" fmla="*/ 207 w 673"/>
                    <a:gd name="T11" fmla="*/ 461 h 668"/>
                    <a:gd name="T12" fmla="*/ 442 w 673"/>
                    <a:gd name="T13" fmla="*/ 639 h 668"/>
                    <a:gd name="T14" fmla="*/ 547 w 673"/>
                    <a:gd name="T15" fmla="*/ 667 h 668"/>
                    <a:gd name="T16" fmla="*/ 547 w 673"/>
                    <a:gd name="T17" fmla="*/ 667 h 668"/>
                    <a:gd name="T18" fmla="*/ 580 w 673"/>
                    <a:gd name="T19" fmla="*/ 653 h 668"/>
                    <a:gd name="T20" fmla="*/ 611 w 673"/>
                    <a:gd name="T21" fmla="*/ 625 h 668"/>
                    <a:gd name="T22" fmla="*/ 657 w 673"/>
                    <a:gd name="T23" fmla="*/ 570 h 668"/>
                    <a:gd name="T24" fmla="*/ 657 w 673"/>
                    <a:gd name="T25" fmla="*/ 570 h 668"/>
                    <a:gd name="T26" fmla="*/ 653 w 673"/>
                    <a:gd name="T27" fmla="*/ 507 h 668"/>
                    <a:gd name="T28" fmla="*/ 516 w 673"/>
                    <a:gd name="T29" fmla="*/ 417 h 668"/>
                    <a:gd name="T30" fmla="*/ 466 w 673"/>
                    <a:gd name="T31" fmla="*/ 421 h 668"/>
                    <a:gd name="T32" fmla="*/ 405 w 673"/>
                    <a:gd name="T33" fmla="*/ 455 h 668"/>
                    <a:gd name="T34" fmla="*/ 302 w 673"/>
                    <a:gd name="T35" fmla="*/ 366 h 668"/>
                    <a:gd name="T36" fmla="*/ 213 w 673"/>
                    <a:gd name="T37" fmla="*/ 264 h 668"/>
                    <a:gd name="T38" fmla="*/ 248 w 673"/>
                    <a:gd name="T39" fmla="*/ 203 h 668"/>
                    <a:gd name="T40" fmla="*/ 251 w 673"/>
                    <a:gd name="T41" fmla="*/ 152 h 668"/>
                    <a:gd name="T42" fmla="*/ 206 w 673"/>
                    <a:gd name="T43" fmla="*/ 83 h 668"/>
                    <a:gd name="T44" fmla="*/ 161 w 673"/>
                    <a:gd name="T45" fmla="*/ 15 h 668"/>
                    <a:gd name="T46" fmla="*/ 133 w 673"/>
                    <a:gd name="T47" fmla="*/ 1 h 668"/>
                    <a:gd name="T48" fmla="*/ 139 w 673"/>
                    <a:gd name="T49" fmla="*/ 31 h 668"/>
                    <a:gd name="T50" fmla="*/ 183 w 673"/>
                    <a:gd name="T51" fmla="*/ 97 h 668"/>
                    <a:gd name="T52" fmla="*/ 228 w 673"/>
                    <a:gd name="T53" fmla="*/ 166 h 668"/>
                    <a:gd name="T54" fmla="*/ 224 w 673"/>
                    <a:gd name="T55" fmla="*/ 190 h 668"/>
                    <a:gd name="T56" fmla="*/ 182 w 673"/>
                    <a:gd name="T57" fmla="*/ 264 h 668"/>
                    <a:gd name="T58" fmla="*/ 284 w 673"/>
                    <a:gd name="T59" fmla="*/ 385 h 668"/>
                    <a:gd name="T60" fmla="*/ 404 w 673"/>
                    <a:gd name="T61" fmla="*/ 486 h 668"/>
                    <a:gd name="T62" fmla="*/ 478 w 673"/>
                    <a:gd name="T63" fmla="*/ 444 h 668"/>
                    <a:gd name="T64" fmla="*/ 503 w 673"/>
                    <a:gd name="T65" fmla="*/ 440 h 668"/>
                    <a:gd name="T66" fmla="*/ 637 w 673"/>
                    <a:gd name="T67" fmla="*/ 529 h 668"/>
                    <a:gd name="T68" fmla="*/ 635 w 673"/>
                    <a:gd name="T69" fmla="*/ 555 h 668"/>
                    <a:gd name="T70" fmla="*/ 635 w 673"/>
                    <a:gd name="T71" fmla="*/ 555 h 668"/>
                    <a:gd name="T72" fmla="*/ 635 w 673"/>
                    <a:gd name="T73" fmla="*/ 555 h 668"/>
                    <a:gd name="T74" fmla="*/ 592 w 673"/>
                    <a:gd name="T75" fmla="*/ 606 h 668"/>
                    <a:gd name="T76" fmla="*/ 564 w 673"/>
                    <a:gd name="T77" fmla="*/ 632 h 668"/>
                    <a:gd name="T78" fmla="*/ 548 w 673"/>
                    <a:gd name="T79" fmla="*/ 641 h 668"/>
                    <a:gd name="T80" fmla="*/ 453 w 673"/>
                    <a:gd name="T81" fmla="*/ 615 h 668"/>
                    <a:gd name="T82" fmla="*/ 226 w 673"/>
                    <a:gd name="T83" fmla="*/ 442 h 668"/>
                    <a:gd name="T84" fmla="*/ 226 w 673"/>
                    <a:gd name="T85" fmla="*/ 442 h 668"/>
                    <a:gd name="T86" fmla="*/ 226 w 673"/>
                    <a:gd name="T87" fmla="*/ 442 h 668"/>
                    <a:gd name="T88" fmla="*/ 53 w 673"/>
                    <a:gd name="T89" fmla="*/ 215 h 668"/>
                    <a:gd name="T90" fmla="*/ 28 w 673"/>
                    <a:gd name="T91" fmla="*/ 120 h 668"/>
                    <a:gd name="T92" fmla="*/ 36 w 673"/>
                    <a:gd name="T93" fmla="*/ 104 h 668"/>
                    <a:gd name="T94" fmla="*/ 62 w 673"/>
                    <a:gd name="T95" fmla="*/ 76 h 668"/>
                    <a:gd name="T96" fmla="*/ 113 w 673"/>
                    <a:gd name="T97" fmla="*/ 33 h 668"/>
                    <a:gd name="T98" fmla="*/ 139 w 673"/>
                    <a:gd name="T99" fmla="*/ 31 h 6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673" h="668">
                      <a:moveTo>
                        <a:pt x="133" y="1"/>
                      </a:moveTo>
                      <a:cubicBezTo>
                        <a:pt x="122" y="0"/>
                        <a:pt x="110" y="3"/>
                        <a:pt x="98" y="11"/>
                      </a:cubicBezTo>
                      <a:cubicBezTo>
                        <a:pt x="67" y="36"/>
                        <a:pt x="37" y="58"/>
                        <a:pt x="15" y="88"/>
                      </a:cubicBezTo>
                      <a:cubicBezTo>
                        <a:pt x="7" y="98"/>
                        <a:pt x="0" y="108"/>
                        <a:pt x="1" y="121"/>
                      </a:cubicBezTo>
                      <a:cubicBezTo>
                        <a:pt x="1" y="133"/>
                        <a:pt x="3" y="170"/>
                        <a:pt x="29" y="226"/>
                      </a:cubicBezTo>
                      <a:cubicBezTo>
                        <a:pt x="55" y="283"/>
                        <a:pt x="107" y="360"/>
                        <a:pt x="207" y="461"/>
                      </a:cubicBezTo>
                      <a:cubicBezTo>
                        <a:pt x="308" y="561"/>
                        <a:pt x="386" y="613"/>
                        <a:pt x="442" y="639"/>
                      </a:cubicBezTo>
                      <a:cubicBezTo>
                        <a:pt x="498" y="666"/>
                        <a:pt x="535" y="667"/>
                        <a:pt x="547" y="667"/>
                      </a:cubicBezTo>
                      <a:lnTo>
                        <a:pt x="547" y="667"/>
                      </a:lnTo>
                      <a:cubicBezTo>
                        <a:pt x="560" y="668"/>
                        <a:pt x="570" y="661"/>
                        <a:pt x="580" y="653"/>
                      </a:cubicBezTo>
                      <a:cubicBezTo>
                        <a:pt x="590" y="646"/>
                        <a:pt x="601" y="635"/>
                        <a:pt x="611" y="625"/>
                      </a:cubicBezTo>
                      <a:cubicBezTo>
                        <a:pt x="632" y="604"/>
                        <a:pt x="650" y="581"/>
                        <a:pt x="657" y="570"/>
                      </a:cubicBezTo>
                      <a:lnTo>
                        <a:pt x="657" y="570"/>
                      </a:lnTo>
                      <a:cubicBezTo>
                        <a:pt x="673" y="547"/>
                        <a:pt x="670" y="520"/>
                        <a:pt x="653" y="507"/>
                      </a:cubicBezTo>
                      <a:cubicBezTo>
                        <a:pt x="607" y="478"/>
                        <a:pt x="563" y="446"/>
                        <a:pt x="516" y="417"/>
                      </a:cubicBezTo>
                      <a:cubicBezTo>
                        <a:pt x="501" y="408"/>
                        <a:pt x="482" y="412"/>
                        <a:pt x="466" y="421"/>
                      </a:cubicBezTo>
                      <a:cubicBezTo>
                        <a:pt x="452" y="428"/>
                        <a:pt x="414" y="450"/>
                        <a:pt x="405" y="455"/>
                      </a:cubicBezTo>
                      <a:cubicBezTo>
                        <a:pt x="398" y="451"/>
                        <a:pt x="367" y="431"/>
                        <a:pt x="302" y="366"/>
                      </a:cubicBezTo>
                      <a:cubicBezTo>
                        <a:pt x="237" y="301"/>
                        <a:pt x="218" y="270"/>
                        <a:pt x="213" y="264"/>
                      </a:cubicBezTo>
                      <a:cubicBezTo>
                        <a:pt x="219" y="254"/>
                        <a:pt x="240" y="216"/>
                        <a:pt x="248" y="203"/>
                      </a:cubicBezTo>
                      <a:cubicBezTo>
                        <a:pt x="258" y="184"/>
                        <a:pt x="259" y="165"/>
                        <a:pt x="251" y="152"/>
                      </a:cubicBezTo>
                      <a:cubicBezTo>
                        <a:pt x="234" y="126"/>
                        <a:pt x="220" y="104"/>
                        <a:pt x="206" y="83"/>
                      </a:cubicBezTo>
                      <a:cubicBezTo>
                        <a:pt x="185" y="52"/>
                        <a:pt x="166" y="22"/>
                        <a:pt x="161" y="15"/>
                      </a:cubicBezTo>
                      <a:cubicBezTo>
                        <a:pt x="155" y="7"/>
                        <a:pt x="145" y="1"/>
                        <a:pt x="133" y="1"/>
                      </a:cubicBezTo>
                      <a:close/>
                      <a:moveTo>
                        <a:pt x="139" y="31"/>
                      </a:moveTo>
                      <a:cubicBezTo>
                        <a:pt x="142" y="34"/>
                        <a:pt x="163" y="66"/>
                        <a:pt x="183" y="97"/>
                      </a:cubicBezTo>
                      <a:cubicBezTo>
                        <a:pt x="204" y="128"/>
                        <a:pt x="225" y="160"/>
                        <a:pt x="228" y="166"/>
                      </a:cubicBezTo>
                      <a:cubicBezTo>
                        <a:pt x="231" y="176"/>
                        <a:pt x="228" y="182"/>
                        <a:pt x="224" y="190"/>
                      </a:cubicBezTo>
                      <a:cubicBezTo>
                        <a:pt x="210" y="216"/>
                        <a:pt x="195" y="242"/>
                        <a:pt x="182" y="264"/>
                      </a:cubicBezTo>
                      <a:cubicBezTo>
                        <a:pt x="224" y="325"/>
                        <a:pt x="242" y="342"/>
                        <a:pt x="284" y="385"/>
                      </a:cubicBezTo>
                      <a:cubicBezTo>
                        <a:pt x="321" y="421"/>
                        <a:pt x="359" y="459"/>
                        <a:pt x="404" y="486"/>
                      </a:cubicBezTo>
                      <a:cubicBezTo>
                        <a:pt x="429" y="472"/>
                        <a:pt x="453" y="458"/>
                        <a:pt x="478" y="444"/>
                      </a:cubicBezTo>
                      <a:cubicBezTo>
                        <a:pt x="486" y="439"/>
                        <a:pt x="495" y="440"/>
                        <a:pt x="503" y="440"/>
                      </a:cubicBezTo>
                      <a:cubicBezTo>
                        <a:pt x="513" y="447"/>
                        <a:pt x="630" y="524"/>
                        <a:pt x="637" y="529"/>
                      </a:cubicBezTo>
                      <a:cubicBezTo>
                        <a:pt x="639" y="530"/>
                        <a:pt x="645" y="541"/>
                        <a:pt x="635" y="555"/>
                      </a:cubicBezTo>
                      <a:lnTo>
                        <a:pt x="635" y="555"/>
                      </a:lnTo>
                      <a:lnTo>
                        <a:pt x="635" y="555"/>
                      </a:lnTo>
                      <a:cubicBezTo>
                        <a:pt x="630" y="563"/>
                        <a:pt x="611" y="586"/>
                        <a:pt x="592" y="606"/>
                      </a:cubicBezTo>
                      <a:cubicBezTo>
                        <a:pt x="582" y="616"/>
                        <a:pt x="572" y="626"/>
                        <a:pt x="564" y="632"/>
                      </a:cubicBezTo>
                      <a:cubicBezTo>
                        <a:pt x="556" y="638"/>
                        <a:pt x="548" y="641"/>
                        <a:pt x="548" y="641"/>
                      </a:cubicBezTo>
                      <a:cubicBezTo>
                        <a:pt x="535" y="640"/>
                        <a:pt x="506" y="640"/>
                        <a:pt x="453" y="615"/>
                      </a:cubicBezTo>
                      <a:cubicBezTo>
                        <a:pt x="400" y="590"/>
                        <a:pt x="325" y="541"/>
                        <a:pt x="226" y="442"/>
                      </a:cubicBezTo>
                      <a:lnTo>
                        <a:pt x="226" y="442"/>
                      </a:lnTo>
                      <a:lnTo>
                        <a:pt x="226" y="442"/>
                      </a:lnTo>
                      <a:cubicBezTo>
                        <a:pt x="127" y="343"/>
                        <a:pt x="78" y="268"/>
                        <a:pt x="53" y="215"/>
                      </a:cubicBezTo>
                      <a:cubicBezTo>
                        <a:pt x="28" y="162"/>
                        <a:pt x="28" y="133"/>
                        <a:pt x="28" y="120"/>
                      </a:cubicBezTo>
                      <a:cubicBezTo>
                        <a:pt x="28" y="120"/>
                        <a:pt x="30" y="113"/>
                        <a:pt x="36" y="104"/>
                      </a:cubicBezTo>
                      <a:cubicBezTo>
                        <a:pt x="43" y="96"/>
                        <a:pt x="52" y="86"/>
                        <a:pt x="62" y="76"/>
                      </a:cubicBezTo>
                      <a:cubicBezTo>
                        <a:pt x="82" y="57"/>
                        <a:pt x="105" y="39"/>
                        <a:pt x="113" y="33"/>
                      </a:cubicBezTo>
                      <a:cubicBezTo>
                        <a:pt x="123" y="26"/>
                        <a:pt x="132" y="24"/>
                        <a:pt x="139" y="3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911" name="그룹 910">
                <a:extLst>
                  <a:ext uri="{FF2B5EF4-FFF2-40B4-BE49-F238E27FC236}">
                    <a16:creationId xmlns:a16="http://schemas.microsoft.com/office/drawing/2014/main" id="{9A7D1BFA-B8B6-4C68-86D0-110CB1DBFDC4}"/>
                  </a:ext>
                </a:extLst>
              </p:cNvPr>
              <p:cNvGrpSpPr/>
              <p:nvPr/>
            </p:nvGrpSpPr>
            <p:grpSpPr>
              <a:xfrm>
                <a:off x="8392662" y="3141860"/>
                <a:ext cx="281917" cy="285412"/>
                <a:chOff x="8305105" y="1885308"/>
                <a:chExt cx="281917" cy="285412"/>
              </a:xfrm>
            </p:grpSpPr>
            <p:sp>
              <p:nvSpPr>
                <p:cNvPr id="912" name="Oval">
                  <a:extLst>
                    <a:ext uri="{FF2B5EF4-FFF2-40B4-BE49-F238E27FC236}">
                      <a16:creationId xmlns:a16="http://schemas.microsoft.com/office/drawing/2014/main" id="{889AD14C-7E42-4B4A-BD41-15DE00EF090C}"/>
                    </a:ext>
                  </a:extLst>
                </p:cNvPr>
                <p:cNvSpPr/>
                <p:nvPr/>
              </p:nvSpPr>
              <p:spPr>
                <a:xfrm>
                  <a:off x="8305105" y="1885308"/>
                  <a:ext cx="281917" cy="28541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A6A6A6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13" name="Add">
                  <a:extLst>
                    <a:ext uri="{FF2B5EF4-FFF2-40B4-BE49-F238E27FC236}">
                      <a16:creationId xmlns:a16="http://schemas.microsoft.com/office/drawing/2014/main" id="{7CA35B34-779D-4E10-9414-4C914AFF62E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flipV="1">
                  <a:off x="8379293" y="1960880"/>
                  <a:ext cx="133540" cy="133540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A6A6A6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pic>
            <p:nvPicPr>
              <p:cNvPr id="908" name="그래픽 907" descr="수신기">
                <a:extLst>
                  <a:ext uri="{FF2B5EF4-FFF2-40B4-BE49-F238E27FC236}">
                    <a16:creationId xmlns:a16="http://schemas.microsoft.com/office/drawing/2014/main" id="{30C97A19-921A-43FD-8052-396C9DF8845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7376290" y="3183129"/>
                <a:ext cx="202878" cy="202874"/>
              </a:xfrm>
              <a:prstGeom prst="rect">
                <a:avLst/>
              </a:prstGeom>
            </p:spPr>
          </p:pic>
          <p:sp>
            <p:nvSpPr>
              <p:cNvPr id="909" name="Arrow Down">
                <a:extLst>
                  <a:ext uri="{FF2B5EF4-FFF2-40B4-BE49-F238E27FC236}">
                    <a16:creationId xmlns:a16="http://schemas.microsoft.com/office/drawing/2014/main" id="{C62CA27B-D092-43DB-B939-6A8ECAF849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7476391" y="3193024"/>
                <a:ext cx="63740" cy="88732"/>
              </a:xfrm>
              <a:custGeom>
                <a:avLst/>
                <a:gdLst>
                  <a:gd name="T0" fmla="*/ 163 w 331"/>
                  <a:gd name="T1" fmla="*/ 0 h 458"/>
                  <a:gd name="T2" fmla="*/ 150 w 331"/>
                  <a:gd name="T3" fmla="*/ 14 h 458"/>
                  <a:gd name="T4" fmla="*/ 150 w 331"/>
                  <a:gd name="T5" fmla="*/ 407 h 458"/>
                  <a:gd name="T6" fmla="*/ 28 w 331"/>
                  <a:gd name="T7" fmla="*/ 285 h 458"/>
                  <a:gd name="T8" fmla="*/ 18 w 331"/>
                  <a:gd name="T9" fmla="*/ 281 h 458"/>
                  <a:gd name="T10" fmla="*/ 9 w 331"/>
                  <a:gd name="T11" fmla="*/ 304 h 458"/>
                  <a:gd name="T12" fmla="*/ 164 w 331"/>
                  <a:gd name="T13" fmla="*/ 458 h 458"/>
                  <a:gd name="T14" fmla="*/ 318 w 331"/>
                  <a:gd name="T15" fmla="*/ 304 h 458"/>
                  <a:gd name="T16" fmla="*/ 299 w 331"/>
                  <a:gd name="T17" fmla="*/ 285 h 458"/>
                  <a:gd name="T18" fmla="*/ 177 w 331"/>
                  <a:gd name="T19" fmla="*/ 407 h 458"/>
                  <a:gd name="T20" fmla="*/ 177 w 331"/>
                  <a:gd name="T21" fmla="*/ 14 h 458"/>
                  <a:gd name="T22" fmla="*/ 163 w 331"/>
                  <a:gd name="T23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1" h="458">
                    <a:moveTo>
                      <a:pt x="163" y="0"/>
                    </a:moveTo>
                    <a:cubicBezTo>
                      <a:pt x="156" y="0"/>
                      <a:pt x="150" y="6"/>
                      <a:pt x="150" y="14"/>
                    </a:cubicBezTo>
                    <a:lnTo>
                      <a:pt x="150" y="407"/>
                    </a:lnTo>
                    <a:lnTo>
                      <a:pt x="28" y="285"/>
                    </a:lnTo>
                    <a:cubicBezTo>
                      <a:pt x="25" y="282"/>
                      <a:pt x="22" y="281"/>
                      <a:pt x="18" y="281"/>
                    </a:cubicBezTo>
                    <a:cubicBezTo>
                      <a:pt x="6" y="281"/>
                      <a:pt x="0" y="295"/>
                      <a:pt x="9" y="304"/>
                    </a:cubicBezTo>
                    <a:lnTo>
                      <a:pt x="164" y="458"/>
                    </a:lnTo>
                    <a:lnTo>
                      <a:pt x="318" y="304"/>
                    </a:lnTo>
                    <a:cubicBezTo>
                      <a:pt x="331" y="291"/>
                      <a:pt x="312" y="272"/>
                      <a:pt x="299" y="285"/>
                    </a:cubicBezTo>
                    <a:lnTo>
                      <a:pt x="177" y="407"/>
                    </a:lnTo>
                    <a:lnTo>
                      <a:pt x="177" y="14"/>
                    </a:lnTo>
                    <a:cubicBezTo>
                      <a:pt x="177" y="6"/>
                      <a:pt x="171" y="0"/>
                      <a:pt x="163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12700">
                <a:solidFill>
                  <a:schemeClr val="accent4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064" name="직사각형 1063">
            <a:extLst>
              <a:ext uri="{FF2B5EF4-FFF2-40B4-BE49-F238E27FC236}">
                <a16:creationId xmlns:a16="http://schemas.microsoft.com/office/drawing/2014/main" id="{C29F0DBE-3261-49F1-87AF-2114C98C9916}"/>
              </a:ext>
            </a:extLst>
          </p:cNvPr>
          <p:cNvSpPr/>
          <p:nvPr/>
        </p:nvSpPr>
        <p:spPr>
          <a:xfrm>
            <a:off x="4669327" y="1658401"/>
            <a:ext cx="348173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No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071" name="직사각형 1070">
            <a:extLst>
              <a:ext uri="{FF2B5EF4-FFF2-40B4-BE49-F238E27FC236}">
                <a16:creationId xmlns:a16="http://schemas.microsoft.com/office/drawing/2014/main" id="{C2EA4685-243D-4DE4-83B3-E3C5932F2694}"/>
              </a:ext>
            </a:extLst>
          </p:cNvPr>
          <p:cNvSpPr/>
          <p:nvPr/>
        </p:nvSpPr>
        <p:spPr>
          <a:xfrm>
            <a:off x="5363413" y="1658401"/>
            <a:ext cx="415498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이름</a:t>
            </a:r>
          </a:p>
        </p:txBody>
      </p:sp>
      <p:sp>
        <p:nvSpPr>
          <p:cNvPr id="1072" name="직사각형 1071">
            <a:extLst>
              <a:ext uri="{FF2B5EF4-FFF2-40B4-BE49-F238E27FC236}">
                <a16:creationId xmlns:a16="http://schemas.microsoft.com/office/drawing/2014/main" id="{1C469E1E-318B-4436-8957-BAB47761F9FF}"/>
              </a:ext>
            </a:extLst>
          </p:cNvPr>
          <p:cNvSpPr/>
          <p:nvPr/>
        </p:nvSpPr>
        <p:spPr>
          <a:xfrm>
            <a:off x="6330038" y="1658401"/>
            <a:ext cx="646331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통화일시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073" name="직사각형 1072">
            <a:extLst>
              <a:ext uri="{FF2B5EF4-FFF2-40B4-BE49-F238E27FC236}">
                <a16:creationId xmlns:a16="http://schemas.microsoft.com/office/drawing/2014/main" id="{01D0F18A-A5D6-40EA-9245-FF65F7AC2182}"/>
              </a:ext>
            </a:extLst>
          </p:cNvPr>
          <p:cNvSpPr/>
          <p:nvPr/>
        </p:nvSpPr>
        <p:spPr>
          <a:xfrm>
            <a:off x="7163158" y="1658401"/>
            <a:ext cx="646331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통화유형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074" name="직사각형 1073">
            <a:extLst>
              <a:ext uri="{FF2B5EF4-FFF2-40B4-BE49-F238E27FC236}">
                <a16:creationId xmlns:a16="http://schemas.microsoft.com/office/drawing/2014/main" id="{2C83A64E-50E2-4FC9-B8B5-E00C1B0BBE08}"/>
              </a:ext>
            </a:extLst>
          </p:cNvPr>
          <p:cNvSpPr/>
          <p:nvPr/>
        </p:nvSpPr>
        <p:spPr>
          <a:xfrm>
            <a:off x="8511186" y="1658401"/>
            <a:ext cx="530916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퀵메뉴</a:t>
            </a:r>
            <a:endParaRPr kumimoji="1" lang="ko-KR" altLang="en-US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519E8AB3-90F9-4870-AFBE-8E300BDDEFFF}"/>
              </a:ext>
            </a:extLst>
          </p:cNvPr>
          <p:cNvGrpSpPr/>
          <p:nvPr/>
        </p:nvGrpSpPr>
        <p:grpSpPr>
          <a:xfrm>
            <a:off x="4395353" y="3557406"/>
            <a:ext cx="5063840" cy="1552091"/>
            <a:chOff x="4395353" y="3601856"/>
            <a:chExt cx="5063840" cy="1552091"/>
          </a:xfrm>
        </p:grpSpPr>
        <p:sp>
          <p:nvSpPr>
            <p:cNvPr id="1076" name="Password Box">
              <a:extLst>
                <a:ext uri="{FF2B5EF4-FFF2-40B4-BE49-F238E27FC236}">
                  <a16:creationId xmlns:a16="http://schemas.microsoft.com/office/drawing/2014/main" id="{8BCAE427-5AC8-4D09-BC5D-B579A782AE27}"/>
                </a:ext>
              </a:extLst>
            </p:cNvPr>
            <p:cNvSpPr/>
            <p:nvPr/>
          </p:nvSpPr>
          <p:spPr>
            <a:xfrm>
              <a:off x="4395353" y="3601856"/>
              <a:ext cx="1772007" cy="216000"/>
            </a:xfrm>
            <a:prstGeom prst="round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어제 </a:t>
              </a:r>
              <a:r>
                <a: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4</a:t>
              </a: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화요일</a:t>
              </a:r>
              <a:endParaRPr kumimoji="0" lang="en-US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077" name="그룹 1076">
              <a:extLst>
                <a:ext uri="{FF2B5EF4-FFF2-40B4-BE49-F238E27FC236}">
                  <a16:creationId xmlns:a16="http://schemas.microsoft.com/office/drawing/2014/main" id="{16F00D5A-0C50-4037-B417-290436E2D083}"/>
                </a:ext>
              </a:extLst>
            </p:cNvPr>
            <p:cNvGrpSpPr/>
            <p:nvPr/>
          </p:nvGrpSpPr>
          <p:grpSpPr>
            <a:xfrm>
              <a:off x="4440957" y="3856659"/>
              <a:ext cx="5018236" cy="389830"/>
              <a:chOff x="4440957" y="2186609"/>
              <a:chExt cx="5018236" cy="389830"/>
            </a:xfrm>
          </p:grpSpPr>
          <p:sp>
            <p:nvSpPr>
              <p:cNvPr id="1078" name="Text Box">
                <a:extLst>
                  <a:ext uri="{FF2B5EF4-FFF2-40B4-BE49-F238E27FC236}">
                    <a16:creationId xmlns:a16="http://schemas.microsoft.com/office/drawing/2014/main" id="{0F75CB82-016F-4725-B127-18CF65629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957" y="2186609"/>
                <a:ext cx="5018236" cy="389830"/>
              </a:xfrm>
              <a:prstGeom prst="roundRect">
                <a:avLst>
                  <a:gd name="adj" fmla="val 27943"/>
                </a:avLst>
              </a:prstGeom>
              <a:solidFill>
                <a:schemeClr val="bg1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079" name="직사각형 1078">
                <a:extLst>
                  <a:ext uri="{FF2B5EF4-FFF2-40B4-BE49-F238E27FC236}">
                    <a16:creationId xmlns:a16="http://schemas.microsoft.com/office/drawing/2014/main" id="{CC9377DF-9A99-488E-8B7D-2AC7D8F5CAF1}"/>
                  </a:ext>
                </a:extLst>
              </p:cNvPr>
              <p:cNvSpPr/>
              <p:nvPr/>
            </p:nvSpPr>
            <p:spPr>
              <a:xfrm>
                <a:off x="6266272" y="2204553"/>
                <a:ext cx="755335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12:35</a:t>
                </a:r>
              </a:p>
              <a:p>
                <a:pPr lvl="0"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02:00:00</a:t>
                </a:r>
                <a:endPara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080" name="직사각형 1079">
                <a:extLst>
                  <a:ext uri="{FF2B5EF4-FFF2-40B4-BE49-F238E27FC236}">
                    <a16:creationId xmlns:a16="http://schemas.microsoft.com/office/drawing/2014/main" id="{3B27C0DF-680D-4DBD-9B8E-B263F56E9E32}"/>
                  </a:ext>
                </a:extLst>
              </p:cNvPr>
              <p:cNvSpPr/>
              <p:nvPr/>
            </p:nvSpPr>
            <p:spPr>
              <a:xfrm>
                <a:off x="5151979" y="2204553"/>
                <a:ext cx="885179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081" name="직사각형 1080">
                <a:extLst>
                  <a:ext uri="{FF2B5EF4-FFF2-40B4-BE49-F238E27FC236}">
                    <a16:creationId xmlns:a16="http://schemas.microsoft.com/office/drawing/2014/main" id="{2C999D2A-1DF3-4E6D-AAFF-6788D60F4ED7}"/>
                  </a:ext>
                </a:extLst>
              </p:cNvPr>
              <p:cNvSpPr/>
              <p:nvPr/>
            </p:nvSpPr>
            <p:spPr>
              <a:xfrm>
                <a:off x="4715814" y="2258414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4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082" name="그룹 1081">
                <a:extLst>
                  <a:ext uri="{FF2B5EF4-FFF2-40B4-BE49-F238E27FC236}">
                    <a16:creationId xmlns:a16="http://schemas.microsoft.com/office/drawing/2014/main" id="{9B6FDDB8-1CB5-4286-9531-6C41237AC4DC}"/>
                  </a:ext>
                </a:extLst>
              </p:cNvPr>
              <p:cNvGrpSpPr/>
              <p:nvPr/>
            </p:nvGrpSpPr>
            <p:grpSpPr>
              <a:xfrm>
                <a:off x="4531263" y="2305924"/>
                <a:ext cx="151200" cy="151200"/>
                <a:chOff x="4513261" y="2545982"/>
                <a:chExt cx="151200" cy="151200"/>
              </a:xfrm>
            </p:grpSpPr>
            <p:sp>
              <p:nvSpPr>
                <p:cNvPr id="1105" name="자유형: 도형 1104">
                  <a:extLst>
                    <a:ext uri="{FF2B5EF4-FFF2-40B4-BE49-F238E27FC236}">
                      <a16:creationId xmlns:a16="http://schemas.microsoft.com/office/drawing/2014/main" id="{A4E80460-9C60-4567-90FC-C0B77C880D7E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1106" name="자유형: 도형 1105">
                  <a:extLst>
                    <a:ext uri="{FF2B5EF4-FFF2-40B4-BE49-F238E27FC236}">
                      <a16:creationId xmlns:a16="http://schemas.microsoft.com/office/drawing/2014/main" id="{C4974C13-D532-48CA-815A-3B2F596B07F5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  <p:pic>
            <p:nvPicPr>
              <p:cNvPr id="1083" name="그래픽 1082" descr="수신기">
                <a:extLst>
                  <a:ext uri="{FF2B5EF4-FFF2-40B4-BE49-F238E27FC236}">
                    <a16:creationId xmlns:a16="http://schemas.microsoft.com/office/drawing/2014/main" id="{66FFD9AC-4BFC-47B0-B484-865D1F50CFB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7367369" y="2280087"/>
                <a:ext cx="202876" cy="202874"/>
              </a:xfrm>
              <a:prstGeom prst="rect">
                <a:avLst/>
              </a:prstGeom>
            </p:spPr>
          </p:pic>
          <p:grpSp>
            <p:nvGrpSpPr>
              <p:cNvPr id="1084" name="그룹 1083">
                <a:extLst>
                  <a:ext uri="{FF2B5EF4-FFF2-40B4-BE49-F238E27FC236}">
                    <a16:creationId xmlns:a16="http://schemas.microsoft.com/office/drawing/2014/main" id="{3556496E-9EAA-4F35-95C0-5A7F9C675FCC}"/>
                  </a:ext>
                </a:extLst>
              </p:cNvPr>
              <p:cNvGrpSpPr/>
              <p:nvPr/>
            </p:nvGrpSpPr>
            <p:grpSpPr>
              <a:xfrm>
                <a:off x="7466747" y="2306567"/>
                <a:ext cx="115092" cy="77415"/>
                <a:chOff x="362714" y="5053843"/>
                <a:chExt cx="161232" cy="108450"/>
              </a:xfrm>
            </p:grpSpPr>
            <p:sp>
              <p:nvSpPr>
                <p:cNvPr id="1103" name="Accept">
                  <a:extLst>
                    <a:ext uri="{FF2B5EF4-FFF2-40B4-BE49-F238E27FC236}">
                      <a16:creationId xmlns:a16="http://schemas.microsoft.com/office/drawing/2014/main" id="{50C9580D-9BC4-43D6-8E30-E9F09F2BE53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1748" y="5053843"/>
                  <a:ext cx="122198" cy="108450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 w="12700">
                  <a:solidFill>
                    <a:srgbClr val="FF0000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04" name="Arrow Down">
                  <a:extLst>
                    <a:ext uri="{FF2B5EF4-FFF2-40B4-BE49-F238E27FC236}">
                      <a16:creationId xmlns:a16="http://schemas.microsoft.com/office/drawing/2014/main" id="{723B0225-BEE7-45D1-A641-D41289F3879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8828259" flipH="1" flipV="1">
                  <a:off x="377672" y="5070497"/>
                  <a:ext cx="76292" cy="106208"/>
                </a:xfrm>
                <a:custGeom>
                  <a:avLst/>
                  <a:gdLst>
                    <a:gd name="T0" fmla="*/ 163 w 331"/>
                    <a:gd name="T1" fmla="*/ 0 h 458"/>
                    <a:gd name="T2" fmla="*/ 150 w 331"/>
                    <a:gd name="T3" fmla="*/ 14 h 458"/>
                    <a:gd name="T4" fmla="*/ 150 w 331"/>
                    <a:gd name="T5" fmla="*/ 407 h 458"/>
                    <a:gd name="T6" fmla="*/ 28 w 331"/>
                    <a:gd name="T7" fmla="*/ 285 h 458"/>
                    <a:gd name="T8" fmla="*/ 18 w 331"/>
                    <a:gd name="T9" fmla="*/ 281 h 458"/>
                    <a:gd name="T10" fmla="*/ 9 w 331"/>
                    <a:gd name="T11" fmla="*/ 304 h 458"/>
                    <a:gd name="T12" fmla="*/ 164 w 331"/>
                    <a:gd name="T13" fmla="*/ 458 h 458"/>
                    <a:gd name="T14" fmla="*/ 318 w 331"/>
                    <a:gd name="T15" fmla="*/ 304 h 458"/>
                    <a:gd name="T16" fmla="*/ 299 w 331"/>
                    <a:gd name="T17" fmla="*/ 285 h 458"/>
                    <a:gd name="T18" fmla="*/ 177 w 331"/>
                    <a:gd name="T19" fmla="*/ 407 h 458"/>
                    <a:gd name="T20" fmla="*/ 177 w 331"/>
                    <a:gd name="T21" fmla="*/ 14 h 458"/>
                    <a:gd name="T22" fmla="*/ 163 w 331"/>
                    <a:gd name="T23" fmla="*/ 0 h 4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31" h="458">
                      <a:moveTo>
                        <a:pt x="163" y="0"/>
                      </a:moveTo>
                      <a:cubicBezTo>
                        <a:pt x="156" y="0"/>
                        <a:pt x="150" y="6"/>
                        <a:pt x="150" y="14"/>
                      </a:cubicBezTo>
                      <a:lnTo>
                        <a:pt x="150" y="407"/>
                      </a:lnTo>
                      <a:lnTo>
                        <a:pt x="28" y="285"/>
                      </a:lnTo>
                      <a:cubicBezTo>
                        <a:pt x="25" y="282"/>
                        <a:pt x="22" y="281"/>
                        <a:pt x="18" y="281"/>
                      </a:cubicBezTo>
                      <a:cubicBezTo>
                        <a:pt x="6" y="281"/>
                        <a:pt x="0" y="295"/>
                        <a:pt x="9" y="304"/>
                      </a:cubicBezTo>
                      <a:lnTo>
                        <a:pt x="164" y="458"/>
                      </a:lnTo>
                      <a:lnTo>
                        <a:pt x="318" y="304"/>
                      </a:lnTo>
                      <a:cubicBezTo>
                        <a:pt x="331" y="291"/>
                        <a:pt x="312" y="272"/>
                        <a:pt x="299" y="285"/>
                      </a:cubicBezTo>
                      <a:lnTo>
                        <a:pt x="177" y="407"/>
                      </a:lnTo>
                      <a:lnTo>
                        <a:pt x="177" y="14"/>
                      </a:lnTo>
                      <a:cubicBezTo>
                        <a:pt x="177" y="6"/>
                        <a:pt x="171" y="0"/>
                        <a:pt x="163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 w="127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85" name="그룹 1084">
                <a:extLst>
                  <a:ext uri="{FF2B5EF4-FFF2-40B4-BE49-F238E27FC236}">
                    <a16:creationId xmlns:a16="http://schemas.microsoft.com/office/drawing/2014/main" id="{91ED7AE3-2FED-4CDA-8B3B-DF853BD53C04}"/>
                  </a:ext>
                </a:extLst>
              </p:cNvPr>
              <p:cNvGrpSpPr/>
              <p:nvPr/>
            </p:nvGrpSpPr>
            <p:grpSpPr>
              <a:xfrm>
                <a:off x="8741846" y="2238818"/>
                <a:ext cx="281917" cy="285412"/>
                <a:chOff x="6284958" y="3632365"/>
                <a:chExt cx="513408" cy="513408"/>
              </a:xfrm>
            </p:grpSpPr>
            <p:sp>
              <p:nvSpPr>
                <p:cNvPr id="1101" name="Oval">
                  <a:extLst>
                    <a:ext uri="{FF2B5EF4-FFF2-40B4-BE49-F238E27FC236}">
                      <a16:creationId xmlns:a16="http://schemas.microsoft.com/office/drawing/2014/main" id="{E6FF77BE-7C92-4780-A205-DB22C2BA6F9E}"/>
                    </a:ext>
                  </a:extLst>
                </p:cNvPr>
                <p:cNvSpPr/>
                <p:nvPr/>
              </p:nvSpPr>
              <p:spPr>
                <a:xfrm>
                  <a:off x="6284958" y="3632365"/>
                  <a:ext cx="513408" cy="513408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02" name="Create">
                  <a:extLst>
                    <a:ext uri="{FF2B5EF4-FFF2-40B4-BE49-F238E27FC236}">
                      <a16:creationId xmlns:a16="http://schemas.microsoft.com/office/drawing/2014/main" id="{4114E8F8-88C9-4CC4-B78C-B07BCE366E08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423965" y="3772514"/>
                  <a:ext cx="235396" cy="233110"/>
                </a:xfrm>
                <a:custGeom>
                  <a:avLst/>
                  <a:gdLst>
                    <a:gd name="T0" fmla="*/ 612 w 672"/>
                    <a:gd name="T1" fmla="*/ 0 h 666"/>
                    <a:gd name="T2" fmla="*/ 573 w 672"/>
                    <a:gd name="T3" fmla="*/ 16 h 666"/>
                    <a:gd name="T4" fmla="*/ 564 w 672"/>
                    <a:gd name="T5" fmla="*/ 25 h 666"/>
                    <a:gd name="T6" fmla="*/ 641 w 672"/>
                    <a:gd name="T7" fmla="*/ 102 h 666"/>
                    <a:gd name="T8" fmla="*/ 651 w 672"/>
                    <a:gd name="T9" fmla="*/ 93 h 666"/>
                    <a:gd name="T10" fmla="*/ 651 w 672"/>
                    <a:gd name="T11" fmla="*/ 16 h 666"/>
                    <a:gd name="T12" fmla="*/ 612 w 672"/>
                    <a:gd name="T13" fmla="*/ 0 h 666"/>
                    <a:gd name="T14" fmla="*/ 548 w 672"/>
                    <a:gd name="T15" fmla="*/ 41 h 666"/>
                    <a:gd name="T16" fmla="*/ 192 w 672"/>
                    <a:gd name="T17" fmla="*/ 399 h 666"/>
                    <a:gd name="T18" fmla="*/ 188 w 672"/>
                    <a:gd name="T19" fmla="*/ 405 h 666"/>
                    <a:gd name="T20" fmla="*/ 174 w 672"/>
                    <a:gd name="T21" fmla="*/ 477 h 666"/>
                    <a:gd name="T22" fmla="*/ 189 w 672"/>
                    <a:gd name="T23" fmla="*/ 493 h 666"/>
                    <a:gd name="T24" fmla="*/ 261 w 672"/>
                    <a:gd name="T25" fmla="*/ 478 h 666"/>
                    <a:gd name="T26" fmla="*/ 268 w 672"/>
                    <a:gd name="T27" fmla="*/ 474 h 666"/>
                    <a:gd name="T28" fmla="*/ 625 w 672"/>
                    <a:gd name="T29" fmla="*/ 119 h 666"/>
                    <a:gd name="T30" fmla="*/ 607 w 672"/>
                    <a:gd name="T31" fmla="*/ 100 h 666"/>
                    <a:gd name="T32" fmla="*/ 253 w 672"/>
                    <a:gd name="T33" fmla="*/ 452 h 666"/>
                    <a:gd name="T34" fmla="*/ 215 w 672"/>
                    <a:gd name="T35" fmla="*/ 413 h 666"/>
                    <a:gd name="T36" fmla="*/ 567 w 672"/>
                    <a:gd name="T37" fmla="*/ 60 h 666"/>
                    <a:gd name="T38" fmla="*/ 548 w 672"/>
                    <a:gd name="T39" fmla="*/ 41 h 666"/>
                    <a:gd name="T40" fmla="*/ 13 w 672"/>
                    <a:gd name="T41" fmla="*/ 80 h 666"/>
                    <a:gd name="T42" fmla="*/ 0 w 672"/>
                    <a:gd name="T43" fmla="*/ 93 h 666"/>
                    <a:gd name="T44" fmla="*/ 0 w 672"/>
                    <a:gd name="T45" fmla="*/ 653 h 666"/>
                    <a:gd name="T46" fmla="*/ 13 w 672"/>
                    <a:gd name="T47" fmla="*/ 666 h 666"/>
                    <a:gd name="T48" fmla="*/ 573 w 672"/>
                    <a:gd name="T49" fmla="*/ 666 h 666"/>
                    <a:gd name="T50" fmla="*/ 587 w 672"/>
                    <a:gd name="T51" fmla="*/ 653 h 666"/>
                    <a:gd name="T52" fmla="*/ 587 w 672"/>
                    <a:gd name="T53" fmla="*/ 186 h 666"/>
                    <a:gd name="T54" fmla="*/ 560 w 672"/>
                    <a:gd name="T55" fmla="*/ 213 h 666"/>
                    <a:gd name="T56" fmla="*/ 560 w 672"/>
                    <a:gd name="T57" fmla="*/ 640 h 666"/>
                    <a:gd name="T58" fmla="*/ 27 w 672"/>
                    <a:gd name="T59" fmla="*/ 640 h 666"/>
                    <a:gd name="T60" fmla="*/ 27 w 672"/>
                    <a:gd name="T61" fmla="*/ 106 h 666"/>
                    <a:gd name="T62" fmla="*/ 453 w 672"/>
                    <a:gd name="T63" fmla="*/ 106 h 666"/>
                    <a:gd name="T64" fmla="*/ 480 w 672"/>
                    <a:gd name="T65" fmla="*/ 80 h 666"/>
                    <a:gd name="T66" fmla="*/ 13 w 672"/>
                    <a:gd name="T67" fmla="*/ 80 h 6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72" h="666">
                      <a:moveTo>
                        <a:pt x="612" y="0"/>
                      </a:moveTo>
                      <a:cubicBezTo>
                        <a:pt x="598" y="0"/>
                        <a:pt x="584" y="5"/>
                        <a:pt x="573" y="16"/>
                      </a:cubicBezTo>
                      <a:lnTo>
                        <a:pt x="564" y="25"/>
                      </a:lnTo>
                      <a:lnTo>
                        <a:pt x="641" y="102"/>
                      </a:lnTo>
                      <a:lnTo>
                        <a:pt x="651" y="93"/>
                      </a:lnTo>
                      <a:cubicBezTo>
                        <a:pt x="672" y="72"/>
                        <a:pt x="672" y="37"/>
                        <a:pt x="651" y="16"/>
                      </a:cubicBezTo>
                      <a:cubicBezTo>
                        <a:pt x="640" y="5"/>
                        <a:pt x="626" y="0"/>
                        <a:pt x="612" y="0"/>
                      </a:cubicBezTo>
                      <a:close/>
                      <a:moveTo>
                        <a:pt x="548" y="41"/>
                      </a:moveTo>
                      <a:lnTo>
                        <a:pt x="192" y="399"/>
                      </a:lnTo>
                      <a:cubicBezTo>
                        <a:pt x="190" y="400"/>
                        <a:pt x="189" y="403"/>
                        <a:pt x="188" y="405"/>
                      </a:cubicBezTo>
                      <a:lnTo>
                        <a:pt x="174" y="477"/>
                      </a:lnTo>
                      <a:cubicBezTo>
                        <a:pt x="172" y="486"/>
                        <a:pt x="180" y="494"/>
                        <a:pt x="189" y="493"/>
                      </a:cubicBezTo>
                      <a:lnTo>
                        <a:pt x="261" y="478"/>
                      </a:lnTo>
                      <a:cubicBezTo>
                        <a:pt x="264" y="478"/>
                        <a:pt x="266" y="476"/>
                        <a:pt x="268" y="474"/>
                      </a:cubicBezTo>
                      <a:lnTo>
                        <a:pt x="625" y="119"/>
                      </a:lnTo>
                      <a:lnTo>
                        <a:pt x="607" y="100"/>
                      </a:lnTo>
                      <a:lnTo>
                        <a:pt x="253" y="452"/>
                      </a:lnTo>
                      <a:lnTo>
                        <a:pt x="215" y="413"/>
                      </a:lnTo>
                      <a:lnTo>
                        <a:pt x="567" y="60"/>
                      </a:lnTo>
                      <a:lnTo>
                        <a:pt x="548" y="41"/>
                      </a:lnTo>
                      <a:close/>
                      <a:moveTo>
                        <a:pt x="13" y="80"/>
                      </a:moveTo>
                      <a:cubicBezTo>
                        <a:pt x="5" y="80"/>
                        <a:pt x="0" y="85"/>
                        <a:pt x="0" y="93"/>
                      </a:cubicBezTo>
                      <a:lnTo>
                        <a:pt x="0" y="653"/>
                      </a:lnTo>
                      <a:cubicBezTo>
                        <a:pt x="0" y="661"/>
                        <a:pt x="5" y="666"/>
                        <a:pt x="13" y="666"/>
                      </a:cubicBezTo>
                      <a:lnTo>
                        <a:pt x="573" y="666"/>
                      </a:lnTo>
                      <a:cubicBezTo>
                        <a:pt x="581" y="666"/>
                        <a:pt x="587" y="661"/>
                        <a:pt x="587" y="653"/>
                      </a:cubicBezTo>
                      <a:lnTo>
                        <a:pt x="587" y="186"/>
                      </a:lnTo>
                      <a:lnTo>
                        <a:pt x="560" y="213"/>
                      </a:lnTo>
                      <a:lnTo>
                        <a:pt x="560" y="640"/>
                      </a:lnTo>
                      <a:lnTo>
                        <a:pt x="27" y="640"/>
                      </a:lnTo>
                      <a:lnTo>
                        <a:pt x="27" y="106"/>
                      </a:lnTo>
                      <a:lnTo>
                        <a:pt x="453" y="106"/>
                      </a:lnTo>
                      <a:lnTo>
                        <a:pt x="480" y="80"/>
                      </a:lnTo>
                      <a:lnTo>
                        <a:pt x="13" y="8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86" name="그룹 1085">
                <a:extLst>
                  <a:ext uri="{FF2B5EF4-FFF2-40B4-BE49-F238E27FC236}">
                    <a16:creationId xmlns:a16="http://schemas.microsoft.com/office/drawing/2014/main" id="{84886480-DE64-4ECA-9321-14AC2975E955}"/>
                  </a:ext>
                </a:extLst>
              </p:cNvPr>
              <p:cNvGrpSpPr/>
              <p:nvPr/>
            </p:nvGrpSpPr>
            <p:grpSpPr>
              <a:xfrm>
                <a:off x="8396723" y="2238818"/>
                <a:ext cx="281917" cy="285412"/>
                <a:chOff x="6603234" y="4517407"/>
                <a:chExt cx="488446" cy="488446"/>
              </a:xfrm>
            </p:grpSpPr>
            <p:sp>
              <p:nvSpPr>
                <p:cNvPr id="1099" name="Oval">
                  <a:extLst>
                    <a:ext uri="{FF2B5EF4-FFF2-40B4-BE49-F238E27FC236}">
                      <a16:creationId xmlns:a16="http://schemas.microsoft.com/office/drawing/2014/main" id="{DC4C2F59-EBD3-4DEA-8F70-028E66F1B856}"/>
                    </a:ext>
                  </a:extLst>
                </p:cNvPr>
                <p:cNvSpPr/>
                <p:nvPr/>
              </p:nvSpPr>
              <p:spPr>
                <a:xfrm>
                  <a:off x="660323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00" name="Freeform 130">
                  <a:extLst>
                    <a:ext uri="{FF2B5EF4-FFF2-40B4-BE49-F238E27FC236}">
                      <a16:creationId xmlns:a16="http://schemas.microsoft.com/office/drawing/2014/main" id="{A6F9A02D-DA67-4410-BA5B-F3064826D4E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72627" y="4693214"/>
                  <a:ext cx="348802" cy="154160"/>
                </a:xfrm>
                <a:custGeom>
                  <a:avLst/>
                  <a:gdLst>
                    <a:gd name="T0" fmla="*/ 869 w 869"/>
                    <a:gd name="T1" fmla="*/ 6 h 384"/>
                    <a:gd name="T2" fmla="*/ 868 w 869"/>
                    <a:gd name="T3" fmla="*/ 4 h 384"/>
                    <a:gd name="T4" fmla="*/ 868 w 869"/>
                    <a:gd name="T5" fmla="*/ 3 h 384"/>
                    <a:gd name="T6" fmla="*/ 867 w 869"/>
                    <a:gd name="T7" fmla="*/ 2 h 384"/>
                    <a:gd name="T8" fmla="*/ 866 w 869"/>
                    <a:gd name="T9" fmla="*/ 2 h 384"/>
                    <a:gd name="T10" fmla="*/ 865 w 869"/>
                    <a:gd name="T11" fmla="*/ 1 h 384"/>
                    <a:gd name="T12" fmla="*/ 864 w 869"/>
                    <a:gd name="T13" fmla="*/ 0 h 384"/>
                    <a:gd name="T14" fmla="*/ 863 w 869"/>
                    <a:gd name="T15" fmla="*/ 0 h 384"/>
                    <a:gd name="T16" fmla="*/ 862 w 869"/>
                    <a:gd name="T17" fmla="*/ 0 h 384"/>
                    <a:gd name="T18" fmla="*/ 263 w 869"/>
                    <a:gd name="T19" fmla="*/ 0 h 384"/>
                    <a:gd name="T20" fmla="*/ 261 w 869"/>
                    <a:gd name="T21" fmla="*/ 0 h 384"/>
                    <a:gd name="T22" fmla="*/ 260 w 869"/>
                    <a:gd name="T23" fmla="*/ 0 h 384"/>
                    <a:gd name="T24" fmla="*/ 259 w 869"/>
                    <a:gd name="T25" fmla="*/ 1 h 384"/>
                    <a:gd name="T26" fmla="*/ 258 w 869"/>
                    <a:gd name="T27" fmla="*/ 2 h 384"/>
                    <a:gd name="T28" fmla="*/ 258 w 869"/>
                    <a:gd name="T29" fmla="*/ 2 h 384"/>
                    <a:gd name="T30" fmla="*/ 257 w 869"/>
                    <a:gd name="T31" fmla="*/ 3 h 384"/>
                    <a:gd name="T32" fmla="*/ 256 w 869"/>
                    <a:gd name="T33" fmla="*/ 4 h 384"/>
                    <a:gd name="T34" fmla="*/ 256 w 869"/>
                    <a:gd name="T35" fmla="*/ 6 h 384"/>
                    <a:gd name="T36" fmla="*/ 256 w 869"/>
                    <a:gd name="T37" fmla="*/ 7 h 384"/>
                    <a:gd name="T38" fmla="*/ 263 w 869"/>
                    <a:gd name="T39" fmla="*/ 384 h 384"/>
                    <a:gd name="T40" fmla="*/ 869 w 869"/>
                    <a:gd name="T41" fmla="*/ 377 h 384"/>
                    <a:gd name="T42" fmla="*/ 869 w 869"/>
                    <a:gd name="T43" fmla="*/ 6 h 384"/>
                    <a:gd name="T44" fmla="*/ 442 w 869"/>
                    <a:gd name="T45" fmla="*/ 169 h 384"/>
                    <a:gd name="T46" fmla="*/ 270 w 869"/>
                    <a:gd name="T47" fmla="*/ 22 h 384"/>
                    <a:gd name="T48" fmla="*/ 843 w 869"/>
                    <a:gd name="T49" fmla="*/ 14 h 384"/>
                    <a:gd name="T50" fmla="*/ 515 w 869"/>
                    <a:gd name="T51" fmla="*/ 214 h 384"/>
                    <a:gd name="T52" fmla="*/ 855 w 869"/>
                    <a:gd name="T53" fmla="*/ 22 h 384"/>
                    <a:gd name="T54" fmla="*/ 683 w 869"/>
                    <a:gd name="T55" fmla="*/ 168 h 384"/>
                    <a:gd name="T56" fmla="*/ 270 w 869"/>
                    <a:gd name="T57" fmla="*/ 370 h 384"/>
                    <a:gd name="T58" fmla="*/ 453 w 869"/>
                    <a:gd name="T59" fmla="*/ 178 h 384"/>
                    <a:gd name="T60" fmla="*/ 561 w 869"/>
                    <a:gd name="T61" fmla="*/ 244 h 384"/>
                    <a:gd name="T62" fmla="*/ 672 w 869"/>
                    <a:gd name="T63" fmla="*/ 177 h 384"/>
                    <a:gd name="T64" fmla="*/ 855 w 869"/>
                    <a:gd name="T65" fmla="*/ 370 h 384"/>
                    <a:gd name="T66" fmla="*/ 204 w 869"/>
                    <a:gd name="T67" fmla="*/ 7 h 384"/>
                    <a:gd name="T68" fmla="*/ 7 w 869"/>
                    <a:gd name="T69" fmla="*/ 14 h 384"/>
                    <a:gd name="T70" fmla="*/ 7 w 869"/>
                    <a:gd name="T71" fmla="*/ 0 h 384"/>
                    <a:gd name="T72" fmla="*/ 204 w 869"/>
                    <a:gd name="T73" fmla="*/ 7 h 384"/>
                    <a:gd name="T74" fmla="*/ 197 w 869"/>
                    <a:gd name="T75" fmla="*/ 95 h 384"/>
                    <a:gd name="T76" fmla="*/ 58 w 869"/>
                    <a:gd name="T77" fmla="*/ 88 h 384"/>
                    <a:gd name="T78" fmla="*/ 197 w 869"/>
                    <a:gd name="T79" fmla="*/ 81 h 384"/>
                    <a:gd name="T80" fmla="*/ 204 w 869"/>
                    <a:gd name="T81" fmla="*/ 169 h 384"/>
                    <a:gd name="T82" fmla="*/ 142 w 869"/>
                    <a:gd name="T83" fmla="*/ 176 h 384"/>
                    <a:gd name="T84" fmla="*/ 142 w 869"/>
                    <a:gd name="T85" fmla="*/ 162 h 384"/>
                    <a:gd name="T86" fmla="*/ 204 w 869"/>
                    <a:gd name="T87" fmla="*/ 169 h 3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9" h="384">
                      <a:moveTo>
                        <a:pt x="869" y="6"/>
                      </a:moveTo>
                      <a:cubicBezTo>
                        <a:pt x="869" y="6"/>
                        <a:pt x="869" y="6"/>
                        <a:pt x="869" y="6"/>
                      </a:cubicBezTo>
                      <a:cubicBezTo>
                        <a:pt x="869" y="6"/>
                        <a:pt x="869" y="5"/>
                        <a:pt x="869" y="5"/>
                      </a:cubicBezTo>
                      <a:cubicBezTo>
                        <a:pt x="868" y="5"/>
                        <a:pt x="868" y="5"/>
                        <a:pt x="868" y="4"/>
                      </a:cubicBezTo>
                      <a:cubicBezTo>
                        <a:pt x="868" y="4"/>
                        <a:pt x="868" y="4"/>
                        <a:pt x="868" y="4"/>
                      </a:cubicBezTo>
                      <a:cubicBezTo>
                        <a:pt x="868" y="4"/>
                        <a:pt x="868" y="3"/>
                        <a:pt x="868" y="3"/>
                      </a:cubicBezTo>
                      <a:cubicBezTo>
                        <a:pt x="868" y="3"/>
                        <a:pt x="867" y="3"/>
                        <a:pt x="867" y="3"/>
                      </a:cubicBezTo>
                      <a:cubicBezTo>
                        <a:pt x="867" y="3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6" y="2"/>
                      </a:cubicBezTo>
                      <a:cubicBezTo>
                        <a:pt x="866" y="1"/>
                        <a:pt x="866" y="1"/>
                        <a:pt x="866" y="1"/>
                      </a:cubicBezTo>
                      <a:cubicBezTo>
                        <a:pt x="866" y="1"/>
                        <a:pt x="865" y="1"/>
                        <a:pt x="865" y="1"/>
                      </a:cubicBezTo>
                      <a:cubicBezTo>
                        <a:pt x="865" y="1"/>
                        <a:pt x="865" y="1"/>
                        <a:pt x="865" y="1"/>
                      </a:cubicBezTo>
                      <a:cubicBezTo>
                        <a:pt x="864" y="0"/>
                        <a:pt x="864" y="0"/>
                        <a:pt x="864" y="0"/>
                      </a:cubicBezTo>
                      <a:cubicBezTo>
                        <a:pt x="864" y="0"/>
                        <a:pt x="864" y="0"/>
                        <a:pt x="863" y="0"/>
                      </a:cubicBezTo>
                      <a:cubicBezTo>
                        <a:pt x="863" y="0"/>
                        <a:pt x="863" y="0"/>
                        <a:pt x="863" y="0"/>
                      </a:cubicBezTo>
                      <a:cubicBezTo>
                        <a:pt x="863" y="0"/>
                        <a:pt x="862" y="0"/>
                        <a:pt x="862" y="0"/>
                      </a:cubicBezTo>
                      <a:cubicBezTo>
                        <a:pt x="862" y="0"/>
                        <a:pt x="862" y="0"/>
                        <a:pt x="862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2" y="0"/>
                        <a:pt x="262" y="0"/>
                        <a:pt x="262" y="0"/>
                      </a:cubicBezTo>
                      <a:cubicBezTo>
                        <a:pt x="262" y="0"/>
                        <a:pt x="261" y="0"/>
                        <a:pt x="261" y="0"/>
                      </a:cubicBezTo>
                      <a:cubicBezTo>
                        <a:pt x="261" y="0"/>
                        <a:pt x="261" y="0"/>
                        <a:pt x="261" y="0"/>
                      </a:cubicBezTo>
                      <a:cubicBezTo>
                        <a:pt x="260" y="0"/>
                        <a:pt x="260" y="0"/>
                        <a:pt x="260" y="0"/>
                      </a:cubicBezTo>
                      <a:cubicBezTo>
                        <a:pt x="260" y="1"/>
                        <a:pt x="260" y="1"/>
                        <a:pt x="259" y="1"/>
                      </a:cubicBezTo>
                      <a:cubicBezTo>
                        <a:pt x="259" y="1"/>
                        <a:pt x="259" y="1"/>
                        <a:pt x="259" y="1"/>
                      </a:cubicBezTo>
                      <a:cubicBezTo>
                        <a:pt x="259" y="1"/>
                        <a:pt x="258" y="1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7" y="2"/>
                        <a:pt x="257" y="3"/>
                        <a:pt x="257" y="3"/>
                      </a:cubicBezTo>
                      <a:cubicBezTo>
                        <a:pt x="257" y="3"/>
                        <a:pt x="257" y="3"/>
                        <a:pt x="257" y="3"/>
                      </a:cubicBezTo>
                      <a:cubicBezTo>
                        <a:pt x="257" y="3"/>
                        <a:pt x="257" y="4"/>
                        <a:pt x="257" y="4"/>
                      </a:cubicBezTo>
                      <a:cubicBezTo>
                        <a:pt x="257" y="4"/>
                        <a:pt x="256" y="4"/>
                        <a:pt x="256" y="4"/>
                      </a:cubicBezTo>
                      <a:cubicBezTo>
                        <a:pt x="256" y="5"/>
                        <a:pt x="256" y="5"/>
                        <a:pt x="256" y="5"/>
                      </a:cubicBezTo>
                      <a:cubicBezTo>
                        <a:pt x="256" y="5"/>
                        <a:pt x="256" y="6"/>
                        <a:pt x="256" y="6"/>
                      </a:cubicBezTo>
                      <a:cubicBezTo>
                        <a:pt x="256" y="6"/>
                        <a:pt x="256" y="6"/>
                        <a:pt x="256" y="6"/>
                      </a:cubicBezTo>
                      <a:cubicBezTo>
                        <a:pt x="256" y="7"/>
                        <a:pt x="256" y="7"/>
                        <a:pt x="256" y="7"/>
                      </a:cubicBezTo>
                      <a:cubicBezTo>
                        <a:pt x="256" y="377"/>
                        <a:pt x="256" y="377"/>
                        <a:pt x="256" y="377"/>
                      </a:cubicBezTo>
                      <a:cubicBezTo>
                        <a:pt x="256" y="380"/>
                        <a:pt x="259" y="384"/>
                        <a:pt x="263" y="384"/>
                      </a:cubicBezTo>
                      <a:cubicBezTo>
                        <a:pt x="862" y="384"/>
                        <a:pt x="862" y="384"/>
                        <a:pt x="862" y="384"/>
                      </a:cubicBezTo>
                      <a:cubicBezTo>
                        <a:pt x="866" y="384"/>
                        <a:pt x="869" y="380"/>
                        <a:pt x="869" y="377"/>
                      </a:cubicBezTo>
                      <a:cubicBezTo>
                        <a:pt x="869" y="7"/>
                        <a:pt x="869" y="7"/>
                        <a:pt x="869" y="7"/>
                      </a:cubicBezTo>
                      <a:cubicBezTo>
                        <a:pt x="869" y="7"/>
                        <a:pt x="869" y="7"/>
                        <a:pt x="869" y="6"/>
                      </a:cubicBezTo>
                      <a:close/>
                      <a:moveTo>
                        <a:pt x="270" y="22"/>
                      </a:moveTo>
                      <a:cubicBezTo>
                        <a:pt x="442" y="169"/>
                        <a:pt x="442" y="169"/>
                        <a:pt x="442" y="169"/>
                      </a:cubicBezTo>
                      <a:cubicBezTo>
                        <a:pt x="270" y="315"/>
                        <a:pt x="270" y="315"/>
                        <a:pt x="270" y="315"/>
                      </a:cubicBezTo>
                      <a:lnTo>
                        <a:pt x="270" y="22"/>
                      </a:lnTo>
                      <a:close/>
                      <a:moveTo>
                        <a:pt x="282" y="14"/>
                      </a:moveTo>
                      <a:cubicBezTo>
                        <a:pt x="843" y="14"/>
                        <a:pt x="843" y="14"/>
                        <a:pt x="843" y="14"/>
                      </a:cubicBezTo>
                      <a:cubicBezTo>
                        <a:pt x="607" y="214"/>
                        <a:pt x="607" y="214"/>
                        <a:pt x="607" y="214"/>
                      </a:cubicBezTo>
                      <a:cubicBezTo>
                        <a:pt x="582" y="235"/>
                        <a:pt x="541" y="235"/>
                        <a:pt x="515" y="214"/>
                      </a:cubicBezTo>
                      <a:lnTo>
                        <a:pt x="282" y="14"/>
                      </a:lnTo>
                      <a:close/>
                      <a:moveTo>
                        <a:pt x="855" y="22"/>
                      </a:moveTo>
                      <a:cubicBezTo>
                        <a:pt x="855" y="315"/>
                        <a:pt x="855" y="315"/>
                        <a:pt x="855" y="315"/>
                      </a:cubicBezTo>
                      <a:cubicBezTo>
                        <a:pt x="683" y="168"/>
                        <a:pt x="683" y="168"/>
                        <a:pt x="683" y="168"/>
                      </a:cubicBezTo>
                      <a:lnTo>
                        <a:pt x="855" y="22"/>
                      </a:lnTo>
                      <a:close/>
                      <a:moveTo>
                        <a:pt x="270" y="370"/>
                      </a:moveTo>
                      <a:cubicBezTo>
                        <a:pt x="270" y="333"/>
                        <a:pt x="270" y="333"/>
                        <a:pt x="270" y="333"/>
                      </a:cubicBezTo>
                      <a:cubicBezTo>
                        <a:pt x="453" y="178"/>
                        <a:pt x="453" y="178"/>
                        <a:pt x="453" y="178"/>
                      </a:cubicBezTo>
                      <a:cubicBezTo>
                        <a:pt x="506" y="224"/>
                        <a:pt x="506" y="224"/>
                        <a:pt x="506" y="224"/>
                      </a:cubicBezTo>
                      <a:cubicBezTo>
                        <a:pt x="521" y="237"/>
                        <a:pt x="541" y="244"/>
                        <a:pt x="561" y="244"/>
                      </a:cubicBezTo>
                      <a:cubicBezTo>
                        <a:pt x="581" y="244"/>
                        <a:pt x="601" y="237"/>
                        <a:pt x="616" y="224"/>
                      </a:cubicBezTo>
                      <a:cubicBezTo>
                        <a:pt x="672" y="177"/>
                        <a:pt x="672" y="177"/>
                        <a:pt x="672" y="177"/>
                      </a:cubicBezTo>
                      <a:cubicBezTo>
                        <a:pt x="855" y="333"/>
                        <a:pt x="855" y="333"/>
                        <a:pt x="855" y="333"/>
                      </a:cubicBezTo>
                      <a:cubicBezTo>
                        <a:pt x="855" y="370"/>
                        <a:pt x="855" y="370"/>
                        <a:pt x="855" y="370"/>
                      </a:cubicBezTo>
                      <a:lnTo>
                        <a:pt x="270" y="370"/>
                      </a:lnTo>
                      <a:close/>
                      <a:moveTo>
                        <a:pt x="204" y="7"/>
                      </a:moveTo>
                      <a:cubicBezTo>
                        <a:pt x="204" y="11"/>
                        <a:pt x="201" y="14"/>
                        <a:pt x="19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97" y="0"/>
                        <a:pt x="197" y="0"/>
                        <a:pt x="197" y="0"/>
                      </a:cubicBezTo>
                      <a:cubicBezTo>
                        <a:pt x="201" y="0"/>
                        <a:pt x="204" y="3"/>
                        <a:pt x="204" y="7"/>
                      </a:cubicBezTo>
                      <a:close/>
                      <a:moveTo>
                        <a:pt x="204" y="88"/>
                      </a:moveTo>
                      <a:cubicBezTo>
                        <a:pt x="204" y="92"/>
                        <a:pt x="201" y="95"/>
                        <a:pt x="197" y="95"/>
                      </a:cubicBezTo>
                      <a:cubicBezTo>
                        <a:pt x="65" y="95"/>
                        <a:pt x="65" y="95"/>
                        <a:pt x="65" y="95"/>
                      </a:cubicBezTo>
                      <a:cubicBezTo>
                        <a:pt x="61" y="95"/>
                        <a:pt x="58" y="92"/>
                        <a:pt x="58" y="88"/>
                      </a:cubicBezTo>
                      <a:cubicBezTo>
                        <a:pt x="58" y="84"/>
                        <a:pt x="61" y="81"/>
                        <a:pt x="65" y="81"/>
                      </a:cubicBezTo>
                      <a:cubicBezTo>
                        <a:pt x="197" y="81"/>
                        <a:pt x="197" y="81"/>
                        <a:pt x="197" y="81"/>
                      </a:cubicBezTo>
                      <a:cubicBezTo>
                        <a:pt x="201" y="81"/>
                        <a:pt x="204" y="84"/>
                        <a:pt x="204" y="88"/>
                      </a:cubicBezTo>
                      <a:close/>
                      <a:moveTo>
                        <a:pt x="204" y="169"/>
                      </a:moveTo>
                      <a:cubicBezTo>
                        <a:pt x="204" y="173"/>
                        <a:pt x="201" y="176"/>
                        <a:pt x="197" y="176"/>
                      </a:cubicBezTo>
                      <a:cubicBezTo>
                        <a:pt x="142" y="176"/>
                        <a:pt x="142" y="176"/>
                        <a:pt x="142" y="176"/>
                      </a:cubicBezTo>
                      <a:cubicBezTo>
                        <a:pt x="139" y="176"/>
                        <a:pt x="135" y="173"/>
                        <a:pt x="135" y="169"/>
                      </a:cubicBezTo>
                      <a:cubicBezTo>
                        <a:pt x="135" y="165"/>
                        <a:pt x="139" y="162"/>
                        <a:pt x="142" y="162"/>
                      </a:cubicBezTo>
                      <a:cubicBezTo>
                        <a:pt x="197" y="162"/>
                        <a:pt x="197" y="162"/>
                        <a:pt x="197" y="162"/>
                      </a:cubicBezTo>
                      <a:cubicBezTo>
                        <a:pt x="201" y="162"/>
                        <a:pt x="204" y="165"/>
                        <a:pt x="204" y="16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68580" tIns="34290" rIns="68580" bIns="3429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7" name="그룹 1086">
                <a:extLst>
                  <a:ext uri="{FF2B5EF4-FFF2-40B4-BE49-F238E27FC236}">
                    <a16:creationId xmlns:a16="http://schemas.microsoft.com/office/drawing/2014/main" id="{0FDE4D3D-D6BC-4505-BC90-2BE14691CE12}"/>
                  </a:ext>
                </a:extLst>
              </p:cNvPr>
              <p:cNvGrpSpPr/>
              <p:nvPr/>
            </p:nvGrpSpPr>
            <p:grpSpPr>
              <a:xfrm>
                <a:off x="8051599" y="2238818"/>
                <a:ext cx="281917" cy="285412"/>
                <a:chOff x="6001254" y="4517407"/>
                <a:chExt cx="488446" cy="488446"/>
              </a:xfrm>
            </p:grpSpPr>
            <p:sp>
              <p:nvSpPr>
                <p:cNvPr id="1097" name="Oval">
                  <a:extLst>
                    <a:ext uri="{FF2B5EF4-FFF2-40B4-BE49-F238E27FC236}">
                      <a16:creationId xmlns:a16="http://schemas.microsoft.com/office/drawing/2014/main" id="{C1A0E428-A272-46FC-9D47-058C4AA01AEF}"/>
                    </a:ext>
                  </a:extLst>
                </p:cNvPr>
                <p:cNvSpPr/>
                <p:nvPr/>
              </p:nvSpPr>
              <p:spPr>
                <a:xfrm>
                  <a:off x="600125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098" name="Phone">
                  <a:extLst>
                    <a:ext uri="{FF2B5EF4-FFF2-40B4-BE49-F238E27FC236}">
                      <a16:creationId xmlns:a16="http://schemas.microsoft.com/office/drawing/2014/main" id="{1DC8F825-7573-4B88-8BA3-64F8540AD4E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132808" y="4650046"/>
                  <a:ext cx="225335" cy="223169"/>
                </a:xfrm>
                <a:custGeom>
                  <a:avLst/>
                  <a:gdLst>
                    <a:gd name="T0" fmla="*/ 133 w 673"/>
                    <a:gd name="T1" fmla="*/ 1 h 668"/>
                    <a:gd name="T2" fmla="*/ 98 w 673"/>
                    <a:gd name="T3" fmla="*/ 11 h 668"/>
                    <a:gd name="T4" fmla="*/ 15 w 673"/>
                    <a:gd name="T5" fmla="*/ 88 h 668"/>
                    <a:gd name="T6" fmla="*/ 1 w 673"/>
                    <a:gd name="T7" fmla="*/ 121 h 668"/>
                    <a:gd name="T8" fmla="*/ 29 w 673"/>
                    <a:gd name="T9" fmla="*/ 226 h 668"/>
                    <a:gd name="T10" fmla="*/ 207 w 673"/>
                    <a:gd name="T11" fmla="*/ 461 h 668"/>
                    <a:gd name="T12" fmla="*/ 442 w 673"/>
                    <a:gd name="T13" fmla="*/ 639 h 668"/>
                    <a:gd name="T14" fmla="*/ 547 w 673"/>
                    <a:gd name="T15" fmla="*/ 667 h 668"/>
                    <a:gd name="T16" fmla="*/ 547 w 673"/>
                    <a:gd name="T17" fmla="*/ 667 h 668"/>
                    <a:gd name="T18" fmla="*/ 580 w 673"/>
                    <a:gd name="T19" fmla="*/ 653 h 668"/>
                    <a:gd name="T20" fmla="*/ 611 w 673"/>
                    <a:gd name="T21" fmla="*/ 625 h 668"/>
                    <a:gd name="T22" fmla="*/ 657 w 673"/>
                    <a:gd name="T23" fmla="*/ 570 h 668"/>
                    <a:gd name="T24" fmla="*/ 657 w 673"/>
                    <a:gd name="T25" fmla="*/ 570 h 668"/>
                    <a:gd name="T26" fmla="*/ 653 w 673"/>
                    <a:gd name="T27" fmla="*/ 507 h 668"/>
                    <a:gd name="T28" fmla="*/ 516 w 673"/>
                    <a:gd name="T29" fmla="*/ 417 h 668"/>
                    <a:gd name="T30" fmla="*/ 466 w 673"/>
                    <a:gd name="T31" fmla="*/ 421 h 668"/>
                    <a:gd name="T32" fmla="*/ 405 w 673"/>
                    <a:gd name="T33" fmla="*/ 455 h 668"/>
                    <a:gd name="T34" fmla="*/ 302 w 673"/>
                    <a:gd name="T35" fmla="*/ 366 h 668"/>
                    <a:gd name="T36" fmla="*/ 213 w 673"/>
                    <a:gd name="T37" fmla="*/ 264 h 668"/>
                    <a:gd name="T38" fmla="*/ 248 w 673"/>
                    <a:gd name="T39" fmla="*/ 203 h 668"/>
                    <a:gd name="T40" fmla="*/ 251 w 673"/>
                    <a:gd name="T41" fmla="*/ 152 h 668"/>
                    <a:gd name="T42" fmla="*/ 206 w 673"/>
                    <a:gd name="T43" fmla="*/ 83 h 668"/>
                    <a:gd name="T44" fmla="*/ 161 w 673"/>
                    <a:gd name="T45" fmla="*/ 15 h 668"/>
                    <a:gd name="T46" fmla="*/ 133 w 673"/>
                    <a:gd name="T47" fmla="*/ 1 h 668"/>
                    <a:gd name="T48" fmla="*/ 139 w 673"/>
                    <a:gd name="T49" fmla="*/ 31 h 668"/>
                    <a:gd name="T50" fmla="*/ 183 w 673"/>
                    <a:gd name="T51" fmla="*/ 97 h 668"/>
                    <a:gd name="T52" fmla="*/ 228 w 673"/>
                    <a:gd name="T53" fmla="*/ 166 h 668"/>
                    <a:gd name="T54" fmla="*/ 224 w 673"/>
                    <a:gd name="T55" fmla="*/ 190 h 668"/>
                    <a:gd name="T56" fmla="*/ 182 w 673"/>
                    <a:gd name="T57" fmla="*/ 264 h 668"/>
                    <a:gd name="T58" fmla="*/ 284 w 673"/>
                    <a:gd name="T59" fmla="*/ 385 h 668"/>
                    <a:gd name="T60" fmla="*/ 404 w 673"/>
                    <a:gd name="T61" fmla="*/ 486 h 668"/>
                    <a:gd name="T62" fmla="*/ 478 w 673"/>
                    <a:gd name="T63" fmla="*/ 444 h 668"/>
                    <a:gd name="T64" fmla="*/ 503 w 673"/>
                    <a:gd name="T65" fmla="*/ 440 h 668"/>
                    <a:gd name="T66" fmla="*/ 637 w 673"/>
                    <a:gd name="T67" fmla="*/ 529 h 668"/>
                    <a:gd name="T68" fmla="*/ 635 w 673"/>
                    <a:gd name="T69" fmla="*/ 555 h 668"/>
                    <a:gd name="T70" fmla="*/ 635 w 673"/>
                    <a:gd name="T71" fmla="*/ 555 h 668"/>
                    <a:gd name="T72" fmla="*/ 635 w 673"/>
                    <a:gd name="T73" fmla="*/ 555 h 668"/>
                    <a:gd name="T74" fmla="*/ 592 w 673"/>
                    <a:gd name="T75" fmla="*/ 606 h 668"/>
                    <a:gd name="T76" fmla="*/ 564 w 673"/>
                    <a:gd name="T77" fmla="*/ 632 h 668"/>
                    <a:gd name="T78" fmla="*/ 548 w 673"/>
                    <a:gd name="T79" fmla="*/ 641 h 668"/>
                    <a:gd name="T80" fmla="*/ 453 w 673"/>
                    <a:gd name="T81" fmla="*/ 615 h 668"/>
                    <a:gd name="T82" fmla="*/ 226 w 673"/>
                    <a:gd name="T83" fmla="*/ 442 h 668"/>
                    <a:gd name="T84" fmla="*/ 226 w 673"/>
                    <a:gd name="T85" fmla="*/ 442 h 668"/>
                    <a:gd name="T86" fmla="*/ 226 w 673"/>
                    <a:gd name="T87" fmla="*/ 442 h 668"/>
                    <a:gd name="T88" fmla="*/ 53 w 673"/>
                    <a:gd name="T89" fmla="*/ 215 h 668"/>
                    <a:gd name="T90" fmla="*/ 28 w 673"/>
                    <a:gd name="T91" fmla="*/ 120 h 668"/>
                    <a:gd name="T92" fmla="*/ 36 w 673"/>
                    <a:gd name="T93" fmla="*/ 104 h 668"/>
                    <a:gd name="T94" fmla="*/ 62 w 673"/>
                    <a:gd name="T95" fmla="*/ 76 h 668"/>
                    <a:gd name="T96" fmla="*/ 113 w 673"/>
                    <a:gd name="T97" fmla="*/ 33 h 668"/>
                    <a:gd name="T98" fmla="*/ 139 w 673"/>
                    <a:gd name="T99" fmla="*/ 31 h 6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673" h="668">
                      <a:moveTo>
                        <a:pt x="133" y="1"/>
                      </a:moveTo>
                      <a:cubicBezTo>
                        <a:pt x="122" y="0"/>
                        <a:pt x="110" y="3"/>
                        <a:pt x="98" y="11"/>
                      </a:cubicBezTo>
                      <a:cubicBezTo>
                        <a:pt x="67" y="36"/>
                        <a:pt x="37" y="58"/>
                        <a:pt x="15" y="88"/>
                      </a:cubicBezTo>
                      <a:cubicBezTo>
                        <a:pt x="7" y="98"/>
                        <a:pt x="0" y="108"/>
                        <a:pt x="1" y="121"/>
                      </a:cubicBezTo>
                      <a:cubicBezTo>
                        <a:pt x="1" y="133"/>
                        <a:pt x="3" y="170"/>
                        <a:pt x="29" y="226"/>
                      </a:cubicBezTo>
                      <a:cubicBezTo>
                        <a:pt x="55" y="283"/>
                        <a:pt x="107" y="360"/>
                        <a:pt x="207" y="461"/>
                      </a:cubicBezTo>
                      <a:cubicBezTo>
                        <a:pt x="308" y="561"/>
                        <a:pt x="386" y="613"/>
                        <a:pt x="442" y="639"/>
                      </a:cubicBezTo>
                      <a:cubicBezTo>
                        <a:pt x="498" y="666"/>
                        <a:pt x="535" y="667"/>
                        <a:pt x="547" y="667"/>
                      </a:cubicBezTo>
                      <a:lnTo>
                        <a:pt x="547" y="667"/>
                      </a:lnTo>
                      <a:cubicBezTo>
                        <a:pt x="560" y="668"/>
                        <a:pt x="570" y="661"/>
                        <a:pt x="580" y="653"/>
                      </a:cubicBezTo>
                      <a:cubicBezTo>
                        <a:pt x="590" y="646"/>
                        <a:pt x="601" y="635"/>
                        <a:pt x="611" y="625"/>
                      </a:cubicBezTo>
                      <a:cubicBezTo>
                        <a:pt x="632" y="604"/>
                        <a:pt x="650" y="581"/>
                        <a:pt x="657" y="570"/>
                      </a:cubicBezTo>
                      <a:lnTo>
                        <a:pt x="657" y="570"/>
                      </a:lnTo>
                      <a:cubicBezTo>
                        <a:pt x="673" y="547"/>
                        <a:pt x="670" y="520"/>
                        <a:pt x="653" y="507"/>
                      </a:cubicBezTo>
                      <a:cubicBezTo>
                        <a:pt x="607" y="478"/>
                        <a:pt x="563" y="446"/>
                        <a:pt x="516" y="417"/>
                      </a:cubicBezTo>
                      <a:cubicBezTo>
                        <a:pt x="501" y="408"/>
                        <a:pt x="482" y="412"/>
                        <a:pt x="466" y="421"/>
                      </a:cubicBezTo>
                      <a:cubicBezTo>
                        <a:pt x="452" y="428"/>
                        <a:pt x="414" y="450"/>
                        <a:pt x="405" y="455"/>
                      </a:cubicBezTo>
                      <a:cubicBezTo>
                        <a:pt x="398" y="451"/>
                        <a:pt x="367" y="431"/>
                        <a:pt x="302" y="366"/>
                      </a:cubicBezTo>
                      <a:cubicBezTo>
                        <a:pt x="237" y="301"/>
                        <a:pt x="218" y="270"/>
                        <a:pt x="213" y="264"/>
                      </a:cubicBezTo>
                      <a:cubicBezTo>
                        <a:pt x="219" y="254"/>
                        <a:pt x="240" y="216"/>
                        <a:pt x="248" y="203"/>
                      </a:cubicBezTo>
                      <a:cubicBezTo>
                        <a:pt x="258" y="184"/>
                        <a:pt x="259" y="165"/>
                        <a:pt x="251" y="152"/>
                      </a:cubicBezTo>
                      <a:cubicBezTo>
                        <a:pt x="234" y="126"/>
                        <a:pt x="220" y="104"/>
                        <a:pt x="206" y="83"/>
                      </a:cubicBezTo>
                      <a:cubicBezTo>
                        <a:pt x="185" y="52"/>
                        <a:pt x="166" y="22"/>
                        <a:pt x="161" y="15"/>
                      </a:cubicBezTo>
                      <a:cubicBezTo>
                        <a:pt x="155" y="7"/>
                        <a:pt x="145" y="1"/>
                        <a:pt x="133" y="1"/>
                      </a:cubicBezTo>
                      <a:close/>
                      <a:moveTo>
                        <a:pt x="139" y="31"/>
                      </a:moveTo>
                      <a:cubicBezTo>
                        <a:pt x="142" y="34"/>
                        <a:pt x="163" y="66"/>
                        <a:pt x="183" y="97"/>
                      </a:cubicBezTo>
                      <a:cubicBezTo>
                        <a:pt x="204" y="128"/>
                        <a:pt x="225" y="160"/>
                        <a:pt x="228" y="166"/>
                      </a:cubicBezTo>
                      <a:cubicBezTo>
                        <a:pt x="231" y="176"/>
                        <a:pt x="228" y="182"/>
                        <a:pt x="224" y="190"/>
                      </a:cubicBezTo>
                      <a:cubicBezTo>
                        <a:pt x="210" y="216"/>
                        <a:pt x="195" y="242"/>
                        <a:pt x="182" y="264"/>
                      </a:cubicBezTo>
                      <a:cubicBezTo>
                        <a:pt x="224" y="325"/>
                        <a:pt x="242" y="342"/>
                        <a:pt x="284" y="385"/>
                      </a:cubicBezTo>
                      <a:cubicBezTo>
                        <a:pt x="321" y="421"/>
                        <a:pt x="359" y="459"/>
                        <a:pt x="404" y="486"/>
                      </a:cubicBezTo>
                      <a:cubicBezTo>
                        <a:pt x="429" y="472"/>
                        <a:pt x="453" y="458"/>
                        <a:pt x="478" y="444"/>
                      </a:cubicBezTo>
                      <a:cubicBezTo>
                        <a:pt x="486" y="439"/>
                        <a:pt x="495" y="440"/>
                        <a:pt x="503" y="440"/>
                      </a:cubicBezTo>
                      <a:cubicBezTo>
                        <a:pt x="513" y="447"/>
                        <a:pt x="630" y="524"/>
                        <a:pt x="637" y="529"/>
                      </a:cubicBezTo>
                      <a:cubicBezTo>
                        <a:pt x="639" y="530"/>
                        <a:pt x="645" y="541"/>
                        <a:pt x="635" y="555"/>
                      </a:cubicBezTo>
                      <a:lnTo>
                        <a:pt x="635" y="555"/>
                      </a:lnTo>
                      <a:lnTo>
                        <a:pt x="635" y="555"/>
                      </a:lnTo>
                      <a:cubicBezTo>
                        <a:pt x="630" y="563"/>
                        <a:pt x="611" y="586"/>
                        <a:pt x="592" y="606"/>
                      </a:cubicBezTo>
                      <a:cubicBezTo>
                        <a:pt x="582" y="616"/>
                        <a:pt x="572" y="626"/>
                        <a:pt x="564" y="632"/>
                      </a:cubicBezTo>
                      <a:cubicBezTo>
                        <a:pt x="556" y="638"/>
                        <a:pt x="548" y="641"/>
                        <a:pt x="548" y="641"/>
                      </a:cubicBezTo>
                      <a:cubicBezTo>
                        <a:pt x="535" y="640"/>
                        <a:pt x="506" y="640"/>
                        <a:pt x="453" y="615"/>
                      </a:cubicBezTo>
                      <a:cubicBezTo>
                        <a:pt x="400" y="590"/>
                        <a:pt x="325" y="541"/>
                        <a:pt x="226" y="442"/>
                      </a:cubicBezTo>
                      <a:lnTo>
                        <a:pt x="226" y="442"/>
                      </a:lnTo>
                      <a:lnTo>
                        <a:pt x="226" y="442"/>
                      </a:lnTo>
                      <a:cubicBezTo>
                        <a:pt x="127" y="343"/>
                        <a:pt x="78" y="268"/>
                        <a:pt x="53" y="215"/>
                      </a:cubicBezTo>
                      <a:cubicBezTo>
                        <a:pt x="28" y="162"/>
                        <a:pt x="28" y="133"/>
                        <a:pt x="28" y="120"/>
                      </a:cubicBezTo>
                      <a:cubicBezTo>
                        <a:pt x="28" y="120"/>
                        <a:pt x="30" y="113"/>
                        <a:pt x="36" y="104"/>
                      </a:cubicBezTo>
                      <a:cubicBezTo>
                        <a:pt x="43" y="96"/>
                        <a:pt x="52" y="86"/>
                        <a:pt x="62" y="76"/>
                      </a:cubicBezTo>
                      <a:cubicBezTo>
                        <a:pt x="82" y="57"/>
                        <a:pt x="105" y="39"/>
                        <a:pt x="113" y="33"/>
                      </a:cubicBezTo>
                      <a:cubicBezTo>
                        <a:pt x="123" y="26"/>
                        <a:pt x="132" y="24"/>
                        <a:pt x="139" y="3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088" name="그룹 1087">
                <a:extLst>
                  <a:ext uri="{FF2B5EF4-FFF2-40B4-BE49-F238E27FC236}">
                    <a16:creationId xmlns:a16="http://schemas.microsoft.com/office/drawing/2014/main" id="{31DACC84-8947-44A4-BC46-8DF69416BDBF}"/>
                  </a:ext>
                </a:extLst>
              </p:cNvPr>
              <p:cNvGrpSpPr/>
              <p:nvPr/>
            </p:nvGrpSpPr>
            <p:grpSpPr>
              <a:xfrm>
                <a:off x="9086970" y="2238818"/>
                <a:ext cx="281917" cy="285412"/>
                <a:chOff x="8097032" y="4517407"/>
                <a:chExt cx="488446" cy="488446"/>
              </a:xfrm>
            </p:grpSpPr>
            <p:sp>
              <p:nvSpPr>
                <p:cNvPr id="1089" name="Oval">
                  <a:extLst>
                    <a:ext uri="{FF2B5EF4-FFF2-40B4-BE49-F238E27FC236}">
                      <a16:creationId xmlns:a16="http://schemas.microsoft.com/office/drawing/2014/main" id="{B076D7FC-1E9A-48A7-900B-9B4F32B5A748}"/>
                    </a:ext>
                  </a:extLst>
                </p:cNvPr>
                <p:cNvSpPr/>
                <p:nvPr/>
              </p:nvSpPr>
              <p:spPr>
                <a:xfrm>
                  <a:off x="8097032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1090" name="그룹 1089">
                  <a:extLst>
                    <a:ext uri="{FF2B5EF4-FFF2-40B4-BE49-F238E27FC236}">
                      <a16:creationId xmlns:a16="http://schemas.microsoft.com/office/drawing/2014/main" id="{524249F0-1ABB-418C-BC5A-09DE19163486}"/>
                    </a:ext>
                  </a:extLst>
                </p:cNvPr>
                <p:cNvGrpSpPr/>
                <p:nvPr/>
              </p:nvGrpSpPr>
              <p:grpSpPr>
                <a:xfrm>
                  <a:off x="8206228" y="4636944"/>
                  <a:ext cx="270054" cy="295513"/>
                  <a:chOff x="8195379" y="4636944"/>
                  <a:chExt cx="270054" cy="295513"/>
                </a:xfrm>
              </p:grpSpPr>
              <p:grpSp>
                <p:nvGrpSpPr>
                  <p:cNvPr id="1091" name="그룹 1090">
                    <a:extLst>
                      <a:ext uri="{FF2B5EF4-FFF2-40B4-BE49-F238E27FC236}">
                        <a16:creationId xmlns:a16="http://schemas.microsoft.com/office/drawing/2014/main" id="{374F138C-86B0-43CB-8296-DC47009040FB}"/>
                      </a:ext>
                    </a:extLst>
                  </p:cNvPr>
                  <p:cNvGrpSpPr/>
                  <p:nvPr/>
                </p:nvGrpSpPr>
                <p:grpSpPr>
                  <a:xfrm>
                    <a:off x="8195379" y="4636944"/>
                    <a:ext cx="217562" cy="249372"/>
                    <a:chOff x="7971802" y="-2010646"/>
                    <a:chExt cx="1254159" cy="1437547"/>
                  </a:xfrm>
                  <a:noFill/>
                </p:grpSpPr>
                <p:sp>
                  <p:nvSpPr>
                    <p:cNvPr id="1095" name="자유형: 도형 1094">
                      <a:extLst>
                        <a:ext uri="{FF2B5EF4-FFF2-40B4-BE49-F238E27FC236}">
                          <a16:creationId xmlns:a16="http://schemas.microsoft.com/office/drawing/2014/main" id="{A80AA059-1B1A-4045-848A-03AED8F0B5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71802" y="-2010646"/>
                      <a:ext cx="116559" cy="1437547"/>
                    </a:xfrm>
                    <a:custGeom>
                      <a:avLst/>
                      <a:gdLst>
                        <a:gd name="connsiteX0" fmla="*/ 0 w 116557"/>
                        <a:gd name="connsiteY0" fmla="*/ 0 h 1437547"/>
                        <a:gd name="connsiteX1" fmla="*/ 116557 w 116557"/>
                        <a:gd name="connsiteY1" fmla="*/ 0 h 1437547"/>
                        <a:gd name="connsiteX2" fmla="*/ 116557 w 116557"/>
                        <a:gd name="connsiteY2" fmla="*/ 1437547 h 1437547"/>
                        <a:gd name="connsiteX3" fmla="*/ 0 w 116557"/>
                        <a:gd name="connsiteY3" fmla="*/ 1437547 h 1437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6557" h="1437547">
                          <a:moveTo>
                            <a:pt x="0" y="0"/>
                          </a:moveTo>
                          <a:lnTo>
                            <a:pt x="116557" y="0"/>
                          </a:lnTo>
                          <a:lnTo>
                            <a:pt x="116557" y="1437547"/>
                          </a:lnTo>
                          <a:lnTo>
                            <a:pt x="0" y="14375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1934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 sz="1600" dirty="0"/>
                    </a:p>
                  </p:txBody>
                </p:sp>
                <p:sp>
                  <p:nvSpPr>
                    <p:cNvPr id="1096" name="자유형: 도형 1095">
                      <a:extLst>
                        <a:ext uri="{FF2B5EF4-FFF2-40B4-BE49-F238E27FC236}">
                          <a16:creationId xmlns:a16="http://schemas.microsoft.com/office/drawing/2014/main" id="{3A480674-BA98-406F-A2F3-BFE32E8A81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35226" y="-2010646"/>
                      <a:ext cx="990735" cy="1437547"/>
                    </a:xfrm>
                    <a:custGeom>
                      <a:avLst/>
                      <a:gdLst>
                        <a:gd name="connsiteX0" fmla="*/ 913031 w 990735"/>
                        <a:gd name="connsiteY0" fmla="*/ 0 h 1437547"/>
                        <a:gd name="connsiteX1" fmla="*/ 0 w 990735"/>
                        <a:gd name="connsiteY1" fmla="*/ 0 h 1437547"/>
                        <a:gd name="connsiteX2" fmla="*/ 0 w 990735"/>
                        <a:gd name="connsiteY2" fmla="*/ 1437547 h 1437547"/>
                        <a:gd name="connsiteX3" fmla="*/ 913031 w 990735"/>
                        <a:gd name="connsiteY3" fmla="*/ 1437547 h 1437547"/>
                        <a:gd name="connsiteX4" fmla="*/ 990736 w 990735"/>
                        <a:gd name="connsiteY4" fmla="*/ 1359842 h 1437547"/>
                        <a:gd name="connsiteX5" fmla="*/ 990736 w 990735"/>
                        <a:gd name="connsiteY5" fmla="*/ 77705 h 1437547"/>
                        <a:gd name="connsiteX6" fmla="*/ 913031 w 990735"/>
                        <a:gd name="connsiteY6" fmla="*/ 0 h 1437547"/>
                        <a:gd name="connsiteX7" fmla="*/ 332188 w 990735"/>
                        <a:gd name="connsiteY7" fmla="*/ 545879 h 1437547"/>
                        <a:gd name="connsiteX8" fmla="*/ 479827 w 990735"/>
                        <a:gd name="connsiteY8" fmla="*/ 398239 h 1437547"/>
                        <a:gd name="connsiteX9" fmla="*/ 627466 w 990735"/>
                        <a:gd name="connsiteY9" fmla="*/ 545879 h 1437547"/>
                        <a:gd name="connsiteX10" fmla="*/ 479827 w 990735"/>
                        <a:gd name="connsiteY10" fmla="*/ 693519 h 1437547"/>
                        <a:gd name="connsiteX11" fmla="*/ 332188 w 990735"/>
                        <a:gd name="connsiteY11" fmla="*/ 545879 h 1437547"/>
                        <a:gd name="connsiteX12" fmla="*/ 777048 w 990735"/>
                        <a:gd name="connsiteY12" fmla="*/ 1029595 h 1437547"/>
                        <a:gd name="connsiteX13" fmla="*/ 182606 w 990735"/>
                        <a:gd name="connsiteY13" fmla="*/ 1029595 h 1437547"/>
                        <a:gd name="connsiteX14" fmla="*/ 182606 w 990735"/>
                        <a:gd name="connsiteY14" fmla="*/ 881955 h 1437547"/>
                        <a:gd name="connsiteX15" fmla="*/ 211745 w 990735"/>
                        <a:gd name="connsiteY15" fmla="*/ 821733 h 1437547"/>
                        <a:gd name="connsiteX16" fmla="*/ 357442 w 990735"/>
                        <a:gd name="connsiteY16" fmla="*/ 751798 h 1437547"/>
                        <a:gd name="connsiteX17" fmla="*/ 479827 w 990735"/>
                        <a:gd name="connsiteY17" fmla="*/ 732372 h 1437547"/>
                        <a:gd name="connsiteX18" fmla="*/ 602212 w 990735"/>
                        <a:gd name="connsiteY18" fmla="*/ 751798 h 1437547"/>
                        <a:gd name="connsiteX19" fmla="*/ 747908 w 990735"/>
                        <a:gd name="connsiteY19" fmla="*/ 821733 h 1437547"/>
                        <a:gd name="connsiteX20" fmla="*/ 777048 w 990735"/>
                        <a:gd name="connsiteY20" fmla="*/ 881955 h 1437547"/>
                        <a:gd name="connsiteX21" fmla="*/ 777048 w 990735"/>
                        <a:gd name="connsiteY21" fmla="*/ 1029595 h 1437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990735" h="1437547">
                          <a:moveTo>
                            <a:pt x="913031" y="0"/>
                          </a:moveTo>
                          <a:lnTo>
                            <a:pt x="0" y="0"/>
                          </a:lnTo>
                          <a:lnTo>
                            <a:pt x="0" y="1437547"/>
                          </a:lnTo>
                          <a:lnTo>
                            <a:pt x="913031" y="1437547"/>
                          </a:lnTo>
                          <a:cubicBezTo>
                            <a:pt x="955768" y="1437547"/>
                            <a:pt x="990736" y="1402580"/>
                            <a:pt x="990736" y="1359842"/>
                          </a:cubicBezTo>
                          <a:lnTo>
                            <a:pt x="990736" y="77705"/>
                          </a:lnTo>
                          <a:cubicBezTo>
                            <a:pt x="990736" y="34967"/>
                            <a:pt x="955768" y="0"/>
                            <a:pt x="913031" y="0"/>
                          </a:cubicBezTo>
                          <a:close/>
                          <a:moveTo>
                            <a:pt x="332188" y="545879"/>
                          </a:moveTo>
                          <a:cubicBezTo>
                            <a:pt x="332188" y="464289"/>
                            <a:pt x="398237" y="398239"/>
                            <a:pt x="479827" y="398239"/>
                          </a:cubicBezTo>
                          <a:cubicBezTo>
                            <a:pt x="561417" y="398239"/>
                            <a:pt x="627466" y="464289"/>
                            <a:pt x="627466" y="545879"/>
                          </a:cubicBezTo>
                          <a:cubicBezTo>
                            <a:pt x="627466" y="627470"/>
                            <a:pt x="561417" y="693519"/>
                            <a:pt x="479827" y="693519"/>
                          </a:cubicBezTo>
                          <a:cubicBezTo>
                            <a:pt x="398237" y="693519"/>
                            <a:pt x="332188" y="629413"/>
                            <a:pt x="332188" y="545879"/>
                          </a:cubicBezTo>
                          <a:close/>
                          <a:moveTo>
                            <a:pt x="777048" y="1029595"/>
                          </a:moveTo>
                          <a:lnTo>
                            <a:pt x="182606" y="1029595"/>
                          </a:lnTo>
                          <a:lnTo>
                            <a:pt x="182606" y="881955"/>
                          </a:lnTo>
                          <a:cubicBezTo>
                            <a:pt x="182606" y="858643"/>
                            <a:pt x="194262" y="837274"/>
                            <a:pt x="211745" y="821733"/>
                          </a:cubicBezTo>
                          <a:cubicBezTo>
                            <a:pt x="256426" y="790651"/>
                            <a:pt x="304991" y="765397"/>
                            <a:pt x="357442" y="751798"/>
                          </a:cubicBezTo>
                          <a:cubicBezTo>
                            <a:pt x="398237" y="740143"/>
                            <a:pt x="439032" y="734315"/>
                            <a:pt x="479827" y="732372"/>
                          </a:cubicBezTo>
                          <a:cubicBezTo>
                            <a:pt x="520622" y="732372"/>
                            <a:pt x="563359" y="738200"/>
                            <a:pt x="602212" y="751798"/>
                          </a:cubicBezTo>
                          <a:cubicBezTo>
                            <a:pt x="654663" y="765397"/>
                            <a:pt x="703228" y="788708"/>
                            <a:pt x="747908" y="821733"/>
                          </a:cubicBezTo>
                          <a:cubicBezTo>
                            <a:pt x="765392" y="835331"/>
                            <a:pt x="777048" y="858643"/>
                            <a:pt x="777048" y="881955"/>
                          </a:cubicBezTo>
                          <a:lnTo>
                            <a:pt x="777048" y="1029595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1934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 sz="1600"/>
                    </a:p>
                  </p:txBody>
                </p:sp>
              </p:grpSp>
              <p:grpSp>
                <p:nvGrpSpPr>
                  <p:cNvPr id="1092" name="그룹 1091">
                    <a:extLst>
                      <a:ext uri="{FF2B5EF4-FFF2-40B4-BE49-F238E27FC236}">
                        <a16:creationId xmlns:a16="http://schemas.microsoft.com/office/drawing/2014/main" id="{3E8BABD6-914A-4D40-8FF3-5A6E3CA2355F}"/>
                      </a:ext>
                    </a:extLst>
                  </p:cNvPr>
                  <p:cNvGrpSpPr/>
                  <p:nvPr/>
                </p:nvGrpSpPr>
                <p:grpSpPr>
                  <a:xfrm>
                    <a:off x="8360451" y="4827475"/>
                    <a:ext cx="104982" cy="104982"/>
                    <a:chOff x="8382149" y="4833825"/>
                    <a:chExt cx="104982" cy="104982"/>
                  </a:xfrm>
                </p:grpSpPr>
                <p:sp>
                  <p:nvSpPr>
                    <p:cNvPr id="1093" name="Oval">
                      <a:extLst>
                        <a:ext uri="{FF2B5EF4-FFF2-40B4-BE49-F238E27FC236}">
                          <a16:creationId xmlns:a16="http://schemas.microsoft.com/office/drawing/2014/main" id="{0C251C69-B515-4DF1-8A86-47A7C5A6D5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82149" y="4833825"/>
                      <a:ext cx="104982" cy="10498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chemeClr val="bg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pic>
                  <p:nvPicPr>
                    <p:cNvPr id="1094" name="그래픽 1093" descr="닫기">
                      <a:extLst>
                        <a:ext uri="{FF2B5EF4-FFF2-40B4-BE49-F238E27FC236}">
                          <a16:creationId xmlns:a16="http://schemas.microsoft.com/office/drawing/2014/main" id="{FE3F4675-08EB-48A5-968B-1338A5EBA97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5">
                      <a:extLst>
                        <a:ext uri="{96DAC541-7B7A-43D3-8B79-37D633B846F1}">
                          <asvg:svgBlip xmlns:asvg="http://schemas.microsoft.com/office/drawing/2016/SVG/main" r:embed="rId2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 rot="2700000">
                      <a:off x="8402710" y="4854386"/>
                      <a:ext cx="63859" cy="63859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grpSp>
          <p:nvGrpSpPr>
            <p:cNvPr id="1107" name="그룹 1106">
              <a:extLst>
                <a:ext uri="{FF2B5EF4-FFF2-40B4-BE49-F238E27FC236}">
                  <a16:creationId xmlns:a16="http://schemas.microsoft.com/office/drawing/2014/main" id="{2BBC513D-A8A1-4F1B-8D90-C713737B1FCA}"/>
                </a:ext>
              </a:extLst>
            </p:cNvPr>
            <p:cNvGrpSpPr/>
            <p:nvPr/>
          </p:nvGrpSpPr>
          <p:grpSpPr>
            <a:xfrm>
              <a:off x="4440957" y="4310388"/>
              <a:ext cx="5018236" cy="389830"/>
              <a:chOff x="4440957" y="2618252"/>
              <a:chExt cx="5018236" cy="389830"/>
            </a:xfrm>
          </p:grpSpPr>
          <p:sp>
            <p:nvSpPr>
              <p:cNvPr id="1108" name="Text Box">
                <a:extLst>
                  <a:ext uri="{FF2B5EF4-FFF2-40B4-BE49-F238E27FC236}">
                    <a16:creationId xmlns:a16="http://schemas.microsoft.com/office/drawing/2014/main" id="{0ACDE026-9B3D-4E17-9F2E-FC2FB178D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957" y="2618252"/>
                <a:ext cx="5018236" cy="389830"/>
              </a:xfrm>
              <a:prstGeom prst="roundRect">
                <a:avLst>
                  <a:gd name="adj" fmla="val 27943"/>
                </a:avLst>
              </a:prstGeom>
              <a:solidFill>
                <a:schemeClr val="bg1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109" name="직사각형 1108">
                <a:extLst>
                  <a:ext uri="{FF2B5EF4-FFF2-40B4-BE49-F238E27FC236}">
                    <a16:creationId xmlns:a16="http://schemas.microsoft.com/office/drawing/2014/main" id="{0B872335-7857-421D-A95D-756CB3AFC24C}"/>
                  </a:ext>
                </a:extLst>
              </p:cNvPr>
              <p:cNvSpPr/>
              <p:nvPr/>
            </p:nvSpPr>
            <p:spPr>
              <a:xfrm>
                <a:off x="6266272" y="2636196"/>
                <a:ext cx="755335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12:35</a:t>
                </a:r>
              </a:p>
              <a:p>
                <a:pPr lvl="0"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02:00:00</a:t>
                </a:r>
                <a:endPara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10" name="직사각형 1109">
                <a:extLst>
                  <a:ext uri="{FF2B5EF4-FFF2-40B4-BE49-F238E27FC236}">
                    <a16:creationId xmlns:a16="http://schemas.microsoft.com/office/drawing/2014/main" id="{E6231531-37B5-4ABF-B70D-3CB7157A4964}"/>
                  </a:ext>
                </a:extLst>
              </p:cNvPr>
              <p:cNvSpPr/>
              <p:nvPr/>
            </p:nvSpPr>
            <p:spPr>
              <a:xfrm>
                <a:off x="5151979" y="2636196"/>
                <a:ext cx="885179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111" name="직사각형 1110">
                <a:extLst>
                  <a:ext uri="{FF2B5EF4-FFF2-40B4-BE49-F238E27FC236}">
                    <a16:creationId xmlns:a16="http://schemas.microsoft.com/office/drawing/2014/main" id="{DFA64D0F-59B4-4803-8654-9353B1E13538}"/>
                  </a:ext>
                </a:extLst>
              </p:cNvPr>
              <p:cNvSpPr/>
              <p:nvPr/>
            </p:nvSpPr>
            <p:spPr>
              <a:xfrm>
                <a:off x="4715814" y="2690057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5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112" name="그룹 1111">
                <a:extLst>
                  <a:ext uri="{FF2B5EF4-FFF2-40B4-BE49-F238E27FC236}">
                    <a16:creationId xmlns:a16="http://schemas.microsoft.com/office/drawing/2014/main" id="{611E901A-B5DB-45B2-AF07-0A31D9682A28}"/>
                  </a:ext>
                </a:extLst>
              </p:cNvPr>
              <p:cNvGrpSpPr/>
              <p:nvPr/>
            </p:nvGrpSpPr>
            <p:grpSpPr>
              <a:xfrm>
                <a:off x="4531263" y="2737567"/>
                <a:ext cx="151200" cy="151200"/>
                <a:chOff x="4513261" y="2545982"/>
                <a:chExt cx="151200" cy="151200"/>
              </a:xfrm>
            </p:grpSpPr>
            <p:sp>
              <p:nvSpPr>
                <p:cNvPr id="1121" name="자유형: 도형 1120">
                  <a:extLst>
                    <a:ext uri="{FF2B5EF4-FFF2-40B4-BE49-F238E27FC236}">
                      <a16:creationId xmlns:a16="http://schemas.microsoft.com/office/drawing/2014/main" id="{056E989A-81BE-43BB-9898-5C7B7E90F770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1122" name="자유형: 도형 1121">
                  <a:extLst>
                    <a:ext uri="{FF2B5EF4-FFF2-40B4-BE49-F238E27FC236}">
                      <a16:creationId xmlns:a16="http://schemas.microsoft.com/office/drawing/2014/main" id="{90F181AF-F50D-464D-B679-54E94F89A1B9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  <p:grpSp>
            <p:nvGrpSpPr>
              <p:cNvPr id="1113" name="그룹 1112">
                <a:extLst>
                  <a:ext uri="{FF2B5EF4-FFF2-40B4-BE49-F238E27FC236}">
                    <a16:creationId xmlns:a16="http://schemas.microsoft.com/office/drawing/2014/main" id="{B6BF6843-4FA3-4497-B9C5-85CE566A63CF}"/>
                  </a:ext>
                </a:extLst>
              </p:cNvPr>
              <p:cNvGrpSpPr/>
              <p:nvPr/>
            </p:nvGrpSpPr>
            <p:grpSpPr>
              <a:xfrm>
                <a:off x="8047538" y="2670461"/>
                <a:ext cx="281917" cy="285412"/>
                <a:chOff x="6001254" y="4517407"/>
                <a:chExt cx="488446" cy="488446"/>
              </a:xfrm>
            </p:grpSpPr>
            <p:sp>
              <p:nvSpPr>
                <p:cNvPr id="1119" name="Oval">
                  <a:extLst>
                    <a:ext uri="{FF2B5EF4-FFF2-40B4-BE49-F238E27FC236}">
                      <a16:creationId xmlns:a16="http://schemas.microsoft.com/office/drawing/2014/main" id="{F79F22FF-B2C7-413D-9B6F-E25A5136414B}"/>
                    </a:ext>
                  </a:extLst>
                </p:cNvPr>
                <p:cNvSpPr/>
                <p:nvPr/>
              </p:nvSpPr>
              <p:spPr>
                <a:xfrm>
                  <a:off x="600125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20" name="Phone">
                  <a:extLst>
                    <a:ext uri="{FF2B5EF4-FFF2-40B4-BE49-F238E27FC236}">
                      <a16:creationId xmlns:a16="http://schemas.microsoft.com/office/drawing/2014/main" id="{656B19BB-9BCD-407A-BDC8-1E26D9A0F2A5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132808" y="4650046"/>
                  <a:ext cx="225335" cy="223169"/>
                </a:xfrm>
                <a:custGeom>
                  <a:avLst/>
                  <a:gdLst>
                    <a:gd name="T0" fmla="*/ 133 w 673"/>
                    <a:gd name="T1" fmla="*/ 1 h 668"/>
                    <a:gd name="T2" fmla="*/ 98 w 673"/>
                    <a:gd name="T3" fmla="*/ 11 h 668"/>
                    <a:gd name="T4" fmla="*/ 15 w 673"/>
                    <a:gd name="T5" fmla="*/ 88 h 668"/>
                    <a:gd name="T6" fmla="*/ 1 w 673"/>
                    <a:gd name="T7" fmla="*/ 121 h 668"/>
                    <a:gd name="T8" fmla="*/ 29 w 673"/>
                    <a:gd name="T9" fmla="*/ 226 h 668"/>
                    <a:gd name="T10" fmla="*/ 207 w 673"/>
                    <a:gd name="T11" fmla="*/ 461 h 668"/>
                    <a:gd name="T12" fmla="*/ 442 w 673"/>
                    <a:gd name="T13" fmla="*/ 639 h 668"/>
                    <a:gd name="T14" fmla="*/ 547 w 673"/>
                    <a:gd name="T15" fmla="*/ 667 h 668"/>
                    <a:gd name="T16" fmla="*/ 547 w 673"/>
                    <a:gd name="T17" fmla="*/ 667 h 668"/>
                    <a:gd name="T18" fmla="*/ 580 w 673"/>
                    <a:gd name="T19" fmla="*/ 653 h 668"/>
                    <a:gd name="T20" fmla="*/ 611 w 673"/>
                    <a:gd name="T21" fmla="*/ 625 h 668"/>
                    <a:gd name="T22" fmla="*/ 657 w 673"/>
                    <a:gd name="T23" fmla="*/ 570 h 668"/>
                    <a:gd name="T24" fmla="*/ 657 w 673"/>
                    <a:gd name="T25" fmla="*/ 570 h 668"/>
                    <a:gd name="T26" fmla="*/ 653 w 673"/>
                    <a:gd name="T27" fmla="*/ 507 h 668"/>
                    <a:gd name="T28" fmla="*/ 516 w 673"/>
                    <a:gd name="T29" fmla="*/ 417 h 668"/>
                    <a:gd name="T30" fmla="*/ 466 w 673"/>
                    <a:gd name="T31" fmla="*/ 421 h 668"/>
                    <a:gd name="T32" fmla="*/ 405 w 673"/>
                    <a:gd name="T33" fmla="*/ 455 h 668"/>
                    <a:gd name="T34" fmla="*/ 302 w 673"/>
                    <a:gd name="T35" fmla="*/ 366 h 668"/>
                    <a:gd name="T36" fmla="*/ 213 w 673"/>
                    <a:gd name="T37" fmla="*/ 264 h 668"/>
                    <a:gd name="T38" fmla="*/ 248 w 673"/>
                    <a:gd name="T39" fmla="*/ 203 h 668"/>
                    <a:gd name="T40" fmla="*/ 251 w 673"/>
                    <a:gd name="T41" fmla="*/ 152 h 668"/>
                    <a:gd name="T42" fmla="*/ 206 w 673"/>
                    <a:gd name="T43" fmla="*/ 83 h 668"/>
                    <a:gd name="T44" fmla="*/ 161 w 673"/>
                    <a:gd name="T45" fmla="*/ 15 h 668"/>
                    <a:gd name="T46" fmla="*/ 133 w 673"/>
                    <a:gd name="T47" fmla="*/ 1 h 668"/>
                    <a:gd name="T48" fmla="*/ 139 w 673"/>
                    <a:gd name="T49" fmla="*/ 31 h 668"/>
                    <a:gd name="T50" fmla="*/ 183 w 673"/>
                    <a:gd name="T51" fmla="*/ 97 h 668"/>
                    <a:gd name="T52" fmla="*/ 228 w 673"/>
                    <a:gd name="T53" fmla="*/ 166 h 668"/>
                    <a:gd name="T54" fmla="*/ 224 w 673"/>
                    <a:gd name="T55" fmla="*/ 190 h 668"/>
                    <a:gd name="T56" fmla="*/ 182 w 673"/>
                    <a:gd name="T57" fmla="*/ 264 h 668"/>
                    <a:gd name="T58" fmla="*/ 284 w 673"/>
                    <a:gd name="T59" fmla="*/ 385 h 668"/>
                    <a:gd name="T60" fmla="*/ 404 w 673"/>
                    <a:gd name="T61" fmla="*/ 486 h 668"/>
                    <a:gd name="T62" fmla="*/ 478 w 673"/>
                    <a:gd name="T63" fmla="*/ 444 h 668"/>
                    <a:gd name="T64" fmla="*/ 503 w 673"/>
                    <a:gd name="T65" fmla="*/ 440 h 668"/>
                    <a:gd name="T66" fmla="*/ 637 w 673"/>
                    <a:gd name="T67" fmla="*/ 529 h 668"/>
                    <a:gd name="T68" fmla="*/ 635 w 673"/>
                    <a:gd name="T69" fmla="*/ 555 h 668"/>
                    <a:gd name="T70" fmla="*/ 635 w 673"/>
                    <a:gd name="T71" fmla="*/ 555 h 668"/>
                    <a:gd name="T72" fmla="*/ 635 w 673"/>
                    <a:gd name="T73" fmla="*/ 555 h 668"/>
                    <a:gd name="T74" fmla="*/ 592 w 673"/>
                    <a:gd name="T75" fmla="*/ 606 h 668"/>
                    <a:gd name="T76" fmla="*/ 564 w 673"/>
                    <a:gd name="T77" fmla="*/ 632 h 668"/>
                    <a:gd name="T78" fmla="*/ 548 w 673"/>
                    <a:gd name="T79" fmla="*/ 641 h 668"/>
                    <a:gd name="T80" fmla="*/ 453 w 673"/>
                    <a:gd name="T81" fmla="*/ 615 h 668"/>
                    <a:gd name="T82" fmla="*/ 226 w 673"/>
                    <a:gd name="T83" fmla="*/ 442 h 668"/>
                    <a:gd name="T84" fmla="*/ 226 w 673"/>
                    <a:gd name="T85" fmla="*/ 442 h 668"/>
                    <a:gd name="T86" fmla="*/ 226 w 673"/>
                    <a:gd name="T87" fmla="*/ 442 h 668"/>
                    <a:gd name="T88" fmla="*/ 53 w 673"/>
                    <a:gd name="T89" fmla="*/ 215 h 668"/>
                    <a:gd name="T90" fmla="*/ 28 w 673"/>
                    <a:gd name="T91" fmla="*/ 120 h 668"/>
                    <a:gd name="T92" fmla="*/ 36 w 673"/>
                    <a:gd name="T93" fmla="*/ 104 h 668"/>
                    <a:gd name="T94" fmla="*/ 62 w 673"/>
                    <a:gd name="T95" fmla="*/ 76 h 668"/>
                    <a:gd name="T96" fmla="*/ 113 w 673"/>
                    <a:gd name="T97" fmla="*/ 33 h 668"/>
                    <a:gd name="T98" fmla="*/ 139 w 673"/>
                    <a:gd name="T99" fmla="*/ 31 h 6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673" h="668">
                      <a:moveTo>
                        <a:pt x="133" y="1"/>
                      </a:moveTo>
                      <a:cubicBezTo>
                        <a:pt x="122" y="0"/>
                        <a:pt x="110" y="3"/>
                        <a:pt x="98" y="11"/>
                      </a:cubicBezTo>
                      <a:cubicBezTo>
                        <a:pt x="67" y="36"/>
                        <a:pt x="37" y="58"/>
                        <a:pt x="15" y="88"/>
                      </a:cubicBezTo>
                      <a:cubicBezTo>
                        <a:pt x="7" y="98"/>
                        <a:pt x="0" y="108"/>
                        <a:pt x="1" y="121"/>
                      </a:cubicBezTo>
                      <a:cubicBezTo>
                        <a:pt x="1" y="133"/>
                        <a:pt x="3" y="170"/>
                        <a:pt x="29" y="226"/>
                      </a:cubicBezTo>
                      <a:cubicBezTo>
                        <a:pt x="55" y="283"/>
                        <a:pt x="107" y="360"/>
                        <a:pt x="207" y="461"/>
                      </a:cubicBezTo>
                      <a:cubicBezTo>
                        <a:pt x="308" y="561"/>
                        <a:pt x="386" y="613"/>
                        <a:pt x="442" y="639"/>
                      </a:cubicBezTo>
                      <a:cubicBezTo>
                        <a:pt x="498" y="666"/>
                        <a:pt x="535" y="667"/>
                        <a:pt x="547" y="667"/>
                      </a:cubicBezTo>
                      <a:lnTo>
                        <a:pt x="547" y="667"/>
                      </a:lnTo>
                      <a:cubicBezTo>
                        <a:pt x="560" y="668"/>
                        <a:pt x="570" y="661"/>
                        <a:pt x="580" y="653"/>
                      </a:cubicBezTo>
                      <a:cubicBezTo>
                        <a:pt x="590" y="646"/>
                        <a:pt x="601" y="635"/>
                        <a:pt x="611" y="625"/>
                      </a:cubicBezTo>
                      <a:cubicBezTo>
                        <a:pt x="632" y="604"/>
                        <a:pt x="650" y="581"/>
                        <a:pt x="657" y="570"/>
                      </a:cubicBezTo>
                      <a:lnTo>
                        <a:pt x="657" y="570"/>
                      </a:lnTo>
                      <a:cubicBezTo>
                        <a:pt x="673" y="547"/>
                        <a:pt x="670" y="520"/>
                        <a:pt x="653" y="507"/>
                      </a:cubicBezTo>
                      <a:cubicBezTo>
                        <a:pt x="607" y="478"/>
                        <a:pt x="563" y="446"/>
                        <a:pt x="516" y="417"/>
                      </a:cubicBezTo>
                      <a:cubicBezTo>
                        <a:pt x="501" y="408"/>
                        <a:pt x="482" y="412"/>
                        <a:pt x="466" y="421"/>
                      </a:cubicBezTo>
                      <a:cubicBezTo>
                        <a:pt x="452" y="428"/>
                        <a:pt x="414" y="450"/>
                        <a:pt x="405" y="455"/>
                      </a:cubicBezTo>
                      <a:cubicBezTo>
                        <a:pt x="398" y="451"/>
                        <a:pt x="367" y="431"/>
                        <a:pt x="302" y="366"/>
                      </a:cubicBezTo>
                      <a:cubicBezTo>
                        <a:pt x="237" y="301"/>
                        <a:pt x="218" y="270"/>
                        <a:pt x="213" y="264"/>
                      </a:cubicBezTo>
                      <a:cubicBezTo>
                        <a:pt x="219" y="254"/>
                        <a:pt x="240" y="216"/>
                        <a:pt x="248" y="203"/>
                      </a:cubicBezTo>
                      <a:cubicBezTo>
                        <a:pt x="258" y="184"/>
                        <a:pt x="259" y="165"/>
                        <a:pt x="251" y="152"/>
                      </a:cubicBezTo>
                      <a:cubicBezTo>
                        <a:pt x="234" y="126"/>
                        <a:pt x="220" y="104"/>
                        <a:pt x="206" y="83"/>
                      </a:cubicBezTo>
                      <a:cubicBezTo>
                        <a:pt x="185" y="52"/>
                        <a:pt x="166" y="22"/>
                        <a:pt x="161" y="15"/>
                      </a:cubicBezTo>
                      <a:cubicBezTo>
                        <a:pt x="155" y="7"/>
                        <a:pt x="145" y="1"/>
                        <a:pt x="133" y="1"/>
                      </a:cubicBezTo>
                      <a:close/>
                      <a:moveTo>
                        <a:pt x="139" y="31"/>
                      </a:moveTo>
                      <a:cubicBezTo>
                        <a:pt x="142" y="34"/>
                        <a:pt x="163" y="66"/>
                        <a:pt x="183" y="97"/>
                      </a:cubicBezTo>
                      <a:cubicBezTo>
                        <a:pt x="204" y="128"/>
                        <a:pt x="225" y="160"/>
                        <a:pt x="228" y="166"/>
                      </a:cubicBezTo>
                      <a:cubicBezTo>
                        <a:pt x="231" y="176"/>
                        <a:pt x="228" y="182"/>
                        <a:pt x="224" y="190"/>
                      </a:cubicBezTo>
                      <a:cubicBezTo>
                        <a:pt x="210" y="216"/>
                        <a:pt x="195" y="242"/>
                        <a:pt x="182" y="264"/>
                      </a:cubicBezTo>
                      <a:cubicBezTo>
                        <a:pt x="224" y="325"/>
                        <a:pt x="242" y="342"/>
                        <a:pt x="284" y="385"/>
                      </a:cubicBezTo>
                      <a:cubicBezTo>
                        <a:pt x="321" y="421"/>
                        <a:pt x="359" y="459"/>
                        <a:pt x="404" y="486"/>
                      </a:cubicBezTo>
                      <a:cubicBezTo>
                        <a:pt x="429" y="472"/>
                        <a:pt x="453" y="458"/>
                        <a:pt x="478" y="444"/>
                      </a:cubicBezTo>
                      <a:cubicBezTo>
                        <a:pt x="486" y="439"/>
                        <a:pt x="495" y="440"/>
                        <a:pt x="503" y="440"/>
                      </a:cubicBezTo>
                      <a:cubicBezTo>
                        <a:pt x="513" y="447"/>
                        <a:pt x="630" y="524"/>
                        <a:pt x="637" y="529"/>
                      </a:cubicBezTo>
                      <a:cubicBezTo>
                        <a:pt x="639" y="530"/>
                        <a:pt x="645" y="541"/>
                        <a:pt x="635" y="555"/>
                      </a:cubicBezTo>
                      <a:lnTo>
                        <a:pt x="635" y="555"/>
                      </a:lnTo>
                      <a:lnTo>
                        <a:pt x="635" y="555"/>
                      </a:lnTo>
                      <a:cubicBezTo>
                        <a:pt x="630" y="563"/>
                        <a:pt x="611" y="586"/>
                        <a:pt x="592" y="606"/>
                      </a:cubicBezTo>
                      <a:cubicBezTo>
                        <a:pt x="582" y="616"/>
                        <a:pt x="572" y="626"/>
                        <a:pt x="564" y="632"/>
                      </a:cubicBezTo>
                      <a:cubicBezTo>
                        <a:pt x="556" y="638"/>
                        <a:pt x="548" y="641"/>
                        <a:pt x="548" y="641"/>
                      </a:cubicBezTo>
                      <a:cubicBezTo>
                        <a:pt x="535" y="640"/>
                        <a:pt x="506" y="640"/>
                        <a:pt x="453" y="615"/>
                      </a:cubicBezTo>
                      <a:cubicBezTo>
                        <a:pt x="400" y="590"/>
                        <a:pt x="325" y="541"/>
                        <a:pt x="226" y="442"/>
                      </a:cubicBezTo>
                      <a:lnTo>
                        <a:pt x="226" y="442"/>
                      </a:lnTo>
                      <a:lnTo>
                        <a:pt x="226" y="442"/>
                      </a:lnTo>
                      <a:cubicBezTo>
                        <a:pt x="127" y="343"/>
                        <a:pt x="78" y="268"/>
                        <a:pt x="53" y="215"/>
                      </a:cubicBezTo>
                      <a:cubicBezTo>
                        <a:pt x="28" y="162"/>
                        <a:pt x="28" y="133"/>
                        <a:pt x="28" y="120"/>
                      </a:cubicBezTo>
                      <a:cubicBezTo>
                        <a:pt x="28" y="120"/>
                        <a:pt x="30" y="113"/>
                        <a:pt x="36" y="104"/>
                      </a:cubicBezTo>
                      <a:cubicBezTo>
                        <a:pt x="43" y="96"/>
                        <a:pt x="52" y="86"/>
                        <a:pt x="62" y="76"/>
                      </a:cubicBezTo>
                      <a:cubicBezTo>
                        <a:pt x="82" y="57"/>
                        <a:pt x="105" y="39"/>
                        <a:pt x="113" y="33"/>
                      </a:cubicBezTo>
                      <a:cubicBezTo>
                        <a:pt x="123" y="26"/>
                        <a:pt x="132" y="24"/>
                        <a:pt x="139" y="3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114" name="그룹 1113">
                <a:extLst>
                  <a:ext uri="{FF2B5EF4-FFF2-40B4-BE49-F238E27FC236}">
                    <a16:creationId xmlns:a16="http://schemas.microsoft.com/office/drawing/2014/main" id="{8EEA8F9F-FDB0-46C7-B4B8-EA91E1A492C0}"/>
                  </a:ext>
                </a:extLst>
              </p:cNvPr>
              <p:cNvGrpSpPr/>
              <p:nvPr/>
            </p:nvGrpSpPr>
            <p:grpSpPr>
              <a:xfrm>
                <a:off x="8392662" y="2670461"/>
                <a:ext cx="281917" cy="285412"/>
                <a:chOff x="8305105" y="1885308"/>
                <a:chExt cx="281917" cy="285412"/>
              </a:xfrm>
            </p:grpSpPr>
            <p:sp>
              <p:nvSpPr>
                <p:cNvPr id="1117" name="Oval">
                  <a:extLst>
                    <a:ext uri="{FF2B5EF4-FFF2-40B4-BE49-F238E27FC236}">
                      <a16:creationId xmlns:a16="http://schemas.microsoft.com/office/drawing/2014/main" id="{EB6D9528-4C0B-4F39-AECD-CB2782C42D98}"/>
                    </a:ext>
                  </a:extLst>
                </p:cNvPr>
                <p:cNvSpPr/>
                <p:nvPr/>
              </p:nvSpPr>
              <p:spPr>
                <a:xfrm>
                  <a:off x="8305105" y="1885308"/>
                  <a:ext cx="281917" cy="28541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A6A6A6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18" name="Add">
                  <a:extLst>
                    <a:ext uri="{FF2B5EF4-FFF2-40B4-BE49-F238E27FC236}">
                      <a16:creationId xmlns:a16="http://schemas.microsoft.com/office/drawing/2014/main" id="{3891DB66-B940-4088-8B92-D11E0C9DC12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flipV="1">
                  <a:off x="8379293" y="1960880"/>
                  <a:ext cx="133540" cy="133540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A6A6A6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pic>
            <p:nvPicPr>
              <p:cNvPr id="1115" name="그래픽 1114" descr="수신기">
                <a:extLst>
                  <a:ext uri="{FF2B5EF4-FFF2-40B4-BE49-F238E27FC236}">
                    <a16:creationId xmlns:a16="http://schemas.microsoft.com/office/drawing/2014/main" id="{1025A003-0FB6-49C8-809A-00CAF95D36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7376290" y="2711730"/>
                <a:ext cx="202878" cy="202874"/>
              </a:xfrm>
              <a:prstGeom prst="rect">
                <a:avLst/>
              </a:prstGeom>
            </p:spPr>
          </p:pic>
          <p:sp>
            <p:nvSpPr>
              <p:cNvPr id="1116" name="Arrow Down">
                <a:extLst>
                  <a:ext uri="{FF2B5EF4-FFF2-40B4-BE49-F238E27FC236}">
                    <a16:creationId xmlns:a16="http://schemas.microsoft.com/office/drawing/2014/main" id="{A8292FEC-51D1-4D79-954C-B6EDC47FB6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476391" y="2721625"/>
                <a:ext cx="63740" cy="88732"/>
              </a:xfrm>
              <a:custGeom>
                <a:avLst/>
                <a:gdLst>
                  <a:gd name="T0" fmla="*/ 163 w 331"/>
                  <a:gd name="T1" fmla="*/ 0 h 458"/>
                  <a:gd name="T2" fmla="*/ 150 w 331"/>
                  <a:gd name="T3" fmla="*/ 14 h 458"/>
                  <a:gd name="T4" fmla="*/ 150 w 331"/>
                  <a:gd name="T5" fmla="*/ 407 h 458"/>
                  <a:gd name="T6" fmla="*/ 28 w 331"/>
                  <a:gd name="T7" fmla="*/ 285 h 458"/>
                  <a:gd name="T8" fmla="*/ 18 w 331"/>
                  <a:gd name="T9" fmla="*/ 281 h 458"/>
                  <a:gd name="T10" fmla="*/ 9 w 331"/>
                  <a:gd name="T11" fmla="*/ 304 h 458"/>
                  <a:gd name="T12" fmla="*/ 164 w 331"/>
                  <a:gd name="T13" fmla="*/ 458 h 458"/>
                  <a:gd name="T14" fmla="*/ 318 w 331"/>
                  <a:gd name="T15" fmla="*/ 304 h 458"/>
                  <a:gd name="T16" fmla="*/ 299 w 331"/>
                  <a:gd name="T17" fmla="*/ 285 h 458"/>
                  <a:gd name="T18" fmla="*/ 177 w 331"/>
                  <a:gd name="T19" fmla="*/ 407 h 458"/>
                  <a:gd name="T20" fmla="*/ 177 w 331"/>
                  <a:gd name="T21" fmla="*/ 14 h 458"/>
                  <a:gd name="T22" fmla="*/ 163 w 331"/>
                  <a:gd name="T23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1" h="458">
                    <a:moveTo>
                      <a:pt x="163" y="0"/>
                    </a:moveTo>
                    <a:cubicBezTo>
                      <a:pt x="156" y="0"/>
                      <a:pt x="150" y="6"/>
                      <a:pt x="150" y="14"/>
                    </a:cubicBezTo>
                    <a:lnTo>
                      <a:pt x="150" y="407"/>
                    </a:lnTo>
                    <a:lnTo>
                      <a:pt x="28" y="285"/>
                    </a:lnTo>
                    <a:cubicBezTo>
                      <a:pt x="25" y="282"/>
                      <a:pt x="22" y="281"/>
                      <a:pt x="18" y="281"/>
                    </a:cubicBezTo>
                    <a:cubicBezTo>
                      <a:pt x="6" y="281"/>
                      <a:pt x="0" y="295"/>
                      <a:pt x="9" y="304"/>
                    </a:cubicBezTo>
                    <a:lnTo>
                      <a:pt x="164" y="458"/>
                    </a:lnTo>
                    <a:lnTo>
                      <a:pt x="318" y="304"/>
                    </a:lnTo>
                    <a:cubicBezTo>
                      <a:pt x="331" y="291"/>
                      <a:pt x="312" y="272"/>
                      <a:pt x="299" y="285"/>
                    </a:cubicBezTo>
                    <a:lnTo>
                      <a:pt x="177" y="407"/>
                    </a:lnTo>
                    <a:lnTo>
                      <a:pt x="177" y="14"/>
                    </a:lnTo>
                    <a:cubicBezTo>
                      <a:pt x="177" y="6"/>
                      <a:pt x="171" y="0"/>
                      <a:pt x="163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1270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123" name="그룹 1122">
              <a:extLst>
                <a:ext uri="{FF2B5EF4-FFF2-40B4-BE49-F238E27FC236}">
                  <a16:creationId xmlns:a16="http://schemas.microsoft.com/office/drawing/2014/main" id="{8DA96E51-369E-4A72-BBC1-E7AC4F17EEF2}"/>
                </a:ext>
              </a:extLst>
            </p:cNvPr>
            <p:cNvGrpSpPr/>
            <p:nvPr/>
          </p:nvGrpSpPr>
          <p:grpSpPr>
            <a:xfrm>
              <a:off x="4440957" y="4764117"/>
              <a:ext cx="5018236" cy="389830"/>
              <a:chOff x="4440957" y="3089651"/>
              <a:chExt cx="5018236" cy="389830"/>
            </a:xfrm>
          </p:grpSpPr>
          <p:sp>
            <p:nvSpPr>
              <p:cNvPr id="1124" name="Text Box">
                <a:extLst>
                  <a:ext uri="{FF2B5EF4-FFF2-40B4-BE49-F238E27FC236}">
                    <a16:creationId xmlns:a16="http://schemas.microsoft.com/office/drawing/2014/main" id="{083F7E4F-E538-44B8-B9F2-F5E6C5AF5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957" y="3089651"/>
                <a:ext cx="5018236" cy="389830"/>
              </a:xfrm>
              <a:prstGeom prst="roundRect">
                <a:avLst>
                  <a:gd name="adj" fmla="val 27943"/>
                </a:avLst>
              </a:prstGeom>
              <a:solidFill>
                <a:schemeClr val="bg1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125" name="직사각형 1124">
                <a:extLst>
                  <a:ext uri="{FF2B5EF4-FFF2-40B4-BE49-F238E27FC236}">
                    <a16:creationId xmlns:a16="http://schemas.microsoft.com/office/drawing/2014/main" id="{BB0D5779-2A3C-4FD0-9FEE-9BACA4463C29}"/>
                  </a:ext>
                </a:extLst>
              </p:cNvPr>
              <p:cNvSpPr/>
              <p:nvPr/>
            </p:nvSpPr>
            <p:spPr>
              <a:xfrm>
                <a:off x="6266272" y="3107595"/>
                <a:ext cx="755335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12:35</a:t>
                </a:r>
              </a:p>
              <a:p>
                <a:pPr lvl="0"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02:00:00</a:t>
                </a:r>
                <a:endPara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26" name="직사각형 1125">
                <a:extLst>
                  <a:ext uri="{FF2B5EF4-FFF2-40B4-BE49-F238E27FC236}">
                    <a16:creationId xmlns:a16="http://schemas.microsoft.com/office/drawing/2014/main" id="{24F739C6-8F49-4F55-8F87-FF4F43FA68A5}"/>
                  </a:ext>
                </a:extLst>
              </p:cNvPr>
              <p:cNvSpPr/>
              <p:nvPr/>
            </p:nvSpPr>
            <p:spPr>
              <a:xfrm>
                <a:off x="5151979" y="3107595"/>
                <a:ext cx="885179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127" name="직사각형 1126">
                <a:extLst>
                  <a:ext uri="{FF2B5EF4-FFF2-40B4-BE49-F238E27FC236}">
                    <a16:creationId xmlns:a16="http://schemas.microsoft.com/office/drawing/2014/main" id="{444ED80B-2E50-4728-A6B7-471E71E76FB6}"/>
                  </a:ext>
                </a:extLst>
              </p:cNvPr>
              <p:cNvSpPr/>
              <p:nvPr/>
            </p:nvSpPr>
            <p:spPr>
              <a:xfrm>
                <a:off x="4715814" y="3161456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6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128" name="그룹 1127">
                <a:extLst>
                  <a:ext uri="{FF2B5EF4-FFF2-40B4-BE49-F238E27FC236}">
                    <a16:creationId xmlns:a16="http://schemas.microsoft.com/office/drawing/2014/main" id="{EDFE7BCA-354C-45BB-AF79-51059001234C}"/>
                  </a:ext>
                </a:extLst>
              </p:cNvPr>
              <p:cNvGrpSpPr/>
              <p:nvPr/>
            </p:nvGrpSpPr>
            <p:grpSpPr>
              <a:xfrm>
                <a:off x="4531263" y="3208966"/>
                <a:ext cx="151200" cy="151200"/>
                <a:chOff x="4513261" y="2545982"/>
                <a:chExt cx="151200" cy="151200"/>
              </a:xfrm>
            </p:grpSpPr>
            <p:sp>
              <p:nvSpPr>
                <p:cNvPr id="1137" name="자유형: 도형 1136">
                  <a:extLst>
                    <a:ext uri="{FF2B5EF4-FFF2-40B4-BE49-F238E27FC236}">
                      <a16:creationId xmlns:a16="http://schemas.microsoft.com/office/drawing/2014/main" id="{FA22B3E1-AD7A-4D83-A36C-C61C2C65BE7F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1138" name="자유형: 도형 1137">
                  <a:extLst>
                    <a:ext uri="{FF2B5EF4-FFF2-40B4-BE49-F238E27FC236}">
                      <a16:creationId xmlns:a16="http://schemas.microsoft.com/office/drawing/2014/main" id="{E65A67C4-32E4-4555-900F-A24BDAE55941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  <p:grpSp>
            <p:nvGrpSpPr>
              <p:cNvPr id="1129" name="그룹 1128">
                <a:extLst>
                  <a:ext uri="{FF2B5EF4-FFF2-40B4-BE49-F238E27FC236}">
                    <a16:creationId xmlns:a16="http://schemas.microsoft.com/office/drawing/2014/main" id="{4EC66E46-232B-4C29-AF8A-B937847CB7A2}"/>
                  </a:ext>
                </a:extLst>
              </p:cNvPr>
              <p:cNvGrpSpPr/>
              <p:nvPr/>
            </p:nvGrpSpPr>
            <p:grpSpPr>
              <a:xfrm>
                <a:off x="8047538" y="3141860"/>
                <a:ext cx="281917" cy="285412"/>
                <a:chOff x="6001254" y="4517407"/>
                <a:chExt cx="488446" cy="488446"/>
              </a:xfrm>
            </p:grpSpPr>
            <p:sp>
              <p:nvSpPr>
                <p:cNvPr id="1135" name="Oval">
                  <a:extLst>
                    <a:ext uri="{FF2B5EF4-FFF2-40B4-BE49-F238E27FC236}">
                      <a16:creationId xmlns:a16="http://schemas.microsoft.com/office/drawing/2014/main" id="{7489728E-B9C8-4623-8329-C514BE5DD999}"/>
                    </a:ext>
                  </a:extLst>
                </p:cNvPr>
                <p:cNvSpPr/>
                <p:nvPr/>
              </p:nvSpPr>
              <p:spPr>
                <a:xfrm>
                  <a:off x="600125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36" name="Phone">
                  <a:extLst>
                    <a:ext uri="{FF2B5EF4-FFF2-40B4-BE49-F238E27FC236}">
                      <a16:creationId xmlns:a16="http://schemas.microsoft.com/office/drawing/2014/main" id="{D256D90C-4919-4ECF-B648-EEAF4E5950F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132808" y="4650046"/>
                  <a:ext cx="225335" cy="223169"/>
                </a:xfrm>
                <a:custGeom>
                  <a:avLst/>
                  <a:gdLst>
                    <a:gd name="T0" fmla="*/ 133 w 673"/>
                    <a:gd name="T1" fmla="*/ 1 h 668"/>
                    <a:gd name="T2" fmla="*/ 98 w 673"/>
                    <a:gd name="T3" fmla="*/ 11 h 668"/>
                    <a:gd name="T4" fmla="*/ 15 w 673"/>
                    <a:gd name="T5" fmla="*/ 88 h 668"/>
                    <a:gd name="T6" fmla="*/ 1 w 673"/>
                    <a:gd name="T7" fmla="*/ 121 h 668"/>
                    <a:gd name="T8" fmla="*/ 29 w 673"/>
                    <a:gd name="T9" fmla="*/ 226 h 668"/>
                    <a:gd name="T10" fmla="*/ 207 w 673"/>
                    <a:gd name="T11" fmla="*/ 461 h 668"/>
                    <a:gd name="T12" fmla="*/ 442 w 673"/>
                    <a:gd name="T13" fmla="*/ 639 h 668"/>
                    <a:gd name="T14" fmla="*/ 547 w 673"/>
                    <a:gd name="T15" fmla="*/ 667 h 668"/>
                    <a:gd name="T16" fmla="*/ 547 w 673"/>
                    <a:gd name="T17" fmla="*/ 667 h 668"/>
                    <a:gd name="T18" fmla="*/ 580 w 673"/>
                    <a:gd name="T19" fmla="*/ 653 h 668"/>
                    <a:gd name="T20" fmla="*/ 611 w 673"/>
                    <a:gd name="T21" fmla="*/ 625 h 668"/>
                    <a:gd name="T22" fmla="*/ 657 w 673"/>
                    <a:gd name="T23" fmla="*/ 570 h 668"/>
                    <a:gd name="T24" fmla="*/ 657 w 673"/>
                    <a:gd name="T25" fmla="*/ 570 h 668"/>
                    <a:gd name="T26" fmla="*/ 653 w 673"/>
                    <a:gd name="T27" fmla="*/ 507 h 668"/>
                    <a:gd name="T28" fmla="*/ 516 w 673"/>
                    <a:gd name="T29" fmla="*/ 417 h 668"/>
                    <a:gd name="T30" fmla="*/ 466 w 673"/>
                    <a:gd name="T31" fmla="*/ 421 h 668"/>
                    <a:gd name="T32" fmla="*/ 405 w 673"/>
                    <a:gd name="T33" fmla="*/ 455 h 668"/>
                    <a:gd name="T34" fmla="*/ 302 w 673"/>
                    <a:gd name="T35" fmla="*/ 366 h 668"/>
                    <a:gd name="T36" fmla="*/ 213 w 673"/>
                    <a:gd name="T37" fmla="*/ 264 h 668"/>
                    <a:gd name="T38" fmla="*/ 248 w 673"/>
                    <a:gd name="T39" fmla="*/ 203 h 668"/>
                    <a:gd name="T40" fmla="*/ 251 w 673"/>
                    <a:gd name="T41" fmla="*/ 152 h 668"/>
                    <a:gd name="T42" fmla="*/ 206 w 673"/>
                    <a:gd name="T43" fmla="*/ 83 h 668"/>
                    <a:gd name="T44" fmla="*/ 161 w 673"/>
                    <a:gd name="T45" fmla="*/ 15 h 668"/>
                    <a:gd name="T46" fmla="*/ 133 w 673"/>
                    <a:gd name="T47" fmla="*/ 1 h 668"/>
                    <a:gd name="T48" fmla="*/ 139 w 673"/>
                    <a:gd name="T49" fmla="*/ 31 h 668"/>
                    <a:gd name="T50" fmla="*/ 183 w 673"/>
                    <a:gd name="T51" fmla="*/ 97 h 668"/>
                    <a:gd name="T52" fmla="*/ 228 w 673"/>
                    <a:gd name="T53" fmla="*/ 166 h 668"/>
                    <a:gd name="T54" fmla="*/ 224 w 673"/>
                    <a:gd name="T55" fmla="*/ 190 h 668"/>
                    <a:gd name="T56" fmla="*/ 182 w 673"/>
                    <a:gd name="T57" fmla="*/ 264 h 668"/>
                    <a:gd name="T58" fmla="*/ 284 w 673"/>
                    <a:gd name="T59" fmla="*/ 385 h 668"/>
                    <a:gd name="T60" fmla="*/ 404 w 673"/>
                    <a:gd name="T61" fmla="*/ 486 h 668"/>
                    <a:gd name="T62" fmla="*/ 478 w 673"/>
                    <a:gd name="T63" fmla="*/ 444 h 668"/>
                    <a:gd name="T64" fmla="*/ 503 w 673"/>
                    <a:gd name="T65" fmla="*/ 440 h 668"/>
                    <a:gd name="T66" fmla="*/ 637 w 673"/>
                    <a:gd name="T67" fmla="*/ 529 h 668"/>
                    <a:gd name="T68" fmla="*/ 635 w 673"/>
                    <a:gd name="T69" fmla="*/ 555 h 668"/>
                    <a:gd name="T70" fmla="*/ 635 w 673"/>
                    <a:gd name="T71" fmla="*/ 555 h 668"/>
                    <a:gd name="T72" fmla="*/ 635 w 673"/>
                    <a:gd name="T73" fmla="*/ 555 h 668"/>
                    <a:gd name="T74" fmla="*/ 592 w 673"/>
                    <a:gd name="T75" fmla="*/ 606 h 668"/>
                    <a:gd name="T76" fmla="*/ 564 w 673"/>
                    <a:gd name="T77" fmla="*/ 632 h 668"/>
                    <a:gd name="T78" fmla="*/ 548 w 673"/>
                    <a:gd name="T79" fmla="*/ 641 h 668"/>
                    <a:gd name="T80" fmla="*/ 453 w 673"/>
                    <a:gd name="T81" fmla="*/ 615 h 668"/>
                    <a:gd name="T82" fmla="*/ 226 w 673"/>
                    <a:gd name="T83" fmla="*/ 442 h 668"/>
                    <a:gd name="T84" fmla="*/ 226 w 673"/>
                    <a:gd name="T85" fmla="*/ 442 h 668"/>
                    <a:gd name="T86" fmla="*/ 226 w 673"/>
                    <a:gd name="T87" fmla="*/ 442 h 668"/>
                    <a:gd name="T88" fmla="*/ 53 w 673"/>
                    <a:gd name="T89" fmla="*/ 215 h 668"/>
                    <a:gd name="T90" fmla="*/ 28 w 673"/>
                    <a:gd name="T91" fmla="*/ 120 h 668"/>
                    <a:gd name="T92" fmla="*/ 36 w 673"/>
                    <a:gd name="T93" fmla="*/ 104 h 668"/>
                    <a:gd name="T94" fmla="*/ 62 w 673"/>
                    <a:gd name="T95" fmla="*/ 76 h 668"/>
                    <a:gd name="T96" fmla="*/ 113 w 673"/>
                    <a:gd name="T97" fmla="*/ 33 h 668"/>
                    <a:gd name="T98" fmla="*/ 139 w 673"/>
                    <a:gd name="T99" fmla="*/ 31 h 6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673" h="668">
                      <a:moveTo>
                        <a:pt x="133" y="1"/>
                      </a:moveTo>
                      <a:cubicBezTo>
                        <a:pt x="122" y="0"/>
                        <a:pt x="110" y="3"/>
                        <a:pt x="98" y="11"/>
                      </a:cubicBezTo>
                      <a:cubicBezTo>
                        <a:pt x="67" y="36"/>
                        <a:pt x="37" y="58"/>
                        <a:pt x="15" y="88"/>
                      </a:cubicBezTo>
                      <a:cubicBezTo>
                        <a:pt x="7" y="98"/>
                        <a:pt x="0" y="108"/>
                        <a:pt x="1" y="121"/>
                      </a:cubicBezTo>
                      <a:cubicBezTo>
                        <a:pt x="1" y="133"/>
                        <a:pt x="3" y="170"/>
                        <a:pt x="29" y="226"/>
                      </a:cubicBezTo>
                      <a:cubicBezTo>
                        <a:pt x="55" y="283"/>
                        <a:pt x="107" y="360"/>
                        <a:pt x="207" y="461"/>
                      </a:cubicBezTo>
                      <a:cubicBezTo>
                        <a:pt x="308" y="561"/>
                        <a:pt x="386" y="613"/>
                        <a:pt x="442" y="639"/>
                      </a:cubicBezTo>
                      <a:cubicBezTo>
                        <a:pt x="498" y="666"/>
                        <a:pt x="535" y="667"/>
                        <a:pt x="547" y="667"/>
                      </a:cubicBezTo>
                      <a:lnTo>
                        <a:pt x="547" y="667"/>
                      </a:lnTo>
                      <a:cubicBezTo>
                        <a:pt x="560" y="668"/>
                        <a:pt x="570" y="661"/>
                        <a:pt x="580" y="653"/>
                      </a:cubicBezTo>
                      <a:cubicBezTo>
                        <a:pt x="590" y="646"/>
                        <a:pt x="601" y="635"/>
                        <a:pt x="611" y="625"/>
                      </a:cubicBezTo>
                      <a:cubicBezTo>
                        <a:pt x="632" y="604"/>
                        <a:pt x="650" y="581"/>
                        <a:pt x="657" y="570"/>
                      </a:cubicBezTo>
                      <a:lnTo>
                        <a:pt x="657" y="570"/>
                      </a:lnTo>
                      <a:cubicBezTo>
                        <a:pt x="673" y="547"/>
                        <a:pt x="670" y="520"/>
                        <a:pt x="653" y="507"/>
                      </a:cubicBezTo>
                      <a:cubicBezTo>
                        <a:pt x="607" y="478"/>
                        <a:pt x="563" y="446"/>
                        <a:pt x="516" y="417"/>
                      </a:cubicBezTo>
                      <a:cubicBezTo>
                        <a:pt x="501" y="408"/>
                        <a:pt x="482" y="412"/>
                        <a:pt x="466" y="421"/>
                      </a:cubicBezTo>
                      <a:cubicBezTo>
                        <a:pt x="452" y="428"/>
                        <a:pt x="414" y="450"/>
                        <a:pt x="405" y="455"/>
                      </a:cubicBezTo>
                      <a:cubicBezTo>
                        <a:pt x="398" y="451"/>
                        <a:pt x="367" y="431"/>
                        <a:pt x="302" y="366"/>
                      </a:cubicBezTo>
                      <a:cubicBezTo>
                        <a:pt x="237" y="301"/>
                        <a:pt x="218" y="270"/>
                        <a:pt x="213" y="264"/>
                      </a:cubicBezTo>
                      <a:cubicBezTo>
                        <a:pt x="219" y="254"/>
                        <a:pt x="240" y="216"/>
                        <a:pt x="248" y="203"/>
                      </a:cubicBezTo>
                      <a:cubicBezTo>
                        <a:pt x="258" y="184"/>
                        <a:pt x="259" y="165"/>
                        <a:pt x="251" y="152"/>
                      </a:cubicBezTo>
                      <a:cubicBezTo>
                        <a:pt x="234" y="126"/>
                        <a:pt x="220" y="104"/>
                        <a:pt x="206" y="83"/>
                      </a:cubicBezTo>
                      <a:cubicBezTo>
                        <a:pt x="185" y="52"/>
                        <a:pt x="166" y="22"/>
                        <a:pt x="161" y="15"/>
                      </a:cubicBezTo>
                      <a:cubicBezTo>
                        <a:pt x="155" y="7"/>
                        <a:pt x="145" y="1"/>
                        <a:pt x="133" y="1"/>
                      </a:cubicBezTo>
                      <a:close/>
                      <a:moveTo>
                        <a:pt x="139" y="31"/>
                      </a:moveTo>
                      <a:cubicBezTo>
                        <a:pt x="142" y="34"/>
                        <a:pt x="163" y="66"/>
                        <a:pt x="183" y="97"/>
                      </a:cubicBezTo>
                      <a:cubicBezTo>
                        <a:pt x="204" y="128"/>
                        <a:pt x="225" y="160"/>
                        <a:pt x="228" y="166"/>
                      </a:cubicBezTo>
                      <a:cubicBezTo>
                        <a:pt x="231" y="176"/>
                        <a:pt x="228" y="182"/>
                        <a:pt x="224" y="190"/>
                      </a:cubicBezTo>
                      <a:cubicBezTo>
                        <a:pt x="210" y="216"/>
                        <a:pt x="195" y="242"/>
                        <a:pt x="182" y="264"/>
                      </a:cubicBezTo>
                      <a:cubicBezTo>
                        <a:pt x="224" y="325"/>
                        <a:pt x="242" y="342"/>
                        <a:pt x="284" y="385"/>
                      </a:cubicBezTo>
                      <a:cubicBezTo>
                        <a:pt x="321" y="421"/>
                        <a:pt x="359" y="459"/>
                        <a:pt x="404" y="486"/>
                      </a:cubicBezTo>
                      <a:cubicBezTo>
                        <a:pt x="429" y="472"/>
                        <a:pt x="453" y="458"/>
                        <a:pt x="478" y="444"/>
                      </a:cubicBezTo>
                      <a:cubicBezTo>
                        <a:pt x="486" y="439"/>
                        <a:pt x="495" y="440"/>
                        <a:pt x="503" y="440"/>
                      </a:cubicBezTo>
                      <a:cubicBezTo>
                        <a:pt x="513" y="447"/>
                        <a:pt x="630" y="524"/>
                        <a:pt x="637" y="529"/>
                      </a:cubicBezTo>
                      <a:cubicBezTo>
                        <a:pt x="639" y="530"/>
                        <a:pt x="645" y="541"/>
                        <a:pt x="635" y="555"/>
                      </a:cubicBezTo>
                      <a:lnTo>
                        <a:pt x="635" y="555"/>
                      </a:lnTo>
                      <a:lnTo>
                        <a:pt x="635" y="555"/>
                      </a:lnTo>
                      <a:cubicBezTo>
                        <a:pt x="630" y="563"/>
                        <a:pt x="611" y="586"/>
                        <a:pt x="592" y="606"/>
                      </a:cubicBezTo>
                      <a:cubicBezTo>
                        <a:pt x="582" y="616"/>
                        <a:pt x="572" y="626"/>
                        <a:pt x="564" y="632"/>
                      </a:cubicBezTo>
                      <a:cubicBezTo>
                        <a:pt x="556" y="638"/>
                        <a:pt x="548" y="641"/>
                        <a:pt x="548" y="641"/>
                      </a:cubicBezTo>
                      <a:cubicBezTo>
                        <a:pt x="535" y="640"/>
                        <a:pt x="506" y="640"/>
                        <a:pt x="453" y="615"/>
                      </a:cubicBezTo>
                      <a:cubicBezTo>
                        <a:pt x="400" y="590"/>
                        <a:pt x="325" y="541"/>
                        <a:pt x="226" y="442"/>
                      </a:cubicBezTo>
                      <a:lnTo>
                        <a:pt x="226" y="442"/>
                      </a:lnTo>
                      <a:lnTo>
                        <a:pt x="226" y="442"/>
                      </a:lnTo>
                      <a:cubicBezTo>
                        <a:pt x="127" y="343"/>
                        <a:pt x="78" y="268"/>
                        <a:pt x="53" y="215"/>
                      </a:cubicBezTo>
                      <a:cubicBezTo>
                        <a:pt x="28" y="162"/>
                        <a:pt x="28" y="133"/>
                        <a:pt x="28" y="120"/>
                      </a:cubicBezTo>
                      <a:cubicBezTo>
                        <a:pt x="28" y="120"/>
                        <a:pt x="30" y="113"/>
                        <a:pt x="36" y="104"/>
                      </a:cubicBezTo>
                      <a:cubicBezTo>
                        <a:pt x="43" y="96"/>
                        <a:pt x="52" y="86"/>
                        <a:pt x="62" y="76"/>
                      </a:cubicBezTo>
                      <a:cubicBezTo>
                        <a:pt x="82" y="57"/>
                        <a:pt x="105" y="39"/>
                        <a:pt x="113" y="33"/>
                      </a:cubicBezTo>
                      <a:cubicBezTo>
                        <a:pt x="123" y="26"/>
                        <a:pt x="132" y="24"/>
                        <a:pt x="139" y="3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130" name="그룹 1129">
                <a:extLst>
                  <a:ext uri="{FF2B5EF4-FFF2-40B4-BE49-F238E27FC236}">
                    <a16:creationId xmlns:a16="http://schemas.microsoft.com/office/drawing/2014/main" id="{288F456C-99D5-48BF-A42F-441CD54F110F}"/>
                  </a:ext>
                </a:extLst>
              </p:cNvPr>
              <p:cNvGrpSpPr/>
              <p:nvPr/>
            </p:nvGrpSpPr>
            <p:grpSpPr>
              <a:xfrm>
                <a:off x="8392662" y="3141860"/>
                <a:ext cx="281917" cy="285412"/>
                <a:chOff x="8305105" y="1885308"/>
                <a:chExt cx="281917" cy="285412"/>
              </a:xfrm>
            </p:grpSpPr>
            <p:sp>
              <p:nvSpPr>
                <p:cNvPr id="1133" name="Oval">
                  <a:extLst>
                    <a:ext uri="{FF2B5EF4-FFF2-40B4-BE49-F238E27FC236}">
                      <a16:creationId xmlns:a16="http://schemas.microsoft.com/office/drawing/2014/main" id="{5675D8D4-13D3-415D-84A7-09161108B886}"/>
                    </a:ext>
                  </a:extLst>
                </p:cNvPr>
                <p:cNvSpPr/>
                <p:nvPr/>
              </p:nvSpPr>
              <p:spPr>
                <a:xfrm>
                  <a:off x="8305105" y="1885308"/>
                  <a:ext cx="281917" cy="28541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A6A6A6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34" name="Add">
                  <a:extLst>
                    <a:ext uri="{FF2B5EF4-FFF2-40B4-BE49-F238E27FC236}">
                      <a16:creationId xmlns:a16="http://schemas.microsoft.com/office/drawing/2014/main" id="{6848DBAF-C5DE-4A24-8A85-10FBD792E66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flipV="1">
                  <a:off x="8379293" y="1960880"/>
                  <a:ext cx="133540" cy="133540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A6A6A6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pic>
            <p:nvPicPr>
              <p:cNvPr id="1131" name="그래픽 1130" descr="수신기">
                <a:extLst>
                  <a:ext uri="{FF2B5EF4-FFF2-40B4-BE49-F238E27FC236}">
                    <a16:creationId xmlns:a16="http://schemas.microsoft.com/office/drawing/2014/main" id="{D3B16F76-9843-4C35-9064-C4316F69EA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7376290" y="3183129"/>
                <a:ext cx="202878" cy="202874"/>
              </a:xfrm>
              <a:prstGeom prst="rect">
                <a:avLst/>
              </a:prstGeom>
            </p:spPr>
          </p:pic>
          <p:sp>
            <p:nvSpPr>
              <p:cNvPr id="1132" name="Arrow Down">
                <a:extLst>
                  <a:ext uri="{FF2B5EF4-FFF2-40B4-BE49-F238E27FC236}">
                    <a16:creationId xmlns:a16="http://schemas.microsoft.com/office/drawing/2014/main" id="{5AB84D88-BB71-4E58-8B17-A137205238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7476391" y="3193024"/>
                <a:ext cx="63740" cy="88732"/>
              </a:xfrm>
              <a:custGeom>
                <a:avLst/>
                <a:gdLst>
                  <a:gd name="T0" fmla="*/ 163 w 331"/>
                  <a:gd name="T1" fmla="*/ 0 h 458"/>
                  <a:gd name="T2" fmla="*/ 150 w 331"/>
                  <a:gd name="T3" fmla="*/ 14 h 458"/>
                  <a:gd name="T4" fmla="*/ 150 w 331"/>
                  <a:gd name="T5" fmla="*/ 407 h 458"/>
                  <a:gd name="T6" fmla="*/ 28 w 331"/>
                  <a:gd name="T7" fmla="*/ 285 h 458"/>
                  <a:gd name="T8" fmla="*/ 18 w 331"/>
                  <a:gd name="T9" fmla="*/ 281 h 458"/>
                  <a:gd name="T10" fmla="*/ 9 w 331"/>
                  <a:gd name="T11" fmla="*/ 304 h 458"/>
                  <a:gd name="T12" fmla="*/ 164 w 331"/>
                  <a:gd name="T13" fmla="*/ 458 h 458"/>
                  <a:gd name="T14" fmla="*/ 318 w 331"/>
                  <a:gd name="T15" fmla="*/ 304 h 458"/>
                  <a:gd name="T16" fmla="*/ 299 w 331"/>
                  <a:gd name="T17" fmla="*/ 285 h 458"/>
                  <a:gd name="T18" fmla="*/ 177 w 331"/>
                  <a:gd name="T19" fmla="*/ 407 h 458"/>
                  <a:gd name="T20" fmla="*/ 177 w 331"/>
                  <a:gd name="T21" fmla="*/ 14 h 458"/>
                  <a:gd name="T22" fmla="*/ 163 w 331"/>
                  <a:gd name="T23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1" h="458">
                    <a:moveTo>
                      <a:pt x="163" y="0"/>
                    </a:moveTo>
                    <a:cubicBezTo>
                      <a:pt x="156" y="0"/>
                      <a:pt x="150" y="6"/>
                      <a:pt x="150" y="14"/>
                    </a:cubicBezTo>
                    <a:lnTo>
                      <a:pt x="150" y="407"/>
                    </a:lnTo>
                    <a:lnTo>
                      <a:pt x="28" y="285"/>
                    </a:lnTo>
                    <a:cubicBezTo>
                      <a:pt x="25" y="282"/>
                      <a:pt x="22" y="281"/>
                      <a:pt x="18" y="281"/>
                    </a:cubicBezTo>
                    <a:cubicBezTo>
                      <a:pt x="6" y="281"/>
                      <a:pt x="0" y="295"/>
                      <a:pt x="9" y="304"/>
                    </a:cubicBezTo>
                    <a:lnTo>
                      <a:pt x="164" y="458"/>
                    </a:lnTo>
                    <a:lnTo>
                      <a:pt x="318" y="304"/>
                    </a:lnTo>
                    <a:cubicBezTo>
                      <a:pt x="331" y="291"/>
                      <a:pt x="312" y="272"/>
                      <a:pt x="299" y="285"/>
                    </a:cubicBezTo>
                    <a:lnTo>
                      <a:pt x="177" y="407"/>
                    </a:lnTo>
                    <a:lnTo>
                      <a:pt x="177" y="14"/>
                    </a:lnTo>
                    <a:cubicBezTo>
                      <a:pt x="177" y="6"/>
                      <a:pt x="171" y="0"/>
                      <a:pt x="163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12700">
                <a:solidFill>
                  <a:schemeClr val="accent4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44B6984B-4311-4155-B819-7E381A4201F7}"/>
              </a:ext>
            </a:extLst>
          </p:cNvPr>
          <p:cNvGrpSpPr/>
          <p:nvPr/>
        </p:nvGrpSpPr>
        <p:grpSpPr>
          <a:xfrm>
            <a:off x="4395353" y="5202056"/>
            <a:ext cx="5063840" cy="1098362"/>
            <a:chOff x="4395353" y="5221106"/>
            <a:chExt cx="5063840" cy="1098362"/>
          </a:xfrm>
        </p:grpSpPr>
        <p:sp>
          <p:nvSpPr>
            <p:cNvPr id="1140" name="Password Box">
              <a:extLst>
                <a:ext uri="{FF2B5EF4-FFF2-40B4-BE49-F238E27FC236}">
                  <a16:creationId xmlns:a16="http://schemas.microsoft.com/office/drawing/2014/main" id="{4BA8979C-8F30-4648-BF23-1ECE635B00EA}"/>
                </a:ext>
              </a:extLst>
            </p:cNvPr>
            <p:cNvSpPr/>
            <p:nvPr/>
          </p:nvSpPr>
          <p:spPr>
            <a:xfrm>
              <a:off x="4395353" y="5221106"/>
              <a:ext cx="1772007" cy="216000"/>
            </a:xfrm>
            <a:prstGeom prst="round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8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월요일</a:t>
              </a:r>
              <a:endParaRPr kumimoji="0" lang="en-US" sz="8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1141" name="그룹 1140">
              <a:extLst>
                <a:ext uri="{FF2B5EF4-FFF2-40B4-BE49-F238E27FC236}">
                  <a16:creationId xmlns:a16="http://schemas.microsoft.com/office/drawing/2014/main" id="{8705C9B3-1DC0-41A9-909B-F18A3502B070}"/>
                </a:ext>
              </a:extLst>
            </p:cNvPr>
            <p:cNvGrpSpPr/>
            <p:nvPr/>
          </p:nvGrpSpPr>
          <p:grpSpPr>
            <a:xfrm>
              <a:off x="4440957" y="5475909"/>
              <a:ext cx="5018236" cy="389830"/>
              <a:chOff x="4440957" y="2186609"/>
              <a:chExt cx="5018236" cy="389830"/>
            </a:xfrm>
          </p:grpSpPr>
          <p:sp>
            <p:nvSpPr>
              <p:cNvPr id="1174" name="Text Box">
                <a:extLst>
                  <a:ext uri="{FF2B5EF4-FFF2-40B4-BE49-F238E27FC236}">
                    <a16:creationId xmlns:a16="http://schemas.microsoft.com/office/drawing/2014/main" id="{C03294D9-8F9E-4BF9-A739-F88005297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957" y="2186609"/>
                <a:ext cx="5018236" cy="389830"/>
              </a:xfrm>
              <a:prstGeom prst="roundRect">
                <a:avLst>
                  <a:gd name="adj" fmla="val 27943"/>
                </a:avLst>
              </a:prstGeom>
              <a:solidFill>
                <a:schemeClr val="bg1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175" name="직사각형 1174">
                <a:extLst>
                  <a:ext uri="{FF2B5EF4-FFF2-40B4-BE49-F238E27FC236}">
                    <a16:creationId xmlns:a16="http://schemas.microsoft.com/office/drawing/2014/main" id="{49C71EF9-7BEA-449B-B43E-C5164DD9949D}"/>
                  </a:ext>
                </a:extLst>
              </p:cNvPr>
              <p:cNvSpPr/>
              <p:nvPr/>
            </p:nvSpPr>
            <p:spPr>
              <a:xfrm>
                <a:off x="6266272" y="2204553"/>
                <a:ext cx="755335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12:35</a:t>
                </a:r>
              </a:p>
              <a:p>
                <a:pPr lvl="0"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02:00:00</a:t>
                </a:r>
                <a:endPara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76" name="직사각형 1175">
                <a:extLst>
                  <a:ext uri="{FF2B5EF4-FFF2-40B4-BE49-F238E27FC236}">
                    <a16:creationId xmlns:a16="http://schemas.microsoft.com/office/drawing/2014/main" id="{A248A711-16F0-4055-9C7D-BAE9EBF62CEA}"/>
                  </a:ext>
                </a:extLst>
              </p:cNvPr>
              <p:cNvSpPr/>
              <p:nvPr/>
            </p:nvSpPr>
            <p:spPr>
              <a:xfrm>
                <a:off x="5151979" y="2204553"/>
                <a:ext cx="885179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177" name="직사각형 1176">
                <a:extLst>
                  <a:ext uri="{FF2B5EF4-FFF2-40B4-BE49-F238E27FC236}">
                    <a16:creationId xmlns:a16="http://schemas.microsoft.com/office/drawing/2014/main" id="{7E43EE3D-982D-4F05-AF40-3171C30ABA2F}"/>
                  </a:ext>
                </a:extLst>
              </p:cNvPr>
              <p:cNvSpPr/>
              <p:nvPr/>
            </p:nvSpPr>
            <p:spPr>
              <a:xfrm>
                <a:off x="4715814" y="2258414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4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178" name="그룹 1177">
                <a:extLst>
                  <a:ext uri="{FF2B5EF4-FFF2-40B4-BE49-F238E27FC236}">
                    <a16:creationId xmlns:a16="http://schemas.microsoft.com/office/drawing/2014/main" id="{3143D303-B685-47F6-9462-CC8A1FF5E3AF}"/>
                  </a:ext>
                </a:extLst>
              </p:cNvPr>
              <p:cNvGrpSpPr/>
              <p:nvPr/>
            </p:nvGrpSpPr>
            <p:grpSpPr>
              <a:xfrm>
                <a:off x="4531263" y="2305924"/>
                <a:ext cx="151200" cy="151200"/>
                <a:chOff x="4513261" y="2545982"/>
                <a:chExt cx="151200" cy="151200"/>
              </a:xfrm>
            </p:grpSpPr>
            <p:sp>
              <p:nvSpPr>
                <p:cNvPr id="1201" name="자유형: 도형 1200">
                  <a:extLst>
                    <a:ext uri="{FF2B5EF4-FFF2-40B4-BE49-F238E27FC236}">
                      <a16:creationId xmlns:a16="http://schemas.microsoft.com/office/drawing/2014/main" id="{F504D7C5-DD02-48C2-8CF4-7FE882601F8D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1202" name="자유형: 도형 1201">
                  <a:extLst>
                    <a:ext uri="{FF2B5EF4-FFF2-40B4-BE49-F238E27FC236}">
                      <a16:creationId xmlns:a16="http://schemas.microsoft.com/office/drawing/2014/main" id="{EF424FBA-84B0-49B4-BE59-A27256776528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  <p:pic>
            <p:nvPicPr>
              <p:cNvPr id="1179" name="그래픽 1178" descr="수신기">
                <a:extLst>
                  <a:ext uri="{FF2B5EF4-FFF2-40B4-BE49-F238E27FC236}">
                    <a16:creationId xmlns:a16="http://schemas.microsoft.com/office/drawing/2014/main" id="{1D8333B0-B6CA-49ED-9B2E-D1FE6B6B35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7367369" y="2280087"/>
                <a:ext cx="202876" cy="202874"/>
              </a:xfrm>
              <a:prstGeom prst="rect">
                <a:avLst/>
              </a:prstGeom>
            </p:spPr>
          </p:pic>
          <p:grpSp>
            <p:nvGrpSpPr>
              <p:cNvPr id="1180" name="그룹 1179">
                <a:extLst>
                  <a:ext uri="{FF2B5EF4-FFF2-40B4-BE49-F238E27FC236}">
                    <a16:creationId xmlns:a16="http://schemas.microsoft.com/office/drawing/2014/main" id="{F37D2172-C09D-4D06-8AE7-F5C04C765DC8}"/>
                  </a:ext>
                </a:extLst>
              </p:cNvPr>
              <p:cNvGrpSpPr/>
              <p:nvPr/>
            </p:nvGrpSpPr>
            <p:grpSpPr>
              <a:xfrm>
                <a:off x="7466747" y="2306567"/>
                <a:ext cx="115092" cy="77415"/>
                <a:chOff x="362714" y="5053843"/>
                <a:chExt cx="161232" cy="108450"/>
              </a:xfrm>
            </p:grpSpPr>
            <p:sp>
              <p:nvSpPr>
                <p:cNvPr id="1199" name="Accept">
                  <a:extLst>
                    <a:ext uri="{FF2B5EF4-FFF2-40B4-BE49-F238E27FC236}">
                      <a16:creationId xmlns:a16="http://schemas.microsoft.com/office/drawing/2014/main" id="{234CBC1A-DF29-4F9E-918F-18BF10CF180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01748" y="5053843"/>
                  <a:ext cx="122198" cy="108450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 w="12700">
                  <a:solidFill>
                    <a:srgbClr val="FF0000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200" name="Arrow Down">
                  <a:extLst>
                    <a:ext uri="{FF2B5EF4-FFF2-40B4-BE49-F238E27FC236}">
                      <a16:creationId xmlns:a16="http://schemas.microsoft.com/office/drawing/2014/main" id="{42C87B9E-B6BA-452D-9A32-75BC33AB6AD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8828259" flipH="1" flipV="1">
                  <a:off x="377672" y="5070497"/>
                  <a:ext cx="76292" cy="106208"/>
                </a:xfrm>
                <a:custGeom>
                  <a:avLst/>
                  <a:gdLst>
                    <a:gd name="T0" fmla="*/ 163 w 331"/>
                    <a:gd name="T1" fmla="*/ 0 h 458"/>
                    <a:gd name="T2" fmla="*/ 150 w 331"/>
                    <a:gd name="T3" fmla="*/ 14 h 458"/>
                    <a:gd name="T4" fmla="*/ 150 w 331"/>
                    <a:gd name="T5" fmla="*/ 407 h 458"/>
                    <a:gd name="T6" fmla="*/ 28 w 331"/>
                    <a:gd name="T7" fmla="*/ 285 h 458"/>
                    <a:gd name="T8" fmla="*/ 18 w 331"/>
                    <a:gd name="T9" fmla="*/ 281 h 458"/>
                    <a:gd name="T10" fmla="*/ 9 w 331"/>
                    <a:gd name="T11" fmla="*/ 304 h 458"/>
                    <a:gd name="T12" fmla="*/ 164 w 331"/>
                    <a:gd name="T13" fmla="*/ 458 h 458"/>
                    <a:gd name="T14" fmla="*/ 318 w 331"/>
                    <a:gd name="T15" fmla="*/ 304 h 458"/>
                    <a:gd name="T16" fmla="*/ 299 w 331"/>
                    <a:gd name="T17" fmla="*/ 285 h 458"/>
                    <a:gd name="T18" fmla="*/ 177 w 331"/>
                    <a:gd name="T19" fmla="*/ 407 h 458"/>
                    <a:gd name="T20" fmla="*/ 177 w 331"/>
                    <a:gd name="T21" fmla="*/ 14 h 458"/>
                    <a:gd name="T22" fmla="*/ 163 w 331"/>
                    <a:gd name="T23" fmla="*/ 0 h 4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31" h="458">
                      <a:moveTo>
                        <a:pt x="163" y="0"/>
                      </a:moveTo>
                      <a:cubicBezTo>
                        <a:pt x="156" y="0"/>
                        <a:pt x="150" y="6"/>
                        <a:pt x="150" y="14"/>
                      </a:cubicBezTo>
                      <a:lnTo>
                        <a:pt x="150" y="407"/>
                      </a:lnTo>
                      <a:lnTo>
                        <a:pt x="28" y="285"/>
                      </a:lnTo>
                      <a:cubicBezTo>
                        <a:pt x="25" y="282"/>
                        <a:pt x="22" y="281"/>
                        <a:pt x="18" y="281"/>
                      </a:cubicBezTo>
                      <a:cubicBezTo>
                        <a:pt x="6" y="281"/>
                        <a:pt x="0" y="295"/>
                        <a:pt x="9" y="304"/>
                      </a:cubicBezTo>
                      <a:lnTo>
                        <a:pt x="164" y="458"/>
                      </a:lnTo>
                      <a:lnTo>
                        <a:pt x="318" y="304"/>
                      </a:lnTo>
                      <a:cubicBezTo>
                        <a:pt x="331" y="291"/>
                        <a:pt x="312" y="272"/>
                        <a:pt x="299" y="285"/>
                      </a:cubicBezTo>
                      <a:lnTo>
                        <a:pt x="177" y="407"/>
                      </a:lnTo>
                      <a:lnTo>
                        <a:pt x="177" y="14"/>
                      </a:lnTo>
                      <a:cubicBezTo>
                        <a:pt x="177" y="6"/>
                        <a:pt x="171" y="0"/>
                        <a:pt x="163" y="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 w="127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181" name="그룹 1180">
                <a:extLst>
                  <a:ext uri="{FF2B5EF4-FFF2-40B4-BE49-F238E27FC236}">
                    <a16:creationId xmlns:a16="http://schemas.microsoft.com/office/drawing/2014/main" id="{2407ADAA-C136-4604-B92A-B20CC719A815}"/>
                  </a:ext>
                </a:extLst>
              </p:cNvPr>
              <p:cNvGrpSpPr/>
              <p:nvPr/>
            </p:nvGrpSpPr>
            <p:grpSpPr>
              <a:xfrm>
                <a:off x="8741846" y="2238818"/>
                <a:ext cx="281917" cy="285412"/>
                <a:chOff x="6284958" y="3632365"/>
                <a:chExt cx="513408" cy="513408"/>
              </a:xfrm>
            </p:grpSpPr>
            <p:sp>
              <p:nvSpPr>
                <p:cNvPr id="1197" name="Oval">
                  <a:extLst>
                    <a:ext uri="{FF2B5EF4-FFF2-40B4-BE49-F238E27FC236}">
                      <a16:creationId xmlns:a16="http://schemas.microsoft.com/office/drawing/2014/main" id="{1B0D2296-ACEA-4F95-B3C2-4042CEBEB2BB}"/>
                    </a:ext>
                  </a:extLst>
                </p:cNvPr>
                <p:cNvSpPr/>
                <p:nvPr/>
              </p:nvSpPr>
              <p:spPr>
                <a:xfrm>
                  <a:off x="6284958" y="3632365"/>
                  <a:ext cx="513408" cy="513408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98" name="Create">
                  <a:extLst>
                    <a:ext uri="{FF2B5EF4-FFF2-40B4-BE49-F238E27FC236}">
                      <a16:creationId xmlns:a16="http://schemas.microsoft.com/office/drawing/2014/main" id="{82BC83E3-0993-4F37-9420-5F9BAE74A39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423965" y="3772514"/>
                  <a:ext cx="235396" cy="233110"/>
                </a:xfrm>
                <a:custGeom>
                  <a:avLst/>
                  <a:gdLst>
                    <a:gd name="T0" fmla="*/ 612 w 672"/>
                    <a:gd name="T1" fmla="*/ 0 h 666"/>
                    <a:gd name="T2" fmla="*/ 573 w 672"/>
                    <a:gd name="T3" fmla="*/ 16 h 666"/>
                    <a:gd name="T4" fmla="*/ 564 w 672"/>
                    <a:gd name="T5" fmla="*/ 25 h 666"/>
                    <a:gd name="T6" fmla="*/ 641 w 672"/>
                    <a:gd name="T7" fmla="*/ 102 h 666"/>
                    <a:gd name="T8" fmla="*/ 651 w 672"/>
                    <a:gd name="T9" fmla="*/ 93 h 666"/>
                    <a:gd name="T10" fmla="*/ 651 w 672"/>
                    <a:gd name="T11" fmla="*/ 16 h 666"/>
                    <a:gd name="T12" fmla="*/ 612 w 672"/>
                    <a:gd name="T13" fmla="*/ 0 h 666"/>
                    <a:gd name="T14" fmla="*/ 548 w 672"/>
                    <a:gd name="T15" fmla="*/ 41 h 666"/>
                    <a:gd name="T16" fmla="*/ 192 w 672"/>
                    <a:gd name="T17" fmla="*/ 399 h 666"/>
                    <a:gd name="T18" fmla="*/ 188 w 672"/>
                    <a:gd name="T19" fmla="*/ 405 h 666"/>
                    <a:gd name="T20" fmla="*/ 174 w 672"/>
                    <a:gd name="T21" fmla="*/ 477 h 666"/>
                    <a:gd name="T22" fmla="*/ 189 w 672"/>
                    <a:gd name="T23" fmla="*/ 493 h 666"/>
                    <a:gd name="T24" fmla="*/ 261 w 672"/>
                    <a:gd name="T25" fmla="*/ 478 h 666"/>
                    <a:gd name="T26" fmla="*/ 268 w 672"/>
                    <a:gd name="T27" fmla="*/ 474 h 666"/>
                    <a:gd name="T28" fmla="*/ 625 w 672"/>
                    <a:gd name="T29" fmla="*/ 119 h 666"/>
                    <a:gd name="T30" fmla="*/ 607 w 672"/>
                    <a:gd name="T31" fmla="*/ 100 h 666"/>
                    <a:gd name="T32" fmla="*/ 253 w 672"/>
                    <a:gd name="T33" fmla="*/ 452 h 666"/>
                    <a:gd name="T34" fmla="*/ 215 w 672"/>
                    <a:gd name="T35" fmla="*/ 413 h 666"/>
                    <a:gd name="T36" fmla="*/ 567 w 672"/>
                    <a:gd name="T37" fmla="*/ 60 h 666"/>
                    <a:gd name="T38" fmla="*/ 548 w 672"/>
                    <a:gd name="T39" fmla="*/ 41 h 666"/>
                    <a:gd name="T40" fmla="*/ 13 w 672"/>
                    <a:gd name="T41" fmla="*/ 80 h 666"/>
                    <a:gd name="T42" fmla="*/ 0 w 672"/>
                    <a:gd name="T43" fmla="*/ 93 h 666"/>
                    <a:gd name="T44" fmla="*/ 0 w 672"/>
                    <a:gd name="T45" fmla="*/ 653 h 666"/>
                    <a:gd name="T46" fmla="*/ 13 w 672"/>
                    <a:gd name="T47" fmla="*/ 666 h 666"/>
                    <a:gd name="T48" fmla="*/ 573 w 672"/>
                    <a:gd name="T49" fmla="*/ 666 h 666"/>
                    <a:gd name="T50" fmla="*/ 587 w 672"/>
                    <a:gd name="T51" fmla="*/ 653 h 666"/>
                    <a:gd name="T52" fmla="*/ 587 w 672"/>
                    <a:gd name="T53" fmla="*/ 186 h 666"/>
                    <a:gd name="T54" fmla="*/ 560 w 672"/>
                    <a:gd name="T55" fmla="*/ 213 h 666"/>
                    <a:gd name="T56" fmla="*/ 560 w 672"/>
                    <a:gd name="T57" fmla="*/ 640 h 666"/>
                    <a:gd name="T58" fmla="*/ 27 w 672"/>
                    <a:gd name="T59" fmla="*/ 640 h 666"/>
                    <a:gd name="T60" fmla="*/ 27 w 672"/>
                    <a:gd name="T61" fmla="*/ 106 h 666"/>
                    <a:gd name="T62" fmla="*/ 453 w 672"/>
                    <a:gd name="T63" fmla="*/ 106 h 666"/>
                    <a:gd name="T64" fmla="*/ 480 w 672"/>
                    <a:gd name="T65" fmla="*/ 80 h 666"/>
                    <a:gd name="T66" fmla="*/ 13 w 672"/>
                    <a:gd name="T67" fmla="*/ 80 h 6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72" h="666">
                      <a:moveTo>
                        <a:pt x="612" y="0"/>
                      </a:moveTo>
                      <a:cubicBezTo>
                        <a:pt x="598" y="0"/>
                        <a:pt x="584" y="5"/>
                        <a:pt x="573" y="16"/>
                      </a:cubicBezTo>
                      <a:lnTo>
                        <a:pt x="564" y="25"/>
                      </a:lnTo>
                      <a:lnTo>
                        <a:pt x="641" y="102"/>
                      </a:lnTo>
                      <a:lnTo>
                        <a:pt x="651" y="93"/>
                      </a:lnTo>
                      <a:cubicBezTo>
                        <a:pt x="672" y="72"/>
                        <a:pt x="672" y="37"/>
                        <a:pt x="651" y="16"/>
                      </a:cubicBezTo>
                      <a:cubicBezTo>
                        <a:pt x="640" y="5"/>
                        <a:pt x="626" y="0"/>
                        <a:pt x="612" y="0"/>
                      </a:cubicBezTo>
                      <a:close/>
                      <a:moveTo>
                        <a:pt x="548" y="41"/>
                      </a:moveTo>
                      <a:lnTo>
                        <a:pt x="192" y="399"/>
                      </a:lnTo>
                      <a:cubicBezTo>
                        <a:pt x="190" y="400"/>
                        <a:pt x="189" y="403"/>
                        <a:pt x="188" y="405"/>
                      </a:cubicBezTo>
                      <a:lnTo>
                        <a:pt x="174" y="477"/>
                      </a:lnTo>
                      <a:cubicBezTo>
                        <a:pt x="172" y="486"/>
                        <a:pt x="180" y="494"/>
                        <a:pt x="189" y="493"/>
                      </a:cubicBezTo>
                      <a:lnTo>
                        <a:pt x="261" y="478"/>
                      </a:lnTo>
                      <a:cubicBezTo>
                        <a:pt x="264" y="478"/>
                        <a:pt x="266" y="476"/>
                        <a:pt x="268" y="474"/>
                      </a:cubicBezTo>
                      <a:lnTo>
                        <a:pt x="625" y="119"/>
                      </a:lnTo>
                      <a:lnTo>
                        <a:pt x="607" y="100"/>
                      </a:lnTo>
                      <a:lnTo>
                        <a:pt x="253" y="452"/>
                      </a:lnTo>
                      <a:lnTo>
                        <a:pt x="215" y="413"/>
                      </a:lnTo>
                      <a:lnTo>
                        <a:pt x="567" y="60"/>
                      </a:lnTo>
                      <a:lnTo>
                        <a:pt x="548" y="41"/>
                      </a:lnTo>
                      <a:close/>
                      <a:moveTo>
                        <a:pt x="13" y="80"/>
                      </a:moveTo>
                      <a:cubicBezTo>
                        <a:pt x="5" y="80"/>
                        <a:pt x="0" y="85"/>
                        <a:pt x="0" y="93"/>
                      </a:cubicBezTo>
                      <a:lnTo>
                        <a:pt x="0" y="653"/>
                      </a:lnTo>
                      <a:cubicBezTo>
                        <a:pt x="0" y="661"/>
                        <a:pt x="5" y="666"/>
                        <a:pt x="13" y="666"/>
                      </a:cubicBezTo>
                      <a:lnTo>
                        <a:pt x="573" y="666"/>
                      </a:lnTo>
                      <a:cubicBezTo>
                        <a:pt x="581" y="666"/>
                        <a:pt x="587" y="661"/>
                        <a:pt x="587" y="653"/>
                      </a:cubicBezTo>
                      <a:lnTo>
                        <a:pt x="587" y="186"/>
                      </a:lnTo>
                      <a:lnTo>
                        <a:pt x="560" y="213"/>
                      </a:lnTo>
                      <a:lnTo>
                        <a:pt x="560" y="640"/>
                      </a:lnTo>
                      <a:lnTo>
                        <a:pt x="27" y="640"/>
                      </a:lnTo>
                      <a:lnTo>
                        <a:pt x="27" y="106"/>
                      </a:lnTo>
                      <a:lnTo>
                        <a:pt x="453" y="106"/>
                      </a:lnTo>
                      <a:lnTo>
                        <a:pt x="480" y="80"/>
                      </a:lnTo>
                      <a:lnTo>
                        <a:pt x="13" y="8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182" name="그룹 1181">
                <a:extLst>
                  <a:ext uri="{FF2B5EF4-FFF2-40B4-BE49-F238E27FC236}">
                    <a16:creationId xmlns:a16="http://schemas.microsoft.com/office/drawing/2014/main" id="{755FF4D9-400E-4322-B662-B098ADE395F9}"/>
                  </a:ext>
                </a:extLst>
              </p:cNvPr>
              <p:cNvGrpSpPr/>
              <p:nvPr/>
            </p:nvGrpSpPr>
            <p:grpSpPr>
              <a:xfrm>
                <a:off x="8396723" y="2238818"/>
                <a:ext cx="281917" cy="285412"/>
                <a:chOff x="6603234" y="4517407"/>
                <a:chExt cx="488446" cy="488446"/>
              </a:xfrm>
            </p:grpSpPr>
            <p:sp>
              <p:nvSpPr>
                <p:cNvPr id="1195" name="Oval">
                  <a:extLst>
                    <a:ext uri="{FF2B5EF4-FFF2-40B4-BE49-F238E27FC236}">
                      <a16:creationId xmlns:a16="http://schemas.microsoft.com/office/drawing/2014/main" id="{7AD80BBF-2283-4FDD-9592-8D4668A9CD87}"/>
                    </a:ext>
                  </a:extLst>
                </p:cNvPr>
                <p:cNvSpPr/>
                <p:nvPr/>
              </p:nvSpPr>
              <p:spPr>
                <a:xfrm>
                  <a:off x="660323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96" name="Freeform 130">
                  <a:extLst>
                    <a:ext uri="{FF2B5EF4-FFF2-40B4-BE49-F238E27FC236}">
                      <a16:creationId xmlns:a16="http://schemas.microsoft.com/office/drawing/2014/main" id="{67239B31-647B-4D4B-BB6B-36CDDC1F943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72627" y="4693214"/>
                  <a:ext cx="348802" cy="154160"/>
                </a:xfrm>
                <a:custGeom>
                  <a:avLst/>
                  <a:gdLst>
                    <a:gd name="T0" fmla="*/ 869 w 869"/>
                    <a:gd name="T1" fmla="*/ 6 h 384"/>
                    <a:gd name="T2" fmla="*/ 868 w 869"/>
                    <a:gd name="T3" fmla="*/ 4 h 384"/>
                    <a:gd name="T4" fmla="*/ 868 w 869"/>
                    <a:gd name="T5" fmla="*/ 3 h 384"/>
                    <a:gd name="T6" fmla="*/ 867 w 869"/>
                    <a:gd name="T7" fmla="*/ 2 h 384"/>
                    <a:gd name="T8" fmla="*/ 866 w 869"/>
                    <a:gd name="T9" fmla="*/ 2 h 384"/>
                    <a:gd name="T10" fmla="*/ 865 w 869"/>
                    <a:gd name="T11" fmla="*/ 1 h 384"/>
                    <a:gd name="T12" fmla="*/ 864 w 869"/>
                    <a:gd name="T13" fmla="*/ 0 h 384"/>
                    <a:gd name="T14" fmla="*/ 863 w 869"/>
                    <a:gd name="T15" fmla="*/ 0 h 384"/>
                    <a:gd name="T16" fmla="*/ 862 w 869"/>
                    <a:gd name="T17" fmla="*/ 0 h 384"/>
                    <a:gd name="T18" fmla="*/ 263 w 869"/>
                    <a:gd name="T19" fmla="*/ 0 h 384"/>
                    <a:gd name="T20" fmla="*/ 261 w 869"/>
                    <a:gd name="T21" fmla="*/ 0 h 384"/>
                    <a:gd name="T22" fmla="*/ 260 w 869"/>
                    <a:gd name="T23" fmla="*/ 0 h 384"/>
                    <a:gd name="T24" fmla="*/ 259 w 869"/>
                    <a:gd name="T25" fmla="*/ 1 h 384"/>
                    <a:gd name="T26" fmla="*/ 258 w 869"/>
                    <a:gd name="T27" fmla="*/ 2 h 384"/>
                    <a:gd name="T28" fmla="*/ 258 w 869"/>
                    <a:gd name="T29" fmla="*/ 2 h 384"/>
                    <a:gd name="T30" fmla="*/ 257 w 869"/>
                    <a:gd name="T31" fmla="*/ 3 h 384"/>
                    <a:gd name="T32" fmla="*/ 256 w 869"/>
                    <a:gd name="T33" fmla="*/ 4 h 384"/>
                    <a:gd name="T34" fmla="*/ 256 w 869"/>
                    <a:gd name="T35" fmla="*/ 6 h 384"/>
                    <a:gd name="T36" fmla="*/ 256 w 869"/>
                    <a:gd name="T37" fmla="*/ 7 h 384"/>
                    <a:gd name="T38" fmla="*/ 263 w 869"/>
                    <a:gd name="T39" fmla="*/ 384 h 384"/>
                    <a:gd name="T40" fmla="*/ 869 w 869"/>
                    <a:gd name="T41" fmla="*/ 377 h 384"/>
                    <a:gd name="T42" fmla="*/ 869 w 869"/>
                    <a:gd name="T43" fmla="*/ 6 h 384"/>
                    <a:gd name="T44" fmla="*/ 442 w 869"/>
                    <a:gd name="T45" fmla="*/ 169 h 384"/>
                    <a:gd name="T46" fmla="*/ 270 w 869"/>
                    <a:gd name="T47" fmla="*/ 22 h 384"/>
                    <a:gd name="T48" fmla="*/ 843 w 869"/>
                    <a:gd name="T49" fmla="*/ 14 h 384"/>
                    <a:gd name="T50" fmla="*/ 515 w 869"/>
                    <a:gd name="T51" fmla="*/ 214 h 384"/>
                    <a:gd name="T52" fmla="*/ 855 w 869"/>
                    <a:gd name="T53" fmla="*/ 22 h 384"/>
                    <a:gd name="T54" fmla="*/ 683 w 869"/>
                    <a:gd name="T55" fmla="*/ 168 h 384"/>
                    <a:gd name="T56" fmla="*/ 270 w 869"/>
                    <a:gd name="T57" fmla="*/ 370 h 384"/>
                    <a:gd name="T58" fmla="*/ 453 w 869"/>
                    <a:gd name="T59" fmla="*/ 178 h 384"/>
                    <a:gd name="T60" fmla="*/ 561 w 869"/>
                    <a:gd name="T61" fmla="*/ 244 h 384"/>
                    <a:gd name="T62" fmla="*/ 672 w 869"/>
                    <a:gd name="T63" fmla="*/ 177 h 384"/>
                    <a:gd name="T64" fmla="*/ 855 w 869"/>
                    <a:gd name="T65" fmla="*/ 370 h 384"/>
                    <a:gd name="T66" fmla="*/ 204 w 869"/>
                    <a:gd name="T67" fmla="*/ 7 h 384"/>
                    <a:gd name="T68" fmla="*/ 7 w 869"/>
                    <a:gd name="T69" fmla="*/ 14 h 384"/>
                    <a:gd name="T70" fmla="*/ 7 w 869"/>
                    <a:gd name="T71" fmla="*/ 0 h 384"/>
                    <a:gd name="T72" fmla="*/ 204 w 869"/>
                    <a:gd name="T73" fmla="*/ 7 h 384"/>
                    <a:gd name="T74" fmla="*/ 197 w 869"/>
                    <a:gd name="T75" fmla="*/ 95 h 384"/>
                    <a:gd name="T76" fmla="*/ 58 w 869"/>
                    <a:gd name="T77" fmla="*/ 88 h 384"/>
                    <a:gd name="T78" fmla="*/ 197 w 869"/>
                    <a:gd name="T79" fmla="*/ 81 h 384"/>
                    <a:gd name="T80" fmla="*/ 204 w 869"/>
                    <a:gd name="T81" fmla="*/ 169 h 384"/>
                    <a:gd name="T82" fmla="*/ 142 w 869"/>
                    <a:gd name="T83" fmla="*/ 176 h 384"/>
                    <a:gd name="T84" fmla="*/ 142 w 869"/>
                    <a:gd name="T85" fmla="*/ 162 h 384"/>
                    <a:gd name="T86" fmla="*/ 204 w 869"/>
                    <a:gd name="T87" fmla="*/ 169 h 3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9" h="384">
                      <a:moveTo>
                        <a:pt x="869" y="6"/>
                      </a:moveTo>
                      <a:cubicBezTo>
                        <a:pt x="869" y="6"/>
                        <a:pt x="869" y="6"/>
                        <a:pt x="869" y="6"/>
                      </a:cubicBezTo>
                      <a:cubicBezTo>
                        <a:pt x="869" y="6"/>
                        <a:pt x="869" y="5"/>
                        <a:pt x="869" y="5"/>
                      </a:cubicBezTo>
                      <a:cubicBezTo>
                        <a:pt x="868" y="5"/>
                        <a:pt x="868" y="5"/>
                        <a:pt x="868" y="4"/>
                      </a:cubicBezTo>
                      <a:cubicBezTo>
                        <a:pt x="868" y="4"/>
                        <a:pt x="868" y="4"/>
                        <a:pt x="868" y="4"/>
                      </a:cubicBezTo>
                      <a:cubicBezTo>
                        <a:pt x="868" y="4"/>
                        <a:pt x="868" y="3"/>
                        <a:pt x="868" y="3"/>
                      </a:cubicBezTo>
                      <a:cubicBezTo>
                        <a:pt x="868" y="3"/>
                        <a:pt x="867" y="3"/>
                        <a:pt x="867" y="3"/>
                      </a:cubicBezTo>
                      <a:cubicBezTo>
                        <a:pt x="867" y="3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6" y="2"/>
                      </a:cubicBezTo>
                      <a:cubicBezTo>
                        <a:pt x="866" y="1"/>
                        <a:pt x="866" y="1"/>
                        <a:pt x="866" y="1"/>
                      </a:cubicBezTo>
                      <a:cubicBezTo>
                        <a:pt x="866" y="1"/>
                        <a:pt x="865" y="1"/>
                        <a:pt x="865" y="1"/>
                      </a:cubicBezTo>
                      <a:cubicBezTo>
                        <a:pt x="865" y="1"/>
                        <a:pt x="865" y="1"/>
                        <a:pt x="865" y="1"/>
                      </a:cubicBezTo>
                      <a:cubicBezTo>
                        <a:pt x="864" y="0"/>
                        <a:pt x="864" y="0"/>
                        <a:pt x="864" y="0"/>
                      </a:cubicBezTo>
                      <a:cubicBezTo>
                        <a:pt x="864" y="0"/>
                        <a:pt x="864" y="0"/>
                        <a:pt x="863" y="0"/>
                      </a:cubicBezTo>
                      <a:cubicBezTo>
                        <a:pt x="863" y="0"/>
                        <a:pt x="863" y="0"/>
                        <a:pt x="863" y="0"/>
                      </a:cubicBezTo>
                      <a:cubicBezTo>
                        <a:pt x="863" y="0"/>
                        <a:pt x="862" y="0"/>
                        <a:pt x="862" y="0"/>
                      </a:cubicBezTo>
                      <a:cubicBezTo>
                        <a:pt x="862" y="0"/>
                        <a:pt x="862" y="0"/>
                        <a:pt x="862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2" y="0"/>
                        <a:pt x="262" y="0"/>
                        <a:pt x="262" y="0"/>
                      </a:cubicBezTo>
                      <a:cubicBezTo>
                        <a:pt x="262" y="0"/>
                        <a:pt x="261" y="0"/>
                        <a:pt x="261" y="0"/>
                      </a:cubicBezTo>
                      <a:cubicBezTo>
                        <a:pt x="261" y="0"/>
                        <a:pt x="261" y="0"/>
                        <a:pt x="261" y="0"/>
                      </a:cubicBezTo>
                      <a:cubicBezTo>
                        <a:pt x="260" y="0"/>
                        <a:pt x="260" y="0"/>
                        <a:pt x="260" y="0"/>
                      </a:cubicBezTo>
                      <a:cubicBezTo>
                        <a:pt x="260" y="1"/>
                        <a:pt x="260" y="1"/>
                        <a:pt x="259" y="1"/>
                      </a:cubicBezTo>
                      <a:cubicBezTo>
                        <a:pt x="259" y="1"/>
                        <a:pt x="259" y="1"/>
                        <a:pt x="259" y="1"/>
                      </a:cubicBezTo>
                      <a:cubicBezTo>
                        <a:pt x="259" y="1"/>
                        <a:pt x="258" y="1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7" y="2"/>
                        <a:pt x="257" y="3"/>
                        <a:pt x="257" y="3"/>
                      </a:cubicBezTo>
                      <a:cubicBezTo>
                        <a:pt x="257" y="3"/>
                        <a:pt x="257" y="3"/>
                        <a:pt x="257" y="3"/>
                      </a:cubicBezTo>
                      <a:cubicBezTo>
                        <a:pt x="257" y="3"/>
                        <a:pt x="257" y="4"/>
                        <a:pt x="257" y="4"/>
                      </a:cubicBezTo>
                      <a:cubicBezTo>
                        <a:pt x="257" y="4"/>
                        <a:pt x="256" y="4"/>
                        <a:pt x="256" y="4"/>
                      </a:cubicBezTo>
                      <a:cubicBezTo>
                        <a:pt x="256" y="5"/>
                        <a:pt x="256" y="5"/>
                        <a:pt x="256" y="5"/>
                      </a:cubicBezTo>
                      <a:cubicBezTo>
                        <a:pt x="256" y="5"/>
                        <a:pt x="256" y="6"/>
                        <a:pt x="256" y="6"/>
                      </a:cubicBezTo>
                      <a:cubicBezTo>
                        <a:pt x="256" y="6"/>
                        <a:pt x="256" y="6"/>
                        <a:pt x="256" y="6"/>
                      </a:cubicBezTo>
                      <a:cubicBezTo>
                        <a:pt x="256" y="7"/>
                        <a:pt x="256" y="7"/>
                        <a:pt x="256" y="7"/>
                      </a:cubicBezTo>
                      <a:cubicBezTo>
                        <a:pt x="256" y="377"/>
                        <a:pt x="256" y="377"/>
                        <a:pt x="256" y="377"/>
                      </a:cubicBezTo>
                      <a:cubicBezTo>
                        <a:pt x="256" y="380"/>
                        <a:pt x="259" y="384"/>
                        <a:pt x="263" y="384"/>
                      </a:cubicBezTo>
                      <a:cubicBezTo>
                        <a:pt x="862" y="384"/>
                        <a:pt x="862" y="384"/>
                        <a:pt x="862" y="384"/>
                      </a:cubicBezTo>
                      <a:cubicBezTo>
                        <a:pt x="866" y="384"/>
                        <a:pt x="869" y="380"/>
                        <a:pt x="869" y="377"/>
                      </a:cubicBezTo>
                      <a:cubicBezTo>
                        <a:pt x="869" y="7"/>
                        <a:pt x="869" y="7"/>
                        <a:pt x="869" y="7"/>
                      </a:cubicBezTo>
                      <a:cubicBezTo>
                        <a:pt x="869" y="7"/>
                        <a:pt x="869" y="7"/>
                        <a:pt x="869" y="6"/>
                      </a:cubicBezTo>
                      <a:close/>
                      <a:moveTo>
                        <a:pt x="270" y="22"/>
                      </a:moveTo>
                      <a:cubicBezTo>
                        <a:pt x="442" y="169"/>
                        <a:pt x="442" y="169"/>
                        <a:pt x="442" y="169"/>
                      </a:cubicBezTo>
                      <a:cubicBezTo>
                        <a:pt x="270" y="315"/>
                        <a:pt x="270" y="315"/>
                        <a:pt x="270" y="315"/>
                      </a:cubicBezTo>
                      <a:lnTo>
                        <a:pt x="270" y="22"/>
                      </a:lnTo>
                      <a:close/>
                      <a:moveTo>
                        <a:pt x="282" y="14"/>
                      </a:moveTo>
                      <a:cubicBezTo>
                        <a:pt x="843" y="14"/>
                        <a:pt x="843" y="14"/>
                        <a:pt x="843" y="14"/>
                      </a:cubicBezTo>
                      <a:cubicBezTo>
                        <a:pt x="607" y="214"/>
                        <a:pt x="607" y="214"/>
                        <a:pt x="607" y="214"/>
                      </a:cubicBezTo>
                      <a:cubicBezTo>
                        <a:pt x="582" y="235"/>
                        <a:pt x="541" y="235"/>
                        <a:pt x="515" y="214"/>
                      </a:cubicBezTo>
                      <a:lnTo>
                        <a:pt x="282" y="14"/>
                      </a:lnTo>
                      <a:close/>
                      <a:moveTo>
                        <a:pt x="855" y="22"/>
                      </a:moveTo>
                      <a:cubicBezTo>
                        <a:pt x="855" y="315"/>
                        <a:pt x="855" y="315"/>
                        <a:pt x="855" y="315"/>
                      </a:cubicBezTo>
                      <a:cubicBezTo>
                        <a:pt x="683" y="168"/>
                        <a:pt x="683" y="168"/>
                        <a:pt x="683" y="168"/>
                      </a:cubicBezTo>
                      <a:lnTo>
                        <a:pt x="855" y="22"/>
                      </a:lnTo>
                      <a:close/>
                      <a:moveTo>
                        <a:pt x="270" y="370"/>
                      </a:moveTo>
                      <a:cubicBezTo>
                        <a:pt x="270" y="333"/>
                        <a:pt x="270" y="333"/>
                        <a:pt x="270" y="333"/>
                      </a:cubicBezTo>
                      <a:cubicBezTo>
                        <a:pt x="453" y="178"/>
                        <a:pt x="453" y="178"/>
                        <a:pt x="453" y="178"/>
                      </a:cubicBezTo>
                      <a:cubicBezTo>
                        <a:pt x="506" y="224"/>
                        <a:pt x="506" y="224"/>
                        <a:pt x="506" y="224"/>
                      </a:cubicBezTo>
                      <a:cubicBezTo>
                        <a:pt x="521" y="237"/>
                        <a:pt x="541" y="244"/>
                        <a:pt x="561" y="244"/>
                      </a:cubicBezTo>
                      <a:cubicBezTo>
                        <a:pt x="581" y="244"/>
                        <a:pt x="601" y="237"/>
                        <a:pt x="616" y="224"/>
                      </a:cubicBezTo>
                      <a:cubicBezTo>
                        <a:pt x="672" y="177"/>
                        <a:pt x="672" y="177"/>
                        <a:pt x="672" y="177"/>
                      </a:cubicBezTo>
                      <a:cubicBezTo>
                        <a:pt x="855" y="333"/>
                        <a:pt x="855" y="333"/>
                        <a:pt x="855" y="333"/>
                      </a:cubicBezTo>
                      <a:cubicBezTo>
                        <a:pt x="855" y="370"/>
                        <a:pt x="855" y="370"/>
                        <a:pt x="855" y="370"/>
                      </a:cubicBezTo>
                      <a:lnTo>
                        <a:pt x="270" y="370"/>
                      </a:lnTo>
                      <a:close/>
                      <a:moveTo>
                        <a:pt x="204" y="7"/>
                      </a:moveTo>
                      <a:cubicBezTo>
                        <a:pt x="204" y="11"/>
                        <a:pt x="201" y="14"/>
                        <a:pt x="19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97" y="0"/>
                        <a:pt x="197" y="0"/>
                        <a:pt x="197" y="0"/>
                      </a:cubicBezTo>
                      <a:cubicBezTo>
                        <a:pt x="201" y="0"/>
                        <a:pt x="204" y="3"/>
                        <a:pt x="204" y="7"/>
                      </a:cubicBezTo>
                      <a:close/>
                      <a:moveTo>
                        <a:pt x="204" y="88"/>
                      </a:moveTo>
                      <a:cubicBezTo>
                        <a:pt x="204" y="92"/>
                        <a:pt x="201" y="95"/>
                        <a:pt x="197" y="95"/>
                      </a:cubicBezTo>
                      <a:cubicBezTo>
                        <a:pt x="65" y="95"/>
                        <a:pt x="65" y="95"/>
                        <a:pt x="65" y="95"/>
                      </a:cubicBezTo>
                      <a:cubicBezTo>
                        <a:pt x="61" y="95"/>
                        <a:pt x="58" y="92"/>
                        <a:pt x="58" y="88"/>
                      </a:cubicBezTo>
                      <a:cubicBezTo>
                        <a:pt x="58" y="84"/>
                        <a:pt x="61" y="81"/>
                        <a:pt x="65" y="81"/>
                      </a:cubicBezTo>
                      <a:cubicBezTo>
                        <a:pt x="197" y="81"/>
                        <a:pt x="197" y="81"/>
                        <a:pt x="197" y="81"/>
                      </a:cubicBezTo>
                      <a:cubicBezTo>
                        <a:pt x="201" y="81"/>
                        <a:pt x="204" y="84"/>
                        <a:pt x="204" y="88"/>
                      </a:cubicBezTo>
                      <a:close/>
                      <a:moveTo>
                        <a:pt x="204" y="169"/>
                      </a:moveTo>
                      <a:cubicBezTo>
                        <a:pt x="204" y="173"/>
                        <a:pt x="201" y="176"/>
                        <a:pt x="197" y="176"/>
                      </a:cubicBezTo>
                      <a:cubicBezTo>
                        <a:pt x="142" y="176"/>
                        <a:pt x="142" y="176"/>
                        <a:pt x="142" y="176"/>
                      </a:cubicBezTo>
                      <a:cubicBezTo>
                        <a:pt x="139" y="176"/>
                        <a:pt x="135" y="173"/>
                        <a:pt x="135" y="169"/>
                      </a:cubicBezTo>
                      <a:cubicBezTo>
                        <a:pt x="135" y="165"/>
                        <a:pt x="139" y="162"/>
                        <a:pt x="142" y="162"/>
                      </a:cubicBezTo>
                      <a:cubicBezTo>
                        <a:pt x="197" y="162"/>
                        <a:pt x="197" y="162"/>
                        <a:pt x="197" y="162"/>
                      </a:cubicBezTo>
                      <a:cubicBezTo>
                        <a:pt x="201" y="162"/>
                        <a:pt x="204" y="165"/>
                        <a:pt x="204" y="16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68580" tIns="34290" rIns="68580" bIns="3429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83" name="그룹 1182">
                <a:extLst>
                  <a:ext uri="{FF2B5EF4-FFF2-40B4-BE49-F238E27FC236}">
                    <a16:creationId xmlns:a16="http://schemas.microsoft.com/office/drawing/2014/main" id="{0941EFD7-7D5D-485C-BD58-54E2E879E7A7}"/>
                  </a:ext>
                </a:extLst>
              </p:cNvPr>
              <p:cNvGrpSpPr/>
              <p:nvPr/>
            </p:nvGrpSpPr>
            <p:grpSpPr>
              <a:xfrm>
                <a:off x="8051599" y="2238818"/>
                <a:ext cx="281917" cy="285412"/>
                <a:chOff x="6001254" y="4517407"/>
                <a:chExt cx="488446" cy="488446"/>
              </a:xfrm>
            </p:grpSpPr>
            <p:sp>
              <p:nvSpPr>
                <p:cNvPr id="1193" name="Oval">
                  <a:extLst>
                    <a:ext uri="{FF2B5EF4-FFF2-40B4-BE49-F238E27FC236}">
                      <a16:creationId xmlns:a16="http://schemas.microsoft.com/office/drawing/2014/main" id="{A1B3E9AA-453C-44BB-81E8-9A8AE275CF78}"/>
                    </a:ext>
                  </a:extLst>
                </p:cNvPr>
                <p:cNvSpPr/>
                <p:nvPr/>
              </p:nvSpPr>
              <p:spPr>
                <a:xfrm>
                  <a:off x="600125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94" name="Phone">
                  <a:extLst>
                    <a:ext uri="{FF2B5EF4-FFF2-40B4-BE49-F238E27FC236}">
                      <a16:creationId xmlns:a16="http://schemas.microsoft.com/office/drawing/2014/main" id="{5DDBC567-E89A-4070-A05D-CAB610FC7D32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132808" y="4650046"/>
                  <a:ext cx="225335" cy="223169"/>
                </a:xfrm>
                <a:custGeom>
                  <a:avLst/>
                  <a:gdLst>
                    <a:gd name="T0" fmla="*/ 133 w 673"/>
                    <a:gd name="T1" fmla="*/ 1 h 668"/>
                    <a:gd name="T2" fmla="*/ 98 w 673"/>
                    <a:gd name="T3" fmla="*/ 11 h 668"/>
                    <a:gd name="T4" fmla="*/ 15 w 673"/>
                    <a:gd name="T5" fmla="*/ 88 h 668"/>
                    <a:gd name="T6" fmla="*/ 1 w 673"/>
                    <a:gd name="T7" fmla="*/ 121 h 668"/>
                    <a:gd name="T8" fmla="*/ 29 w 673"/>
                    <a:gd name="T9" fmla="*/ 226 h 668"/>
                    <a:gd name="T10" fmla="*/ 207 w 673"/>
                    <a:gd name="T11" fmla="*/ 461 h 668"/>
                    <a:gd name="T12" fmla="*/ 442 w 673"/>
                    <a:gd name="T13" fmla="*/ 639 h 668"/>
                    <a:gd name="T14" fmla="*/ 547 w 673"/>
                    <a:gd name="T15" fmla="*/ 667 h 668"/>
                    <a:gd name="T16" fmla="*/ 547 w 673"/>
                    <a:gd name="T17" fmla="*/ 667 h 668"/>
                    <a:gd name="T18" fmla="*/ 580 w 673"/>
                    <a:gd name="T19" fmla="*/ 653 h 668"/>
                    <a:gd name="T20" fmla="*/ 611 w 673"/>
                    <a:gd name="T21" fmla="*/ 625 h 668"/>
                    <a:gd name="T22" fmla="*/ 657 w 673"/>
                    <a:gd name="T23" fmla="*/ 570 h 668"/>
                    <a:gd name="T24" fmla="*/ 657 w 673"/>
                    <a:gd name="T25" fmla="*/ 570 h 668"/>
                    <a:gd name="T26" fmla="*/ 653 w 673"/>
                    <a:gd name="T27" fmla="*/ 507 h 668"/>
                    <a:gd name="T28" fmla="*/ 516 w 673"/>
                    <a:gd name="T29" fmla="*/ 417 h 668"/>
                    <a:gd name="T30" fmla="*/ 466 w 673"/>
                    <a:gd name="T31" fmla="*/ 421 h 668"/>
                    <a:gd name="T32" fmla="*/ 405 w 673"/>
                    <a:gd name="T33" fmla="*/ 455 h 668"/>
                    <a:gd name="T34" fmla="*/ 302 w 673"/>
                    <a:gd name="T35" fmla="*/ 366 h 668"/>
                    <a:gd name="T36" fmla="*/ 213 w 673"/>
                    <a:gd name="T37" fmla="*/ 264 h 668"/>
                    <a:gd name="T38" fmla="*/ 248 w 673"/>
                    <a:gd name="T39" fmla="*/ 203 h 668"/>
                    <a:gd name="T40" fmla="*/ 251 w 673"/>
                    <a:gd name="T41" fmla="*/ 152 h 668"/>
                    <a:gd name="T42" fmla="*/ 206 w 673"/>
                    <a:gd name="T43" fmla="*/ 83 h 668"/>
                    <a:gd name="T44" fmla="*/ 161 w 673"/>
                    <a:gd name="T45" fmla="*/ 15 h 668"/>
                    <a:gd name="T46" fmla="*/ 133 w 673"/>
                    <a:gd name="T47" fmla="*/ 1 h 668"/>
                    <a:gd name="T48" fmla="*/ 139 w 673"/>
                    <a:gd name="T49" fmla="*/ 31 h 668"/>
                    <a:gd name="T50" fmla="*/ 183 w 673"/>
                    <a:gd name="T51" fmla="*/ 97 h 668"/>
                    <a:gd name="T52" fmla="*/ 228 w 673"/>
                    <a:gd name="T53" fmla="*/ 166 h 668"/>
                    <a:gd name="T54" fmla="*/ 224 w 673"/>
                    <a:gd name="T55" fmla="*/ 190 h 668"/>
                    <a:gd name="T56" fmla="*/ 182 w 673"/>
                    <a:gd name="T57" fmla="*/ 264 h 668"/>
                    <a:gd name="T58" fmla="*/ 284 w 673"/>
                    <a:gd name="T59" fmla="*/ 385 h 668"/>
                    <a:gd name="T60" fmla="*/ 404 w 673"/>
                    <a:gd name="T61" fmla="*/ 486 h 668"/>
                    <a:gd name="T62" fmla="*/ 478 w 673"/>
                    <a:gd name="T63" fmla="*/ 444 h 668"/>
                    <a:gd name="T64" fmla="*/ 503 w 673"/>
                    <a:gd name="T65" fmla="*/ 440 h 668"/>
                    <a:gd name="T66" fmla="*/ 637 w 673"/>
                    <a:gd name="T67" fmla="*/ 529 h 668"/>
                    <a:gd name="T68" fmla="*/ 635 w 673"/>
                    <a:gd name="T69" fmla="*/ 555 h 668"/>
                    <a:gd name="T70" fmla="*/ 635 w 673"/>
                    <a:gd name="T71" fmla="*/ 555 h 668"/>
                    <a:gd name="T72" fmla="*/ 635 w 673"/>
                    <a:gd name="T73" fmla="*/ 555 h 668"/>
                    <a:gd name="T74" fmla="*/ 592 w 673"/>
                    <a:gd name="T75" fmla="*/ 606 h 668"/>
                    <a:gd name="T76" fmla="*/ 564 w 673"/>
                    <a:gd name="T77" fmla="*/ 632 h 668"/>
                    <a:gd name="T78" fmla="*/ 548 w 673"/>
                    <a:gd name="T79" fmla="*/ 641 h 668"/>
                    <a:gd name="T80" fmla="*/ 453 w 673"/>
                    <a:gd name="T81" fmla="*/ 615 h 668"/>
                    <a:gd name="T82" fmla="*/ 226 w 673"/>
                    <a:gd name="T83" fmla="*/ 442 h 668"/>
                    <a:gd name="T84" fmla="*/ 226 w 673"/>
                    <a:gd name="T85" fmla="*/ 442 h 668"/>
                    <a:gd name="T86" fmla="*/ 226 w 673"/>
                    <a:gd name="T87" fmla="*/ 442 h 668"/>
                    <a:gd name="T88" fmla="*/ 53 w 673"/>
                    <a:gd name="T89" fmla="*/ 215 h 668"/>
                    <a:gd name="T90" fmla="*/ 28 w 673"/>
                    <a:gd name="T91" fmla="*/ 120 h 668"/>
                    <a:gd name="T92" fmla="*/ 36 w 673"/>
                    <a:gd name="T93" fmla="*/ 104 h 668"/>
                    <a:gd name="T94" fmla="*/ 62 w 673"/>
                    <a:gd name="T95" fmla="*/ 76 h 668"/>
                    <a:gd name="T96" fmla="*/ 113 w 673"/>
                    <a:gd name="T97" fmla="*/ 33 h 668"/>
                    <a:gd name="T98" fmla="*/ 139 w 673"/>
                    <a:gd name="T99" fmla="*/ 31 h 6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673" h="668">
                      <a:moveTo>
                        <a:pt x="133" y="1"/>
                      </a:moveTo>
                      <a:cubicBezTo>
                        <a:pt x="122" y="0"/>
                        <a:pt x="110" y="3"/>
                        <a:pt x="98" y="11"/>
                      </a:cubicBezTo>
                      <a:cubicBezTo>
                        <a:pt x="67" y="36"/>
                        <a:pt x="37" y="58"/>
                        <a:pt x="15" y="88"/>
                      </a:cubicBezTo>
                      <a:cubicBezTo>
                        <a:pt x="7" y="98"/>
                        <a:pt x="0" y="108"/>
                        <a:pt x="1" y="121"/>
                      </a:cubicBezTo>
                      <a:cubicBezTo>
                        <a:pt x="1" y="133"/>
                        <a:pt x="3" y="170"/>
                        <a:pt x="29" y="226"/>
                      </a:cubicBezTo>
                      <a:cubicBezTo>
                        <a:pt x="55" y="283"/>
                        <a:pt x="107" y="360"/>
                        <a:pt x="207" y="461"/>
                      </a:cubicBezTo>
                      <a:cubicBezTo>
                        <a:pt x="308" y="561"/>
                        <a:pt x="386" y="613"/>
                        <a:pt x="442" y="639"/>
                      </a:cubicBezTo>
                      <a:cubicBezTo>
                        <a:pt x="498" y="666"/>
                        <a:pt x="535" y="667"/>
                        <a:pt x="547" y="667"/>
                      </a:cubicBezTo>
                      <a:lnTo>
                        <a:pt x="547" y="667"/>
                      </a:lnTo>
                      <a:cubicBezTo>
                        <a:pt x="560" y="668"/>
                        <a:pt x="570" y="661"/>
                        <a:pt x="580" y="653"/>
                      </a:cubicBezTo>
                      <a:cubicBezTo>
                        <a:pt x="590" y="646"/>
                        <a:pt x="601" y="635"/>
                        <a:pt x="611" y="625"/>
                      </a:cubicBezTo>
                      <a:cubicBezTo>
                        <a:pt x="632" y="604"/>
                        <a:pt x="650" y="581"/>
                        <a:pt x="657" y="570"/>
                      </a:cubicBezTo>
                      <a:lnTo>
                        <a:pt x="657" y="570"/>
                      </a:lnTo>
                      <a:cubicBezTo>
                        <a:pt x="673" y="547"/>
                        <a:pt x="670" y="520"/>
                        <a:pt x="653" y="507"/>
                      </a:cubicBezTo>
                      <a:cubicBezTo>
                        <a:pt x="607" y="478"/>
                        <a:pt x="563" y="446"/>
                        <a:pt x="516" y="417"/>
                      </a:cubicBezTo>
                      <a:cubicBezTo>
                        <a:pt x="501" y="408"/>
                        <a:pt x="482" y="412"/>
                        <a:pt x="466" y="421"/>
                      </a:cubicBezTo>
                      <a:cubicBezTo>
                        <a:pt x="452" y="428"/>
                        <a:pt x="414" y="450"/>
                        <a:pt x="405" y="455"/>
                      </a:cubicBezTo>
                      <a:cubicBezTo>
                        <a:pt x="398" y="451"/>
                        <a:pt x="367" y="431"/>
                        <a:pt x="302" y="366"/>
                      </a:cubicBezTo>
                      <a:cubicBezTo>
                        <a:pt x="237" y="301"/>
                        <a:pt x="218" y="270"/>
                        <a:pt x="213" y="264"/>
                      </a:cubicBezTo>
                      <a:cubicBezTo>
                        <a:pt x="219" y="254"/>
                        <a:pt x="240" y="216"/>
                        <a:pt x="248" y="203"/>
                      </a:cubicBezTo>
                      <a:cubicBezTo>
                        <a:pt x="258" y="184"/>
                        <a:pt x="259" y="165"/>
                        <a:pt x="251" y="152"/>
                      </a:cubicBezTo>
                      <a:cubicBezTo>
                        <a:pt x="234" y="126"/>
                        <a:pt x="220" y="104"/>
                        <a:pt x="206" y="83"/>
                      </a:cubicBezTo>
                      <a:cubicBezTo>
                        <a:pt x="185" y="52"/>
                        <a:pt x="166" y="22"/>
                        <a:pt x="161" y="15"/>
                      </a:cubicBezTo>
                      <a:cubicBezTo>
                        <a:pt x="155" y="7"/>
                        <a:pt x="145" y="1"/>
                        <a:pt x="133" y="1"/>
                      </a:cubicBezTo>
                      <a:close/>
                      <a:moveTo>
                        <a:pt x="139" y="31"/>
                      </a:moveTo>
                      <a:cubicBezTo>
                        <a:pt x="142" y="34"/>
                        <a:pt x="163" y="66"/>
                        <a:pt x="183" y="97"/>
                      </a:cubicBezTo>
                      <a:cubicBezTo>
                        <a:pt x="204" y="128"/>
                        <a:pt x="225" y="160"/>
                        <a:pt x="228" y="166"/>
                      </a:cubicBezTo>
                      <a:cubicBezTo>
                        <a:pt x="231" y="176"/>
                        <a:pt x="228" y="182"/>
                        <a:pt x="224" y="190"/>
                      </a:cubicBezTo>
                      <a:cubicBezTo>
                        <a:pt x="210" y="216"/>
                        <a:pt x="195" y="242"/>
                        <a:pt x="182" y="264"/>
                      </a:cubicBezTo>
                      <a:cubicBezTo>
                        <a:pt x="224" y="325"/>
                        <a:pt x="242" y="342"/>
                        <a:pt x="284" y="385"/>
                      </a:cubicBezTo>
                      <a:cubicBezTo>
                        <a:pt x="321" y="421"/>
                        <a:pt x="359" y="459"/>
                        <a:pt x="404" y="486"/>
                      </a:cubicBezTo>
                      <a:cubicBezTo>
                        <a:pt x="429" y="472"/>
                        <a:pt x="453" y="458"/>
                        <a:pt x="478" y="444"/>
                      </a:cubicBezTo>
                      <a:cubicBezTo>
                        <a:pt x="486" y="439"/>
                        <a:pt x="495" y="440"/>
                        <a:pt x="503" y="440"/>
                      </a:cubicBezTo>
                      <a:cubicBezTo>
                        <a:pt x="513" y="447"/>
                        <a:pt x="630" y="524"/>
                        <a:pt x="637" y="529"/>
                      </a:cubicBezTo>
                      <a:cubicBezTo>
                        <a:pt x="639" y="530"/>
                        <a:pt x="645" y="541"/>
                        <a:pt x="635" y="555"/>
                      </a:cubicBezTo>
                      <a:lnTo>
                        <a:pt x="635" y="555"/>
                      </a:lnTo>
                      <a:lnTo>
                        <a:pt x="635" y="555"/>
                      </a:lnTo>
                      <a:cubicBezTo>
                        <a:pt x="630" y="563"/>
                        <a:pt x="611" y="586"/>
                        <a:pt x="592" y="606"/>
                      </a:cubicBezTo>
                      <a:cubicBezTo>
                        <a:pt x="582" y="616"/>
                        <a:pt x="572" y="626"/>
                        <a:pt x="564" y="632"/>
                      </a:cubicBezTo>
                      <a:cubicBezTo>
                        <a:pt x="556" y="638"/>
                        <a:pt x="548" y="641"/>
                        <a:pt x="548" y="641"/>
                      </a:cubicBezTo>
                      <a:cubicBezTo>
                        <a:pt x="535" y="640"/>
                        <a:pt x="506" y="640"/>
                        <a:pt x="453" y="615"/>
                      </a:cubicBezTo>
                      <a:cubicBezTo>
                        <a:pt x="400" y="590"/>
                        <a:pt x="325" y="541"/>
                        <a:pt x="226" y="442"/>
                      </a:cubicBezTo>
                      <a:lnTo>
                        <a:pt x="226" y="442"/>
                      </a:lnTo>
                      <a:lnTo>
                        <a:pt x="226" y="442"/>
                      </a:lnTo>
                      <a:cubicBezTo>
                        <a:pt x="127" y="343"/>
                        <a:pt x="78" y="268"/>
                        <a:pt x="53" y="215"/>
                      </a:cubicBezTo>
                      <a:cubicBezTo>
                        <a:pt x="28" y="162"/>
                        <a:pt x="28" y="133"/>
                        <a:pt x="28" y="120"/>
                      </a:cubicBezTo>
                      <a:cubicBezTo>
                        <a:pt x="28" y="120"/>
                        <a:pt x="30" y="113"/>
                        <a:pt x="36" y="104"/>
                      </a:cubicBezTo>
                      <a:cubicBezTo>
                        <a:pt x="43" y="96"/>
                        <a:pt x="52" y="86"/>
                        <a:pt x="62" y="76"/>
                      </a:cubicBezTo>
                      <a:cubicBezTo>
                        <a:pt x="82" y="57"/>
                        <a:pt x="105" y="39"/>
                        <a:pt x="113" y="33"/>
                      </a:cubicBezTo>
                      <a:cubicBezTo>
                        <a:pt x="123" y="26"/>
                        <a:pt x="132" y="24"/>
                        <a:pt x="139" y="3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184" name="그룹 1183">
                <a:extLst>
                  <a:ext uri="{FF2B5EF4-FFF2-40B4-BE49-F238E27FC236}">
                    <a16:creationId xmlns:a16="http://schemas.microsoft.com/office/drawing/2014/main" id="{C90D3E3C-7642-4DFC-AF16-593D9438E4CA}"/>
                  </a:ext>
                </a:extLst>
              </p:cNvPr>
              <p:cNvGrpSpPr/>
              <p:nvPr/>
            </p:nvGrpSpPr>
            <p:grpSpPr>
              <a:xfrm>
                <a:off x="9086970" y="2238818"/>
                <a:ext cx="281917" cy="285412"/>
                <a:chOff x="8097032" y="4517407"/>
                <a:chExt cx="488446" cy="488446"/>
              </a:xfrm>
            </p:grpSpPr>
            <p:sp>
              <p:nvSpPr>
                <p:cNvPr id="1185" name="Oval">
                  <a:extLst>
                    <a:ext uri="{FF2B5EF4-FFF2-40B4-BE49-F238E27FC236}">
                      <a16:creationId xmlns:a16="http://schemas.microsoft.com/office/drawing/2014/main" id="{780CE102-C5CF-4B81-8378-784267D4B947}"/>
                    </a:ext>
                  </a:extLst>
                </p:cNvPr>
                <p:cNvSpPr/>
                <p:nvPr/>
              </p:nvSpPr>
              <p:spPr>
                <a:xfrm>
                  <a:off x="8097032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1186" name="그룹 1185">
                  <a:extLst>
                    <a:ext uri="{FF2B5EF4-FFF2-40B4-BE49-F238E27FC236}">
                      <a16:creationId xmlns:a16="http://schemas.microsoft.com/office/drawing/2014/main" id="{9F179EA2-F338-431D-B81E-0A7600D95C2E}"/>
                    </a:ext>
                  </a:extLst>
                </p:cNvPr>
                <p:cNvGrpSpPr/>
                <p:nvPr/>
              </p:nvGrpSpPr>
              <p:grpSpPr>
                <a:xfrm>
                  <a:off x="8206228" y="4636944"/>
                  <a:ext cx="270054" cy="295513"/>
                  <a:chOff x="8195379" y="4636944"/>
                  <a:chExt cx="270054" cy="295513"/>
                </a:xfrm>
              </p:grpSpPr>
              <p:grpSp>
                <p:nvGrpSpPr>
                  <p:cNvPr id="1187" name="그룹 1186">
                    <a:extLst>
                      <a:ext uri="{FF2B5EF4-FFF2-40B4-BE49-F238E27FC236}">
                        <a16:creationId xmlns:a16="http://schemas.microsoft.com/office/drawing/2014/main" id="{5CEF5EDB-C585-4F04-910B-F9D40952609F}"/>
                      </a:ext>
                    </a:extLst>
                  </p:cNvPr>
                  <p:cNvGrpSpPr/>
                  <p:nvPr/>
                </p:nvGrpSpPr>
                <p:grpSpPr>
                  <a:xfrm>
                    <a:off x="8195379" y="4636944"/>
                    <a:ext cx="217562" cy="249372"/>
                    <a:chOff x="7971802" y="-2010646"/>
                    <a:chExt cx="1254159" cy="1437547"/>
                  </a:xfrm>
                  <a:noFill/>
                </p:grpSpPr>
                <p:sp>
                  <p:nvSpPr>
                    <p:cNvPr id="1191" name="자유형: 도형 1190">
                      <a:extLst>
                        <a:ext uri="{FF2B5EF4-FFF2-40B4-BE49-F238E27FC236}">
                          <a16:creationId xmlns:a16="http://schemas.microsoft.com/office/drawing/2014/main" id="{75EB282A-EA49-4817-846A-B81524183C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71802" y="-2010646"/>
                      <a:ext cx="116559" cy="1437547"/>
                    </a:xfrm>
                    <a:custGeom>
                      <a:avLst/>
                      <a:gdLst>
                        <a:gd name="connsiteX0" fmla="*/ 0 w 116557"/>
                        <a:gd name="connsiteY0" fmla="*/ 0 h 1437547"/>
                        <a:gd name="connsiteX1" fmla="*/ 116557 w 116557"/>
                        <a:gd name="connsiteY1" fmla="*/ 0 h 1437547"/>
                        <a:gd name="connsiteX2" fmla="*/ 116557 w 116557"/>
                        <a:gd name="connsiteY2" fmla="*/ 1437547 h 1437547"/>
                        <a:gd name="connsiteX3" fmla="*/ 0 w 116557"/>
                        <a:gd name="connsiteY3" fmla="*/ 1437547 h 1437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6557" h="1437547">
                          <a:moveTo>
                            <a:pt x="0" y="0"/>
                          </a:moveTo>
                          <a:lnTo>
                            <a:pt x="116557" y="0"/>
                          </a:lnTo>
                          <a:lnTo>
                            <a:pt x="116557" y="1437547"/>
                          </a:lnTo>
                          <a:lnTo>
                            <a:pt x="0" y="14375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1934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 sz="1600" dirty="0"/>
                    </a:p>
                  </p:txBody>
                </p:sp>
                <p:sp>
                  <p:nvSpPr>
                    <p:cNvPr id="1192" name="자유형: 도형 1191">
                      <a:extLst>
                        <a:ext uri="{FF2B5EF4-FFF2-40B4-BE49-F238E27FC236}">
                          <a16:creationId xmlns:a16="http://schemas.microsoft.com/office/drawing/2014/main" id="{D2EA30C7-3732-4E28-B658-844088FE26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35226" y="-2010646"/>
                      <a:ext cx="990735" cy="1437547"/>
                    </a:xfrm>
                    <a:custGeom>
                      <a:avLst/>
                      <a:gdLst>
                        <a:gd name="connsiteX0" fmla="*/ 913031 w 990735"/>
                        <a:gd name="connsiteY0" fmla="*/ 0 h 1437547"/>
                        <a:gd name="connsiteX1" fmla="*/ 0 w 990735"/>
                        <a:gd name="connsiteY1" fmla="*/ 0 h 1437547"/>
                        <a:gd name="connsiteX2" fmla="*/ 0 w 990735"/>
                        <a:gd name="connsiteY2" fmla="*/ 1437547 h 1437547"/>
                        <a:gd name="connsiteX3" fmla="*/ 913031 w 990735"/>
                        <a:gd name="connsiteY3" fmla="*/ 1437547 h 1437547"/>
                        <a:gd name="connsiteX4" fmla="*/ 990736 w 990735"/>
                        <a:gd name="connsiteY4" fmla="*/ 1359842 h 1437547"/>
                        <a:gd name="connsiteX5" fmla="*/ 990736 w 990735"/>
                        <a:gd name="connsiteY5" fmla="*/ 77705 h 1437547"/>
                        <a:gd name="connsiteX6" fmla="*/ 913031 w 990735"/>
                        <a:gd name="connsiteY6" fmla="*/ 0 h 1437547"/>
                        <a:gd name="connsiteX7" fmla="*/ 332188 w 990735"/>
                        <a:gd name="connsiteY7" fmla="*/ 545879 h 1437547"/>
                        <a:gd name="connsiteX8" fmla="*/ 479827 w 990735"/>
                        <a:gd name="connsiteY8" fmla="*/ 398239 h 1437547"/>
                        <a:gd name="connsiteX9" fmla="*/ 627466 w 990735"/>
                        <a:gd name="connsiteY9" fmla="*/ 545879 h 1437547"/>
                        <a:gd name="connsiteX10" fmla="*/ 479827 w 990735"/>
                        <a:gd name="connsiteY10" fmla="*/ 693519 h 1437547"/>
                        <a:gd name="connsiteX11" fmla="*/ 332188 w 990735"/>
                        <a:gd name="connsiteY11" fmla="*/ 545879 h 1437547"/>
                        <a:gd name="connsiteX12" fmla="*/ 777048 w 990735"/>
                        <a:gd name="connsiteY12" fmla="*/ 1029595 h 1437547"/>
                        <a:gd name="connsiteX13" fmla="*/ 182606 w 990735"/>
                        <a:gd name="connsiteY13" fmla="*/ 1029595 h 1437547"/>
                        <a:gd name="connsiteX14" fmla="*/ 182606 w 990735"/>
                        <a:gd name="connsiteY14" fmla="*/ 881955 h 1437547"/>
                        <a:gd name="connsiteX15" fmla="*/ 211745 w 990735"/>
                        <a:gd name="connsiteY15" fmla="*/ 821733 h 1437547"/>
                        <a:gd name="connsiteX16" fmla="*/ 357442 w 990735"/>
                        <a:gd name="connsiteY16" fmla="*/ 751798 h 1437547"/>
                        <a:gd name="connsiteX17" fmla="*/ 479827 w 990735"/>
                        <a:gd name="connsiteY17" fmla="*/ 732372 h 1437547"/>
                        <a:gd name="connsiteX18" fmla="*/ 602212 w 990735"/>
                        <a:gd name="connsiteY18" fmla="*/ 751798 h 1437547"/>
                        <a:gd name="connsiteX19" fmla="*/ 747908 w 990735"/>
                        <a:gd name="connsiteY19" fmla="*/ 821733 h 1437547"/>
                        <a:gd name="connsiteX20" fmla="*/ 777048 w 990735"/>
                        <a:gd name="connsiteY20" fmla="*/ 881955 h 1437547"/>
                        <a:gd name="connsiteX21" fmla="*/ 777048 w 990735"/>
                        <a:gd name="connsiteY21" fmla="*/ 1029595 h 1437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990735" h="1437547">
                          <a:moveTo>
                            <a:pt x="913031" y="0"/>
                          </a:moveTo>
                          <a:lnTo>
                            <a:pt x="0" y="0"/>
                          </a:lnTo>
                          <a:lnTo>
                            <a:pt x="0" y="1437547"/>
                          </a:lnTo>
                          <a:lnTo>
                            <a:pt x="913031" y="1437547"/>
                          </a:lnTo>
                          <a:cubicBezTo>
                            <a:pt x="955768" y="1437547"/>
                            <a:pt x="990736" y="1402580"/>
                            <a:pt x="990736" y="1359842"/>
                          </a:cubicBezTo>
                          <a:lnTo>
                            <a:pt x="990736" y="77705"/>
                          </a:lnTo>
                          <a:cubicBezTo>
                            <a:pt x="990736" y="34967"/>
                            <a:pt x="955768" y="0"/>
                            <a:pt x="913031" y="0"/>
                          </a:cubicBezTo>
                          <a:close/>
                          <a:moveTo>
                            <a:pt x="332188" y="545879"/>
                          </a:moveTo>
                          <a:cubicBezTo>
                            <a:pt x="332188" y="464289"/>
                            <a:pt x="398237" y="398239"/>
                            <a:pt x="479827" y="398239"/>
                          </a:cubicBezTo>
                          <a:cubicBezTo>
                            <a:pt x="561417" y="398239"/>
                            <a:pt x="627466" y="464289"/>
                            <a:pt x="627466" y="545879"/>
                          </a:cubicBezTo>
                          <a:cubicBezTo>
                            <a:pt x="627466" y="627470"/>
                            <a:pt x="561417" y="693519"/>
                            <a:pt x="479827" y="693519"/>
                          </a:cubicBezTo>
                          <a:cubicBezTo>
                            <a:pt x="398237" y="693519"/>
                            <a:pt x="332188" y="629413"/>
                            <a:pt x="332188" y="545879"/>
                          </a:cubicBezTo>
                          <a:close/>
                          <a:moveTo>
                            <a:pt x="777048" y="1029595"/>
                          </a:moveTo>
                          <a:lnTo>
                            <a:pt x="182606" y="1029595"/>
                          </a:lnTo>
                          <a:lnTo>
                            <a:pt x="182606" y="881955"/>
                          </a:lnTo>
                          <a:cubicBezTo>
                            <a:pt x="182606" y="858643"/>
                            <a:pt x="194262" y="837274"/>
                            <a:pt x="211745" y="821733"/>
                          </a:cubicBezTo>
                          <a:cubicBezTo>
                            <a:pt x="256426" y="790651"/>
                            <a:pt x="304991" y="765397"/>
                            <a:pt x="357442" y="751798"/>
                          </a:cubicBezTo>
                          <a:cubicBezTo>
                            <a:pt x="398237" y="740143"/>
                            <a:pt x="439032" y="734315"/>
                            <a:pt x="479827" y="732372"/>
                          </a:cubicBezTo>
                          <a:cubicBezTo>
                            <a:pt x="520622" y="732372"/>
                            <a:pt x="563359" y="738200"/>
                            <a:pt x="602212" y="751798"/>
                          </a:cubicBezTo>
                          <a:cubicBezTo>
                            <a:pt x="654663" y="765397"/>
                            <a:pt x="703228" y="788708"/>
                            <a:pt x="747908" y="821733"/>
                          </a:cubicBezTo>
                          <a:cubicBezTo>
                            <a:pt x="765392" y="835331"/>
                            <a:pt x="777048" y="858643"/>
                            <a:pt x="777048" y="881955"/>
                          </a:cubicBezTo>
                          <a:lnTo>
                            <a:pt x="777048" y="1029595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1934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 sz="1600"/>
                    </a:p>
                  </p:txBody>
                </p:sp>
              </p:grpSp>
              <p:grpSp>
                <p:nvGrpSpPr>
                  <p:cNvPr id="1188" name="그룹 1187">
                    <a:extLst>
                      <a:ext uri="{FF2B5EF4-FFF2-40B4-BE49-F238E27FC236}">
                        <a16:creationId xmlns:a16="http://schemas.microsoft.com/office/drawing/2014/main" id="{0E3ED885-F022-4AB3-8E77-51D6347473EB}"/>
                      </a:ext>
                    </a:extLst>
                  </p:cNvPr>
                  <p:cNvGrpSpPr/>
                  <p:nvPr/>
                </p:nvGrpSpPr>
                <p:grpSpPr>
                  <a:xfrm>
                    <a:off x="8360451" y="4827475"/>
                    <a:ext cx="104982" cy="104982"/>
                    <a:chOff x="8382149" y="4833825"/>
                    <a:chExt cx="104982" cy="104982"/>
                  </a:xfrm>
                </p:grpSpPr>
                <p:sp>
                  <p:nvSpPr>
                    <p:cNvPr id="1189" name="Oval">
                      <a:extLst>
                        <a:ext uri="{FF2B5EF4-FFF2-40B4-BE49-F238E27FC236}">
                          <a16:creationId xmlns:a16="http://schemas.microsoft.com/office/drawing/2014/main" id="{541BB077-79A4-49F3-9100-B2FCB2ED10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82149" y="4833825"/>
                      <a:ext cx="104982" cy="10498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chemeClr val="bg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pic>
                  <p:nvPicPr>
                    <p:cNvPr id="1190" name="그래픽 1189" descr="닫기">
                      <a:extLst>
                        <a:ext uri="{FF2B5EF4-FFF2-40B4-BE49-F238E27FC236}">
                          <a16:creationId xmlns:a16="http://schemas.microsoft.com/office/drawing/2014/main" id="{35C71780-2B39-4F9C-86D8-2B95EE89EC1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5">
                      <a:extLst>
                        <a:ext uri="{96DAC541-7B7A-43D3-8B79-37D633B846F1}">
                          <asvg:svgBlip xmlns:asvg="http://schemas.microsoft.com/office/drawing/2016/SVG/main" r:embed="rId26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 rot="2700000">
                      <a:off x="8402710" y="4854386"/>
                      <a:ext cx="63859" cy="63859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grpSp>
          <p:nvGrpSpPr>
            <p:cNvPr id="1142" name="그룹 1141">
              <a:extLst>
                <a:ext uri="{FF2B5EF4-FFF2-40B4-BE49-F238E27FC236}">
                  <a16:creationId xmlns:a16="http://schemas.microsoft.com/office/drawing/2014/main" id="{14A9EC1B-E891-4381-B307-AD871F12363D}"/>
                </a:ext>
              </a:extLst>
            </p:cNvPr>
            <p:cNvGrpSpPr/>
            <p:nvPr/>
          </p:nvGrpSpPr>
          <p:grpSpPr>
            <a:xfrm>
              <a:off x="4440957" y="5929638"/>
              <a:ext cx="5018236" cy="389830"/>
              <a:chOff x="4440957" y="2618252"/>
              <a:chExt cx="5018236" cy="389830"/>
            </a:xfrm>
          </p:grpSpPr>
          <p:sp>
            <p:nvSpPr>
              <p:cNvPr id="1159" name="Text Box">
                <a:extLst>
                  <a:ext uri="{FF2B5EF4-FFF2-40B4-BE49-F238E27FC236}">
                    <a16:creationId xmlns:a16="http://schemas.microsoft.com/office/drawing/2014/main" id="{23467990-CAD8-41E2-A617-AD7C2968E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957" y="2618252"/>
                <a:ext cx="5018236" cy="389830"/>
              </a:xfrm>
              <a:prstGeom prst="roundRect">
                <a:avLst>
                  <a:gd name="adj" fmla="val 27943"/>
                </a:avLst>
              </a:prstGeom>
              <a:solidFill>
                <a:schemeClr val="bg1"/>
              </a:solid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160" name="직사각형 1159">
                <a:extLst>
                  <a:ext uri="{FF2B5EF4-FFF2-40B4-BE49-F238E27FC236}">
                    <a16:creationId xmlns:a16="http://schemas.microsoft.com/office/drawing/2014/main" id="{16C762C6-ED26-4396-B7A5-5E9F8E2E3616}"/>
                  </a:ext>
                </a:extLst>
              </p:cNvPr>
              <p:cNvSpPr/>
              <p:nvPr/>
            </p:nvSpPr>
            <p:spPr>
              <a:xfrm>
                <a:off x="6266272" y="2636196"/>
                <a:ext cx="755335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12:35</a:t>
                </a:r>
              </a:p>
              <a:p>
                <a:pPr lvl="0"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02:00:00</a:t>
                </a:r>
                <a:endPara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61" name="직사각형 1160">
                <a:extLst>
                  <a:ext uri="{FF2B5EF4-FFF2-40B4-BE49-F238E27FC236}">
                    <a16:creationId xmlns:a16="http://schemas.microsoft.com/office/drawing/2014/main" id="{FE1A05E3-B519-4346-87E9-74B3AA7E2796}"/>
                  </a:ext>
                </a:extLst>
              </p:cNvPr>
              <p:cNvSpPr/>
              <p:nvPr/>
            </p:nvSpPr>
            <p:spPr>
              <a:xfrm>
                <a:off x="5151979" y="2636196"/>
                <a:ext cx="885179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162" name="직사각형 1161">
                <a:extLst>
                  <a:ext uri="{FF2B5EF4-FFF2-40B4-BE49-F238E27FC236}">
                    <a16:creationId xmlns:a16="http://schemas.microsoft.com/office/drawing/2014/main" id="{0BCAD2FB-C1CF-4E73-8B48-537788BE8014}"/>
                  </a:ext>
                </a:extLst>
              </p:cNvPr>
              <p:cNvSpPr/>
              <p:nvPr/>
            </p:nvSpPr>
            <p:spPr>
              <a:xfrm>
                <a:off x="4715814" y="2690057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5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163" name="그룹 1162">
                <a:extLst>
                  <a:ext uri="{FF2B5EF4-FFF2-40B4-BE49-F238E27FC236}">
                    <a16:creationId xmlns:a16="http://schemas.microsoft.com/office/drawing/2014/main" id="{150BECE2-E083-45B6-8ED0-3212AD0D1094}"/>
                  </a:ext>
                </a:extLst>
              </p:cNvPr>
              <p:cNvGrpSpPr/>
              <p:nvPr/>
            </p:nvGrpSpPr>
            <p:grpSpPr>
              <a:xfrm>
                <a:off x="4531263" y="2737567"/>
                <a:ext cx="151200" cy="151200"/>
                <a:chOff x="4513261" y="2545982"/>
                <a:chExt cx="151200" cy="151200"/>
              </a:xfrm>
            </p:grpSpPr>
            <p:sp>
              <p:nvSpPr>
                <p:cNvPr id="1172" name="자유형: 도형 1171">
                  <a:extLst>
                    <a:ext uri="{FF2B5EF4-FFF2-40B4-BE49-F238E27FC236}">
                      <a16:creationId xmlns:a16="http://schemas.microsoft.com/office/drawing/2014/main" id="{1BE9561D-9F9E-430B-BF05-2A0500FAE7CC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1173" name="자유형: 도형 1172">
                  <a:extLst>
                    <a:ext uri="{FF2B5EF4-FFF2-40B4-BE49-F238E27FC236}">
                      <a16:creationId xmlns:a16="http://schemas.microsoft.com/office/drawing/2014/main" id="{76F357D5-14EC-43AE-AA4D-8AF77062BA85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  <p:grpSp>
            <p:nvGrpSpPr>
              <p:cNvPr id="1164" name="그룹 1163">
                <a:extLst>
                  <a:ext uri="{FF2B5EF4-FFF2-40B4-BE49-F238E27FC236}">
                    <a16:creationId xmlns:a16="http://schemas.microsoft.com/office/drawing/2014/main" id="{2C7C27F7-4355-41D7-A27F-EDA47D940CA8}"/>
                  </a:ext>
                </a:extLst>
              </p:cNvPr>
              <p:cNvGrpSpPr/>
              <p:nvPr/>
            </p:nvGrpSpPr>
            <p:grpSpPr>
              <a:xfrm>
                <a:off x="8047538" y="2670461"/>
                <a:ext cx="281917" cy="285412"/>
                <a:chOff x="6001254" y="4517407"/>
                <a:chExt cx="488446" cy="488446"/>
              </a:xfrm>
            </p:grpSpPr>
            <p:sp>
              <p:nvSpPr>
                <p:cNvPr id="1170" name="Oval">
                  <a:extLst>
                    <a:ext uri="{FF2B5EF4-FFF2-40B4-BE49-F238E27FC236}">
                      <a16:creationId xmlns:a16="http://schemas.microsoft.com/office/drawing/2014/main" id="{1D7964A6-CE61-4998-B31E-A0C8D946CB8C}"/>
                    </a:ext>
                  </a:extLst>
                </p:cNvPr>
                <p:cNvSpPr/>
                <p:nvPr/>
              </p:nvSpPr>
              <p:spPr>
                <a:xfrm>
                  <a:off x="600125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71" name="Phone">
                  <a:extLst>
                    <a:ext uri="{FF2B5EF4-FFF2-40B4-BE49-F238E27FC236}">
                      <a16:creationId xmlns:a16="http://schemas.microsoft.com/office/drawing/2014/main" id="{796F9F9A-9474-4AFE-8CE9-FCBF3771F5C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132808" y="4650046"/>
                  <a:ext cx="225335" cy="223169"/>
                </a:xfrm>
                <a:custGeom>
                  <a:avLst/>
                  <a:gdLst>
                    <a:gd name="T0" fmla="*/ 133 w 673"/>
                    <a:gd name="T1" fmla="*/ 1 h 668"/>
                    <a:gd name="T2" fmla="*/ 98 w 673"/>
                    <a:gd name="T3" fmla="*/ 11 h 668"/>
                    <a:gd name="T4" fmla="*/ 15 w 673"/>
                    <a:gd name="T5" fmla="*/ 88 h 668"/>
                    <a:gd name="T6" fmla="*/ 1 w 673"/>
                    <a:gd name="T7" fmla="*/ 121 h 668"/>
                    <a:gd name="T8" fmla="*/ 29 w 673"/>
                    <a:gd name="T9" fmla="*/ 226 h 668"/>
                    <a:gd name="T10" fmla="*/ 207 w 673"/>
                    <a:gd name="T11" fmla="*/ 461 h 668"/>
                    <a:gd name="T12" fmla="*/ 442 w 673"/>
                    <a:gd name="T13" fmla="*/ 639 h 668"/>
                    <a:gd name="T14" fmla="*/ 547 w 673"/>
                    <a:gd name="T15" fmla="*/ 667 h 668"/>
                    <a:gd name="T16" fmla="*/ 547 w 673"/>
                    <a:gd name="T17" fmla="*/ 667 h 668"/>
                    <a:gd name="T18" fmla="*/ 580 w 673"/>
                    <a:gd name="T19" fmla="*/ 653 h 668"/>
                    <a:gd name="T20" fmla="*/ 611 w 673"/>
                    <a:gd name="T21" fmla="*/ 625 h 668"/>
                    <a:gd name="T22" fmla="*/ 657 w 673"/>
                    <a:gd name="T23" fmla="*/ 570 h 668"/>
                    <a:gd name="T24" fmla="*/ 657 w 673"/>
                    <a:gd name="T25" fmla="*/ 570 h 668"/>
                    <a:gd name="T26" fmla="*/ 653 w 673"/>
                    <a:gd name="T27" fmla="*/ 507 h 668"/>
                    <a:gd name="T28" fmla="*/ 516 w 673"/>
                    <a:gd name="T29" fmla="*/ 417 h 668"/>
                    <a:gd name="T30" fmla="*/ 466 w 673"/>
                    <a:gd name="T31" fmla="*/ 421 h 668"/>
                    <a:gd name="T32" fmla="*/ 405 w 673"/>
                    <a:gd name="T33" fmla="*/ 455 h 668"/>
                    <a:gd name="T34" fmla="*/ 302 w 673"/>
                    <a:gd name="T35" fmla="*/ 366 h 668"/>
                    <a:gd name="T36" fmla="*/ 213 w 673"/>
                    <a:gd name="T37" fmla="*/ 264 h 668"/>
                    <a:gd name="T38" fmla="*/ 248 w 673"/>
                    <a:gd name="T39" fmla="*/ 203 h 668"/>
                    <a:gd name="T40" fmla="*/ 251 w 673"/>
                    <a:gd name="T41" fmla="*/ 152 h 668"/>
                    <a:gd name="T42" fmla="*/ 206 w 673"/>
                    <a:gd name="T43" fmla="*/ 83 h 668"/>
                    <a:gd name="T44" fmla="*/ 161 w 673"/>
                    <a:gd name="T45" fmla="*/ 15 h 668"/>
                    <a:gd name="T46" fmla="*/ 133 w 673"/>
                    <a:gd name="T47" fmla="*/ 1 h 668"/>
                    <a:gd name="T48" fmla="*/ 139 w 673"/>
                    <a:gd name="T49" fmla="*/ 31 h 668"/>
                    <a:gd name="T50" fmla="*/ 183 w 673"/>
                    <a:gd name="T51" fmla="*/ 97 h 668"/>
                    <a:gd name="T52" fmla="*/ 228 w 673"/>
                    <a:gd name="T53" fmla="*/ 166 h 668"/>
                    <a:gd name="T54" fmla="*/ 224 w 673"/>
                    <a:gd name="T55" fmla="*/ 190 h 668"/>
                    <a:gd name="T56" fmla="*/ 182 w 673"/>
                    <a:gd name="T57" fmla="*/ 264 h 668"/>
                    <a:gd name="T58" fmla="*/ 284 w 673"/>
                    <a:gd name="T59" fmla="*/ 385 h 668"/>
                    <a:gd name="T60" fmla="*/ 404 w 673"/>
                    <a:gd name="T61" fmla="*/ 486 h 668"/>
                    <a:gd name="T62" fmla="*/ 478 w 673"/>
                    <a:gd name="T63" fmla="*/ 444 h 668"/>
                    <a:gd name="T64" fmla="*/ 503 w 673"/>
                    <a:gd name="T65" fmla="*/ 440 h 668"/>
                    <a:gd name="T66" fmla="*/ 637 w 673"/>
                    <a:gd name="T67" fmla="*/ 529 h 668"/>
                    <a:gd name="T68" fmla="*/ 635 w 673"/>
                    <a:gd name="T69" fmla="*/ 555 h 668"/>
                    <a:gd name="T70" fmla="*/ 635 w 673"/>
                    <a:gd name="T71" fmla="*/ 555 h 668"/>
                    <a:gd name="T72" fmla="*/ 635 w 673"/>
                    <a:gd name="T73" fmla="*/ 555 h 668"/>
                    <a:gd name="T74" fmla="*/ 592 w 673"/>
                    <a:gd name="T75" fmla="*/ 606 h 668"/>
                    <a:gd name="T76" fmla="*/ 564 w 673"/>
                    <a:gd name="T77" fmla="*/ 632 h 668"/>
                    <a:gd name="T78" fmla="*/ 548 w 673"/>
                    <a:gd name="T79" fmla="*/ 641 h 668"/>
                    <a:gd name="T80" fmla="*/ 453 w 673"/>
                    <a:gd name="T81" fmla="*/ 615 h 668"/>
                    <a:gd name="T82" fmla="*/ 226 w 673"/>
                    <a:gd name="T83" fmla="*/ 442 h 668"/>
                    <a:gd name="T84" fmla="*/ 226 w 673"/>
                    <a:gd name="T85" fmla="*/ 442 h 668"/>
                    <a:gd name="T86" fmla="*/ 226 w 673"/>
                    <a:gd name="T87" fmla="*/ 442 h 668"/>
                    <a:gd name="T88" fmla="*/ 53 w 673"/>
                    <a:gd name="T89" fmla="*/ 215 h 668"/>
                    <a:gd name="T90" fmla="*/ 28 w 673"/>
                    <a:gd name="T91" fmla="*/ 120 h 668"/>
                    <a:gd name="T92" fmla="*/ 36 w 673"/>
                    <a:gd name="T93" fmla="*/ 104 h 668"/>
                    <a:gd name="T94" fmla="*/ 62 w 673"/>
                    <a:gd name="T95" fmla="*/ 76 h 668"/>
                    <a:gd name="T96" fmla="*/ 113 w 673"/>
                    <a:gd name="T97" fmla="*/ 33 h 668"/>
                    <a:gd name="T98" fmla="*/ 139 w 673"/>
                    <a:gd name="T99" fmla="*/ 31 h 6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673" h="668">
                      <a:moveTo>
                        <a:pt x="133" y="1"/>
                      </a:moveTo>
                      <a:cubicBezTo>
                        <a:pt x="122" y="0"/>
                        <a:pt x="110" y="3"/>
                        <a:pt x="98" y="11"/>
                      </a:cubicBezTo>
                      <a:cubicBezTo>
                        <a:pt x="67" y="36"/>
                        <a:pt x="37" y="58"/>
                        <a:pt x="15" y="88"/>
                      </a:cubicBezTo>
                      <a:cubicBezTo>
                        <a:pt x="7" y="98"/>
                        <a:pt x="0" y="108"/>
                        <a:pt x="1" y="121"/>
                      </a:cubicBezTo>
                      <a:cubicBezTo>
                        <a:pt x="1" y="133"/>
                        <a:pt x="3" y="170"/>
                        <a:pt x="29" y="226"/>
                      </a:cubicBezTo>
                      <a:cubicBezTo>
                        <a:pt x="55" y="283"/>
                        <a:pt x="107" y="360"/>
                        <a:pt x="207" y="461"/>
                      </a:cubicBezTo>
                      <a:cubicBezTo>
                        <a:pt x="308" y="561"/>
                        <a:pt x="386" y="613"/>
                        <a:pt x="442" y="639"/>
                      </a:cubicBezTo>
                      <a:cubicBezTo>
                        <a:pt x="498" y="666"/>
                        <a:pt x="535" y="667"/>
                        <a:pt x="547" y="667"/>
                      </a:cubicBezTo>
                      <a:lnTo>
                        <a:pt x="547" y="667"/>
                      </a:lnTo>
                      <a:cubicBezTo>
                        <a:pt x="560" y="668"/>
                        <a:pt x="570" y="661"/>
                        <a:pt x="580" y="653"/>
                      </a:cubicBezTo>
                      <a:cubicBezTo>
                        <a:pt x="590" y="646"/>
                        <a:pt x="601" y="635"/>
                        <a:pt x="611" y="625"/>
                      </a:cubicBezTo>
                      <a:cubicBezTo>
                        <a:pt x="632" y="604"/>
                        <a:pt x="650" y="581"/>
                        <a:pt x="657" y="570"/>
                      </a:cubicBezTo>
                      <a:lnTo>
                        <a:pt x="657" y="570"/>
                      </a:lnTo>
                      <a:cubicBezTo>
                        <a:pt x="673" y="547"/>
                        <a:pt x="670" y="520"/>
                        <a:pt x="653" y="507"/>
                      </a:cubicBezTo>
                      <a:cubicBezTo>
                        <a:pt x="607" y="478"/>
                        <a:pt x="563" y="446"/>
                        <a:pt x="516" y="417"/>
                      </a:cubicBezTo>
                      <a:cubicBezTo>
                        <a:pt x="501" y="408"/>
                        <a:pt x="482" y="412"/>
                        <a:pt x="466" y="421"/>
                      </a:cubicBezTo>
                      <a:cubicBezTo>
                        <a:pt x="452" y="428"/>
                        <a:pt x="414" y="450"/>
                        <a:pt x="405" y="455"/>
                      </a:cubicBezTo>
                      <a:cubicBezTo>
                        <a:pt x="398" y="451"/>
                        <a:pt x="367" y="431"/>
                        <a:pt x="302" y="366"/>
                      </a:cubicBezTo>
                      <a:cubicBezTo>
                        <a:pt x="237" y="301"/>
                        <a:pt x="218" y="270"/>
                        <a:pt x="213" y="264"/>
                      </a:cubicBezTo>
                      <a:cubicBezTo>
                        <a:pt x="219" y="254"/>
                        <a:pt x="240" y="216"/>
                        <a:pt x="248" y="203"/>
                      </a:cubicBezTo>
                      <a:cubicBezTo>
                        <a:pt x="258" y="184"/>
                        <a:pt x="259" y="165"/>
                        <a:pt x="251" y="152"/>
                      </a:cubicBezTo>
                      <a:cubicBezTo>
                        <a:pt x="234" y="126"/>
                        <a:pt x="220" y="104"/>
                        <a:pt x="206" y="83"/>
                      </a:cubicBezTo>
                      <a:cubicBezTo>
                        <a:pt x="185" y="52"/>
                        <a:pt x="166" y="22"/>
                        <a:pt x="161" y="15"/>
                      </a:cubicBezTo>
                      <a:cubicBezTo>
                        <a:pt x="155" y="7"/>
                        <a:pt x="145" y="1"/>
                        <a:pt x="133" y="1"/>
                      </a:cubicBezTo>
                      <a:close/>
                      <a:moveTo>
                        <a:pt x="139" y="31"/>
                      </a:moveTo>
                      <a:cubicBezTo>
                        <a:pt x="142" y="34"/>
                        <a:pt x="163" y="66"/>
                        <a:pt x="183" y="97"/>
                      </a:cubicBezTo>
                      <a:cubicBezTo>
                        <a:pt x="204" y="128"/>
                        <a:pt x="225" y="160"/>
                        <a:pt x="228" y="166"/>
                      </a:cubicBezTo>
                      <a:cubicBezTo>
                        <a:pt x="231" y="176"/>
                        <a:pt x="228" y="182"/>
                        <a:pt x="224" y="190"/>
                      </a:cubicBezTo>
                      <a:cubicBezTo>
                        <a:pt x="210" y="216"/>
                        <a:pt x="195" y="242"/>
                        <a:pt x="182" y="264"/>
                      </a:cubicBezTo>
                      <a:cubicBezTo>
                        <a:pt x="224" y="325"/>
                        <a:pt x="242" y="342"/>
                        <a:pt x="284" y="385"/>
                      </a:cubicBezTo>
                      <a:cubicBezTo>
                        <a:pt x="321" y="421"/>
                        <a:pt x="359" y="459"/>
                        <a:pt x="404" y="486"/>
                      </a:cubicBezTo>
                      <a:cubicBezTo>
                        <a:pt x="429" y="472"/>
                        <a:pt x="453" y="458"/>
                        <a:pt x="478" y="444"/>
                      </a:cubicBezTo>
                      <a:cubicBezTo>
                        <a:pt x="486" y="439"/>
                        <a:pt x="495" y="440"/>
                        <a:pt x="503" y="440"/>
                      </a:cubicBezTo>
                      <a:cubicBezTo>
                        <a:pt x="513" y="447"/>
                        <a:pt x="630" y="524"/>
                        <a:pt x="637" y="529"/>
                      </a:cubicBezTo>
                      <a:cubicBezTo>
                        <a:pt x="639" y="530"/>
                        <a:pt x="645" y="541"/>
                        <a:pt x="635" y="555"/>
                      </a:cubicBezTo>
                      <a:lnTo>
                        <a:pt x="635" y="555"/>
                      </a:lnTo>
                      <a:lnTo>
                        <a:pt x="635" y="555"/>
                      </a:lnTo>
                      <a:cubicBezTo>
                        <a:pt x="630" y="563"/>
                        <a:pt x="611" y="586"/>
                        <a:pt x="592" y="606"/>
                      </a:cubicBezTo>
                      <a:cubicBezTo>
                        <a:pt x="582" y="616"/>
                        <a:pt x="572" y="626"/>
                        <a:pt x="564" y="632"/>
                      </a:cubicBezTo>
                      <a:cubicBezTo>
                        <a:pt x="556" y="638"/>
                        <a:pt x="548" y="641"/>
                        <a:pt x="548" y="641"/>
                      </a:cubicBezTo>
                      <a:cubicBezTo>
                        <a:pt x="535" y="640"/>
                        <a:pt x="506" y="640"/>
                        <a:pt x="453" y="615"/>
                      </a:cubicBezTo>
                      <a:cubicBezTo>
                        <a:pt x="400" y="590"/>
                        <a:pt x="325" y="541"/>
                        <a:pt x="226" y="442"/>
                      </a:cubicBezTo>
                      <a:lnTo>
                        <a:pt x="226" y="442"/>
                      </a:lnTo>
                      <a:lnTo>
                        <a:pt x="226" y="442"/>
                      </a:lnTo>
                      <a:cubicBezTo>
                        <a:pt x="127" y="343"/>
                        <a:pt x="78" y="268"/>
                        <a:pt x="53" y="215"/>
                      </a:cubicBezTo>
                      <a:cubicBezTo>
                        <a:pt x="28" y="162"/>
                        <a:pt x="28" y="133"/>
                        <a:pt x="28" y="120"/>
                      </a:cubicBezTo>
                      <a:cubicBezTo>
                        <a:pt x="28" y="120"/>
                        <a:pt x="30" y="113"/>
                        <a:pt x="36" y="104"/>
                      </a:cubicBezTo>
                      <a:cubicBezTo>
                        <a:pt x="43" y="96"/>
                        <a:pt x="52" y="86"/>
                        <a:pt x="62" y="76"/>
                      </a:cubicBezTo>
                      <a:cubicBezTo>
                        <a:pt x="82" y="57"/>
                        <a:pt x="105" y="39"/>
                        <a:pt x="113" y="33"/>
                      </a:cubicBezTo>
                      <a:cubicBezTo>
                        <a:pt x="123" y="26"/>
                        <a:pt x="132" y="24"/>
                        <a:pt x="139" y="3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1165" name="그룹 1164">
                <a:extLst>
                  <a:ext uri="{FF2B5EF4-FFF2-40B4-BE49-F238E27FC236}">
                    <a16:creationId xmlns:a16="http://schemas.microsoft.com/office/drawing/2014/main" id="{7FDE0301-286F-4F9C-A32F-D2680CA45F52}"/>
                  </a:ext>
                </a:extLst>
              </p:cNvPr>
              <p:cNvGrpSpPr/>
              <p:nvPr/>
            </p:nvGrpSpPr>
            <p:grpSpPr>
              <a:xfrm>
                <a:off x="8392662" y="2670461"/>
                <a:ext cx="281917" cy="285412"/>
                <a:chOff x="8305105" y="1885308"/>
                <a:chExt cx="281917" cy="285412"/>
              </a:xfrm>
            </p:grpSpPr>
            <p:sp>
              <p:nvSpPr>
                <p:cNvPr id="1168" name="Oval">
                  <a:extLst>
                    <a:ext uri="{FF2B5EF4-FFF2-40B4-BE49-F238E27FC236}">
                      <a16:creationId xmlns:a16="http://schemas.microsoft.com/office/drawing/2014/main" id="{9AC3C25C-4611-4A6D-A7B7-EFFE03672BB5}"/>
                    </a:ext>
                  </a:extLst>
                </p:cNvPr>
                <p:cNvSpPr/>
                <p:nvPr/>
              </p:nvSpPr>
              <p:spPr>
                <a:xfrm>
                  <a:off x="8305105" y="1885308"/>
                  <a:ext cx="281917" cy="285412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A6A6A6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169" name="Add">
                  <a:extLst>
                    <a:ext uri="{FF2B5EF4-FFF2-40B4-BE49-F238E27FC236}">
                      <a16:creationId xmlns:a16="http://schemas.microsoft.com/office/drawing/2014/main" id="{EA47B616-DAAE-413E-ABFA-3F7923FE616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flipV="1">
                  <a:off x="8379293" y="1960880"/>
                  <a:ext cx="133540" cy="133540"/>
                </a:xfrm>
                <a:custGeom>
                  <a:avLst/>
                  <a:gdLst>
                    <a:gd name="T0" fmla="*/ 29 w 66"/>
                    <a:gd name="T1" fmla="*/ 0 h 66"/>
                    <a:gd name="T2" fmla="*/ 29 w 66"/>
                    <a:gd name="T3" fmla="*/ 29 h 66"/>
                    <a:gd name="T4" fmla="*/ 0 w 66"/>
                    <a:gd name="T5" fmla="*/ 29 h 66"/>
                    <a:gd name="T6" fmla="*/ 0 w 66"/>
                    <a:gd name="T7" fmla="*/ 37 h 66"/>
                    <a:gd name="T8" fmla="*/ 29 w 66"/>
                    <a:gd name="T9" fmla="*/ 37 h 66"/>
                    <a:gd name="T10" fmla="*/ 29 w 66"/>
                    <a:gd name="T11" fmla="*/ 66 h 66"/>
                    <a:gd name="T12" fmla="*/ 37 w 66"/>
                    <a:gd name="T13" fmla="*/ 66 h 66"/>
                    <a:gd name="T14" fmla="*/ 37 w 66"/>
                    <a:gd name="T15" fmla="*/ 37 h 66"/>
                    <a:gd name="T16" fmla="*/ 66 w 66"/>
                    <a:gd name="T17" fmla="*/ 37 h 66"/>
                    <a:gd name="T18" fmla="*/ 66 w 66"/>
                    <a:gd name="T19" fmla="*/ 29 h 66"/>
                    <a:gd name="T20" fmla="*/ 37 w 66"/>
                    <a:gd name="T21" fmla="*/ 29 h 66"/>
                    <a:gd name="T22" fmla="*/ 37 w 66"/>
                    <a:gd name="T23" fmla="*/ 0 h 66"/>
                    <a:gd name="T24" fmla="*/ 29 w 66"/>
                    <a:gd name="T25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6" h="66">
                      <a:moveTo>
                        <a:pt x="29" y="0"/>
                      </a:moveTo>
                      <a:lnTo>
                        <a:pt x="29" y="29"/>
                      </a:lnTo>
                      <a:lnTo>
                        <a:pt x="0" y="29"/>
                      </a:lnTo>
                      <a:lnTo>
                        <a:pt x="0" y="37"/>
                      </a:lnTo>
                      <a:lnTo>
                        <a:pt x="29" y="37"/>
                      </a:lnTo>
                      <a:lnTo>
                        <a:pt x="29" y="66"/>
                      </a:lnTo>
                      <a:lnTo>
                        <a:pt x="37" y="66"/>
                      </a:lnTo>
                      <a:lnTo>
                        <a:pt x="37" y="37"/>
                      </a:lnTo>
                      <a:lnTo>
                        <a:pt x="66" y="37"/>
                      </a:lnTo>
                      <a:lnTo>
                        <a:pt x="66" y="29"/>
                      </a:lnTo>
                      <a:lnTo>
                        <a:pt x="37" y="29"/>
                      </a:lnTo>
                      <a:lnTo>
                        <a:pt x="37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A6A6A6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pic>
            <p:nvPicPr>
              <p:cNvPr id="1166" name="그래픽 1165" descr="수신기">
                <a:extLst>
                  <a:ext uri="{FF2B5EF4-FFF2-40B4-BE49-F238E27FC236}">
                    <a16:creationId xmlns:a16="http://schemas.microsoft.com/office/drawing/2014/main" id="{6ADA4AAB-15BB-45E1-A3EB-528528B06B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4"/>
                  </a:ext>
                </a:extLst>
              </a:blip>
              <a:stretch>
                <a:fillRect/>
              </a:stretch>
            </p:blipFill>
            <p:spPr>
              <a:xfrm>
                <a:off x="7376290" y="2711730"/>
                <a:ext cx="202878" cy="202874"/>
              </a:xfrm>
              <a:prstGeom prst="rect">
                <a:avLst/>
              </a:prstGeom>
            </p:spPr>
          </p:pic>
          <p:sp>
            <p:nvSpPr>
              <p:cNvPr id="1167" name="Arrow Down">
                <a:extLst>
                  <a:ext uri="{FF2B5EF4-FFF2-40B4-BE49-F238E27FC236}">
                    <a16:creationId xmlns:a16="http://schemas.microsoft.com/office/drawing/2014/main" id="{89262F93-5180-4C07-8170-D99089462F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476391" y="2721625"/>
                <a:ext cx="63740" cy="88732"/>
              </a:xfrm>
              <a:custGeom>
                <a:avLst/>
                <a:gdLst>
                  <a:gd name="T0" fmla="*/ 163 w 331"/>
                  <a:gd name="T1" fmla="*/ 0 h 458"/>
                  <a:gd name="T2" fmla="*/ 150 w 331"/>
                  <a:gd name="T3" fmla="*/ 14 h 458"/>
                  <a:gd name="T4" fmla="*/ 150 w 331"/>
                  <a:gd name="T5" fmla="*/ 407 h 458"/>
                  <a:gd name="T6" fmla="*/ 28 w 331"/>
                  <a:gd name="T7" fmla="*/ 285 h 458"/>
                  <a:gd name="T8" fmla="*/ 18 w 331"/>
                  <a:gd name="T9" fmla="*/ 281 h 458"/>
                  <a:gd name="T10" fmla="*/ 9 w 331"/>
                  <a:gd name="T11" fmla="*/ 304 h 458"/>
                  <a:gd name="T12" fmla="*/ 164 w 331"/>
                  <a:gd name="T13" fmla="*/ 458 h 458"/>
                  <a:gd name="T14" fmla="*/ 318 w 331"/>
                  <a:gd name="T15" fmla="*/ 304 h 458"/>
                  <a:gd name="T16" fmla="*/ 299 w 331"/>
                  <a:gd name="T17" fmla="*/ 285 h 458"/>
                  <a:gd name="T18" fmla="*/ 177 w 331"/>
                  <a:gd name="T19" fmla="*/ 407 h 458"/>
                  <a:gd name="T20" fmla="*/ 177 w 331"/>
                  <a:gd name="T21" fmla="*/ 14 h 458"/>
                  <a:gd name="T22" fmla="*/ 163 w 331"/>
                  <a:gd name="T23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1" h="458">
                    <a:moveTo>
                      <a:pt x="163" y="0"/>
                    </a:moveTo>
                    <a:cubicBezTo>
                      <a:pt x="156" y="0"/>
                      <a:pt x="150" y="6"/>
                      <a:pt x="150" y="14"/>
                    </a:cubicBezTo>
                    <a:lnTo>
                      <a:pt x="150" y="407"/>
                    </a:lnTo>
                    <a:lnTo>
                      <a:pt x="28" y="285"/>
                    </a:lnTo>
                    <a:cubicBezTo>
                      <a:pt x="25" y="282"/>
                      <a:pt x="22" y="281"/>
                      <a:pt x="18" y="281"/>
                    </a:cubicBezTo>
                    <a:cubicBezTo>
                      <a:pt x="6" y="281"/>
                      <a:pt x="0" y="295"/>
                      <a:pt x="9" y="304"/>
                    </a:cubicBezTo>
                    <a:lnTo>
                      <a:pt x="164" y="458"/>
                    </a:lnTo>
                    <a:lnTo>
                      <a:pt x="318" y="304"/>
                    </a:lnTo>
                    <a:cubicBezTo>
                      <a:pt x="331" y="291"/>
                      <a:pt x="312" y="272"/>
                      <a:pt x="299" y="285"/>
                    </a:cubicBezTo>
                    <a:lnTo>
                      <a:pt x="177" y="407"/>
                    </a:lnTo>
                    <a:lnTo>
                      <a:pt x="177" y="14"/>
                    </a:lnTo>
                    <a:cubicBezTo>
                      <a:pt x="177" y="6"/>
                      <a:pt x="171" y="0"/>
                      <a:pt x="163" y="0"/>
                    </a:cubicBezTo>
                    <a:close/>
                  </a:path>
                </a:pathLst>
              </a:custGeom>
              <a:solidFill>
                <a:srgbClr val="5F5F5F"/>
              </a:solidFill>
              <a:ln w="1270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204" name="직사각형 1203">
            <a:extLst>
              <a:ext uri="{FF2B5EF4-FFF2-40B4-BE49-F238E27FC236}">
                <a16:creationId xmlns:a16="http://schemas.microsoft.com/office/drawing/2014/main" id="{56EFFFBB-056A-4B5A-A982-07CCC9C9564A}"/>
              </a:ext>
            </a:extLst>
          </p:cNvPr>
          <p:cNvSpPr/>
          <p:nvPr/>
        </p:nvSpPr>
        <p:spPr>
          <a:xfrm>
            <a:off x="8657126" y="6419850"/>
            <a:ext cx="838334" cy="301252"/>
          </a:xfrm>
          <a:prstGeom prst="rect">
            <a:avLst/>
          </a:prstGeom>
          <a:noFill/>
          <a:ln w="6350">
            <a:noFill/>
          </a:ln>
        </p:spPr>
        <p:txBody>
          <a:bodyPr wrap="none" anchor="ctr">
            <a:noAutofit/>
          </a:bodyPr>
          <a:lstStyle/>
          <a:p>
            <a:pPr lvl="0" algn="r" defTabSz="844083" fontAlgn="base" latinLnBrk="1">
              <a:spcBef>
                <a:spcPct val="0"/>
              </a:spcBef>
              <a:spcAft>
                <a:spcPct val="0"/>
              </a:spcAft>
              <a:buClrTx/>
              <a:defRPr/>
            </a:pPr>
            <a:r>
              <a:rPr kumimoji="1" lang="ko-KR" altLang="en-US" sz="1000" b="1" kern="12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 </a:t>
            </a:r>
            <a:r>
              <a:rPr kumimoji="1" lang="en-US" altLang="ko-KR" sz="1000" b="1" kern="1200" dirty="0">
                <a:solidFill>
                  <a:srgbClr val="DA1F28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 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삭제</a:t>
            </a:r>
            <a:endParaRPr kumimoji="1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209" name="그룹 1208">
            <a:extLst>
              <a:ext uri="{FF2B5EF4-FFF2-40B4-BE49-F238E27FC236}">
                <a16:creationId xmlns:a16="http://schemas.microsoft.com/office/drawing/2014/main" id="{2A5B4502-1C72-4B93-84E0-FC7563157774}"/>
              </a:ext>
            </a:extLst>
          </p:cNvPr>
          <p:cNvGrpSpPr/>
          <p:nvPr/>
        </p:nvGrpSpPr>
        <p:grpSpPr>
          <a:xfrm>
            <a:off x="4531263" y="1680449"/>
            <a:ext cx="151200" cy="151200"/>
            <a:chOff x="4531263" y="1680449"/>
            <a:chExt cx="151200" cy="151200"/>
          </a:xfrm>
        </p:grpSpPr>
        <p:sp>
          <p:nvSpPr>
            <p:cNvPr id="1210" name="자유형: 도형 1209">
              <a:extLst>
                <a:ext uri="{FF2B5EF4-FFF2-40B4-BE49-F238E27FC236}">
                  <a16:creationId xmlns:a16="http://schemas.microsoft.com/office/drawing/2014/main" id="{F3373743-EB23-494A-A622-0BED1F2812DE}"/>
                </a:ext>
              </a:extLst>
            </p:cNvPr>
            <p:cNvSpPr/>
            <p:nvPr/>
          </p:nvSpPr>
          <p:spPr>
            <a:xfrm>
              <a:off x="4531263" y="1680449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sz="1600" b="1"/>
            </a:p>
          </p:txBody>
        </p:sp>
        <p:sp>
          <p:nvSpPr>
            <p:cNvPr id="1211" name="자유형: 도형 1210">
              <a:extLst>
                <a:ext uri="{FF2B5EF4-FFF2-40B4-BE49-F238E27FC236}">
                  <a16:creationId xmlns:a16="http://schemas.microsoft.com/office/drawing/2014/main" id="{34637F1D-B287-4282-B40E-2EB4C7E616BC}"/>
                </a:ext>
              </a:extLst>
            </p:cNvPr>
            <p:cNvSpPr/>
            <p:nvPr/>
          </p:nvSpPr>
          <p:spPr>
            <a:xfrm>
              <a:off x="4557466" y="1718394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sz="1600" b="1"/>
            </a:p>
          </p:txBody>
        </p:sp>
      </p:grpSp>
      <p:pic>
        <p:nvPicPr>
          <p:cNvPr id="337" name="그림 336">
            <a:extLst>
              <a:ext uri="{FF2B5EF4-FFF2-40B4-BE49-F238E27FC236}">
                <a16:creationId xmlns:a16="http://schemas.microsoft.com/office/drawing/2014/main" id="{C952D8E7-F37D-4DD6-91C0-5EAD8B0F9F0B}"/>
              </a:ext>
            </a:extLst>
          </p:cNvPr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6687770" y="6286501"/>
            <a:ext cx="342900" cy="342900"/>
          </a:xfrm>
          <a:prstGeom prst="rect">
            <a:avLst/>
          </a:prstGeom>
        </p:spPr>
      </p:pic>
      <p:sp>
        <p:nvSpPr>
          <p:cNvPr id="33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49B8FC5-2401-4BD5-93E3-6B4475033118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1517609" y="1274021"/>
            <a:ext cx="2784290" cy="1711543"/>
          </a:xfrm>
          <a:prstGeom prst="roundRect">
            <a:avLst>
              <a:gd name="adj" fmla="val 4173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340" name="그래픽 339" descr="별">
            <a:extLst>
              <a:ext uri="{FF2B5EF4-FFF2-40B4-BE49-F238E27FC236}">
                <a16:creationId xmlns:a16="http://schemas.microsoft.com/office/drawing/2014/main" id="{5C0BA6C6-4C49-480D-999E-24F74B2F71F0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3995854" y="1370239"/>
            <a:ext cx="252000" cy="252000"/>
          </a:xfrm>
          <a:prstGeom prst="rect">
            <a:avLst/>
          </a:prstGeom>
        </p:spPr>
      </p:pic>
      <p:sp>
        <p:nvSpPr>
          <p:cNvPr id="341" name="Edit User">
            <a:extLst>
              <a:ext uri="{FF2B5EF4-FFF2-40B4-BE49-F238E27FC236}">
                <a16:creationId xmlns:a16="http://schemas.microsoft.com/office/drawing/2014/main" id="{52D321F0-0C9F-4E28-8AFF-3FE6FD031B8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43880" y="1403799"/>
            <a:ext cx="207212" cy="205200"/>
          </a:xfrm>
          <a:custGeom>
            <a:avLst/>
            <a:gdLst>
              <a:gd name="T0" fmla="*/ 595 w 1409"/>
              <a:gd name="T1" fmla="*/ 0 h 1399"/>
              <a:gd name="T2" fmla="*/ 275 w 1409"/>
              <a:gd name="T3" fmla="*/ 339 h 1399"/>
              <a:gd name="T4" fmla="*/ 432 w 1409"/>
              <a:gd name="T5" fmla="*/ 724 h 1399"/>
              <a:gd name="T6" fmla="*/ 392 w 1409"/>
              <a:gd name="T7" fmla="*/ 855 h 1399"/>
              <a:gd name="T8" fmla="*/ 0 w 1409"/>
              <a:gd name="T9" fmla="*/ 1155 h 1399"/>
              <a:gd name="T10" fmla="*/ 0 w 1409"/>
              <a:gd name="T11" fmla="*/ 1199 h 1399"/>
              <a:gd name="T12" fmla="*/ 548 w 1409"/>
              <a:gd name="T13" fmla="*/ 1396 h 1399"/>
              <a:gd name="T14" fmla="*/ 549 w 1409"/>
              <a:gd name="T15" fmla="*/ 1331 h 1399"/>
              <a:gd name="T16" fmla="*/ 617 w 1409"/>
              <a:gd name="T17" fmla="*/ 1102 h 1399"/>
              <a:gd name="T18" fmla="*/ 656 w 1409"/>
              <a:gd name="T19" fmla="*/ 1040 h 1399"/>
              <a:gd name="T20" fmla="*/ 829 w 1409"/>
              <a:gd name="T21" fmla="*/ 868 h 1399"/>
              <a:gd name="T22" fmla="*/ 788 w 1409"/>
              <a:gd name="T23" fmla="*/ 855 h 1399"/>
              <a:gd name="T24" fmla="*/ 760 w 1409"/>
              <a:gd name="T25" fmla="*/ 723 h 1399"/>
              <a:gd name="T26" fmla="*/ 758 w 1409"/>
              <a:gd name="T27" fmla="*/ 723 h 1399"/>
              <a:gd name="T28" fmla="*/ 916 w 1409"/>
              <a:gd name="T29" fmla="*/ 339 h 1399"/>
              <a:gd name="T30" fmla="*/ 595 w 1409"/>
              <a:gd name="T31" fmla="*/ 0 h 1399"/>
              <a:gd name="T32" fmla="*/ 1236 w 1409"/>
              <a:gd name="T33" fmla="*/ 650 h 1399"/>
              <a:gd name="T34" fmla="*/ 1189 w 1409"/>
              <a:gd name="T35" fmla="*/ 668 h 1399"/>
              <a:gd name="T36" fmla="*/ 1160 w 1409"/>
              <a:gd name="T37" fmla="*/ 699 h 1399"/>
              <a:gd name="T38" fmla="*/ 1352 w 1409"/>
              <a:gd name="T39" fmla="*/ 892 h 1399"/>
              <a:gd name="T40" fmla="*/ 1382 w 1409"/>
              <a:gd name="T41" fmla="*/ 862 h 1399"/>
              <a:gd name="T42" fmla="*/ 1382 w 1409"/>
              <a:gd name="T43" fmla="*/ 767 h 1399"/>
              <a:gd name="T44" fmla="*/ 1285 w 1409"/>
              <a:gd name="T45" fmla="*/ 670 h 1399"/>
              <a:gd name="T46" fmla="*/ 1236 w 1409"/>
              <a:gd name="T47" fmla="*/ 650 h 1399"/>
              <a:gd name="T48" fmla="*/ 1128 w 1409"/>
              <a:gd name="T49" fmla="*/ 726 h 1399"/>
              <a:gd name="T50" fmla="*/ 1080 w 1409"/>
              <a:gd name="T51" fmla="*/ 768 h 1399"/>
              <a:gd name="T52" fmla="*/ 1282 w 1409"/>
              <a:gd name="T53" fmla="*/ 970 h 1399"/>
              <a:gd name="T54" fmla="*/ 1328 w 1409"/>
              <a:gd name="T55" fmla="*/ 928 h 1399"/>
              <a:gd name="T56" fmla="*/ 1128 w 1409"/>
              <a:gd name="T57" fmla="*/ 726 h 1399"/>
              <a:gd name="T58" fmla="*/ 1051 w 1409"/>
              <a:gd name="T59" fmla="*/ 801 h 1399"/>
              <a:gd name="T60" fmla="*/ 731 w 1409"/>
              <a:gd name="T61" fmla="*/ 1119 h 1399"/>
              <a:gd name="T62" fmla="*/ 721 w 1409"/>
              <a:gd name="T63" fmla="*/ 1133 h 1399"/>
              <a:gd name="T64" fmla="*/ 653 w 1409"/>
              <a:gd name="T65" fmla="*/ 1362 h 1399"/>
              <a:gd name="T66" fmla="*/ 661 w 1409"/>
              <a:gd name="T67" fmla="*/ 1391 h 1399"/>
              <a:gd name="T68" fmla="*/ 682 w 1409"/>
              <a:gd name="T69" fmla="*/ 1399 h 1399"/>
              <a:gd name="T70" fmla="*/ 688 w 1409"/>
              <a:gd name="T71" fmla="*/ 1398 h 1399"/>
              <a:gd name="T72" fmla="*/ 919 w 1409"/>
              <a:gd name="T73" fmla="*/ 1330 h 1399"/>
              <a:gd name="T74" fmla="*/ 931 w 1409"/>
              <a:gd name="T75" fmla="*/ 1321 h 1399"/>
              <a:gd name="T76" fmla="*/ 1253 w 1409"/>
              <a:gd name="T77" fmla="*/ 1002 h 1399"/>
              <a:gd name="T78" fmla="*/ 1175 w 1409"/>
              <a:gd name="T79" fmla="*/ 924 h 1399"/>
              <a:gd name="T80" fmla="*/ 1123 w 1409"/>
              <a:gd name="T81" fmla="*/ 872 h 1399"/>
              <a:gd name="T82" fmla="*/ 1051 w 1409"/>
              <a:gd name="T83" fmla="*/ 801 h 1399"/>
              <a:gd name="T84" fmla="*/ 770 w 1409"/>
              <a:gd name="T85" fmla="*/ 1167 h 1399"/>
              <a:gd name="T86" fmla="*/ 785 w 1409"/>
              <a:gd name="T87" fmla="*/ 1182 h 1399"/>
              <a:gd name="T88" fmla="*/ 861 w 1409"/>
              <a:gd name="T89" fmla="*/ 1189 h 1399"/>
              <a:gd name="T90" fmla="*/ 866 w 1409"/>
              <a:gd name="T91" fmla="*/ 1262 h 1399"/>
              <a:gd name="T92" fmla="*/ 885 w 1409"/>
              <a:gd name="T93" fmla="*/ 1281 h 1399"/>
              <a:gd name="T94" fmla="*/ 761 w 1409"/>
              <a:gd name="T95" fmla="*/ 1318 h 1399"/>
              <a:gd name="T96" fmla="*/ 734 w 1409"/>
              <a:gd name="T97" fmla="*/ 1291 h 1399"/>
              <a:gd name="T98" fmla="*/ 770 w 1409"/>
              <a:gd name="T99" fmla="*/ 1167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09" h="1399">
                <a:moveTo>
                  <a:pt x="595" y="0"/>
                </a:moveTo>
                <a:cubicBezTo>
                  <a:pt x="423" y="0"/>
                  <a:pt x="275" y="116"/>
                  <a:pt x="275" y="339"/>
                </a:cubicBezTo>
                <a:cubicBezTo>
                  <a:pt x="275" y="485"/>
                  <a:pt x="343" y="633"/>
                  <a:pt x="432" y="724"/>
                </a:cubicBezTo>
                <a:cubicBezTo>
                  <a:pt x="467" y="816"/>
                  <a:pt x="405" y="850"/>
                  <a:pt x="392" y="855"/>
                </a:cubicBezTo>
                <a:cubicBezTo>
                  <a:pt x="211" y="920"/>
                  <a:pt x="0" y="1038"/>
                  <a:pt x="0" y="1155"/>
                </a:cubicBezTo>
                <a:lnTo>
                  <a:pt x="0" y="1199"/>
                </a:lnTo>
                <a:cubicBezTo>
                  <a:pt x="0" y="1350"/>
                  <a:pt x="276" y="1392"/>
                  <a:pt x="548" y="1396"/>
                </a:cubicBezTo>
                <a:cubicBezTo>
                  <a:pt x="544" y="1375"/>
                  <a:pt x="543" y="1353"/>
                  <a:pt x="549" y="1331"/>
                </a:cubicBezTo>
                <a:lnTo>
                  <a:pt x="617" y="1102"/>
                </a:lnTo>
                <a:cubicBezTo>
                  <a:pt x="624" y="1078"/>
                  <a:pt x="637" y="1057"/>
                  <a:pt x="656" y="1040"/>
                </a:cubicBezTo>
                <a:lnTo>
                  <a:pt x="829" y="868"/>
                </a:lnTo>
                <a:cubicBezTo>
                  <a:pt x="815" y="863"/>
                  <a:pt x="802" y="859"/>
                  <a:pt x="788" y="855"/>
                </a:cubicBezTo>
                <a:cubicBezTo>
                  <a:pt x="780" y="852"/>
                  <a:pt x="726" y="826"/>
                  <a:pt x="760" y="723"/>
                </a:cubicBezTo>
                <a:lnTo>
                  <a:pt x="758" y="723"/>
                </a:lnTo>
                <a:cubicBezTo>
                  <a:pt x="847" y="631"/>
                  <a:pt x="916" y="484"/>
                  <a:pt x="916" y="339"/>
                </a:cubicBezTo>
                <a:cubicBezTo>
                  <a:pt x="916" y="116"/>
                  <a:pt x="767" y="0"/>
                  <a:pt x="595" y="0"/>
                </a:cubicBezTo>
                <a:close/>
                <a:moveTo>
                  <a:pt x="1236" y="650"/>
                </a:moveTo>
                <a:cubicBezTo>
                  <a:pt x="1219" y="650"/>
                  <a:pt x="1202" y="655"/>
                  <a:pt x="1189" y="668"/>
                </a:cubicBezTo>
                <a:lnTo>
                  <a:pt x="1160" y="699"/>
                </a:lnTo>
                <a:lnTo>
                  <a:pt x="1352" y="892"/>
                </a:lnTo>
                <a:lnTo>
                  <a:pt x="1382" y="862"/>
                </a:lnTo>
                <a:cubicBezTo>
                  <a:pt x="1408" y="835"/>
                  <a:pt x="1409" y="793"/>
                  <a:pt x="1382" y="767"/>
                </a:cubicBezTo>
                <a:lnTo>
                  <a:pt x="1285" y="670"/>
                </a:lnTo>
                <a:cubicBezTo>
                  <a:pt x="1272" y="657"/>
                  <a:pt x="1254" y="650"/>
                  <a:pt x="1236" y="650"/>
                </a:cubicBezTo>
                <a:close/>
                <a:moveTo>
                  <a:pt x="1128" y="726"/>
                </a:moveTo>
                <a:lnTo>
                  <a:pt x="1080" y="768"/>
                </a:lnTo>
                <a:lnTo>
                  <a:pt x="1282" y="970"/>
                </a:lnTo>
                <a:lnTo>
                  <a:pt x="1328" y="928"/>
                </a:lnTo>
                <a:lnTo>
                  <a:pt x="1128" y="726"/>
                </a:lnTo>
                <a:close/>
                <a:moveTo>
                  <a:pt x="1051" y="801"/>
                </a:moveTo>
                <a:lnTo>
                  <a:pt x="731" y="1119"/>
                </a:lnTo>
                <a:cubicBezTo>
                  <a:pt x="726" y="1123"/>
                  <a:pt x="722" y="1127"/>
                  <a:pt x="721" y="1133"/>
                </a:cubicBezTo>
                <a:lnTo>
                  <a:pt x="653" y="1362"/>
                </a:lnTo>
                <a:cubicBezTo>
                  <a:pt x="650" y="1372"/>
                  <a:pt x="654" y="1383"/>
                  <a:pt x="661" y="1391"/>
                </a:cubicBezTo>
                <a:cubicBezTo>
                  <a:pt x="667" y="1396"/>
                  <a:pt x="674" y="1399"/>
                  <a:pt x="682" y="1399"/>
                </a:cubicBezTo>
                <a:cubicBezTo>
                  <a:pt x="684" y="1399"/>
                  <a:pt x="686" y="1398"/>
                  <a:pt x="688" y="1398"/>
                </a:cubicBezTo>
                <a:lnTo>
                  <a:pt x="919" y="1330"/>
                </a:lnTo>
                <a:cubicBezTo>
                  <a:pt x="924" y="1328"/>
                  <a:pt x="927" y="1325"/>
                  <a:pt x="931" y="1321"/>
                </a:cubicBezTo>
                <a:lnTo>
                  <a:pt x="1253" y="1002"/>
                </a:lnTo>
                <a:lnTo>
                  <a:pt x="1175" y="924"/>
                </a:lnTo>
                <a:lnTo>
                  <a:pt x="1123" y="872"/>
                </a:lnTo>
                <a:lnTo>
                  <a:pt x="1051" y="801"/>
                </a:lnTo>
                <a:close/>
                <a:moveTo>
                  <a:pt x="770" y="1167"/>
                </a:moveTo>
                <a:lnTo>
                  <a:pt x="785" y="1182"/>
                </a:lnTo>
                <a:lnTo>
                  <a:pt x="861" y="1189"/>
                </a:lnTo>
                <a:lnTo>
                  <a:pt x="866" y="1262"/>
                </a:lnTo>
                <a:lnTo>
                  <a:pt x="885" y="1281"/>
                </a:lnTo>
                <a:lnTo>
                  <a:pt x="761" y="1318"/>
                </a:lnTo>
                <a:lnTo>
                  <a:pt x="734" y="1291"/>
                </a:lnTo>
                <a:lnTo>
                  <a:pt x="770" y="1167"/>
                </a:lnTo>
                <a:close/>
              </a:path>
            </a:pathLst>
          </a:custGeom>
          <a:solidFill>
            <a:srgbClr val="808080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2" name="직사각형 341">
            <a:extLst>
              <a:ext uri="{FF2B5EF4-FFF2-40B4-BE49-F238E27FC236}">
                <a16:creationId xmlns:a16="http://schemas.microsoft.com/office/drawing/2014/main" id="{EDA24224-A193-414A-9481-37B04299FDA6}"/>
              </a:ext>
            </a:extLst>
          </p:cNvPr>
          <p:cNvSpPr/>
          <p:nvPr/>
        </p:nvSpPr>
        <p:spPr>
          <a:xfrm>
            <a:off x="1677162" y="1725287"/>
            <a:ext cx="2465184" cy="6292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ctr">
              <a:lnSpc>
                <a:spcPct val="150000"/>
              </a:lnSpc>
            </a:pPr>
            <a:r>
              <a:rPr lang="ko-KR" altLang="en-US" sz="1100" b="1" dirty="0">
                <a:latin typeface="Segoe UI" panose="020B0502040204020203" pitchFamily="34" charset="0"/>
                <a:cs typeface="Segoe UI" panose="020B0502040204020203" pitchFamily="34" charset="0"/>
              </a:rPr>
              <a:t>신동인 책임</a:t>
            </a:r>
            <a:endParaRPr lang="en-US" altLang="ko-KR" sz="1100" b="1" dirty="0"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 algn="ctr">
              <a:lnSpc>
                <a:spcPct val="150000"/>
              </a:lnSpc>
            </a:pPr>
            <a:r>
              <a:rPr lang="en-US" altLang="ko-KR" b="1" dirty="0">
                <a:latin typeface="Segoe UI" panose="020B0502040204020203" pitchFamily="34" charset="0"/>
                <a:cs typeface="Segoe UI" panose="020B0502040204020203" pitchFamily="34" charset="0"/>
              </a:rPr>
              <a:t>02-1234-5678</a:t>
            </a:r>
          </a:p>
        </p:txBody>
      </p:sp>
      <p:sp>
        <p:nvSpPr>
          <p:cNvPr id="343" name="직사각형 342">
            <a:extLst>
              <a:ext uri="{FF2B5EF4-FFF2-40B4-BE49-F238E27FC236}">
                <a16:creationId xmlns:a16="http://schemas.microsoft.com/office/drawing/2014/main" id="{DB7EED0C-D85C-40A4-A027-29AF59538623}"/>
              </a:ext>
            </a:extLst>
          </p:cNvPr>
          <p:cNvSpPr/>
          <p:nvPr/>
        </p:nvSpPr>
        <p:spPr>
          <a:xfrm>
            <a:off x="1592530" y="1370651"/>
            <a:ext cx="649537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rPr>
              <a:t>00:07:03</a:t>
            </a:r>
          </a:p>
        </p:txBody>
      </p:sp>
      <p:grpSp>
        <p:nvGrpSpPr>
          <p:cNvPr id="344" name="그룹 343">
            <a:extLst>
              <a:ext uri="{FF2B5EF4-FFF2-40B4-BE49-F238E27FC236}">
                <a16:creationId xmlns:a16="http://schemas.microsoft.com/office/drawing/2014/main" id="{ABD6BAB0-9EA5-437B-B5F6-F4A9B93B47B1}"/>
              </a:ext>
            </a:extLst>
          </p:cNvPr>
          <p:cNvGrpSpPr/>
          <p:nvPr/>
        </p:nvGrpSpPr>
        <p:grpSpPr>
          <a:xfrm>
            <a:off x="1657184" y="6110821"/>
            <a:ext cx="2505141" cy="495937"/>
            <a:chOff x="8386115" y="6154266"/>
            <a:chExt cx="2505141" cy="495937"/>
          </a:xfrm>
        </p:grpSpPr>
        <p:grpSp>
          <p:nvGrpSpPr>
            <p:cNvPr id="345" name="그룹 344">
              <a:extLst>
                <a:ext uri="{FF2B5EF4-FFF2-40B4-BE49-F238E27FC236}">
                  <a16:creationId xmlns:a16="http://schemas.microsoft.com/office/drawing/2014/main" id="{61A57439-FE85-493C-8F44-F38E4C15E5E1}"/>
                </a:ext>
              </a:extLst>
            </p:cNvPr>
            <p:cNvGrpSpPr/>
            <p:nvPr/>
          </p:nvGrpSpPr>
          <p:grpSpPr>
            <a:xfrm>
              <a:off x="8386115" y="6154266"/>
              <a:ext cx="495441" cy="495937"/>
              <a:chOff x="2680407" y="6114980"/>
              <a:chExt cx="495441" cy="495937"/>
            </a:xfrm>
          </p:grpSpPr>
          <p:sp>
            <p:nvSpPr>
              <p:cNvPr id="351" name="0">
                <a:extLst>
                  <a:ext uri="{FF2B5EF4-FFF2-40B4-BE49-F238E27FC236}">
                    <a16:creationId xmlns:a16="http://schemas.microsoft.com/office/drawing/2014/main" id="{837BE8CC-106F-4C3F-A56F-0FDBB11B3FA7}"/>
                  </a:ext>
                </a:extLst>
              </p:cNvPr>
              <p:cNvSpPr/>
              <p:nvPr/>
            </p:nvSpPr>
            <p:spPr>
              <a:xfrm>
                <a:off x="2680407" y="6114980"/>
                <a:ext cx="495441" cy="495937"/>
              </a:xfrm>
              <a:prstGeom prst="ellipse">
                <a:avLst/>
              </a:prstGeom>
              <a:solidFill>
                <a:srgbClr val="FF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14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2" name="Phone">
                <a:extLst>
                  <a:ext uri="{FF2B5EF4-FFF2-40B4-BE49-F238E27FC236}">
                    <a16:creationId xmlns:a16="http://schemas.microsoft.com/office/drawing/2014/main" id="{E840B208-1BC3-41FE-A6C6-3BBC1C2917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7860000">
                <a:off x="2800823" y="6241286"/>
                <a:ext cx="260654" cy="273819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6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BB4A550-D0FD-4C64-98BA-B3E22A33ACA2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9177056" y="6214807"/>
              <a:ext cx="374400" cy="374854"/>
            </a:xfrm>
            <a:prstGeom prst="ellipse">
              <a:avLst/>
            </a:prstGeom>
            <a:solidFill>
              <a:srgbClr val="D9D9D9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7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DAF58DD-7DAD-44FD-B7BA-632BA71EC1DB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9846956" y="6214807"/>
              <a:ext cx="374400" cy="374854"/>
            </a:xfrm>
            <a:prstGeom prst="ellipse">
              <a:avLst/>
            </a:prstGeom>
            <a:solidFill>
              <a:srgbClr val="D9D9D9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8064185A-313E-4C47-93CC-6CE3BB7C6CBF}"/>
                </a:ext>
              </a:extLst>
            </p:cNvPr>
            <p:cNvGrpSpPr/>
            <p:nvPr/>
          </p:nvGrpSpPr>
          <p:grpSpPr>
            <a:xfrm>
              <a:off x="10516856" y="6214807"/>
              <a:ext cx="374400" cy="374854"/>
              <a:chOff x="10442736" y="5831166"/>
              <a:chExt cx="374400" cy="374854"/>
            </a:xfrm>
          </p:grpSpPr>
          <p:sp>
            <p:nvSpPr>
              <p:cNvPr id="349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D235AEAF-288B-4E8F-937B-0B3C80A7CFB9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>
              <a:xfrm>
                <a:off x="10442736" y="5831166"/>
                <a:ext cx="374400" cy="374854"/>
              </a:xfrm>
              <a:prstGeom prst="ellipse">
                <a:avLst/>
              </a:prstGeom>
              <a:solidFill>
                <a:srgbClr val="D9D9D9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50" name="그래픽 349" descr="인과 관계">
                <a:extLst>
                  <a:ext uri="{FF2B5EF4-FFF2-40B4-BE49-F238E27FC236}">
                    <a16:creationId xmlns:a16="http://schemas.microsoft.com/office/drawing/2014/main" id="{0D4A1047-09A9-42C2-952D-6FE95931F8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tretch>
                <a:fillRect/>
              </a:stretch>
            </p:blipFill>
            <p:spPr>
              <a:xfrm flipV="1">
                <a:off x="10481838" y="5868616"/>
                <a:ext cx="296197" cy="299954"/>
              </a:xfrm>
              <a:prstGeom prst="rect">
                <a:avLst/>
              </a:prstGeom>
            </p:spPr>
          </p:pic>
        </p:grpSp>
      </p:grpSp>
      <p:sp>
        <p:nvSpPr>
          <p:cNvPr id="353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ED17D60-7226-4251-B1F9-BF4347A33A0C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518171" y="2478658"/>
            <a:ext cx="2783167" cy="3522092"/>
          </a:xfrm>
          <a:prstGeom prst="roundRect">
            <a:avLst>
              <a:gd name="adj" fmla="val 3891"/>
            </a:avLst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54" name="그룹 353">
            <a:extLst>
              <a:ext uri="{FF2B5EF4-FFF2-40B4-BE49-F238E27FC236}">
                <a16:creationId xmlns:a16="http://schemas.microsoft.com/office/drawing/2014/main" id="{B1299705-495B-4D41-870B-F3C9DCA558AE}"/>
              </a:ext>
            </a:extLst>
          </p:cNvPr>
          <p:cNvGrpSpPr/>
          <p:nvPr/>
        </p:nvGrpSpPr>
        <p:grpSpPr>
          <a:xfrm>
            <a:off x="1748175" y="2578018"/>
            <a:ext cx="2320633" cy="631042"/>
            <a:chOff x="1915867" y="2894032"/>
            <a:chExt cx="2320633" cy="631042"/>
          </a:xfrm>
        </p:grpSpPr>
        <p:grpSp>
          <p:nvGrpSpPr>
            <p:cNvPr id="355" name="그룹 354">
              <a:extLst>
                <a:ext uri="{FF2B5EF4-FFF2-40B4-BE49-F238E27FC236}">
                  <a16:creationId xmlns:a16="http://schemas.microsoft.com/office/drawing/2014/main" id="{E774B07D-9508-4E40-B52A-B6DD640C0AD7}"/>
                </a:ext>
              </a:extLst>
            </p:cNvPr>
            <p:cNvGrpSpPr/>
            <p:nvPr/>
          </p:nvGrpSpPr>
          <p:grpSpPr>
            <a:xfrm>
              <a:off x="1915867" y="2894032"/>
              <a:ext cx="2320633" cy="631042"/>
              <a:chOff x="2025790" y="2883101"/>
              <a:chExt cx="2320633" cy="631042"/>
            </a:xfrm>
          </p:grpSpPr>
          <p:grpSp>
            <p:nvGrpSpPr>
              <p:cNvPr id="357" name="그룹 356">
                <a:extLst>
                  <a:ext uri="{FF2B5EF4-FFF2-40B4-BE49-F238E27FC236}">
                    <a16:creationId xmlns:a16="http://schemas.microsoft.com/office/drawing/2014/main" id="{6B28F76E-6A81-425F-9445-1A71FDC8584A}"/>
                  </a:ext>
                </a:extLst>
              </p:cNvPr>
              <p:cNvGrpSpPr/>
              <p:nvPr/>
            </p:nvGrpSpPr>
            <p:grpSpPr>
              <a:xfrm>
                <a:off x="2984241" y="2884057"/>
                <a:ext cx="408082" cy="622392"/>
                <a:chOff x="5995796" y="2595499"/>
                <a:chExt cx="408082" cy="622392"/>
              </a:xfrm>
            </p:grpSpPr>
            <p:grpSp>
              <p:nvGrpSpPr>
                <p:cNvPr id="366" name="그룹 365">
                  <a:extLst>
                    <a:ext uri="{FF2B5EF4-FFF2-40B4-BE49-F238E27FC236}">
                      <a16:creationId xmlns:a16="http://schemas.microsoft.com/office/drawing/2014/main" id="{089DB92A-42B4-423D-8DDF-0F9F72F0723B}"/>
                    </a:ext>
                  </a:extLst>
                </p:cNvPr>
                <p:cNvGrpSpPr/>
                <p:nvPr/>
              </p:nvGrpSpPr>
              <p:grpSpPr>
                <a:xfrm>
                  <a:off x="5995796" y="2595499"/>
                  <a:ext cx="408082" cy="408489"/>
                  <a:chOff x="3179336" y="6616050"/>
                  <a:chExt cx="468974" cy="469442"/>
                </a:xfrm>
              </p:grpSpPr>
              <p:sp>
                <p:nvSpPr>
                  <p:cNvPr id="368" name="0">
                    <a:extLst>
                      <a:ext uri="{FF2B5EF4-FFF2-40B4-BE49-F238E27FC236}">
                        <a16:creationId xmlns:a16="http://schemas.microsoft.com/office/drawing/2014/main" id="{9D0139D3-EDF1-4287-9B77-E73A7A461E7C}"/>
                      </a:ext>
                    </a:extLst>
                  </p:cNvPr>
                  <p:cNvSpPr/>
                  <p:nvPr/>
                </p:nvSpPr>
                <p:spPr>
                  <a:xfrm>
                    <a:off x="3179336" y="6616050"/>
                    <a:ext cx="468974" cy="469442"/>
                  </a:xfrm>
                  <a:prstGeom prst="round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369" name="그래픽 368" descr="말풍선">
                    <a:extLst>
                      <a:ext uri="{FF2B5EF4-FFF2-40B4-BE49-F238E27FC236}">
                        <a16:creationId xmlns:a16="http://schemas.microsoft.com/office/drawing/2014/main" id="{466F6A52-9630-45AF-8811-7CFB1AD9626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2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3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223522" y="6680092"/>
                    <a:ext cx="389605" cy="38960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7" name="직사각형 366">
                  <a:extLst>
                    <a:ext uri="{FF2B5EF4-FFF2-40B4-BE49-F238E27FC236}">
                      <a16:creationId xmlns:a16="http://schemas.microsoft.com/office/drawing/2014/main" id="{7F10E890-3A1D-46D4-81A7-33219747E4C0}"/>
                    </a:ext>
                  </a:extLst>
                </p:cNvPr>
                <p:cNvSpPr/>
                <p:nvPr/>
              </p:nvSpPr>
              <p:spPr>
                <a:xfrm>
                  <a:off x="6004912" y="3002447"/>
                  <a:ext cx="389850" cy="215444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문자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  <p:grpSp>
            <p:nvGrpSpPr>
              <p:cNvPr id="358" name="그룹 357">
                <a:extLst>
                  <a:ext uri="{FF2B5EF4-FFF2-40B4-BE49-F238E27FC236}">
                    <a16:creationId xmlns:a16="http://schemas.microsoft.com/office/drawing/2014/main" id="{B391C7E0-3E6F-4B86-AC67-95C164A0586B}"/>
                  </a:ext>
                </a:extLst>
              </p:cNvPr>
              <p:cNvGrpSpPr/>
              <p:nvPr/>
            </p:nvGrpSpPr>
            <p:grpSpPr>
              <a:xfrm>
                <a:off x="2025790" y="2884057"/>
                <a:ext cx="415499" cy="630086"/>
                <a:chOff x="6522982" y="2595499"/>
                <a:chExt cx="415499" cy="630086"/>
              </a:xfrm>
            </p:grpSpPr>
            <p:grpSp>
              <p:nvGrpSpPr>
                <p:cNvPr id="362" name="그룹 361">
                  <a:extLst>
                    <a:ext uri="{FF2B5EF4-FFF2-40B4-BE49-F238E27FC236}">
                      <a16:creationId xmlns:a16="http://schemas.microsoft.com/office/drawing/2014/main" id="{9F8CE5C9-A46F-4BEC-8892-82C3B63B4906}"/>
                    </a:ext>
                  </a:extLst>
                </p:cNvPr>
                <p:cNvGrpSpPr/>
                <p:nvPr/>
              </p:nvGrpSpPr>
              <p:grpSpPr>
                <a:xfrm>
                  <a:off x="6524766" y="2595499"/>
                  <a:ext cx="408082" cy="408489"/>
                  <a:chOff x="4445926" y="6545964"/>
                  <a:chExt cx="468974" cy="469442"/>
                </a:xfrm>
              </p:grpSpPr>
              <p:sp>
                <p:nvSpPr>
                  <p:cNvPr id="364" name="0">
                    <a:extLst>
                      <a:ext uri="{FF2B5EF4-FFF2-40B4-BE49-F238E27FC236}">
                        <a16:creationId xmlns:a16="http://schemas.microsoft.com/office/drawing/2014/main" id="{BDEA617D-5C1B-419F-8B2F-B4F197C82802}"/>
                      </a:ext>
                    </a:extLst>
                  </p:cNvPr>
                  <p:cNvSpPr/>
                  <p:nvPr/>
                </p:nvSpPr>
                <p:spPr>
                  <a:xfrm>
                    <a:off x="4445926" y="6545964"/>
                    <a:ext cx="468974" cy="469442"/>
                  </a:xfrm>
                  <a:prstGeom prst="roundRect">
                    <a:avLst/>
                  </a:prstGeom>
                  <a:solidFill>
                    <a:schemeClr val="accent2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65" name="Create">
                    <a:extLst>
                      <a:ext uri="{FF2B5EF4-FFF2-40B4-BE49-F238E27FC236}">
                        <a16:creationId xmlns:a16="http://schemas.microsoft.com/office/drawing/2014/main" id="{C0EA498F-4F96-47C1-8093-BA721D8BE6BE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542916" y="6644523"/>
                    <a:ext cx="274995" cy="272325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3175"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63" name="직사각형 362">
                  <a:extLst>
                    <a:ext uri="{FF2B5EF4-FFF2-40B4-BE49-F238E27FC236}">
                      <a16:creationId xmlns:a16="http://schemas.microsoft.com/office/drawing/2014/main" id="{D29D2BBD-0D00-4706-A360-02C3EA2A22F0}"/>
                    </a:ext>
                  </a:extLst>
                </p:cNvPr>
                <p:cNvSpPr/>
                <p:nvPr/>
              </p:nvSpPr>
              <p:spPr>
                <a:xfrm>
                  <a:off x="6522982" y="2994753"/>
                  <a:ext cx="415499" cy="230832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메모</a:t>
                  </a:r>
                  <a:endPara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  <p:grpSp>
            <p:nvGrpSpPr>
              <p:cNvPr id="359" name="그룹 358">
                <a:extLst>
                  <a:ext uri="{FF2B5EF4-FFF2-40B4-BE49-F238E27FC236}">
                    <a16:creationId xmlns:a16="http://schemas.microsoft.com/office/drawing/2014/main" id="{0B144B4C-B349-4A0A-8BE7-9817329311A0}"/>
                  </a:ext>
                </a:extLst>
              </p:cNvPr>
              <p:cNvGrpSpPr/>
              <p:nvPr/>
            </p:nvGrpSpPr>
            <p:grpSpPr>
              <a:xfrm>
                <a:off x="3939623" y="2883101"/>
                <a:ext cx="406800" cy="623348"/>
                <a:chOff x="5465542" y="2594543"/>
                <a:chExt cx="406800" cy="623348"/>
              </a:xfrm>
            </p:grpSpPr>
            <p:sp>
              <p:nvSpPr>
                <p:cNvPr id="360" name="직사각형 359">
                  <a:extLst>
                    <a:ext uri="{FF2B5EF4-FFF2-40B4-BE49-F238E27FC236}">
                      <a16:creationId xmlns:a16="http://schemas.microsoft.com/office/drawing/2014/main" id="{BA4EB11A-77F0-42E7-A3F3-0F469692DAA2}"/>
                    </a:ext>
                  </a:extLst>
                </p:cNvPr>
                <p:cNvSpPr/>
                <p:nvPr/>
              </p:nvSpPr>
              <p:spPr>
                <a:xfrm>
                  <a:off x="5474019" y="3002447"/>
                  <a:ext cx="389850" cy="215444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녹음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361" name="0">
                  <a:extLst>
                    <a:ext uri="{FF2B5EF4-FFF2-40B4-BE49-F238E27FC236}">
                      <a16:creationId xmlns:a16="http://schemas.microsoft.com/office/drawing/2014/main" id="{C9BC32B2-A29F-4A77-BD2B-E0F11DD35700}"/>
                    </a:ext>
                  </a:extLst>
                </p:cNvPr>
                <p:cNvSpPr/>
                <p:nvPr/>
              </p:nvSpPr>
              <p:spPr>
                <a:xfrm>
                  <a:off x="5465542" y="2594543"/>
                  <a:ext cx="406800" cy="410400"/>
                </a:xfrm>
                <a:prstGeom prst="roundRect">
                  <a:avLst/>
                </a:prstGeom>
                <a:solidFill>
                  <a:srgbClr val="BFBFBF"/>
                </a:solidFill>
                <a:ln w="12700" cap="flat" cmpd="sng" algn="ctr">
                  <a:solidFill>
                    <a:srgbClr val="D9D9D9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50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356" name="Voicemail">
              <a:extLst>
                <a:ext uri="{FF2B5EF4-FFF2-40B4-BE49-F238E27FC236}">
                  <a16:creationId xmlns:a16="http://schemas.microsoft.com/office/drawing/2014/main" id="{8B431E46-BB42-4928-BDB7-4C6724DDD74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97018" y="3048887"/>
              <a:ext cx="280030" cy="123542"/>
            </a:xfrm>
            <a:custGeom>
              <a:avLst/>
              <a:gdLst>
                <a:gd name="T0" fmla="*/ 147 w 667"/>
                <a:gd name="T1" fmla="*/ 0 h 293"/>
                <a:gd name="T2" fmla="*/ 0 w 667"/>
                <a:gd name="T3" fmla="*/ 147 h 293"/>
                <a:gd name="T4" fmla="*/ 147 w 667"/>
                <a:gd name="T5" fmla="*/ 293 h 293"/>
                <a:gd name="T6" fmla="*/ 520 w 667"/>
                <a:gd name="T7" fmla="*/ 293 h 293"/>
                <a:gd name="T8" fmla="*/ 667 w 667"/>
                <a:gd name="T9" fmla="*/ 147 h 293"/>
                <a:gd name="T10" fmla="*/ 520 w 667"/>
                <a:gd name="T11" fmla="*/ 0 h 293"/>
                <a:gd name="T12" fmla="*/ 373 w 667"/>
                <a:gd name="T13" fmla="*/ 147 h 293"/>
                <a:gd name="T14" fmla="*/ 436 w 667"/>
                <a:gd name="T15" fmla="*/ 267 h 293"/>
                <a:gd name="T16" fmla="*/ 231 w 667"/>
                <a:gd name="T17" fmla="*/ 267 h 293"/>
                <a:gd name="T18" fmla="*/ 293 w 667"/>
                <a:gd name="T19" fmla="*/ 147 h 293"/>
                <a:gd name="T20" fmla="*/ 147 w 667"/>
                <a:gd name="T21" fmla="*/ 0 h 293"/>
                <a:gd name="T22" fmla="*/ 147 w 667"/>
                <a:gd name="T23" fmla="*/ 27 h 293"/>
                <a:gd name="T24" fmla="*/ 267 w 667"/>
                <a:gd name="T25" fmla="*/ 147 h 293"/>
                <a:gd name="T26" fmla="*/ 147 w 667"/>
                <a:gd name="T27" fmla="*/ 267 h 293"/>
                <a:gd name="T28" fmla="*/ 27 w 667"/>
                <a:gd name="T29" fmla="*/ 147 h 293"/>
                <a:gd name="T30" fmla="*/ 147 w 667"/>
                <a:gd name="T31" fmla="*/ 27 h 293"/>
                <a:gd name="T32" fmla="*/ 520 w 667"/>
                <a:gd name="T33" fmla="*/ 27 h 293"/>
                <a:gd name="T34" fmla="*/ 640 w 667"/>
                <a:gd name="T35" fmla="*/ 147 h 293"/>
                <a:gd name="T36" fmla="*/ 520 w 667"/>
                <a:gd name="T37" fmla="*/ 267 h 293"/>
                <a:gd name="T38" fmla="*/ 400 w 667"/>
                <a:gd name="T39" fmla="*/ 147 h 293"/>
                <a:gd name="T40" fmla="*/ 520 w 667"/>
                <a:gd name="T41" fmla="*/ 2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67" h="293">
                  <a:moveTo>
                    <a:pt x="147" y="0"/>
                  </a:moveTo>
                  <a:cubicBezTo>
                    <a:pt x="66" y="0"/>
                    <a:pt x="0" y="66"/>
                    <a:pt x="0" y="147"/>
                  </a:cubicBezTo>
                  <a:cubicBezTo>
                    <a:pt x="0" y="227"/>
                    <a:pt x="66" y="293"/>
                    <a:pt x="147" y="293"/>
                  </a:cubicBezTo>
                  <a:lnTo>
                    <a:pt x="520" y="293"/>
                  </a:lnTo>
                  <a:cubicBezTo>
                    <a:pt x="601" y="293"/>
                    <a:pt x="667" y="227"/>
                    <a:pt x="667" y="147"/>
                  </a:cubicBezTo>
                  <a:cubicBezTo>
                    <a:pt x="667" y="66"/>
                    <a:pt x="601" y="0"/>
                    <a:pt x="520" y="0"/>
                  </a:cubicBezTo>
                  <a:cubicBezTo>
                    <a:pt x="439" y="0"/>
                    <a:pt x="373" y="66"/>
                    <a:pt x="373" y="147"/>
                  </a:cubicBezTo>
                  <a:cubicBezTo>
                    <a:pt x="373" y="196"/>
                    <a:pt x="398" y="240"/>
                    <a:pt x="436" y="267"/>
                  </a:cubicBezTo>
                  <a:lnTo>
                    <a:pt x="231" y="267"/>
                  </a:lnTo>
                  <a:cubicBezTo>
                    <a:pt x="269" y="240"/>
                    <a:pt x="293" y="196"/>
                    <a:pt x="293" y="147"/>
                  </a:cubicBezTo>
                  <a:cubicBezTo>
                    <a:pt x="293" y="66"/>
                    <a:pt x="228" y="0"/>
                    <a:pt x="147" y="0"/>
                  </a:cubicBezTo>
                  <a:close/>
                  <a:moveTo>
                    <a:pt x="147" y="27"/>
                  </a:moveTo>
                  <a:cubicBezTo>
                    <a:pt x="213" y="27"/>
                    <a:pt x="267" y="80"/>
                    <a:pt x="267" y="147"/>
                  </a:cubicBezTo>
                  <a:cubicBezTo>
                    <a:pt x="267" y="213"/>
                    <a:pt x="213" y="267"/>
                    <a:pt x="147" y="267"/>
                  </a:cubicBezTo>
                  <a:cubicBezTo>
                    <a:pt x="80" y="267"/>
                    <a:pt x="27" y="213"/>
                    <a:pt x="27" y="147"/>
                  </a:cubicBezTo>
                  <a:cubicBezTo>
                    <a:pt x="27" y="80"/>
                    <a:pt x="80" y="27"/>
                    <a:pt x="147" y="27"/>
                  </a:cubicBezTo>
                  <a:close/>
                  <a:moveTo>
                    <a:pt x="520" y="27"/>
                  </a:moveTo>
                  <a:cubicBezTo>
                    <a:pt x="586" y="27"/>
                    <a:pt x="640" y="80"/>
                    <a:pt x="640" y="147"/>
                  </a:cubicBezTo>
                  <a:cubicBezTo>
                    <a:pt x="640" y="213"/>
                    <a:pt x="586" y="267"/>
                    <a:pt x="520" y="267"/>
                  </a:cubicBezTo>
                  <a:cubicBezTo>
                    <a:pt x="454" y="267"/>
                    <a:pt x="400" y="213"/>
                    <a:pt x="400" y="147"/>
                  </a:cubicBezTo>
                  <a:cubicBezTo>
                    <a:pt x="400" y="80"/>
                    <a:pt x="454" y="27"/>
                    <a:pt x="520" y="2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pic>
        <p:nvPicPr>
          <p:cNvPr id="370" name="그래픽 369" descr="손">
            <a:extLst>
              <a:ext uri="{FF2B5EF4-FFF2-40B4-BE49-F238E27FC236}">
                <a16:creationId xmlns:a16="http://schemas.microsoft.com/office/drawing/2014/main" id="{D12345EB-CB80-4FF7-B38C-707CCF99B59C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2492124" y="6213771"/>
            <a:ext cx="286403" cy="290036"/>
          </a:xfrm>
          <a:prstGeom prst="rect">
            <a:avLst/>
          </a:prstGeom>
        </p:spPr>
      </p:pic>
      <p:pic>
        <p:nvPicPr>
          <p:cNvPr id="371" name="그래픽 370" descr="사람들과 함께 사이클링 ">
            <a:extLst>
              <a:ext uri="{FF2B5EF4-FFF2-40B4-BE49-F238E27FC236}">
                <a16:creationId xmlns:a16="http://schemas.microsoft.com/office/drawing/2014/main" id="{7C989174-C747-43F6-AD43-38038583E4EC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3141790" y="6193280"/>
            <a:ext cx="326871" cy="331018"/>
          </a:xfrm>
          <a:prstGeom prst="rect">
            <a:avLst/>
          </a:prstGeom>
        </p:spPr>
      </p:pic>
      <p:sp>
        <p:nvSpPr>
          <p:cNvPr id="37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374A836-F0B2-414D-BB10-779FEE8B99AB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1659694" y="3428231"/>
            <a:ext cx="2499556" cy="84455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r>
              <a:rPr lang="ko-KR" altLang="en-US" sz="900" kern="0" dirty="0">
                <a:solidFill>
                  <a:schemeClr val="bg1">
                    <a:lumMod val="85000"/>
                  </a:schemeClr>
                </a:solidFill>
                <a:latin typeface="+mn-ea"/>
                <a:cs typeface="Arial"/>
              </a:rPr>
              <a:t>메모 내용을 입력하세요</a:t>
            </a:r>
            <a:r>
              <a:rPr lang="en-US" altLang="ko-KR" sz="900" kern="0" dirty="0">
                <a:solidFill>
                  <a:schemeClr val="bg1">
                    <a:lumMod val="85000"/>
                  </a:schemeClr>
                </a:solidFill>
                <a:latin typeface="+mn-ea"/>
                <a:cs typeface="Arial"/>
              </a:rPr>
              <a:t>.</a:t>
            </a:r>
          </a:p>
        </p:txBody>
      </p:sp>
      <p:sp>
        <p:nvSpPr>
          <p:cNvPr id="373" name="Flyout">
            <a:extLst>
              <a:ext uri="{FF2B5EF4-FFF2-40B4-BE49-F238E27FC236}">
                <a16:creationId xmlns:a16="http://schemas.microsoft.com/office/drawing/2014/main" id="{0B0D8B32-603D-4B39-A29D-358845884885}"/>
              </a:ext>
            </a:extLst>
          </p:cNvPr>
          <p:cNvSpPr/>
          <p:nvPr/>
        </p:nvSpPr>
        <p:spPr>
          <a:xfrm>
            <a:off x="2717459" y="4015406"/>
            <a:ext cx="396000" cy="252358"/>
          </a:xfrm>
          <a:prstGeom prst="roundRect">
            <a:avLst/>
          </a:prstGeom>
          <a:solidFill>
            <a:schemeClr val="bg1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wrap="none" lIns="157558" tIns="101287" rIns="157558" bIns="10128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900" b="1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 </a:t>
            </a:r>
            <a:r>
              <a:rPr lang="en-US" altLang="ko-KR" sz="900" b="1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| </a:t>
            </a:r>
            <a:r>
              <a:rPr lang="ko-KR" altLang="en-US" sz="900" b="1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</a:p>
        </p:txBody>
      </p:sp>
      <p:grpSp>
        <p:nvGrpSpPr>
          <p:cNvPr id="375" name="그룹 374">
            <a:extLst>
              <a:ext uri="{FF2B5EF4-FFF2-40B4-BE49-F238E27FC236}">
                <a16:creationId xmlns:a16="http://schemas.microsoft.com/office/drawing/2014/main" id="{5744C2F4-55E2-4E11-95F7-22D7EFD22F0E}"/>
              </a:ext>
            </a:extLst>
          </p:cNvPr>
          <p:cNvGrpSpPr/>
          <p:nvPr/>
        </p:nvGrpSpPr>
        <p:grpSpPr>
          <a:xfrm>
            <a:off x="1574744" y="4400831"/>
            <a:ext cx="2671356" cy="628369"/>
            <a:chOff x="1574744" y="4661181"/>
            <a:chExt cx="2671356" cy="628369"/>
          </a:xfrm>
        </p:grpSpPr>
        <p:sp>
          <p:nvSpPr>
            <p:cNvPr id="376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7B331EA-3E5D-4AE6-B430-47D7D72E35A0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574744" y="4661181"/>
              <a:ext cx="2660706" cy="628369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defRPr/>
              </a:pP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1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주일에 </a:t>
              </a: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3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건 이상 구매하는 우량 고객으로서 각별한 관심 필요</a:t>
              </a:r>
              <a:endParaRPr lang="en-US" altLang="ko-KR" sz="600" b="1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7" name="직사각형 376">
              <a:extLst>
                <a:ext uri="{FF2B5EF4-FFF2-40B4-BE49-F238E27FC236}">
                  <a16:creationId xmlns:a16="http://schemas.microsoft.com/office/drawing/2014/main" id="{4B543E89-8DEB-44DF-8777-892778289D87}"/>
                </a:ext>
              </a:extLst>
            </p:cNvPr>
            <p:cNvSpPr/>
            <p:nvPr/>
          </p:nvSpPr>
          <p:spPr>
            <a:xfrm>
              <a:off x="3221461" y="5061641"/>
              <a:ext cx="102463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개인 </a:t>
              </a:r>
              <a:r>
                <a:rPr kumimoji="1" lang="en-US" altLang="ko-KR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| 2020.06.10</a:t>
              </a:r>
              <a:endParaRPr lang="en-US" altLang="ko-KR" sz="400" b="1" kern="1200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78" name="그룹 377">
            <a:extLst>
              <a:ext uri="{FF2B5EF4-FFF2-40B4-BE49-F238E27FC236}">
                <a16:creationId xmlns:a16="http://schemas.microsoft.com/office/drawing/2014/main" id="{79DFC958-B403-4500-9689-935D3FA389B2}"/>
              </a:ext>
            </a:extLst>
          </p:cNvPr>
          <p:cNvGrpSpPr/>
          <p:nvPr/>
        </p:nvGrpSpPr>
        <p:grpSpPr>
          <a:xfrm>
            <a:off x="2906935" y="3237286"/>
            <a:ext cx="1224280" cy="155094"/>
            <a:chOff x="9643605" y="3890463"/>
            <a:chExt cx="1224280" cy="155094"/>
          </a:xfrm>
        </p:grpSpPr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6D2CD603-0D38-4FBD-A421-EF87DB101578}"/>
                </a:ext>
              </a:extLst>
            </p:cNvPr>
            <p:cNvGrpSpPr/>
            <p:nvPr/>
          </p:nvGrpSpPr>
          <p:grpSpPr>
            <a:xfrm>
              <a:off x="9643605" y="3890463"/>
              <a:ext cx="155094" cy="155094"/>
              <a:chOff x="3140981" y="2896592"/>
              <a:chExt cx="194660" cy="194660"/>
            </a:xfrm>
          </p:grpSpPr>
          <p:sp>
            <p:nvSpPr>
              <p:cNvPr id="383" name="Oval">
                <a:extLst>
                  <a:ext uri="{FF2B5EF4-FFF2-40B4-BE49-F238E27FC236}">
                    <a16:creationId xmlns:a16="http://schemas.microsoft.com/office/drawing/2014/main" id="{0B22F96E-A58D-493A-BD6F-3B7BA9DDF8D2}"/>
                  </a:ext>
                </a:extLst>
              </p:cNvPr>
              <p:cNvSpPr/>
              <p:nvPr/>
            </p:nvSpPr>
            <p:spPr>
              <a:xfrm>
                <a:off x="3140981" y="2896592"/>
                <a:ext cx="194660" cy="19466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rgbClr val="7F7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12542" tIns="56271" rIns="112542" bIns="56271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 defTabSz="1125444">
                  <a:buClrTx/>
                  <a:defRPr/>
                </a:pPr>
                <a:endParaRPr lang="en-US" sz="1108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4" name="Accept">
                <a:extLst>
                  <a:ext uri="{FF2B5EF4-FFF2-40B4-BE49-F238E27FC236}">
                    <a16:creationId xmlns:a16="http://schemas.microsoft.com/office/drawing/2014/main" id="{2D3988B4-50B6-4313-B640-05A139C1AA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72622" y="2954115"/>
                <a:ext cx="121691" cy="108000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vert="horz" wrap="square" lIns="112542" tIns="56271" rIns="112542" bIns="5627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108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80" name="Text">
              <a:extLst>
                <a:ext uri="{FF2B5EF4-FFF2-40B4-BE49-F238E27FC236}">
                  <a16:creationId xmlns:a16="http://schemas.microsoft.com/office/drawing/2014/main" id="{9416F9D6-84F8-4D97-BB96-66C3BCBBAC25}"/>
                </a:ext>
              </a:extLst>
            </p:cNvPr>
            <p:cNvSpPr txBox="1"/>
            <p:nvPr/>
          </p:nvSpPr>
          <p:spPr>
            <a:xfrm>
              <a:off x="9853306" y="3907385"/>
              <a:ext cx="359073" cy="121252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25000"/>
                </a:lnSpc>
                <a:spcAft>
                  <a:spcPts val="615"/>
                </a:spcAft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개인메모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381" name="Oval">
              <a:extLst>
                <a:ext uri="{FF2B5EF4-FFF2-40B4-BE49-F238E27FC236}">
                  <a16:creationId xmlns:a16="http://schemas.microsoft.com/office/drawing/2014/main" id="{A9B9F253-1F14-4E08-8858-8A16751E5BBD}"/>
                </a:ext>
              </a:extLst>
            </p:cNvPr>
            <p:cNvSpPr/>
            <p:nvPr/>
          </p:nvSpPr>
          <p:spPr>
            <a:xfrm>
              <a:off x="10299111" y="3890463"/>
              <a:ext cx="155094" cy="15509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12542" tIns="56271" rIns="112542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1125444">
                <a:buClrTx/>
                <a:defRPr/>
              </a:pPr>
              <a:endParaRPr lang="en-US" sz="1108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2" name="Text">
              <a:extLst>
                <a:ext uri="{FF2B5EF4-FFF2-40B4-BE49-F238E27FC236}">
                  <a16:creationId xmlns:a16="http://schemas.microsoft.com/office/drawing/2014/main" id="{B1D797E2-78DA-4E36-8030-8447C97E3664}"/>
                </a:ext>
              </a:extLst>
            </p:cNvPr>
            <p:cNvSpPr txBox="1"/>
            <p:nvPr/>
          </p:nvSpPr>
          <p:spPr>
            <a:xfrm>
              <a:off x="10508812" y="3907385"/>
              <a:ext cx="359073" cy="121252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25000"/>
                </a:lnSpc>
                <a:spcAft>
                  <a:spcPts val="615"/>
                </a:spcAft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공용메모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85" name="직사각형 384">
            <a:extLst>
              <a:ext uri="{FF2B5EF4-FFF2-40B4-BE49-F238E27FC236}">
                <a16:creationId xmlns:a16="http://schemas.microsoft.com/office/drawing/2014/main" id="{4545178E-9473-417C-A4DD-0DF9CE7FE0D9}"/>
              </a:ext>
            </a:extLst>
          </p:cNvPr>
          <p:cNvSpPr/>
          <p:nvPr/>
        </p:nvSpPr>
        <p:spPr>
          <a:xfrm>
            <a:off x="3286567" y="5747441"/>
            <a:ext cx="102143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kumimoji="1" lang="ko-KR" altLang="en-US" sz="800" b="1" kern="1200" dirty="0">
                <a:latin typeface="맑은 고딕"/>
                <a:ea typeface="맑은 고딕" panose="020B0503020000020004" pitchFamily="50" charset="-127"/>
                <a:cs typeface="Segoe UI" panose="020B0502040204020203" pitchFamily="34" charset="0"/>
              </a:rPr>
              <a:t>전체메모 보기 </a:t>
            </a:r>
            <a:r>
              <a:rPr kumimoji="1" lang="en-US" altLang="ko-KR" sz="800" b="1" kern="1200" dirty="0">
                <a:latin typeface="맑은 고딕"/>
                <a:ea typeface="맑은 고딕" panose="020B0503020000020004" pitchFamily="50" charset="-127"/>
                <a:cs typeface="Segoe UI" panose="020B0502040204020203" pitchFamily="34" charset="0"/>
              </a:rPr>
              <a:t>&gt;&gt;</a:t>
            </a:r>
            <a:endParaRPr lang="en-US" altLang="ko-KR" sz="400" b="1" kern="1200" dirty="0"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386" name="그룹 385">
            <a:extLst>
              <a:ext uri="{FF2B5EF4-FFF2-40B4-BE49-F238E27FC236}">
                <a16:creationId xmlns:a16="http://schemas.microsoft.com/office/drawing/2014/main" id="{6FBFA364-E775-4C2C-9BFD-EB866B2CEB42}"/>
              </a:ext>
            </a:extLst>
          </p:cNvPr>
          <p:cNvGrpSpPr/>
          <p:nvPr/>
        </p:nvGrpSpPr>
        <p:grpSpPr>
          <a:xfrm>
            <a:off x="1574744" y="5092981"/>
            <a:ext cx="2671356" cy="628369"/>
            <a:chOff x="1574744" y="4661181"/>
            <a:chExt cx="2671356" cy="628369"/>
          </a:xfrm>
        </p:grpSpPr>
        <p:sp>
          <p:nvSpPr>
            <p:cNvPr id="387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D185557-D5C1-42CB-B799-505D7E7C1F79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574744" y="4661181"/>
              <a:ext cx="2660706" cy="628369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defRPr/>
              </a:pP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1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주일에 </a:t>
              </a: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3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건 이상 구매하는 우량 고객으로서 각별한 관심 필요</a:t>
              </a:r>
              <a:endParaRPr lang="en-US" altLang="ko-KR" sz="600" b="1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8" name="직사각형 387">
              <a:extLst>
                <a:ext uri="{FF2B5EF4-FFF2-40B4-BE49-F238E27FC236}">
                  <a16:creationId xmlns:a16="http://schemas.microsoft.com/office/drawing/2014/main" id="{40C37F56-8F96-4AC9-9614-5713DD285647}"/>
                </a:ext>
              </a:extLst>
            </p:cNvPr>
            <p:cNvSpPr/>
            <p:nvPr/>
          </p:nvSpPr>
          <p:spPr>
            <a:xfrm>
              <a:off x="3221461" y="5061641"/>
              <a:ext cx="102463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개인 </a:t>
              </a:r>
              <a:r>
                <a:rPr kumimoji="1" lang="en-US" altLang="ko-KR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| 2020.06.10</a:t>
              </a:r>
              <a:endParaRPr lang="en-US" altLang="ko-KR" sz="400" b="1" kern="1200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17" name="그룹 316">
            <a:extLst>
              <a:ext uri="{FF2B5EF4-FFF2-40B4-BE49-F238E27FC236}">
                <a16:creationId xmlns:a16="http://schemas.microsoft.com/office/drawing/2014/main" id="{0C2AED8A-7AC7-4399-B649-EBAA7CC75B17}"/>
              </a:ext>
            </a:extLst>
          </p:cNvPr>
          <p:cNvGrpSpPr/>
          <p:nvPr/>
        </p:nvGrpSpPr>
        <p:grpSpPr>
          <a:xfrm>
            <a:off x="8051599" y="2238818"/>
            <a:ext cx="1317288" cy="285412"/>
            <a:chOff x="8051599" y="2238818"/>
            <a:chExt cx="1317288" cy="285412"/>
          </a:xfrm>
        </p:grpSpPr>
        <p:grpSp>
          <p:nvGrpSpPr>
            <p:cNvPr id="318" name="그룹 317">
              <a:extLst>
                <a:ext uri="{FF2B5EF4-FFF2-40B4-BE49-F238E27FC236}">
                  <a16:creationId xmlns:a16="http://schemas.microsoft.com/office/drawing/2014/main" id="{CEA82D1E-6AA3-4CBA-A0B8-B16E99003CD6}"/>
                </a:ext>
              </a:extLst>
            </p:cNvPr>
            <p:cNvGrpSpPr/>
            <p:nvPr/>
          </p:nvGrpSpPr>
          <p:grpSpPr>
            <a:xfrm>
              <a:off x="8741846" y="2238818"/>
              <a:ext cx="281917" cy="285412"/>
              <a:chOff x="6284958" y="3632365"/>
              <a:chExt cx="513408" cy="513408"/>
            </a:xfrm>
          </p:grpSpPr>
          <p:sp>
            <p:nvSpPr>
              <p:cNvPr id="334" name="Oval">
                <a:extLst>
                  <a:ext uri="{FF2B5EF4-FFF2-40B4-BE49-F238E27FC236}">
                    <a16:creationId xmlns:a16="http://schemas.microsoft.com/office/drawing/2014/main" id="{FCEA7F1B-EDA4-4F1C-81B9-DE26C5638BD5}"/>
                  </a:ext>
                </a:extLst>
              </p:cNvPr>
              <p:cNvSpPr/>
              <p:nvPr/>
            </p:nvSpPr>
            <p:spPr>
              <a:xfrm>
                <a:off x="6284958" y="3632365"/>
                <a:ext cx="513408" cy="513408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35" name="Create">
                <a:extLst>
                  <a:ext uri="{FF2B5EF4-FFF2-40B4-BE49-F238E27FC236}">
                    <a16:creationId xmlns:a16="http://schemas.microsoft.com/office/drawing/2014/main" id="{A1CE91F6-1B8F-4E2F-8C6E-EC7D2761D7F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23965" y="3772514"/>
                <a:ext cx="235396" cy="233110"/>
              </a:xfrm>
              <a:custGeom>
                <a:avLst/>
                <a:gdLst>
                  <a:gd name="T0" fmla="*/ 612 w 672"/>
                  <a:gd name="T1" fmla="*/ 0 h 666"/>
                  <a:gd name="T2" fmla="*/ 573 w 672"/>
                  <a:gd name="T3" fmla="*/ 16 h 666"/>
                  <a:gd name="T4" fmla="*/ 564 w 672"/>
                  <a:gd name="T5" fmla="*/ 25 h 666"/>
                  <a:gd name="T6" fmla="*/ 641 w 672"/>
                  <a:gd name="T7" fmla="*/ 102 h 666"/>
                  <a:gd name="T8" fmla="*/ 651 w 672"/>
                  <a:gd name="T9" fmla="*/ 93 h 666"/>
                  <a:gd name="T10" fmla="*/ 651 w 672"/>
                  <a:gd name="T11" fmla="*/ 16 h 666"/>
                  <a:gd name="T12" fmla="*/ 612 w 672"/>
                  <a:gd name="T13" fmla="*/ 0 h 666"/>
                  <a:gd name="T14" fmla="*/ 548 w 672"/>
                  <a:gd name="T15" fmla="*/ 41 h 666"/>
                  <a:gd name="T16" fmla="*/ 192 w 672"/>
                  <a:gd name="T17" fmla="*/ 399 h 666"/>
                  <a:gd name="T18" fmla="*/ 188 w 672"/>
                  <a:gd name="T19" fmla="*/ 405 h 666"/>
                  <a:gd name="T20" fmla="*/ 174 w 672"/>
                  <a:gd name="T21" fmla="*/ 477 h 666"/>
                  <a:gd name="T22" fmla="*/ 189 w 672"/>
                  <a:gd name="T23" fmla="*/ 493 h 666"/>
                  <a:gd name="T24" fmla="*/ 261 w 672"/>
                  <a:gd name="T25" fmla="*/ 478 h 666"/>
                  <a:gd name="T26" fmla="*/ 268 w 672"/>
                  <a:gd name="T27" fmla="*/ 474 h 666"/>
                  <a:gd name="T28" fmla="*/ 625 w 672"/>
                  <a:gd name="T29" fmla="*/ 119 h 666"/>
                  <a:gd name="T30" fmla="*/ 607 w 672"/>
                  <a:gd name="T31" fmla="*/ 100 h 666"/>
                  <a:gd name="T32" fmla="*/ 253 w 672"/>
                  <a:gd name="T33" fmla="*/ 452 h 666"/>
                  <a:gd name="T34" fmla="*/ 215 w 672"/>
                  <a:gd name="T35" fmla="*/ 413 h 666"/>
                  <a:gd name="T36" fmla="*/ 567 w 672"/>
                  <a:gd name="T37" fmla="*/ 60 h 666"/>
                  <a:gd name="T38" fmla="*/ 548 w 672"/>
                  <a:gd name="T39" fmla="*/ 41 h 666"/>
                  <a:gd name="T40" fmla="*/ 13 w 672"/>
                  <a:gd name="T41" fmla="*/ 80 h 666"/>
                  <a:gd name="T42" fmla="*/ 0 w 672"/>
                  <a:gd name="T43" fmla="*/ 93 h 666"/>
                  <a:gd name="T44" fmla="*/ 0 w 672"/>
                  <a:gd name="T45" fmla="*/ 653 h 666"/>
                  <a:gd name="T46" fmla="*/ 13 w 672"/>
                  <a:gd name="T47" fmla="*/ 666 h 666"/>
                  <a:gd name="T48" fmla="*/ 573 w 672"/>
                  <a:gd name="T49" fmla="*/ 666 h 666"/>
                  <a:gd name="T50" fmla="*/ 587 w 672"/>
                  <a:gd name="T51" fmla="*/ 653 h 666"/>
                  <a:gd name="T52" fmla="*/ 587 w 672"/>
                  <a:gd name="T53" fmla="*/ 186 h 666"/>
                  <a:gd name="T54" fmla="*/ 560 w 672"/>
                  <a:gd name="T55" fmla="*/ 213 h 666"/>
                  <a:gd name="T56" fmla="*/ 560 w 672"/>
                  <a:gd name="T57" fmla="*/ 640 h 666"/>
                  <a:gd name="T58" fmla="*/ 27 w 672"/>
                  <a:gd name="T59" fmla="*/ 640 h 666"/>
                  <a:gd name="T60" fmla="*/ 27 w 672"/>
                  <a:gd name="T61" fmla="*/ 106 h 666"/>
                  <a:gd name="T62" fmla="*/ 453 w 672"/>
                  <a:gd name="T63" fmla="*/ 106 h 666"/>
                  <a:gd name="T64" fmla="*/ 480 w 672"/>
                  <a:gd name="T65" fmla="*/ 80 h 666"/>
                  <a:gd name="T66" fmla="*/ 13 w 672"/>
                  <a:gd name="T67" fmla="*/ 80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72" h="666">
                    <a:moveTo>
                      <a:pt x="612" y="0"/>
                    </a:moveTo>
                    <a:cubicBezTo>
                      <a:pt x="598" y="0"/>
                      <a:pt x="584" y="5"/>
                      <a:pt x="573" y="16"/>
                    </a:cubicBezTo>
                    <a:lnTo>
                      <a:pt x="564" y="25"/>
                    </a:lnTo>
                    <a:lnTo>
                      <a:pt x="641" y="102"/>
                    </a:lnTo>
                    <a:lnTo>
                      <a:pt x="651" y="93"/>
                    </a:lnTo>
                    <a:cubicBezTo>
                      <a:pt x="672" y="72"/>
                      <a:pt x="672" y="37"/>
                      <a:pt x="651" y="16"/>
                    </a:cubicBezTo>
                    <a:cubicBezTo>
                      <a:pt x="640" y="5"/>
                      <a:pt x="626" y="0"/>
                      <a:pt x="612" y="0"/>
                    </a:cubicBezTo>
                    <a:close/>
                    <a:moveTo>
                      <a:pt x="548" y="41"/>
                    </a:moveTo>
                    <a:lnTo>
                      <a:pt x="192" y="399"/>
                    </a:lnTo>
                    <a:cubicBezTo>
                      <a:pt x="190" y="400"/>
                      <a:pt x="189" y="403"/>
                      <a:pt x="188" y="405"/>
                    </a:cubicBezTo>
                    <a:lnTo>
                      <a:pt x="174" y="477"/>
                    </a:lnTo>
                    <a:cubicBezTo>
                      <a:pt x="172" y="486"/>
                      <a:pt x="180" y="494"/>
                      <a:pt x="189" y="493"/>
                    </a:cubicBezTo>
                    <a:lnTo>
                      <a:pt x="261" y="478"/>
                    </a:lnTo>
                    <a:cubicBezTo>
                      <a:pt x="264" y="478"/>
                      <a:pt x="266" y="476"/>
                      <a:pt x="268" y="474"/>
                    </a:cubicBezTo>
                    <a:lnTo>
                      <a:pt x="625" y="119"/>
                    </a:lnTo>
                    <a:lnTo>
                      <a:pt x="607" y="100"/>
                    </a:lnTo>
                    <a:lnTo>
                      <a:pt x="253" y="452"/>
                    </a:lnTo>
                    <a:lnTo>
                      <a:pt x="215" y="413"/>
                    </a:lnTo>
                    <a:lnTo>
                      <a:pt x="567" y="60"/>
                    </a:lnTo>
                    <a:lnTo>
                      <a:pt x="548" y="41"/>
                    </a:lnTo>
                    <a:close/>
                    <a:moveTo>
                      <a:pt x="13" y="80"/>
                    </a:moveTo>
                    <a:cubicBezTo>
                      <a:pt x="5" y="80"/>
                      <a:pt x="0" y="85"/>
                      <a:pt x="0" y="93"/>
                    </a:cubicBezTo>
                    <a:lnTo>
                      <a:pt x="0" y="653"/>
                    </a:lnTo>
                    <a:cubicBezTo>
                      <a:pt x="0" y="661"/>
                      <a:pt x="5" y="666"/>
                      <a:pt x="13" y="666"/>
                    </a:cubicBezTo>
                    <a:lnTo>
                      <a:pt x="573" y="666"/>
                    </a:lnTo>
                    <a:cubicBezTo>
                      <a:pt x="581" y="666"/>
                      <a:pt x="587" y="661"/>
                      <a:pt x="587" y="653"/>
                    </a:cubicBezTo>
                    <a:lnTo>
                      <a:pt x="587" y="186"/>
                    </a:lnTo>
                    <a:lnTo>
                      <a:pt x="560" y="213"/>
                    </a:lnTo>
                    <a:lnTo>
                      <a:pt x="560" y="640"/>
                    </a:lnTo>
                    <a:lnTo>
                      <a:pt x="27" y="640"/>
                    </a:lnTo>
                    <a:lnTo>
                      <a:pt x="27" y="106"/>
                    </a:lnTo>
                    <a:lnTo>
                      <a:pt x="453" y="106"/>
                    </a:lnTo>
                    <a:lnTo>
                      <a:pt x="480" y="80"/>
                    </a:lnTo>
                    <a:lnTo>
                      <a:pt x="13" y="8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19" name="그룹 318">
              <a:extLst>
                <a:ext uri="{FF2B5EF4-FFF2-40B4-BE49-F238E27FC236}">
                  <a16:creationId xmlns:a16="http://schemas.microsoft.com/office/drawing/2014/main" id="{99654744-8173-4EC9-8A37-B7F958E170BA}"/>
                </a:ext>
              </a:extLst>
            </p:cNvPr>
            <p:cNvGrpSpPr/>
            <p:nvPr/>
          </p:nvGrpSpPr>
          <p:grpSpPr>
            <a:xfrm>
              <a:off x="8396723" y="2238818"/>
              <a:ext cx="281917" cy="285412"/>
              <a:chOff x="6603234" y="4517407"/>
              <a:chExt cx="488446" cy="488446"/>
            </a:xfrm>
          </p:grpSpPr>
          <p:sp>
            <p:nvSpPr>
              <p:cNvPr id="332" name="Oval">
                <a:extLst>
                  <a:ext uri="{FF2B5EF4-FFF2-40B4-BE49-F238E27FC236}">
                    <a16:creationId xmlns:a16="http://schemas.microsoft.com/office/drawing/2014/main" id="{0D1C38E0-AEA0-49C5-BD2A-11D295B032C3}"/>
                  </a:ext>
                </a:extLst>
              </p:cNvPr>
              <p:cNvSpPr/>
              <p:nvPr/>
            </p:nvSpPr>
            <p:spPr>
              <a:xfrm>
                <a:off x="660323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33" name="Freeform 130">
                <a:extLst>
                  <a:ext uri="{FF2B5EF4-FFF2-40B4-BE49-F238E27FC236}">
                    <a16:creationId xmlns:a16="http://schemas.microsoft.com/office/drawing/2014/main" id="{9179B91D-7EEE-4F62-A9A8-DE4AACA056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627" y="4693214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</p:grpSp>
        <p:grpSp>
          <p:nvGrpSpPr>
            <p:cNvPr id="320" name="그룹 319">
              <a:extLst>
                <a:ext uri="{FF2B5EF4-FFF2-40B4-BE49-F238E27FC236}">
                  <a16:creationId xmlns:a16="http://schemas.microsoft.com/office/drawing/2014/main" id="{F13C3E31-FB95-4EBA-A704-3969709D9E81}"/>
                </a:ext>
              </a:extLst>
            </p:cNvPr>
            <p:cNvGrpSpPr/>
            <p:nvPr/>
          </p:nvGrpSpPr>
          <p:grpSpPr>
            <a:xfrm>
              <a:off x="8051599" y="2238818"/>
              <a:ext cx="281917" cy="285412"/>
              <a:chOff x="6001254" y="4517407"/>
              <a:chExt cx="488446" cy="488446"/>
            </a:xfrm>
          </p:grpSpPr>
          <p:sp>
            <p:nvSpPr>
              <p:cNvPr id="330" name="Oval">
                <a:extLst>
                  <a:ext uri="{FF2B5EF4-FFF2-40B4-BE49-F238E27FC236}">
                    <a16:creationId xmlns:a16="http://schemas.microsoft.com/office/drawing/2014/main" id="{A277B329-9CB3-480D-913E-B0E789AF76FF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31" name="Phone">
                <a:extLst>
                  <a:ext uri="{FF2B5EF4-FFF2-40B4-BE49-F238E27FC236}">
                    <a16:creationId xmlns:a16="http://schemas.microsoft.com/office/drawing/2014/main" id="{EE8B7D82-1627-4EF9-9614-53FB4E32800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21" name="그룹 320">
              <a:extLst>
                <a:ext uri="{FF2B5EF4-FFF2-40B4-BE49-F238E27FC236}">
                  <a16:creationId xmlns:a16="http://schemas.microsoft.com/office/drawing/2014/main" id="{47EAB4CA-2938-4EE1-BF72-2F63F0BA674D}"/>
                </a:ext>
              </a:extLst>
            </p:cNvPr>
            <p:cNvGrpSpPr/>
            <p:nvPr/>
          </p:nvGrpSpPr>
          <p:grpSpPr>
            <a:xfrm>
              <a:off x="9086970" y="2238818"/>
              <a:ext cx="281917" cy="285412"/>
              <a:chOff x="8097032" y="4517407"/>
              <a:chExt cx="488446" cy="488446"/>
            </a:xfrm>
          </p:grpSpPr>
          <p:sp>
            <p:nvSpPr>
              <p:cNvPr id="322" name="Oval">
                <a:extLst>
                  <a:ext uri="{FF2B5EF4-FFF2-40B4-BE49-F238E27FC236}">
                    <a16:creationId xmlns:a16="http://schemas.microsoft.com/office/drawing/2014/main" id="{3BFD9BF6-56F7-414D-A283-2009E1C21E96}"/>
                  </a:ext>
                </a:extLst>
              </p:cNvPr>
              <p:cNvSpPr/>
              <p:nvPr/>
            </p:nvSpPr>
            <p:spPr>
              <a:xfrm>
                <a:off x="8097032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23" name="그룹 322">
                <a:extLst>
                  <a:ext uri="{FF2B5EF4-FFF2-40B4-BE49-F238E27FC236}">
                    <a16:creationId xmlns:a16="http://schemas.microsoft.com/office/drawing/2014/main" id="{F367378D-96AE-47AD-ACCA-CF7D9A2D860F}"/>
                  </a:ext>
                </a:extLst>
              </p:cNvPr>
              <p:cNvGrpSpPr/>
              <p:nvPr/>
            </p:nvGrpSpPr>
            <p:grpSpPr>
              <a:xfrm>
                <a:off x="8206228" y="4636944"/>
                <a:ext cx="270054" cy="295513"/>
                <a:chOff x="8195379" y="4636944"/>
                <a:chExt cx="270054" cy="295513"/>
              </a:xfrm>
            </p:grpSpPr>
            <p:grpSp>
              <p:nvGrpSpPr>
                <p:cNvPr id="324" name="그룹 323">
                  <a:extLst>
                    <a:ext uri="{FF2B5EF4-FFF2-40B4-BE49-F238E27FC236}">
                      <a16:creationId xmlns:a16="http://schemas.microsoft.com/office/drawing/2014/main" id="{E4F47AC6-E51C-4471-8096-4EB23AA42DC8}"/>
                    </a:ext>
                  </a:extLst>
                </p:cNvPr>
                <p:cNvGrpSpPr/>
                <p:nvPr/>
              </p:nvGrpSpPr>
              <p:grpSpPr>
                <a:xfrm>
                  <a:off x="8195379" y="4636944"/>
                  <a:ext cx="217562" cy="249372"/>
                  <a:chOff x="7971802" y="-2010646"/>
                  <a:chExt cx="1254159" cy="1437547"/>
                </a:xfrm>
                <a:noFill/>
              </p:grpSpPr>
              <p:sp>
                <p:nvSpPr>
                  <p:cNvPr id="328" name="자유형: 도형 327">
                    <a:extLst>
                      <a:ext uri="{FF2B5EF4-FFF2-40B4-BE49-F238E27FC236}">
                        <a16:creationId xmlns:a16="http://schemas.microsoft.com/office/drawing/2014/main" id="{EE09C42D-0875-44B3-8505-9D25DB81678A}"/>
                      </a:ext>
                    </a:extLst>
                  </p:cNvPr>
                  <p:cNvSpPr/>
                  <p:nvPr/>
                </p:nvSpPr>
                <p:spPr>
                  <a:xfrm>
                    <a:off x="7971802" y="-2010646"/>
                    <a:ext cx="116559" cy="1437547"/>
                  </a:xfrm>
                  <a:custGeom>
                    <a:avLst/>
                    <a:gdLst>
                      <a:gd name="connsiteX0" fmla="*/ 0 w 116557"/>
                      <a:gd name="connsiteY0" fmla="*/ 0 h 1437547"/>
                      <a:gd name="connsiteX1" fmla="*/ 116557 w 116557"/>
                      <a:gd name="connsiteY1" fmla="*/ 0 h 1437547"/>
                      <a:gd name="connsiteX2" fmla="*/ 116557 w 116557"/>
                      <a:gd name="connsiteY2" fmla="*/ 1437547 h 1437547"/>
                      <a:gd name="connsiteX3" fmla="*/ 0 w 116557"/>
                      <a:gd name="connsiteY3" fmla="*/ 1437547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557" h="1437547">
                        <a:moveTo>
                          <a:pt x="0" y="0"/>
                        </a:moveTo>
                        <a:lnTo>
                          <a:pt x="116557" y="0"/>
                        </a:lnTo>
                        <a:lnTo>
                          <a:pt x="116557" y="1437547"/>
                        </a:lnTo>
                        <a:lnTo>
                          <a:pt x="0" y="14375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 dirty="0"/>
                  </a:p>
                </p:txBody>
              </p:sp>
              <p:sp>
                <p:nvSpPr>
                  <p:cNvPr id="329" name="자유형: 도형 328">
                    <a:extLst>
                      <a:ext uri="{FF2B5EF4-FFF2-40B4-BE49-F238E27FC236}">
                        <a16:creationId xmlns:a16="http://schemas.microsoft.com/office/drawing/2014/main" id="{B005E416-51EF-46ED-B464-097420715F43}"/>
                      </a:ext>
                    </a:extLst>
                  </p:cNvPr>
                  <p:cNvSpPr/>
                  <p:nvPr/>
                </p:nvSpPr>
                <p:spPr>
                  <a:xfrm>
                    <a:off x="8235226" y="-2010646"/>
                    <a:ext cx="990735" cy="1437547"/>
                  </a:xfrm>
                  <a:custGeom>
                    <a:avLst/>
                    <a:gdLst>
                      <a:gd name="connsiteX0" fmla="*/ 913031 w 990735"/>
                      <a:gd name="connsiteY0" fmla="*/ 0 h 1437547"/>
                      <a:gd name="connsiteX1" fmla="*/ 0 w 990735"/>
                      <a:gd name="connsiteY1" fmla="*/ 0 h 1437547"/>
                      <a:gd name="connsiteX2" fmla="*/ 0 w 990735"/>
                      <a:gd name="connsiteY2" fmla="*/ 1437547 h 1437547"/>
                      <a:gd name="connsiteX3" fmla="*/ 913031 w 990735"/>
                      <a:gd name="connsiteY3" fmla="*/ 1437547 h 1437547"/>
                      <a:gd name="connsiteX4" fmla="*/ 990736 w 990735"/>
                      <a:gd name="connsiteY4" fmla="*/ 1359842 h 1437547"/>
                      <a:gd name="connsiteX5" fmla="*/ 990736 w 990735"/>
                      <a:gd name="connsiteY5" fmla="*/ 77705 h 1437547"/>
                      <a:gd name="connsiteX6" fmla="*/ 913031 w 990735"/>
                      <a:gd name="connsiteY6" fmla="*/ 0 h 1437547"/>
                      <a:gd name="connsiteX7" fmla="*/ 332188 w 990735"/>
                      <a:gd name="connsiteY7" fmla="*/ 545879 h 1437547"/>
                      <a:gd name="connsiteX8" fmla="*/ 479827 w 990735"/>
                      <a:gd name="connsiteY8" fmla="*/ 398239 h 1437547"/>
                      <a:gd name="connsiteX9" fmla="*/ 627466 w 990735"/>
                      <a:gd name="connsiteY9" fmla="*/ 545879 h 1437547"/>
                      <a:gd name="connsiteX10" fmla="*/ 479827 w 990735"/>
                      <a:gd name="connsiteY10" fmla="*/ 693519 h 1437547"/>
                      <a:gd name="connsiteX11" fmla="*/ 332188 w 990735"/>
                      <a:gd name="connsiteY11" fmla="*/ 545879 h 1437547"/>
                      <a:gd name="connsiteX12" fmla="*/ 777048 w 990735"/>
                      <a:gd name="connsiteY12" fmla="*/ 1029595 h 1437547"/>
                      <a:gd name="connsiteX13" fmla="*/ 182606 w 990735"/>
                      <a:gd name="connsiteY13" fmla="*/ 1029595 h 1437547"/>
                      <a:gd name="connsiteX14" fmla="*/ 182606 w 990735"/>
                      <a:gd name="connsiteY14" fmla="*/ 881955 h 1437547"/>
                      <a:gd name="connsiteX15" fmla="*/ 211745 w 990735"/>
                      <a:gd name="connsiteY15" fmla="*/ 821733 h 1437547"/>
                      <a:gd name="connsiteX16" fmla="*/ 357442 w 990735"/>
                      <a:gd name="connsiteY16" fmla="*/ 751798 h 1437547"/>
                      <a:gd name="connsiteX17" fmla="*/ 479827 w 990735"/>
                      <a:gd name="connsiteY17" fmla="*/ 732372 h 1437547"/>
                      <a:gd name="connsiteX18" fmla="*/ 602212 w 990735"/>
                      <a:gd name="connsiteY18" fmla="*/ 751798 h 1437547"/>
                      <a:gd name="connsiteX19" fmla="*/ 747908 w 990735"/>
                      <a:gd name="connsiteY19" fmla="*/ 821733 h 1437547"/>
                      <a:gd name="connsiteX20" fmla="*/ 777048 w 990735"/>
                      <a:gd name="connsiteY20" fmla="*/ 881955 h 1437547"/>
                      <a:gd name="connsiteX21" fmla="*/ 777048 w 990735"/>
                      <a:gd name="connsiteY21" fmla="*/ 1029595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990735" h="1437547">
                        <a:moveTo>
                          <a:pt x="913031" y="0"/>
                        </a:moveTo>
                        <a:lnTo>
                          <a:pt x="0" y="0"/>
                        </a:lnTo>
                        <a:lnTo>
                          <a:pt x="0" y="1437547"/>
                        </a:lnTo>
                        <a:lnTo>
                          <a:pt x="913031" y="1437547"/>
                        </a:lnTo>
                        <a:cubicBezTo>
                          <a:pt x="955768" y="1437547"/>
                          <a:pt x="990736" y="1402580"/>
                          <a:pt x="990736" y="1359842"/>
                        </a:cubicBezTo>
                        <a:lnTo>
                          <a:pt x="990736" y="77705"/>
                        </a:lnTo>
                        <a:cubicBezTo>
                          <a:pt x="990736" y="34967"/>
                          <a:pt x="955768" y="0"/>
                          <a:pt x="913031" y="0"/>
                        </a:cubicBezTo>
                        <a:close/>
                        <a:moveTo>
                          <a:pt x="332188" y="545879"/>
                        </a:moveTo>
                        <a:cubicBezTo>
                          <a:pt x="332188" y="464289"/>
                          <a:pt x="398237" y="398239"/>
                          <a:pt x="479827" y="398239"/>
                        </a:cubicBezTo>
                        <a:cubicBezTo>
                          <a:pt x="561417" y="398239"/>
                          <a:pt x="627466" y="464289"/>
                          <a:pt x="627466" y="545879"/>
                        </a:cubicBezTo>
                        <a:cubicBezTo>
                          <a:pt x="627466" y="627470"/>
                          <a:pt x="561417" y="693519"/>
                          <a:pt x="479827" y="693519"/>
                        </a:cubicBezTo>
                        <a:cubicBezTo>
                          <a:pt x="398237" y="693519"/>
                          <a:pt x="332188" y="629413"/>
                          <a:pt x="332188" y="545879"/>
                        </a:cubicBezTo>
                        <a:close/>
                        <a:moveTo>
                          <a:pt x="777048" y="1029595"/>
                        </a:moveTo>
                        <a:lnTo>
                          <a:pt x="182606" y="1029595"/>
                        </a:lnTo>
                        <a:lnTo>
                          <a:pt x="182606" y="881955"/>
                        </a:lnTo>
                        <a:cubicBezTo>
                          <a:pt x="182606" y="858643"/>
                          <a:pt x="194262" y="837274"/>
                          <a:pt x="211745" y="821733"/>
                        </a:cubicBezTo>
                        <a:cubicBezTo>
                          <a:pt x="256426" y="790651"/>
                          <a:pt x="304991" y="765397"/>
                          <a:pt x="357442" y="751798"/>
                        </a:cubicBezTo>
                        <a:cubicBezTo>
                          <a:pt x="398237" y="740143"/>
                          <a:pt x="439032" y="734315"/>
                          <a:pt x="479827" y="732372"/>
                        </a:cubicBezTo>
                        <a:cubicBezTo>
                          <a:pt x="520622" y="732372"/>
                          <a:pt x="563359" y="738200"/>
                          <a:pt x="602212" y="751798"/>
                        </a:cubicBezTo>
                        <a:cubicBezTo>
                          <a:pt x="654663" y="765397"/>
                          <a:pt x="703228" y="788708"/>
                          <a:pt x="747908" y="821733"/>
                        </a:cubicBezTo>
                        <a:cubicBezTo>
                          <a:pt x="765392" y="835331"/>
                          <a:pt x="777048" y="858643"/>
                          <a:pt x="777048" y="881955"/>
                        </a:cubicBezTo>
                        <a:lnTo>
                          <a:pt x="777048" y="102959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/>
                  </a:p>
                </p:txBody>
              </p:sp>
            </p:grpSp>
            <p:grpSp>
              <p:nvGrpSpPr>
                <p:cNvPr id="325" name="그룹 324">
                  <a:extLst>
                    <a:ext uri="{FF2B5EF4-FFF2-40B4-BE49-F238E27FC236}">
                      <a16:creationId xmlns:a16="http://schemas.microsoft.com/office/drawing/2014/main" id="{AEBEC1B2-796B-47D0-81F4-987F2CFBC447}"/>
                    </a:ext>
                  </a:extLst>
                </p:cNvPr>
                <p:cNvGrpSpPr/>
                <p:nvPr/>
              </p:nvGrpSpPr>
              <p:grpSpPr>
                <a:xfrm>
                  <a:off x="8360451" y="4827475"/>
                  <a:ext cx="104982" cy="104982"/>
                  <a:chOff x="8382149" y="4833825"/>
                  <a:chExt cx="104982" cy="104982"/>
                </a:xfrm>
              </p:grpSpPr>
              <p:sp>
                <p:nvSpPr>
                  <p:cNvPr id="326" name="Oval">
                    <a:extLst>
                      <a:ext uri="{FF2B5EF4-FFF2-40B4-BE49-F238E27FC236}">
                        <a16:creationId xmlns:a16="http://schemas.microsoft.com/office/drawing/2014/main" id="{A2CB2551-BD53-4983-99A3-2BFC14F085DE}"/>
                      </a:ext>
                    </a:extLst>
                  </p:cNvPr>
                  <p:cNvSpPr/>
                  <p:nvPr/>
                </p:nvSpPr>
                <p:spPr>
                  <a:xfrm>
                    <a:off x="8382149" y="4833825"/>
                    <a:ext cx="104982" cy="104982"/>
                  </a:xfrm>
                  <a:prstGeom prst="ellipse">
                    <a:avLst/>
                  </a:prstGeom>
                  <a:noFill/>
                  <a:ln w="12700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327" name="그래픽 326" descr="닫기">
                    <a:extLst>
                      <a:ext uri="{FF2B5EF4-FFF2-40B4-BE49-F238E27FC236}">
                        <a16:creationId xmlns:a16="http://schemas.microsoft.com/office/drawing/2014/main" id="{216BECE3-253D-42E2-B4E4-9016D72AAF6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96DAC541-7B7A-43D3-8B79-37D633B846F1}">
                        <asvg:svgBlip xmlns:asvg="http://schemas.microsoft.com/office/drawing/2016/SVG/main" r:embed="rId26"/>
                      </a:ext>
                    </a:extLst>
                  </a:blip>
                  <a:stretch>
                    <a:fillRect/>
                  </a:stretch>
                </p:blipFill>
                <p:spPr>
                  <a:xfrm rot="2700000">
                    <a:off x="8402710" y="4854386"/>
                    <a:ext cx="63859" cy="63859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AA12E01E-2FB7-4166-8BEC-FE87F699DBAF}"/>
              </a:ext>
            </a:extLst>
          </p:cNvPr>
          <p:cNvGrpSpPr/>
          <p:nvPr/>
        </p:nvGrpSpPr>
        <p:grpSpPr>
          <a:xfrm>
            <a:off x="8051599" y="2693175"/>
            <a:ext cx="1317288" cy="285412"/>
            <a:chOff x="8051599" y="2238818"/>
            <a:chExt cx="1317288" cy="285412"/>
          </a:xfrm>
        </p:grpSpPr>
        <p:grpSp>
          <p:nvGrpSpPr>
            <p:cNvPr id="338" name="그룹 337">
              <a:extLst>
                <a:ext uri="{FF2B5EF4-FFF2-40B4-BE49-F238E27FC236}">
                  <a16:creationId xmlns:a16="http://schemas.microsoft.com/office/drawing/2014/main" id="{ABE20621-0CB5-44BE-9F29-72005DCC70E6}"/>
                </a:ext>
              </a:extLst>
            </p:cNvPr>
            <p:cNvGrpSpPr/>
            <p:nvPr/>
          </p:nvGrpSpPr>
          <p:grpSpPr>
            <a:xfrm>
              <a:off x="8741846" y="2238818"/>
              <a:ext cx="281917" cy="285412"/>
              <a:chOff x="6284958" y="3632365"/>
              <a:chExt cx="513408" cy="513408"/>
            </a:xfrm>
          </p:grpSpPr>
          <p:sp>
            <p:nvSpPr>
              <p:cNvPr id="403" name="Oval">
                <a:extLst>
                  <a:ext uri="{FF2B5EF4-FFF2-40B4-BE49-F238E27FC236}">
                    <a16:creationId xmlns:a16="http://schemas.microsoft.com/office/drawing/2014/main" id="{95C7CFF1-68A8-447B-B30A-608A63F2B022}"/>
                  </a:ext>
                </a:extLst>
              </p:cNvPr>
              <p:cNvSpPr/>
              <p:nvPr/>
            </p:nvSpPr>
            <p:spPr>
              <a:xfrm>
                <a:off x="6284958" y="3632365"/>
                <a:ext cx="513408" cy="513408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04" name="Create">
                <a:extLst>
                  <a:ext uri="{FF2B5EF4-FFF2-40B4-BE49-F238E27FC236}">
                    <a16:creationId xmlns:a16="http://schemas.microsoft.com/office/drawing/2014/main" id="{ADEFF186-C59F-4985-85CD-CCA0F7D37C3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23965" y="3772514"/>
                <a:ext cx="235396" cy="233110"/>
              </a:xfrm>
              <a:custGeom>
                <a:avLst/>
                <a:gdLst>
                  <a:gd name="T0" fmla="*/ 612 w 672"/>
                  <a:gd name="T1" fmla="*/ 0 h 666"/>
                  <a:gd name="T2" fmla="*/ 573 w 672"/>
                  <a:gd name="T3" fmla="*/ 16 h 666"/>
                  <a:gd name="T4" fmla="*/ 564 w 672"/>
                  <a:gd name="T5" fmla="*/ 25 h 666"/>
                  <a:gd name="T6" fmla="*/ 641 w 672"/>
                  <a:gd name="T7" fmla="*/ 102 h 666"/>
                  <a:gd name="T8" fmla="*/ 651 w 672"/>
                  <a:gd name="T9" fmla="*/ 93 h 666"/>
                  <a:gd name="T10" fmla="*/ 651 w 672"/>
                  <a:gd name="T11" fmla="*/ 16 h 666"/>
                  <a:gd name="T12" fmla="*/ 612 w 672"/>
                  <a:gd name="T13" fmla="*/ 0 h 666"/>
                  <a:gd name="T14" fmla="*/ 548 w 672"/>
                  <a:gd name="T15" fmla="*/ 41 h 666"/>
                  <a:gd name="T16" fmla="*/ 192 w 672"/>
                  <a:gd name="T17" fmla="*/ 399 h 666"/>
                  <a:gd name="T18" fmla="*/ 188 w 672"/>
                  <a:gd name="T19" fmla="*/ 405 h 666"/>
                  <a:gd name="T20" fmla="*/ 174 w 672"/>
                  <a:gd name="T21" fmla="*/ 477 h 666"/>
                  <a:gd name="T22" fmla="*/ 189 w 672"/>
                  <a:gd name="T23" fmla="*/ 493 h 666"/>
                  <a:gd name="T24" fmla="*/ 261 w 672"/>
                  <a:gd name="T25" fmla="*/ 478 h 666"/>
                  <a:gd name="T26" fmla="*/ 268 w 672"/>
                  <a:gd name="T27" fmla="*/ 474 h 666"/>
                  <a:gd name="T28" fmla="*/ 625 w 672"/>
                  <a:gd name="T29" fmla="*/ 119 h 666"/>
                  <a:gd name="T30" fmla="*/ 607 w 672"/>
                  <a:gd name="T31" fmla="*/ 100 h 666"/>
                  <a:gd name="T32" fmla="*/ 253 w 672"/>
                  <a:gd name="T33" fmla="*/ 452 h 666"/>
                  <a:gd name="T34" fmla="*/ 215 w 672"/>
                  <a:gd name="T35" fmla="*/ 413 h 666"/>
                  <a:gd name="T36" fmla="*/ 567 w 672"/>
                  <a:gd name="T37" fmla="*/ 60 h 666"/>
                  <a:gd name="T38" fmla="*/ 548 w 672"/>
                  <a:gd name="T39" fmla="*/ 41 h 666"/>
                  <a:gd name="T40" fmla="*/ 13 w 672"/>
                  <a:gd name="T41" fmla="*/ 80 h 666"/>
                  <a:gd name="T42" fmla="*/ 0 w 672"/>
                  <a:gd name="T43" fmla="*/ 93 h 666"/>
                  <a:gd name="T44" fmla="*/ 0 w 672"/>
                  <a:gd name="T45" fmla="*/ 653 h 666"/>
                  <a:gd name="T46" fmla="*/ 13 w 672"/>
                  <a:gd name="T47" fmla="*/ 666 h 666"/>
                  <a:gd name="T48" fmla="*/ 573 w 672"/>
                  <a:gd name="T49" fmla="*/ 666 h 666"/>
                  <a:gd name="T50" fmla="*/ 587 w 672"/>
                  <a:gd name="T51" fmla="*/ 653 h 666"/>
                  <a:gd name="T52" fmla="*/ 587 w 672"/>
                  <a:gd name="T53" fmla="*/ 186 h 666"/>
                  <a:gd name="T54" fmla="*/ 560 w 672"/>
                  <a:gd name="T55" fmla="*/ 213 h 666"/>
                  <a:gd name="T56" fmla="*/ 560 w 672"/>
                  <a:gd name="T57" fmla="*/ 640 h 666"/>
                  <a:gd name="T58" fmla="*/ 27 w 672"/>
                  <a:gd name="T59" fmla="*/ 640 h 666"/>
                  <a:gd name="T60" fmla="*/ 27 w 672"/>
                  <a:gd name="T61" fmla="*/ 106 h 666"/>
                  <a:gd name="T62" fmla="*/ 453 w 672"/>
                  <a:gd name="T63" fmla="*/ 106 h 666"/>
                  <a:gd name="T64" fmla="*/ 480 w 672"/>
                  <a:gd name="T65" fmla="*/ 80 h 666"/>
                  <a:gd name="T66" fmla="*/ 13 w 672"/>
                  <a:gd name="T67" fmla="*/ 80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72" h="666">
                    <a:moveTo>
                      <a:pt x="612" y="0"/>
                    </a:moveTo>
                    <a:cubicBezTo>
                      <a:pt x="598" y="0"/>
                      <a:pt x="584" y="5"/>
                      <a:pt x="573" y="16"/>
                    </a:cubicBezTo>
                    <a:lnTo>
                      <a:pt x="564" y="25"/>
                    </a:lnTo>
                    <a:lnTo>
                      <a:pt x="641" y="102"/>
                    </a:lnTo>
                    <a:lnTo>
                      <a:pt x="651" y="93"/>
                    </a:lnTo>
                    <a:cubicBezTo>
                      <a:pt x="672" y="72"/>
                      <a:pt x="672" y="37"/>
                      <a:pt x="651" y="16"/>
                    </a:cubicBezTo>
                    <a:cubicBezTo>
                      <a:pt x="640" y="5"/>
                      <a:pt x="626" y="0"/>
                      <a:pt x="612" y="0"/>
                    </a:cubicBezTo>
                    <a:close/>
                    <a:moveTo>
                      <a:pt x="548" y="41"/>
                    </a:moveTo>
                    <a:lnTo>
                      <a:pt x="192" y="399"/>
                    </a:lnTo>
                    <a:cubicBezTo>
                      <a:pt x="190" y="400"/>
                      <a:pt x="189" y="403"/>
                      <a:pt x="188" y="405"/>
                    </a:cubicBezTo>
                    <a:lnTo>
                      <a:pt x="174" y="477"/>
                    </a:lnTo>
                    <a:cubicBezTo>
                      <a:pt x="172" y="486"/>
                      <a:pt x="180" y="494"/>
                      <a:pt x="189" y="493"/>
                    </a:cubicBezTo>
                    <a:lnTo>
                      <a:pt x="261" y="478"/>
                    </a:lnTo>
                    <a:cubicBezTo>
                      <a:pt x="264" y="478"/>
                      <a:pt x="266" y="476"/>
                      <a:pt x="268" y="474"/>
                    </a:cubicBezTo>
                    <a:lnTo>
                      <a:pt x="625" y="119"/>
                    </a:lnTo>
                    <a:lnTo>
                      <a:pt x="607" y="100"/>
                    </a:lnTo>
                    <a:lnTo>
                      <a:pt x="253" y="452"/>
                    </a:lnTo>
                    <a:lnTo>
                      <a:pt x="215" y="413"/>
                    </a:lnTo>
                    <a:lnTo>
                      <a:pt x="567" y="60"/>
                    </a:lnTo>
                    <a:lnTo>
                      <a:pt x="548" y="41"/>
                    </a:lnTo>
                    <a:close/>
                    <a:moveTo>
                      <a:pt x="13" y="80"/>
                    </a:moveTo>
                    <a:cubicBezTo>
                      <a:pt x="5" y="80"/>
                      <a:pt x="0" y="85"/>
                      <a:pt x="0" y="93"/>
                    </a:cubicBezTo>
                    <a:lnTo>
                      <a:pt x="0" y="653"/>
                    </a:lnTo>
                    <a:cubicBezTo>
                      <a:pt x="0" y="661"/>
                      <a:pt x="5" y="666"/>
                      <a:pt x="13" y="666"/>
                    </a:cubicBezTo>
                    <a:lnTo>
                      <a:pt x="573" y="666"/>
                    </a:lnTo>
                    <a:cubicBezTo>
                      <a:pt x="581" y="666"/>
                      <a:pt x="587" y="661"/>
                      <a:pt x="587" y="653"/>
                    </a:cubicBezTo>
                    <a:lnTo>
                      <a:pt x="587" y="186"/>
                    </a:lnTo>
                    <a:lnTo>
                      <a:pt x="560" y="213"/>
                    </a:lnTo>
                    <a:lnTo>
                      <a:pt x="560" y="640"/>
                    </a:lnTo>
                    <a:lnTo>
                      <a:pt x="27" y="640"/>
                    </a:lnTo>
                    <a:lnTo>
                      <a:pt x="27" y="106"/>
                    </a:lnTo>
                    <a:lnTo>
                      <a:pt x="453" y="106"/>
                    </a:lnTo>
                    <a:lnTo>
                      <a:pt x="480" y="80"/>
                    </a:lnTo>
                    <a:lnTo>
                      <a:pt x="13" y="8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74" name="그룹 373">
              <a:extLst>
                <a:ext uri="{FF2B5EF4-FFF2-40B4-BE49-F238E27FC236}">
                  <a16:creationId xmlns:a16="http://schemas.microsoft.com/office/drawing/2014/main" id="{7C2005B0-DDC4-4E37-873F-FF1BA4790CC3}"/>
                </a:ext>
              </a:extLst>
            </p:cNvPr>
            <p:cNvGrpSpPr/>
            <p:nvPr/>
          </p:nvGrpSpPr>
          <p:grpSpPr>
            <a:xfrm>
              <a:off x="8396723" y="2238818"/>
              <a:ext cx="281917" cy="285412"/>
              <a:chOff x="6603234" y="4517407"/>
              <a:chExt cx="488446" cy="488446"/>
            </a:xfrm>
          </p:grpSpPr>
          <p:sp>
            <p:nvSpPr>
              <p:cNvPr id="401" name="Oval">
                <a:extLst>
                  <a:ext uri="{FF2B5EF4-FFF2-40B4-BE49-F238E27FC236}">
                    <a16:creationId xmlns:a16="http://schemas.microsoft.com/office/drawing/2014/main" id="{90EA6361-A666-4E54-815C-FC6898CC6799}"/>
                  </a:ext>
                </a:extLst>
              </p:cNvPr>
              <p:cNvSpPr/>
              <p:nvPr/>
            </p:nvSpPr>
            <p:spPr>
              <a:xfrm>
                <a:off x="660323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02" name="Freeform 130">
                <a:extLst>
                  <a:ext uri="{FF2B5EF4-FFF2-40B4-BE49-F238E27FC236}">
                    <a16:creationId xmlns:a16="http://schemas.microsoft.com/office/drawing/2014/main" id="{1DEDA7F5-A66B-4ACD-A108-FF681C9E16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627" y="4693214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</p:grpSp>
        <p:grpSp>
          <p:nvGrpSpPr>
            <p:cNvPr id="389" name="그룹 388">
              <a:extLst>
                <a:ext uri="{FF2B5EF4-FFF2-40B4-BE49-F238E27FC236}">
                  <a16:creationId xmlns:a16="http://schemas.microsoft.com/office/drawing/2014/main" id="{51024C1B-A99B-4F4D-945A-78C41916ED16}"/>
                </a:ext>
              </a:extLst>
            </p:cNvPr>
            <p:cNvGrpSpPr/>
            <p:nvPr/>
          </p:nvGrpSpPr>
          <p:grpSpPr>
            <a:xfrm>
              <a:off x="8051599" y="2238818"/>
              <a:ext cx="281917" cy="285412"/>
              <a:chOff x="6001254" y="4517407"/>
              <a:chExt cx="488446" cy="488446"/>
            </a:xfrm>
          </p:grpSpPr>
          <p:sp>
            <p:nvSpPr>
              <p:cNvPr id="399" name="Oval">
                <a:extLst>
                  <a:ext uri="{FF2B5EF4-FFF2-40B4-BE49-F238E27FC236}">
                    <a16:creationId xmlns:a16="http://schemas.microsoft.com/office/drawing/2014/main" id="{9B09CF62-F5A5-4EAC-8D4F-1ED8C4CF6050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00" name="Phone">
                <a:extLst>
                  <a:ext uri="{FF2B5EF4-FFF2-40B4-BE49-F238E27FC236}">
                    <a16:creationId xmlns:a16="http://schemas.microsoft.com/office/drawing/2014/main" id="{58EDBC77-6691-422D-9809-D871819E9C4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390" name="그룹 389">
              <a:extLst>
                <a:ext uri="{FF2B5EF4-FFF2-40B4-BE49-F238E27FC236}">
                  <a16:creationId xmlns:a16="http://schemas.microsoft.com/office/drawing/2014/main" id="{14DBD555-73CD-47B6-85BF-1AA9CCE1DB0C}"/>
                </a:ext>
              </a:extLst>
            </p:cNvPr>
            <p:cNvGrpSpPr/>
            <p:nvPr/>
          </p:nvGrpSpPr>
          <p:grpSpPr>
            <a:xfrm>
              <a:off x="9086970" y="2238818"/>
              <a:ext cx="281917" cy="285412"/>
              <a:chOff x="8097032" y="4517407"/>
              <a:chExt cx="488446" cy="488446"/>
            </a:xfrm>
          </p:grpSpPr>
          <p:sp>
            <p:nvSpPr>
              <p:cNvPr id="391" name="Oval">
                <a:extLst>
                  <a:ext uri="{FF2B5EF4-FFF2-40B4-BE49-F238E27FC236}">
                    <a16:creationId xmlns:a16="http://schemas.microsoft.com/office/drawing/2014/main" id="{7720AC58-5E7D-4DA1-A888-9FADA02DE478}"/>
                  </a:ext>
                </a:extLst>
              </p:cNvPr>
              <p:cNvSpPr/>
              <p:nvPr/>
            </p:nvSpPr>
            <p:spPr>
              <a:xfrm>
                <a:off x="8097032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392" name="그룹 391">
                <a:extLst>
                  <a:ext uri="{FF2B5EF4-FFF2-40B4-BE49-F238E27FC236}">
                    <a16:creationId xmlns:a16="http://schemas.microsoft.com/office/drawing/2014/main" id="{15EE7A81-D2D5-46F7-AEB1-3B4EF50843D5}"/>
                  </a:ext>
                </a:extLst>
              </p:cNvPr>
              <p:cNvGrpSpPr/>
              <p:nvPr/>
            </p:nvGrpSpPr>
            <p:grpSpPr>
              <a:xfrm>
                <a:off x="8206228" y="4636944"/>
                <a:ext cx="270054" cy="295513"/>
                <a:chOff x="8195379" y="4636944"/>
                <a:chExt cx="270054" cy="295513"/>
              </a:xfrm>
            </p:grpSpPr>
            <p:grpSp>
              <p:nvGrpSpPr>
                <p:cNvPr id="393" name="그룹 392">
                  <a:extLst>
                    <a:ext uri="{FF2B5EF4-FFF2-40B4-BE49-F238E27FC236}">
                      <a16:creationId xmlns:a16="http://schemas.microsoft.com/office/drawing/2014/main" id="{F4965D55-9430-48A2-A5EC-B0531A79BF07}"/>
                    </a:ext>
                  </a:extLst>
                </p:cNvPr>
                <p:cNvGrpSpPr/>
                <p:nvPr/>
              </p:nvGrpSpPr>
              <p:grpSpPr>
                <a:xfrm>
                  <a:off x="8195379" y="4636944"/>
                  <a:ext cx="217562" cy="249372"/>
                  <a:chOff x="7971802" y="-2010646"/>
                  <a:chExt cx="1254159" cy="1437547"/>
                </a:xfrm>
                <a:noFill/>
              </p:grpSpPr>
              <p:sp>
                <p:nvSpPr>
                  <p:cNvPr id="397" name="자유형: 도형 396">
                    <a:extLst>
                      <a:ext uri="{FF2B5EF4-FFF2-40B4-BE49-F238E27FC236}">
                        <a16:creationId xmlns:a16="http://schemas.microsoft.com/office/drawing/2014/main" id="{FABB2035-2E05-4247-A55C-4FFD69546A8F}"/>
                      </a:ext>
                    </a:extLst>
                  </p:cNvPr>
                  <p:cNvSpPr/>
                  <p:nvPr/>
                </p:nvSpPr>
                <p:spPr>
                  <a:xfrm>
                    <a:off x="7971802" y="-2010646"/>
                    <a:ext cx="116559" cy="1437547"/>
                  </a:xfrm>
                  <a:custGeom>
                    <a:avLst/>
                    <a:gdLst>
                      <a:gd name="connsiteX0" fmla="*/ 0 w 116557"/>
                      <a:gd name="connsiteY0" fmla="*/ 0 h 1437547"/>
                      <a:gd name="connsiteX1" fmla="*/ 116557 w 116557"/>
                      <a:gd name="connsiteY1" fmla="*/ 0 h 1437547"/>
                      <a:gd name="connsiteX2" fmla="*/ 116557 w 116557"/>
                      <a:gd name="connsiteY2" fmla="*/ 1437547 h 1437547"/>
                      <a:gd name="connsiteX3" fmla="*/ 0 w 116557"/>
                      <a:gd name="connsiteY3" fmla="*/ 1437547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557" h="1437547">
                        <a:moveTo>
                          <a:pt x="0" y="0"/>
                        </a:moveTo>
                        <a:lnTo>
                          <a:pt x="116557" y="0"/>
                        </a:lnTo>
                        <a:lnTo>
                          <a:pt x="116557" y="1437547"/>
                        </a:lnTo>
                        <a:lnTo>
                          <a:pt x="0" y="14375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 dirty="0"/>
                  </a:p>
                </p:txBody>
              </p:sp>
              <p:sp>
                <p:nvSpPr>
                  <p:cNvPr id="398" name="자유형: 도형 397">
                    <a:extLst>
                      <a:ext uri="{FF2B5EF4-FFF2-40B4-BE49-F238E27FC236}">
                        <a16:creationId xmlns:a16="http://schemas.microsoft.com/office/drawing/2014/main" id="{74389D82-DEF9-4D8A-82C2-2272021A1B50}"/>
                      </a:ext>
                    </a:extLst>
                  </p:cNvPr>
                  <p:cNvSpPr/>
                  <p:nvPr/>
                </p:nvSpPr>
                <p:spPr>
                  <a:xfrm>
                    <a:off x="8235226" y="-2010646"/>
                    <a:ext cx="990735" cy="1437547"/>
                  </a:xfrm>
                  <a:custGeom>
                    <a:avLst/>
                    <a:gdLst>
                      <a:gd name="connsiteX0" fmla="*/ 913031 w 990735"/>
                      <a:gd name="connsiteY0" fmla="*/ 0 h 1437547"/>
                      <a:gd name="connsiteX1" fmla="*/ 0 w 990735"/>
                      <a:gd name="connsiteY1" fmla="*/ 0 h 1437547"/>
                      <a:gd name="connsiteX2" fmla="*/ 0 w 990735"/>
                      <a:gd name="connsiteY2" fmla="*/ 1437547 h 1437547"/>
                      <a:gd name="connsiteX3" fmla="*/ 913031 w 990735"/>
                      <a:gd name="connsiteY3" fmla="*/ 1437547 h 1437547"/>
                      <a:gd name="connsiteX4" fmla="*/ 990736 w 990735"/>
                      <a:gd name="connsiteY4" fmla="*/ 1359842 h 1437547"/>
                      <a:gd name="connsiteX5" fmla="*/ 990736 w 990735"/>
                      <a:gd name="connsiteY5" fmla="*/ 77705 h 1437547"/>
                      <a:gd name="connsiteX6" fmla="*/ 913031 w 990735"/>
                      <a:gd name="connsiteY6" fmla="*/ 0 h 1437547"/>
                      <a:gd name="connsiteX7" fmla="*/ 332188 w 990735"/>
                      <a:gd name="connsiteY7" fmla="*/ 545879 h 1437547"/>
                      <a:gd name="connsiteX8" fmla="*/ 479827 w 990735"/>
                      <a:gd name="connsiteY8" fmla="*/ 398239 h 1437547"/>
                      <a:gd name="connsiteX9" fmla="*/ 627466 w 990735"/>
                      <a:gd name="connsiteY9" fmla="*/ 545879 h 1437547"/>
                      <a:gd name="connsiteX10" fmla="*/ 479827 w 990735"/>
                      <a:gd name="connsiteY10" fmla="*/ 693519 h 1437547"/>
                      <a:gd name="connsiteX11" fmla="*/ 332188 w 990735"/>
                      <a:gd name="connsiteY11" fmla="*/ 545879 h 1437547"/>
                      <a:gd name="connsiteX12" fmla="*/ 777048 w 990735"/>
                      <a:gd name="connsiteY12" fmla="*/ 1029595 h 1437547"/>
                      <a:gd name="connsiteX13" fmla="*/ 182606 w 990735"/>
                      <a:gd name="connsiteY13" fmla="*/ 1029595 h 1437547"/>
                      <a:gd name="connsiteX14" fmla="*/ 182606 w 990735"/>
                      <a:gd name="connsiteY14" fmla="*/ 881955 h 1437547"/>
                      <a:gd name="connsiteX15" fmla="*/ 211745 w 990735"/>
                      <a:gd name="connsiteY15" fmla="*/ 821733 h 1437547"/>
                      <a:gd name="connsiteX16" fmla="*/ 357442 w 990735"/>
                      <a:gd name="connsiteY16" fmla="*/ 751798 h 1437547"/>
                      <a:gd name="connsiteX17" fmla="*/ 479827 w 990735"/>
                      <a:gd name="connsiteY17" fmla="*/ 732372 h 1437547"/>
                      <a:gd name="connsiteX18" fmla="*/ 602212 w 990735"/>
                      <a:gd name="connsiteY18" fmla="*/ 751798 h 1437547"/>
                      <a:gd name="connsiteX19" fmla="*/ 747908 w 990735"/>
                      <a:gd name="connsiteY19" fmla="*/ 821733 h 1437547"/>
                      <a:gd name="connsiteX20" fmla="*/ 777048 w 990735"/>
                      <a:gd name="connsiteY20" fmla="*/ 881955 h 1437547"/>
                      <a:gd name="connsiteX21" fmla="*/ 777048 w 990735"/>
                      <a:gd name="connsiteY21" fmla="*/ 1029595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990735" h="1437547">
                        <a:moveTo>
                          <a:pt x="913031" y="0"/>
                        </a:moveTo>
                        <a:lnTo>
                          <a:pt x="0" y="0"/>
                        </a:lnTo>
                        <a:lnTo>
                          <a:pt x="0" y="1437547"/>
                        </a:lnTo>
                        <a:lnTo>
                          <a:pt x="913031" y="1437547"/>
                        </a:lnTo>
                        <a:cubicBezTo>
                          <a:pt x="955768" y="1437547"/>
                          <a:pt x="990736" y="1402580"/>
                          <a:pt x="990736" y="1359842"/>
                        </a:cubicBezTo>
                        <a:lnTo>
                          <a:pt x="990736" y="77705"/>
                        </a:lnTo>
                        <a:cubicBezTo>
                          <a:pt x="990736" y="34967"/>
                          <a:pt x="955768" y="0"/>
                          <a:pt x="913031" y="0"/>
                        </a:cubicBezTo>
                        <a:close/>
                        <a:moveTo>
                          <a:pt x="332188" y="545879"/>
                        </a:moveTo>
                        <a:cubicBezTo>
                          <a:pt x="332188" y="464289"/>
                          <a:pt x="398237" y="398239"/>
                          <a:pt x="479827" y="398239"/>
                        </a:cubicBezTo>
                        <a:cubicBezTo>
                          <a:pt x="561417" y="398239"/>
                          <a:pt x="627466" y="464289"/>
                          <a:pt x="627466" y="545879"/>
                        </a:cubicBezTo>
                        <a:cubicBezTo>
                          <a:pt x="627466" y="627470"/>
                          <a:pt x="561417" y="693519"/>
                          <a:pt x="479827" y="693519"/>
                        </a:cubicBezTo>
                        <a:cubicBezTo>
                          <a:pt x="398237" y="693519"/>
                          <a:pt x="332188" y="629413"/>
                          <a:pt x="332188" y="545879"/>
                        </a:cubicBezTo>
                        <a:close/>
                        <a:moveTo>
                          <a:pt x="777048" y="1029595"/>
                        </a:moveTo>
                        <a:lnTo>
                          <a:pt x="182606" y="1029595"/>
                        </a:lnTo>
                        <a:lnTo>
                          <a:pt x="182606" y="881955"/>
                        </a:lnTo>
                        <a:cubicBezTo>
                          <a:pt x="182606" y="858643"/>
                          <a:pt x="194262" y="837274"/>
                          <a:pt x="211745" y="821733"/>
                        </a:cubicBezTo>
                        <a:cubicBezTo>
                          <a:pt x="256426" y="790651"/>
                          <a:pt x="304991" y="765397"/>
                          <a:pt x="357442" y="751798"/>
                        </a:cubicBezTo>
                        <a:cubicBezTo>
                          <a:pt x="398237" y="740143"/>
                          <a:pt x="439032" y="734315"/>
                          <a:pt x="479827" y="732372"/>
                        </a:cubicBezTo>
                        <a:cubicBezTo>
                          <a:pt x="520622" y="732372"/>
                          <a:pt x="563359" y="738200"/>
                          <a:pt x="602212" y="751798"/>
                        </a:cubicBezTo>
                        <a:cubicBezTo>
                          <a:pt x="654663" y="765397"/>
                          <a:pt x="703228" y="788708"/>
                          <a:pt x="747908" y="821733"/>
                        </a:cubicBezTo>
                        <a:cubicBezTo>
                          <a:pt x="765392" y="835331"/>
                          <a:pt x="777048" y="858643"/>
                          <a:pt x="777048" y="881955"/>
                        </a:cubicBezTo>
                        <a:lnTo>
                          <a:pt x="777048" y="102959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/>
                  </a:p>
                </p:txBody>
              </p:sp>
            </p:grpSp>
            <p:grpSp>
              <p:nvGrpSpPr>
                <p:cNvPr id="394" name="그룹 393">
                  <a:extLst>
                    <a:ext uri="{FF2B5EF4-FFF2-40B4-BE49-F238E27FC236}">
                      <a16:creationId xmlns:a16="http://schemas.microsoft.com/office/drawing/2014/main" id="{6CB3BAFE-8B6E-4CAB-8066-BD1A95649249}"/>
                    </a:ext>
                  </a:extLst>
                </p:cNvPr>
                <p:cNvGrpSpPr/>
                <p:nvPr/>
              </p:nvGrpSpPr>
              <p:grpSpPr>
                <a:xfrm>
                  <a:off x="8360451" y="4827475"/>
                  <a:ext cx="104982" cy="104982"/>
                  <a:chOff x="8382149" y="4833825"/>
                  <a:chExt cx="104982" cy="104982"/>
                </a:xfrm>
              </p:grpSpPr>
              <p:sp>
                <p:nvSpPr>
                  <p:cNvPr id="395" name="Oval">
                    <a:extLst>
                      <a:ext uri="{FF2B5EF4-FFF2-40B4-BE49-F238E27FC236}">
                        <a16:creationId xmlns:a16="http://schemas.microsoft.com/office/drawing/2014/main" id="{814C2755-2E3C-488B-8651-78B9EF94833B}"/>
                      </a:ext>
                    </a:extLst>
                  </p:cNvPr>
                  <p:cNvSpPr/>
                  <p:nvPr/>
                </p:nvSpPr>
                <p:spPr>
                  <a:xfrm>
                    <a:off x="8382149" y="4833825"/>
                    <a:ext cx="104982" cy="104982"/>
                  </a:xfrm>
                  <a:prstGeom prst="ellipse">
                    <a:avLst/>
                  </a:prstGeom>
                  <a:noFill/>
                  <a:ln w="12700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396" name="그래픽 395" descr="닫기">
                    <a:extLst>
                      <a:ext uri="{FF2B5EF4-FFF2-40B4-BE49-F238E27FC236}">
                        <a16:creationId xmlns:a16="http://schemas.microsoft.com/office/drawing/2014/main" id="{1BAB4E05-2992-41CF-8B78-DA208774FDF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96DAC541-7B7A-43D3-8B79-37D633B846F1}">
                        <asvg:svgBlip xmlns:asvg="http://schemas.microsoft.com/office/drawing/2016/SVG/main" r:embed="rId26"/>
                      </a:ext>
                    </a:extLst>
                  </a:blip>
                  <a:stretch>
                    <a:fillRect/>
                  </a:stretch>
                </p:blipFill>
                <p:spPr>
                  <a:xfrm rot="2700000">
                    <a:off x="8402710" y="4854386"/>
                    <a:ext cx="63859" cy="63859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9E4CDDAA-8A71-49AC-B5D9-5399FA5F2839}"/>
              </a:ext>
            </a:extLst>
          </p:cNvPr>
          <p:cNvGrpSpPr/>
          <p:nvPr/>
        </p:nvGrpSpPr>
        <p:grpSpPr>
          <a:xfrm>
            <a:off x="8051599" y="3153212"/>
            <a:ext cx="1317288" cy="285412"/>
            <a:chOff x="8051599" y="2238818"/>
            <a:chExt cx="1317288" cy="285412"/>
          </a:xfrm>
        </p:grpSpPr>
        <p:grpSp>
          <p:nvGrpSpPr>
            <p:cNvPr id="406" name="그룹 405">
              <a:extLst>
                <a:ext uri="{FF2B5EF4-FFF2-40B4-BE49-F238E27FC236}">
                  <a16:creationId xmlns:a16="http://schemas.microsoft.com/office/drawing/2014/main" id="{C2C41A4F-04A4-4C71-9C90-B69995179D0A}"/>
                </a:ext>
              </a:extLst>
            </p:cNvPr>
            <p:cNvGrpSpPr/>
            <p:nvPr/>
          </p:nvGrpSpPr>
          <p:grpSpPr>
            <a:xfrm>
              <a:off x="8741846" y="2238818"/>
              <a:ext cx="281917" cy="285412"/>
              <a:chOff x="6284958" y="3632365"/>
              <a:chExt cx="513408" cy="513408"/>
            </a:xfrm>
          </p:grpSpPr>
          <p:sp>
            <p:nvSpPr>
              <p:cNvPr id="426" name="Oval">
                <a:extLst>
                  <a:ext uri="{FF2B5EF4-FFF2-40B4-BE49-F238E27FC236}">
                    <a16:creationId xmlns:a16="http://schemas.microsoft.com/office/drawing/2014/main" id="{E69D9057-2301-4F48-ACE7-23736EF9EFCD}"/>
                  </a:ext>
                </a:extLst>
              </p:cNvPr>
              <p:cNvSpPr/>
              <p:nvPr/>
            </p:nvSpPr>
            <p:spPr>
              <a:xfrm>
                <a:off x="6284958" y="3632365"/>
                <a:ext cx="513408" cy="513408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27" name="Create">
                <a:extLst>
                  <a:ext uri="{FF2B5EF4-FFF2-40B4-BE49-F238E27FC236}">
                    <a16:creationId xmlns:a16="http://schemas.microsoft.com/office/drawing/2014/main" id="{2B65CDBB-912C-4F35-97FE-5AA97167695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23965" y="3772514"/>
                <a:ext cx="235396" cy="233110"/>
              </a:xfrm>
              <a:custGeom>
                <a:avLst/>
                <a:gdLst>
                  <a:gd name="T0" fmla="*/ 612 w 672"/>
                  <a:gd name="T1" fmla="*/ 0 h 666"/>
                  <a:gd name="T2" fmla="*/ 573 w 672"/>
                  <a:gd name="T3" fmla="*/ 16 h 666"/>
                  <a:gd name="T4" fmla="*/ 564 w 672"/>
                  <a:gd name="T5" fmla="*/ 25 h 666"/>
                  <a:gd name="T6" fmla="*/ 641 w 672"/>
                  <a:gd name="T7" fmla="*/ 102 h 666"/>
                  <a:gd name="T8" fmla="*/ 651 w 672"/>
                  <a:gd name="T9" fmla="*/ 93 h 666"/>
                  <a:gd name="T10" fmla="*/ 651 w 672"/>
                  <a:gd name="T11" fmla="*/ 16 h 666"/>
                  <a:gd name="T12" fmla="*/ 612 w 672"/>
                  <a:gd name="T13" fmla="*/ 0 h 666"/>
                  <a:gd name="T14" fmla="*/ 548 w 672"/>
                  <a:gd name="T15" fmla="*/ 41 h 666"/>
                  <a:gd name="T16" fmla="*/ 192 w 672"/>
                  <a:gd name="T17" fmla="*/ 399 h 666"/>
                  <a:gd name="T18" fmla="*/ 188 w 672"/>
                  <a:gd name="T19" fmla="*/ 405 h 666"/>
                  <a:gd name="T20" fmla="*/ 174 w 672"/>
                  <a:gd name="T21" fmla="*/ 477 h 666"/>
                  <a:gd name="T22" fmla="*/ 189 w 672"/>
                  <a:gd name="T23" fmla="*/ 493 h 666"/>
                  <a:gd name="T24" fmla="*/ 261 w 672"/>
                  <a:gd name="T25" fmla="*/ 478 h 666"/>
                  <a:gd name="T26" fmla="*/ 268 w 672"/>
                  <a:gd name="T27" fmla="*/ 474 h 666"/>
                  <a:gd name="T28" fmla="*/ 625 w 672"/>
                  <a:gd name="T29" fmla="*/ 119 h 666"/>
                  <a:gd name="T30" fmla="*/ 607 w 672"/>
                  <a:gd name="T31" fmla="*/ 100 h 666"/>
                  <a:gd name="T32" fmla="*/ 253 w 672"/>
                  <a:gd name="T33" fmla="*/ 452 h 666"/>
                  <a:gd name="T34" fmla="*/ 215 w 672"/>
                  <a:gd name="T35" fmla="*/ 413 h 666"/>
                  <a:gd name="T36" fmla="*/ 567 w 672"/>
                  <a:gd name="T37" fmla="*/ 60 h 666"/>
                  <a:gd name="T38" fmla="*/ 548 w 672"/>
                  <a:gd name="T39" fmla="*/ 41 h 666"/>
                  <a:gd name="T40" fmla="*/ 13 w 672"/>
                  <a:gd name="T41" fmla="*/ 80 h 666"/>
                  <a:gd name="T42" fmla="*/ 0 w 672"/>
                  <a:gd name="T43" fmla="*/ 93 h 666"/>
                  <a:gd name="T44" fmla="*/ 0 w 672"/>
                  <a:gd name="T45" fmla="*/ 653 h 666"/>
                  <a:gd name="T46" fmla="*/ 13 w 672"/>
                  <a:gd name="T47" fmla="*/ 666 h 666"/>
                  <a:gd name="T48" fmla="*/ 573 w 672"/>
                  <a:gd name="T49" fmla="*/ 666 h 666"/>
                  <a:gd name="T50" fmla="*/ 587 w 672"/>
                  <a:gd name="T51" fmla="*/ 653 h 666"/>
                  <a:gd name="T52" fmla="*/ 587 w 672"/>
                  <a:gd name="T53" fmla="*/ 186 h 666"/>
                  <a:gd name="T54" fmla="*/ 560 w 672"/>
                  <a:gd name="T55" fmla="*/ 213 h 666"/>
                  <a:gd name="T56" fmla="*/ 560 w 672"/>
                  <a:gd name="T57" fmla="*/ 640 h 666"/>
                  <a:gd name="T58" fmla="*/ 27 w 672"/>
                  <a:gd name="T59" fmla="*/ 640 h 666"/>
                  <a:gd name="T60" fmla="*/ 27 w 672"/>
                  <a:gd name="T61" fmla="*/ 106 h 666"/>
                  <a:gd name="T62" fmla="*/ 453 w 672"/>
                  <a:gd name="T63" fmla="*/ 106 h 666"/>
                  <a:gd name="T64" fmla="*/ 480 w 672"/>
                  <a:gd name="T65" fmla="*/ 80 h 666"/>
                  <a:gd name="T66" fmla="*/ 13 w 672"/>
                  <a:gd name="T67" fmla="*/ 80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72" h="666">
                    <a:moveTo>
                      <a:pt x="612" y="0"/>
                    </a:moveTo>
                    <a:cubicBezTo>
                      <a:pt x="598" y="0"/>
                      <a:pt x="584" y="5"/>
                      <a:pt x="573" y="16"/>
                    </a:cubicBezTo>
                    <a:lnTo>
                      <a:pt x="564" y="25"/>
                    </a:lnTo>
                    <a:lnTo>
                      <a:pt x="641" y="102"/>
                    </a:lnTo>
                    <a:lnTo>
                      <a:pt x="651" y="93"/>
                    </a:lnTo>
                    <a:cubicBezTo>
                      <a:pt x="672" y="72"/>
                      <a:pt x="672" y="37"/>
                      <a:pt x="651" y="16"/>
                    </a:cubicBezTo>
                    <a:cubicBezTo>
                      <a:pt x="640" y="5"/>
                      <a:pt x="626" y="0"/>
                      <a:pt x="612" y="0"/>
                    </a:cubicBezTo>
                    <a:close/>
                    <a:moveTo>
                      <a:pt x="548" y="41"/>
                    </a:moveTo>
                    <a:lnTo>
                      <a:pt x="192" y="399"/>
                    </a:lnTo>
                    <a:cubicBezTo>
                      <a:pt x="190" y="400"/>
                      <a:pt x="189" y="403"/>
                      <a:pt x="188" y="405"/>
                    </a:cubicBezTo>
                    <a:lnTo>
                      <a:pt x="174" y="477"/>
                    </a:lnTo>
                    <a:cubicBezTo>
                      <a:pt x="172" y="486"/>
                      <a:pt x="180" y="494"/>
                      <a:pt x="189" y="493"/>
                    </a:cubicBezTo>
                    <a:lnTo>
                      <a:pt x="261" y="478"/>
                    </a:lnTo>
                    <a:cubicBezTo>
                      <a:pt x="264" y="478"/>
                      <a:pt x="266" y="476"/>
                      <a:pt x="268" y="474"/>
                    </a:cubicBezTo>
                    <a:lnTo>
                      <a:pt x="625" y="119"/>
                    </a:lnTo>
                    <a:lnTo>
                      <a:pt x="607" y="100"/>
                    </a:lnTo>
                    <a:lnTo>
                      <a:pt x="253" y="452"/>
                    </a:lnTo>
                    <a:lnTo>
                      <a:pt x="215" y="413"/>
                    </a:lnTo>
                    <a:lnTo>
                      <a:pt x="567" y="60"/>
                    </a:lnTo>
                    <a:lnTo>
                      <a:pt x="548" y="41"/>
                    </a:lnTo>
                    <a:close/>
                    <a:moveTo>
                      <a:pt x="13" y="80"/>
                    </a:moveTo>
                    <a:cubicBezTo>
                      <a:pt x="5" y="80"/>
                      <a:pt x="0" y="85"/>
                      <a:pt x="0" y="93"/>
                    </a:cubicBezTo>
                    <a:lnTo>
                      <a:pt x="0" y="653"/>
                    </a:lnTo>
                    <a:cubicBezTo>
                      <a:pt x="0" y="661"/>
                      <a:pt x="5" y="666"/>
                      <a:pt x="13" y="666"/>
                    </a:cubicBezTo>
                    <a:lnTo>
                      <a:pt x="573" y="666"/>
                    </a:lnTo>
                    <a:cubicBezTo>
                      <a:pt x="581" y="666"/>
                      <a:pt x="587" y="661"/>
                      <a:pt x="587" y="653"/>
                    </a:cubicBezTo>
                    <a:lnTo>
                      <a:pt x="587" y="186"/>
                    </a:lnTo>
                    <a:lnTo>
                      <a:pt x="560" y="213"/>
                    </a:lnTo>
                    <a:lnTo>
                      <a:pt x="560" y="640"/>
                    </a:lnTo>
                    <a:lnTo>
                      <a:pt x="27" y="640"/>
                    </a:lnTo>
                    <a:lnTo>
                      <a:pt x="27" y="106"/>
                    </a:lnTo>
                    <a:lnTo>
                      <a:pt x="453" y="106"/>
                    </a:lnTo>
                    <a:lnTo>
                      <a:pt x="480" y="80"/>
                    </a:lnTo>
                    <a:lnTo>
                      <a:pt x="13" y="8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07" name="그룹 406">
              <a:extLst>
                <a:ext uri="{FF2B5EF4-FFF2-40B4-BE49-F238E27FC236}">
                  <a16:creationId xmlns:a16="http://schemas.microsoft.com/office/drawing/2014/main" id="{738F089B-576E-4A53-BF3B-26DE06F9B5F6}"/>
                </a:ext>
              </a:extLst>
            </p:cNvPr>
            <p:cNvGrpSpPr/>
            <p:nvPr/>
          </p:nvGrpSpPr>
          <p:grpSpPr>
            <a:xfrm>
              <a:off x="8396723" y="2238818"/>
              <a:ext cx="281917" cy="285412"/>
              <a:chOff x="6603234" y="4517407"/>
              <a:chExt cx="488446" cy="488446"/>
            </a:xfrm>
          </p:grpSpPr>
          <p:sp>
            <p:nvSpPr>
              <p:cNvPr id="423" name="Oval">
                <a:extLst>
                  <a:ext uri="{FF2B5EF4-FFF2-40B4-BE49-F238E27FC236}">
                    <a16:creationId xmlns:a16="http://schemas.microsoft.com/office/drawing/2014/main" id="{8DCCF7E0-6D25-44FE-9E0B-5400673BF67F}"/>
                  </a:ext>
                </a:extLst>
              </p:cNvPr>
              <p:cNvSpPr/>
              <p:nvPr/>
            </p:nvSpPr>
            <p:spPr>
              <a:xfrm>
                <a:off x="660323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25" name="Freeform 130">
                <a:extLst>
                  <a:ext uri="{FF2B5EF4-FFF2-40B4-BE49-F238E27FC236}">
                    <a16:creationId xmlns:a16="http://schemas.microsoft.com/office/drawing/2014/main" id="{BFE69DCA-ABCB-4444-839F-3A9FE4458A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627" y="4693214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</p:grpSp>
        <p:grpSp>
          <p:nvGrpSpPr>
            <p:cNvPr id="408" name="그룹 407">
              <a:extLst>
                <a:ext uri="{FF2B5EF4-FFF2-40B4-BE49-F238E27FC236}">
                  <a16:creationId xmlns:a16="http://schemas.microsoft.com/office/drawing/2014/main" id="{70F18110-827F-415E-8A3A-CD280A6D2237}"/>
                </a:ext>
              </a:extLst>
            </p:cNvPr>
            <p:cNvGrpSpPr/>
            <p:nvPr/>
          </p:nvGrpSpPr>
          <p:grpSpPr>
            <a:xfrm>
              <a:off x="8051599" y="2238818"/>
              <a:ext cx="281917" cy="285412"/>
              <a:chOff x="6001254" y="4517407"/>
              <a:chExt cx="488446" cy="488446"/>
            </a:xfrm>
          </p:grpSpPr>
          <p:sp>
            <p:nvSpPr>
              <p:cNvPr id="421" name="Oval">
                <a:extLst>
                  <a:ext uri="{FF2B5EF4-FFF2-40B4-BE49-F238E27FC236}">
                    <a16:creationId xmlns:a16="http://schemas.microsoft.com/office/drawing/2014/main" id="{4F73A195-C0C4-48D5-9E5E-241CBBE180D3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22" name="Phone">
                <a:extLst>
                  <a:ext uri="{FF2B5EF4-FFF2-40B4-BE49-F238E27FC236}">
                    <a16:creationId xmlns:a16="http://schemas.microsoft.com/office/drawing/2014/main" id="{6ADC8644-754B-4CF7-90AF-0579878A364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09" name="그룹 408">
              <a:extLst>
                <a:ext uri="{FF2B5EF4-FFF2-40B4-BE49-F238E27FC236}">
                  <a16:creationId xmlns:a16="http://schemas.microsoft.com/office/drawing/2014/main" id="{C8387F0D-1B5F-45EB-BB9A-31FA95302216}"/>
                </a:ext>
              </a:extLst>
            </p:cNvPr>
            <p:cNvGrpSpPr/>
            <p:nvPr/>
          </p:nvGrpSpPr>
          <p:grpSpPr>
            <a:xfrm>
              <a:off x="9086970" y="2238818"/>
              <a:ext cx="281917" cy="285412"/>
              <a:chOff x="8097032" y="4517407"/>
              <a:chExt cx="488446" cy="488446"/>
            </a:xfrm>
          </p:grpSpPr>
          <p:sp>
            <p:nvSpPr>
              <p:cNvPr id="410" name="Oval">
                <a:extLst>
                  <a:ext uri="{FF2B5EF4-FFF2-40B4-BE49-F238E27FC236}">
                    <a16:creationId xmlns:a16="http://schemas.microsoft.com/office/drawing/2014/main" id="{A4CFF8BC-F0DE-4609-8203-5B9336843EF1}"/>
                  </a:ext>
                </a:extLst>
              </p:cNvPr>
              <p:cNvSpPr/>
              <p:nvPr/>
            </p:nvSpPr>
            <p:spPr>
              <a:xfrm>
                <a:off x="8097032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411" name="그룹 410">
                <a:extLst>
                  <a:ext uri="{FF2B5EF4-FFF2-40B4-BE49-F238E27FC236}">
                    <a16:creationId xmlns:a16="http://schemas.microsoft.com/office/drawing/2014/main" id="{E499743D-EF8E-47F4-A91B-D9C9668A8940}"/>
                  </a:ext>
                </a:extLst>
              </p:cNvPr>
              <p:cNvGrpSpPr/>
              <p:nvPr/>
            </p:nvGrpSpPr>
            <p:grpSpPr>
              <a:xfrm>
                <a:off x="8206228" y="4636944"/>
                <a:ext cx="270054" cy="295513"/>
                <a:chOff x="8195379" y="4636944"/>
                <a:chExt cx="270054" cy="295513"/>
              </a:xfrm>
            </p:grpSpPr>
            <p:grpSp>
              <p:nvGrpSpPr>
                <p:cNvPr id="412" name="그룹 411">
                  <a:extLst>
                    <a:ext uri="{FF2B5EF4-FFF2-40B4-BE49-F238E27FC236}">
                      <a16:creationId xmlns:a16="http://schemas.microsoft.com/office/drawing/2014/main" id="{31CB2B54-E3FF-40BC-9B60-F94DD2146503}"/>
                    </a:ext>
                  </a:extLst>
                </p:cNvPr>
                <p:cNvGrpSpPr/>
                <p:nvPr/>
              </p:nvGrpSpPr>
              <p:grpSpPr>
                <a:xfrm>
                  <a:off x="8195379" y="4636944"/>
                  <a:ext cx="217562" cy="249372"/>
                  <a:chOff x="7971802" y="-2010646"/>
                  <a:chExt cx="1254159" cy="1437547"/>
                </a:xfrm>
                <a:noFill/>
              </p:grpSpPr>
              <p:sp>
                <p:nvSpPr>
                  <p:cNvPr id="419" name="자유형: 도형 418">
                    <a:extLst>
                      <a:ext uri="{FF2B5EF4-FFF2-40B4-BE49-F238E27FC236}">
                        <a16:creationId xmlns:a16="http://schemas.microsoft.com/office/drawing/2014/main" id="{EE82F18C-3581-4322-A83B-2EB43033B494}"/>
                      </a:ext>
                    </a:extLst>
                  </p:cNvPr>
                  <p:cNvSpPr/>
                  <p:nvPr/>
                </p:nvSpPr>
                <p:spPr>
                  <a:xfrm>
                    <a:off x="7971802" y="-2010646"/>
                    <a:ext cx="116559" cy="1437547"/>
                  </a:xfrm>
                  <a:custGeom>
                    <a:avLst/>
                    <a:gdLst>
                      <a:gd name="connsiteX0" fmla="*/ 0 w 116557"/>
                      <a:gd name="connsiteY0" fmla="*/ 0 h 1437547"/>
                      <a:gd name="connsiteX1" fmla="*/ 116557 w 116557"/>
                      <a:gd name="connsiteY1" fmla="*/ 0 h 1437547"/>
                      <a:gd name="connsiteX2" fmla="*/ 116557 w 116557"/>
                      <a:gd name="connsiteY2" fmla="*/ 1437547 h 1437547"/>
                      <a:gd name="connsiteX3" fmla="*/ 0 w 116557"/>
                      <a:gd name="connsiteY3" fmla="*/ 1437547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557" h="1437547">
                        <a:moveTo>
                          <a:pt x="0" y="0"/>
                        </a:moveTo>
                        <a:lnTo>
                          <a:pt x="116557" y="0"/>
                        </a:lnTo>
                        <a:lnTo>
                          <a:pt x="116557" y="1437547"/>
                        </a:lnTo>
                        <a:lnTo>
                          <a:pt x="0" y="14375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 dirty="0"/>
                  </a:p>
                </p:txBody>
              </p:sp>
              <p:sp>
                <p:nvSpPr>
                  <p:cNvPr id="420" name="자유형: 도형 419">
                    <a:extLst>
                      <a:ext uri="{FF2B5EF4-FFF2-40B4-BE49-F238E27FC236}">
                        <a16:creationId xmlns:a16="http://schemas.microsoft.com/office/drawing/2014/main" id="{CAF5BA60-E801-4FD2-9E9A-3A055A86674B}"/>
                      </a:ext>
                    </a:extLst>
                  </p:cNvPr>
                  <p:cNvSpPr/>
                  <p:nvPr/>
                </p:nvSpPr>
                <p:spPr>
                  <a:xfrm>
                    <a:off x="8235226" y="-2010646"/>
                    <a:ext cx="990735" cy="1437547"/>
                  </a:xfrm>
                  <a:custGeom>
                    <a:avLst/>
                    <a:gdLst>
                      <a:gd name="connsiteX0" fmla="*/ 913031 w 990735"/>
                      <a:gd name="connsiteY0" fmla="*/ 0 h 1437547"/>
                      <a:gd name="connsiteX1" fmla="*/ 0 w 990735"/>
                      <a:gd name="connsiteY1" fmla="*/ 0 h 1437547"/>
                      <a:gd name="connsiteX2" fmla="*/ 0 w 990735"/>
                      <a:gd name="connsiteY2" fmla="*/ 1437547 h 1437547"/>
                      <a:gd name="connsiteX3" fmla="*/ 913031 w 990735"/>
                      <a:gd name="connsiteY3" fmla="*/ 1437547 h 1437547"/>
                      <a:gd name="connsiteX4" fmla="*/ 990736 w 990735"/>
                      <a:gd name="connsiteY4" fmla="*/ 1359842 h 1437547"/>
                      <a:gd name="connsiteX5" fmla="*/ 990736 w 990735"/>
                      <a:gd name="connsiteY5" fmla="*/ 77705 h 1437547"/>
                      <a:gd name="connsiteX6" fmla="*/ 913031 w 990735"/>
                      <a:gd name="connsiteY6" fmla="*/ 0 h 1437547"/>
                      <a:gd name="connsiteX7" fmla="*/ 332188 w 990735"/>
                      <a:gd name="connsiteY7" fmla="*/ 545879 h 1437547"/>
                      <a:gd name="connsiteX8" fmla="*/ 479827 w 990735"/>
                      <a:gd name="connsiteY8" fmla="*/ 398239 h 1437547"/>
                      <a:gd name="connsiteX9" fmla="*/ 627466 w 990735"/>
                      <a:gd name="connsiteY9" fmla="*/ 545879 h 1437547"/>
                      <a:gd name="connsiteX10" fmla="*/ 479827 w 990735"/>
                      <a:gd name="connsiteY10" fmla="*/ 693519 h 1437547"/>
                      <a:gd name="connsiteX11" fmla="*/ 332188 w 990735"/>
                      <a:gd name="connsiteY11" fmla="*/ 545879 h 1437547"/>
                      <a:gd name="connsiteX12" fmla="*/ 777048 w 990735"/>
                      <a:gd name="connsiteY12" fmla="*/ 1029595 h 1437547"/>
                      <a:gd name="connsiteX13" fmla="*/ 182606 w 990735"/>
                      <a:gd name="connsiteY13" fmla="*/ 1029595 h 1437547"/>
                      <a:gd name="connsiteX14" fmla="*/ 182606 w 990735"/>
                      <a:gd name="connsiteY14" fmla="*/ 881955 h 1437547"/>
                      <a:gd name="connsiteX15" fmla="*/ 211745 w 990735"/>
                      <a:gd name="connsiteY15" fmla="*/ 821733 h 1437547"/>
                      <a:gd name="connsiteX16" fmla="*/ 357442 w 990735"/>
                      <a:gd name="connsiteY16" fmla="*/ 751798 h 1437547"/>
                      <a:gd name="connsiteX17" fmla="*/ 479827 w 990735"/>
                      <a:gd name="connsiteY17" fmla="*/ 732372 h 1437547"/>
                      <a:gd name="connsiteX18" fmla="*/ 602212 w 990735"/>
                      <a:gd name="connsiteY18" fmla="*/ 751798 h 1437547"/>
                      <a:gd name="connsiteX19" fmla="*/ 747908 w 990735"/>
                      <a:gd name="connsiteY19" fmla="*/ 821733 h 1437547"/>
                      <a:gd name="connsiteX20" fmla="*/ 777048 w 990735"/>
                      <a:gd name="connsiteY20" fmla="*/ 881955 h 1437547"/>
                      <a:gd name="connsiteX21" fmla="*/ 777048 w 990735"/>
                      <a:gd name="connsiteY21" fmla="*/ 1029595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990735" h="1437547">
                        <a:moveTo>
                          <a:pt x="913031" y="0"/>
                        </a:moveTo>
                        <a:lnTo>
                          <a:pt x="0" y="0"/>
                        </a:lnTo>
                        <a:lnTo>
                          <a:pt x="0" y="1437547"/>
                        </a:lnTo>
                        <a:lnTo>
                          <a:pt x="913031" y="1437547"/>
                        </a:lnTo>
                        <a:cubicBezTo>
                          <a:pt x="955768" y="1437547"/>
                          <a:pt x="990736" y="1402580"/>
                          <a:pt x="990736" y="1359842"/>
                        </a:cubicBezTo>
                        <a:lnTo>
                          <a:pt x="990736" y="77705"/>
                        </a:lnTo>
                        <a:cubicBezTo>
                          <a:pt x="990736" y="34967"/>
                          <a:pt x="955768" y="0"/>
                          <a:pt x="913031" y="0"/>
                        </a:cubicBezTo>
                        <a:close/>
                        <a:moveTo>
                          <a:pt x="332188" y="545879"/>
                        </a:moveTo>
                        <a:cubicBezTo>
                          <a:pt x="332188" y="464289"/>
                          <a:pt x="398237" y="398239"/>
                          <a:pt x="479827" y="398239"/>
                        </a:cubicBezTo>
                        <a:cubicBezTo>
                          <a:pt x="561417" y="398239"/>
                          <a:pt x="627466" y="464289"/>
                          <a:pt x="627466" y="545879"/>
                        </a:cubicBezTo>
                        <a:cubicBezTo>
                          <a:pt x="627466" y="627470"/>
                          <a:pt x="561417" y="693519"/>
                          <a:pt x="479827" y="693519"/>
                        </a:cubicBezTo>
                        <a:cubicBezTo>
                          <a:pt x="398237" y="693519"/>
                          <a:pt x="332188" y="629413"/>
                          <a:pt x="332188" y="545879"/>
                        </a:cubicBezTo>
                        <a:close/>
                        <a:moveTo>
                          <a:pt x="777048" y="1029595"/>
                        </a:moveTo>
                        <a:lnTo>
                          <a:pt x="182606" y="1029595"/>
                        </a:lnTo>
                        <a:lnTo>
                          <a:pt x="182606" y="881955"/>
                        </a:lnTo>
                        <a:cubicBezTo>
                          <a:pt x="182606" y="858643"/>
                          <a:pt x="194262" y="837274"/>
                          <a:pt x="211745" y="821733"/>
                        </a:cubicBezTo>
                        <a:cubicBezTo>
                          <a:pt x="256426" y="790651"/>
                          <a:pt x="304991" y="765397"/>
                          <a:pt x="357442" y="751798"/>
                        </a:cubicBezTo>
                        <a:cubicBezTo>
                          <a:pt x="398237" y="740143"/>
                          <a:pt x="439032" y="734315"/>
                          <a:pt x="479827" y="732372"/>
                        </a:cubicBezTo>
                        <a:cubicBezTo>
                          <a:pt x="520622" y="732372"/>
                          <a:pt x="563359" y="738200"/>
                          <a:pt x="602212" y="751798"/>
                        </a:cubicBezTo>
                        <a:cubicBezTo>
                          <a:pt x="654663" y="765397"/>
                          <a:pt x="703228" y="788708"/>
                          <a:pt x="747908" y="821733"/>
                        </a:cubicBezTo>
                        <a:cubicBezTo>
                          <a:pt x="765392" y="835331"/>
                          <a:pt x="777048" y="858643"/>
                          <a:pt x="777048" y="881955"/>
                        </a:cubicBezTo>
                        <a:lnTo>
                          <a:pt x="777048" y="102959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/>
                  </a:p>
                </p:txBody>
              </p:sp>
            </p:grpSp>
            <p:grpSp>
              <p:nvGrpSpPr>
                <p:cNvPr id="413" name="그룹 412">
                  <a:extLst>
                    <a:ext uri="{FF2B5EF4-FFF2-40B4-BE49-F238E27FC236}">
                      <a16:creationId xmlns:a16="http://schemas.microsoft.com/office/drawing/2014/main" id="{C180FD7C-0A9A-4FC3-9167-E97F9E017AAB}"/>
                    </a:ext>
                  </a:extLst>
                </p:cNvPr>
                <p:cNvGrpSpPr/>
                <p:nvPr/>
              </p:nvGrpSpPr>
              <p:grpSpPr>
                <a:xfrm>
                  <a:off x="8360451" y="4827475"/>
                  <a:ext cx="104982" cy="104982"/>
                  <a:chOff x="8382149" y="4833825"/>
                  <a:chExt cx="104982" cy="104982"/>
                </a:xfrm>
              </p:grpSpPr>
              <p:sp>
                <p:nvSpPr>
                  <p:cNvPr id="414" name="Oval">
                    <a:extLst>
                      <a:ext uri="{FF2B5EF4-FFF2-40B4-BE49-F238E27FC236}">
                        <a16:creationId xmlns:a16="http://schemas.microsoft.com/office/drawing/2014/main" id="{DDC61467-0689-4531-9FA9-E9404BB0F984}"/>
                      </a:ext>
                    </a:extLst>
                  </p:cNvPr>
                  <p:cNvSpPr/>
                  <p:nvPr/>
                </p:nvSpPr>
                <p:spPr>
                  <a:xfrm>
                    <a:off x="8382149" y="4833825"/>
                    <a:ext cx="104982" cy="104982"/>
                  </a:xfrm>
                  <a:prstGeom prst="ellipse">
                    <a:avLst/>
                  </a:prstGeom>
                  <a:noFill/>
                  <a:ln w="12700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415" name="그래픽 414" descr="닫기">
                    <a:extLst>
                      <a:ext uri="{FF2B5EF4-FFF2-40B4-BE49-F238E27FC236}">
                        <a16:creationId xmlns:a16="http://schemas.microsoft.com/office/drawing/2014/main" id="{9BADE65E-70FC-40A1-9ABE-44EF56F69B3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96DAC541-7B7A-43D3-8B79-37D633B846F1}">
                        <asvg:svgBlip xmlns:asvg="http://schemas.microsoft.com/office/drawing/2016/SVG/main" r:embed="rId26"/>
                      </a:ext>
                    </a:extLst>
                  </a:blip>
                  <a:stretch>
                    <a:fillRect/>
                  </a:stretch>
                </p:blipFill>
                <p:spPr>
                  <a:xfrm rot="2700000">
                    <a:off x="8402710" y="4854386"/>
                    <a:ext cx="63859" cy="63859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428" name="그룹 427">
            <a:extLst>
              <a:ext uri="{FF2B5EF4-FFF2-40B4-BE49-F238E27FC236}">
                <a16:creationId xmlns:a16="http://schemas.microsoft.com/office/drawing/2014/main" id="{C9153C81-E8EA-4791-9612-64BC50ED71F9}"/>
              </a:ext>
            </a:extLst>
          </p:cNvPr>
          <p:cNvGrpSpPr/>
          <p:nvPr/>
        </p:nvGrpSpPr>
        <p:grpSpPr>
          <a:xfrm>
            <a:off x="8051599" y="4323195"/>
            <a:ext cx="1317288" cy="285412"/>
            <a:chOff x="8051599" y="2238818"/>
            <a:chExt cx="1317288" cy="285412"/>
          </a:xfrm>
        </p:grpSpPr>
        <p:grpSp>
          <p:nvGrpSpPr>
            <p:cNvPr id="429" name="그룹 428">
              <a:extLst>
                <a:ext uri="{FF2B5EF4-FFF2-40B4-BE49-F238E27FC236}">
                  <a16:creationId xmlns:a16="http://schemas.microsoft.com/office/drawing/2014/main" id="{04C611B8-DF35-4182-B01A-6EAD9AAB2E27}"/>
                </a:ext>
              </a:extLst>
            </p:cNvPr>
            <p:cNvGrpSpPr/>
            <p:nvPr/>
          </p:nvGrpSpPr>
          <p:grpSpPr>
            <a:xfrm>
              <a:off x="8741846" y="2238818"/>
              <a:ext cx="281917" cy="285412"/>
              <a:chOff x="6284958" y="3632365"/>
              <a:chExt cx="513408" cy="513408"/>
            </a:xfrm>
          </p:grpSpPr>
          <p:sp>
            <p:nvSpPr>
              <p:cNvPr id="445" name="Oval">
                <a:extLst>
                  <a:ext uri="{FF2B5EF4-FFF2-40B4-BE49-F238E27FC236}">
                    <a16:creationId xmlns:a16="http://schemas.microsoft.com/office/drawing/2014/main" id="{90243C54-DCDE-404C-AFB1-F47BDE0D8181}"/>
                  </a:ext>
                </a:extLst>
              </p:cNvPr>
              <p:cNvSpPr/>
              <p:nvPr/>
            </p:nvSpPr>
            <p:spPr>
              <a:xfrm>
                <a:off x="6284958" y="3632365"/>
                <a:ext cx="513408" cy="513408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46" name="Create">
                <a:extLst>
                  <a:ext uri="{FF2B5EF4-FFF2-40B4-BE49-F238E27FC236}">
                    <a16:creationId xmlns:a16="http://schemas.microsoft.com/office/drawing/2014/main" id="{8EE2E17A-D587-4685-9151-2174AA4AB9A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23965" y="3772514"/>
                <a:ext cx="235396" cy="233110"/>
              </a:xfrm>
              <a:custGeom>
                <a:avLst/>
                <a:gdLst>
                  <a:gd name="T0" fmla="*/ 612 w 672"/>
                  <a:gd name="T1" fmla="*/ 0 h 666"/>
                  <a:gd name="T2" fmla="*/ 573 w 672"/>
                  <a:gd name="T3" fmla="*/ 16 h 666"/>
                  <a:gd name="T4" fmla="*/ 564 w 672"/>
                  <a:gd name="T5" fmla="*/ 25 h 666"/>
                  <a:gd name="T6" fmla="*/ 641 w 672"/>
                  <a:gd name="T7" fmla="*/ 102 h 666"/>
                  <a:gd name="T8" fmla="*/ 651 w 672"/>
                  <a:gd name="T9" fmla="*/ 93 h 666"/>
                  <a:gd name="T10" fmla="*/ 651 w 672"/>
                  <a:gd name="T11" fmla="*/ 16 h 666"/>
                  <a:gd name="T12" fmla="*/ 612 w 672"/>
                  <a:gd name="T13" fmla="*/ 0 h 666"/>
                  <a:gd name="T14" fmla="*/ 548 w 672"/>
                  <a:gd name="T15" fmla="*/ 41 h 666"/>
                  <a:gd name="T16" fmla="*/ 192 w 672"/>
                  <a:gd name="T17" fmla="*/ 399 h 666"/>
                  <a:gd name="T18" fmla="*/ 188 w 672"/>
                  <a:gd name="T19" fmla="*/ 405 h 666"/>
                  <a:gd name="T20" fmla="*/ 174 w 672"/>
                  <a:gd name="T21" fmla="*/ 477 h 666"/>
                  <a:gd name="T22" fmla="*/ 189 w 672"/>
                  <a:gd name="T23" fmla="*/ 493 h 666"/>
                  <a:gd name="T24" fmla="*/ 261 w 672"/>
                  <a:gd name="T25" fmla="*/ 478 h 666"/>
                  <a:gd name="T26" fmla="*/ 268 w 672"/>
                  <a:gd name="T27" fmla="*/ 474 h 666"/>
                  <a:gd name="T28" fmla="*/ 625 w 672"/>
                  <a:gd name="T29" fmla="*/ 119 h 666"/>
                  <a:gd name="T30" fmla="*/ 607 w 672"/>
                  <a:gd name="T31" fmla="*/ 100 h 666"/>
                  <a:gd name="T32" fmla="*/ 253 w 672"/>
                  <a:gd name="T33" fmla="*/ 452 h 666"/>
                  <a:gd name="T34" fmla="*/ 215 w 672"/>
                  <a:gd name="T35" fmla="*/ 413 h 666"/>
                  <a:gd name="T36" fmla="*/ 567 w 672"/>
                  <a:gd name="T37" fmla="*/ 60 h 666"/>
                  <a:gd name="T38" fmla="*/ 548 w 672"/>
                  <a:gd name="T39" fmla="*/ 41 h 666"/>
                  <a:gd name="T40" fmla="*/ 13 w 672"/>
                  <a:gd name="T41" fmla="*/ 80 h 666"/>
                  <a:gd name="T42" fmla="*/ 0 w 672"/>
                  <a:gd name="T43" fmla="*/ 93 h 666"/>
                  <a:gd name="T44" fmla="*/ 0 w 672"/>
                  <a:gd name="T45" fmla="*/ 653 h 666"/>
                  <a:gd name="T46" fmla="*/ 13 w 672"/>
                  <a:gd name="T47" fmla="*/ 666 h 666"/>
                  <a:gd name="T48" fmla="*/ 573 w 672"/>
                  <a:gd name="T49" fmla="*/ 666 h 666"/>
                  <a:gd name="T50" fmla="*/ 587 w 672"/>
                  <a:gd name="T51" fmla="*/ 653 h 666"/>
                  <a:gd name="T52" fmla="*/ 587 w 672"/>
                  <a:gd name="T53" fmla="*/ 186 h 666"/>
                  <a:gd name="T54" fmla="*/ 560 w 672"/>
                  <a:gd name="T55" fmla="*/ 213 h 666"/>
                  <a:gd name="T56" fmla="*/ 560 w 672"/>
                  <a:gd name="T57" fmla="*/ 640 h 666"/>
                  <a:gd name="T58" fmla="*/ 27 w 672"/>
                  <a:gd name="T59" fmla="*/ 640 h 666"/>
                  <a:gd name="T60" fmla="*/ 27 w 672"/>
                  <a:gd name="T61" fmla="*/ 106 h 666"/>
                  <a:gd name="T62" fmla="*/ 453 w 672"/>
                  <a:gd name="T63" fmla="*/ 106 h 666"/>
                  <a:gd name="T64" fmla="*/ 480 w 672"/>
                  <a:gd name="T65" fmla="*/ 80 h 666"/>
                  <a:gd name="T66" fmla="*/ 13 w 672"/>
                  <a:gd name="T67" fmla="*/ 80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72" h="666">
                    <a:moveTo>
                      <a:pt x="612" y="0"/>
                    </a:moveTo>
                    <a:cubicBezTo>
                      <a:pt x="598" y="0"/>
                      <a:pt x="584" y="5"/>
                      <a:pt x="573" y="16"/>
                    </a:cubicBezTo>
                    <a:lnTo>
                      <a:pt x="564" y="25"/>
                    </a:lnTo>
                    <a:lnTo>
                      <a:pt x="641" y="102"/>
                    </a:lnTo>
                    <a:lnTo>
                      <a:pt x="651" y="93"/>
                    </a:lnTo>
                    <a:cubicBezTo>
                      <a:pt x="672" y="72"/>
                      <a:pt x="672" y="37"/>
                      <a:pt x="651" y="16"/>
                    </a:cubicBezTo>
                    <a:cubicBezTo>
                      <a:pt x="640" y="5"/>
                      <a:pt x="626" y="0"/>
                      <a:pt x="612" y="0"/>
                    </a:cubicBezTo>
                    <a:close/>
                    <a:moveTo>
                      <a:pt x="548" y="41"/>
                    </a:moveTo>
                    <a:lnTo>
                      <a:pt x="192" y="399"/>
                    </a:lnTo>
                    <a:cubicBezTo>
                      <a:pt x="190" y="400"/>
                      <a:pt x="189" y="403"/>
                      <a:pt x="188" y="405"/>
                    </a:cubicBezTo>
                    <a:lnTo>
                      <a:pt x="174" y="477"/>
                    </a:lnTo>
                    <a:cubicBezTo>
                      <a:pt x="172" y="486"/>
                      <a:pt x="180" y="494"/>
                      <a:pt x="189" y="493"/>
                    </a:cubicBezTo>
                    <a:lnTo>
                      <a:pt x="261" y="478"/>
                    </a:lnTo>
                    <a:cubicBezTo>
                      <a:pt x="264" y="478"/>
                      <a:pt x="266" y="476"/>
                      <a:pt x="268" y="474"/>
                    </a:cubicBezTo>
                    <a:lnTo>
                      <a:pt x="625" y="119"/>
                    </a:lnTo>
                    <a:lnTo>
                      <a:pt x="607" y="100"/>
                    </a:lnTo>
                    <a:lnTo>
                      <a:pt x="253" y="452"/>
                    </a:lnTo>
                    <a:lnTo>
                      <a:pt x="215" y="413"/>
                    </a:lnTo>
                    <a:lnTo>
                      <a:pt x="567" y="60"/>
                    </a:lnTo>
                    <a:lnTo>
                      <a:pt x="548" y="41"/>
                    </a:lnTo>
                    <a:close/>
                    <a:moveTo>
                      <a:pt x="13" y="80"/>
                    </a:moveTo>
                    <a:cubicBezTo>
                      <a:pt x="5" y="80"/>
                      <a:pt x="0" y="85"/>
                      <a:pt x="0" y="93"/>
                    </a:cubicBezTo>
                    <a:lnTo>
                      <a:pt x="0" y="653"/>
                    </a:lnTo>
                    <a:cubicBezTo>
                      <a:pt x="0" y="661"/>
                      <a:pt x="5" y="666"/>
                      <a:pt x="13" y="666"/>
                    </a:cubicBezTo>
                    <a:lnTo>
                      <a:pt x="573" y="666"/>
                    </a:lnTo>
                    <a:cubicBezTo>
                      <a:pt x="581" y="666"/>
                      <a:pt x="587" y="661"/>
                      <a:pt x="587" y="653"/>
                    </a:cubicBezTo>
                    <a:lnTo>
                      <a:pt x="587" y="186"/>
                    </a:lnTo>
                    <a:lnTo>
                      <a:pt x="560" y="213"/>
                    </a:lnTo>
                    <a:lnTo>
                      <a:pt x="560" y="640"/>
                    </a:lnTo>
                    <a:lnTo>
                      <a:pt x="27" y="640"/>
                    </a:lnTo>
                    <a:lnTo>
                      <a:pt x="27" y="106"/>
                    </a:lnTo>
                    <a:lnTo>
                      <a:pt x="453" y="106"/>
                    </a:lnTo>
                    <a:lnTo>
                      <a:pt x="480" y="80"/>
                    </a:lnTo>
                    <a:lnTo>
                      <a:pt x="13" y="8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30" name="그룹 429">
              <a:extLst>
                <a:ext uri="{FF2B5EF4-FFF2-40B4-BE49-F238E27FC236}">
                  <a16:creationId xmlns:a16="http://schemas.microsoft.com/office/drawing/2014/main" id="{8977DFFC-8407-4B44-936A-92AD1886B9A2}"/>
                </a:ext>
              </a:extLst>
            </p:cNvPr>
            <p:cNvGrpSpPr/>
            <p:nvPr/>
          </p:nvGrpSpPr>
          <p:grpSpPr>
            <a:xfrm>
              <a:off x="8396723" y="2238818"/>
              <a:ext cx="281917" cy="285412"/>
              <a:chOff x="6603234" y="4517407"/>
              <a:chExt cx="488446" cy="488446"/>
            </a:xfrm>
          </p:grpSpPr>
          <p:sp>
            <p:nvSpPr>
              <p:cNvPr id="443" name="Oval">
                <a:extLst>
                  <a:ext uri="{FF2B5EF4-FFF2-40B4-BE49-F238E27FC236}">
                    <a16:creationId xmlns:a16="http://schemas.microsoft.com/office/drawing/2014/main" id="{3FBAA27F-C443-4869-9262-AF63741AD934}"/>
                  </a:ext>
                </a:extLst>
              </p:cNvPr>
              <p:cNvSpPr/>
              <p:nvPr/>
            </p:nvSpPr>
            <p:spPr>
              <a:xfrm>
                <a:off x="660323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44" name="Freeform 130">
                <a:extLst>
                  <a:ext uri="{FF2B5EF4-FFF2-40B4-BE49-F238E27FC236}">
                    <a16:creationId xmlns:a16="http://schemas.microsoft.com/office/drawing/2014/main" id="{E2C9AD83-45D1-4509-B922-00AF31BD07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627" y="4693214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</p:grpSp>
        <p:grpSp>
          <p:nvGrpSpPr>
            <p:cNvPr id="431" name="그룹 430">
              <a:extLst>
                <a:ext uri="{FF2B5EF4-FFF2-40B4-BE49-F238E27FC236}">
                  <a16:creationId xmlns:a16="http://schemas.microsoft.com/office/drawing/2014/main" id="{8DBCF33C-B528-4EC5-9E45-75DA1220EEF6}"/>
                </a:ext>
              </a:extLst>
            </p:cNvPr>
            <p:cNvGrpSpPr/>
            <p:nvPr/>
          </p:nvGrpSpPr>
          <p:grpSpPr>
            <a:xfrm>
              <a:off x="8051599" y="2238818"/>
              <a:ext cx="281917" cy="285412"/>
              <a:chOff x="6001254" y="4517407"/>
              <a:chExt cx="488446" cy="488446"/>
            </a:xfrm>
          </p:grpSpPr>
          <p:sp>
            <p:nvSpPr>
              <p:cNvPr id="441" name="Oval">
                <a:extLst>
                  <a:ext uri="{FF2B5EF4-FFF2-40B4-BE49-F238E27FC236}">
                    <a16:creationId xmlns:a16="http://schemas.microsoft.com/office/drawing/2014/main" id="{296DF082-65AA-455C-82BC-DAC3BBD743D2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42" name="Phone">
                <a:extLst>
                  <a:ext uri="{FF2B5EF4-FFF2-40B4-BE49-F238E27FC236}">
                    <a16:creationId xmlns:a16="http://schemas.microsoft.com/office/drawing/2014/main" id="{168BDE0A-C974-4CCE-BC54-2CA56B53702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32" name="그룹 431">
              <a:extLst>
                <a:ext uri="{FF2B5EF4-FFF2-40B4-BE49-F238E27FC236}">
                  <a16:creationId xmlns:a16="http://schemas.microsoft.com/office/drawing/2014/main" id="{B364CEEC-CBDC-4A47-A61D-4A0F49A45175}"/>
                </a:ext>
              </a:extLst>
            </p:cNvPr>
            <p:cNvGrpSpPr/>
            <p:nvPr/>
          </p:nvGrpSpPr>
          <p:grpSpPr>
            <a:xfrm>
              <a:off x="9086970" y="2238818"/>
              <a:ext cx="281917" cy="285412"/>
              <a:chOff x="8097032" y="4517407"/>
              <a:chExt cx="488446" cy="488446"/>
            </a:xfrm>
          </p:grpSpPr>
          <p:sp>
            <p:nvSpPr>
              <p:cNvPr id="433" name="Oval">
                <a:extLst>
                  <a:ext uri="{FF2B5EF4-FFF2-40B4-BE49-F238E27FC236}">
                    <a16:creationId xmlns:a16="http://schemas.microsoft.com/office/drawing/2014/main" id="{778035F6-DB37-47BA-87E9-4218983F291D}"/>
                  </a:ext>
                </a:extLst>
              </p:cNvPr>
              <p:cNvSpPr/>
              <p:nvPr/>
            </p:nvSpPr>
            <p:spPr>
              <a:xfrm>
                <a:off x="8097032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434" name="그룹 433">
                <a:extLst>
                  <a:ext uri="{FF2B5EF4-FFF2-40B4-BE49-F238E27FC236}">
                    <a16:creationId xmlns:a16="http://schemas.microsoft.com/office/drawing/2014/main" id="{CDCC7DA1-DBC9-4043-AA08-9DC495BA05F4}"/>
                  </a:ext>
                </a:extLst>
              </p:cNvPr>
              <p:cNvGrpSpPr/>
              <p:nvPr/>
            </p:nvGrpSpPr>
            <p:grpSpPr>
              <a:xfrm>
                <a:off x="8206228" y="4636944"/>
                <a:ext cx="270054" cy="295513"/>
                <a:chOff x="8195379" y="4636944"/>
                <a:chExt cx="270054" cy="295513"/>
              </a:xfrm>
            </p:grpSpPr>
            <p:grpSp>
              <p:nvGrpSpPr>
                <p:cNvPr id="435" name="그룹 434">
                  <a:extLst>
                    <a:ext uri="{FF2B5EF4-FFF2-40B4-BE49-F238E27FC236}">
                      <a16:creationId xmlns:a16="http://schemas.microsoft.com/office/drawing/2014/main" id="{F1C04C3F-AE50-4814-BE68-3D2BBCCA5D20}"/>
                    </a:ext>
                  </a:extLst>
                </p:cNvPr>
                <p:cNvGrpSpPr/>
                <p:nvPr/>
              </p:nvGrpSpPr>
              <p:grpSpPr>
                <a:xfrm>
                  <a:off x="8195379" y="4636944"/>
                  <a:ext cx="217562" cy="249372"/>
                  <a:chOff x="7971802" y="-2010646"/>
                  <a:chExt cx="1254159" cy="1437547"/>
                </a:xfrm>
                <a:noFill/>
              </p:grpSpPr>
              <p:sp>
                <p:nvSpPr>
                  <p:cNvPr id="439" name="자유형: 도형 438">
                    <a:extLst>
                      <a:ext uri="{FF2B5EF4-FFF2-40B4-BE49-F238E27FC236}">
                        <a16:creationId xmlns:a16="http://schemas.microsoft.com/office/drawing/2014/main" id="{E8CFD50B-DDDB-4647-9973-FE368E2B0407}"/>
                      </a:ext>
                    </a:extLst>
                  </p:cNvPr>
                  <p:cNvSpPr/>
                  <p:nvPr/>
                </p:nvSpPr>
                <p:spPr>
                  <a:xfrm>
                    <a:off x="7971802" y="-2010646"/>
                    <a:ext cx="116559" cy="1437547"/>
                  </a:xfrm>
                  <a:custGeom>
                    <a:avLst/>
                    <a:gdLst>
                      <a:gd name="connsiteX0" fmla="*/ 0 w 116557"/>
                      <a:gd name="connsiteY0" fmla="*/ 0 h 1437547"/>
                      <a:gd name="connsiteX1" fmla="*/ 116557 w 116557"/>
                      <a:gd name="connsiteY1" fmla="*/ 0 h 1437547"/>
                      <a:gd name="connsiteX2" fmla="*/ 116557 w 116557"/>
                      <a:gd name="connsiteY2" fmla="*/ 1437547 h 1437547"/>
                      <a:gd name="connsiteX3" fmla="*/ 0 w 116557"/>
                      <a:gd name="connsiteY3" fmla="*/ 1437547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557" h="1437547">
                        <a:moveTo>
                          <a:pt x="0" y="0"/>
                        </a:moveTo>
                        <a:lnTo>
                          <a:pt x="116557" y="0"/>
                        </a:lnTo>
                        <a:lnTo>
                          <a:pt x="116557" y="1437547"/>
                        </a:lnTo>
                        <a:lnTo>
                          <a:pt x="0" y="14375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 dirty="0"/>
                  </a:p>
                </p:txBody>
              </p:sp>
              <p:sp>
                <p:nvSpPr>
                  <p:cNvPr id="440" name="자유형: 도형 439">
                    <a:extLst>
                      <a:ext uri="{FF2B5EF4-FFF2-40B4-BE49-F238E27FC236}">
                        <a16:creationId xmlns:a16="http://schemas.microsoft.com/office/drawing/2014/main" id="{DBBD0F44-C4E0-46CA-8B7F-3943C81499F9}"/>
                      </a:ext>
                    </a:extLst>
                  </p:cNvPr>
                  <p:cNvSpPr/>
                  <p:nvPr/>
                </p:nvSpPr>
                <p:spPr>
                  <a:xfrm>
                    <a:off x="8235226" y="-2010646"/>
                    <a:ext cx="990735" cy="1437547"/>
                  </a:xfrm>
                  <a:custGeom>
                    <a:avLst/>
                    <a:gdLst>
                      <a:gd name="connsiteX0" fmla="*/ 913031 w 990735"/>
                      <a:gd name="connsiteY0" fmla="*/ 0 h 1437547"/>
                      <a:gd name="connsiteX1" fmla="*/ 0 w 990735"/>
                      <a:gd name="connsiteY1" fmla="*/ 0 h 1437547"/>
                      <a:gd name="connsiteX2" fmla="*/ 0 w 990735"/>
                      <a:gd name="connsiteY2" fmla="*/ 1437547 h 1437547"/>
                      <a:gd name="connsiteX3" fmla="*/ 913031 w 990735"/>
                      <a:gd name="connsiteY3" fmla="*/ 1437547 h 1437547"/>
                      <a:gd name="connsiteX4" fmla="*/ 990736 w 990735"/>
                      <a:gd name="connsiteY4" fmla="*/ 1359842 h 1437547"/>
                      <a:gd name="connsiteX5" fmla="*/ 990736 w 990735"/>
                      <a:gd name="connsiteY5" fmla="*/ 77705 h 1437547"/>
                      <a:gd name="connsiteX6" fmla="*/ 913031 w 990735"/>
                      <a:gd name="connsiteY6" fmla="*/ 0 h 1437547"/>
                      <a:gd name="connsiteX7" fmla="*/ 332188 w 990735"/>
                      <a:gd name="connsiteY7" fmla="*/ 545879 h 1437547"/>
                      <a:gd name="connsiteX8" fmla="*/ 479827 w 990735"/>
                      <a:gd name="connsiteY8" fmla="*/ 398239 h 1437547"/>
                      <a:gd name="connsiteX9" fmla="*/ 627466 w 990735"/>
                      <a:gd name="connsiteY9" fmla="*/ 545879 h 1437547"/>
                      <a:gd name="connsiteX10" fmla="*/ 479827 w 990735"/>
                      <a:gd name="connsiteY10" fmla="*/ 693519 h 1437547"/>
                      <a:gd name="connsiteX11" fmla="*/ 332188 w 990735"/>
                      <a:gd name="connsiteY11" fmla="*/ 545879 h 1437547"/>
                      <a:gd name="connsiteX12" fmla="*/ 777048 w 990735"/>
                      <a:gd name="connsiteY12" fmla="*/ 1029595 h 1437547"/>
                      <a:gd name="connsiteX13" fmla="*/ 182606 w 990735"/>
                      <a:gd name="connsiteY13" fmla="*/ 1029595 h 1437547"/>
                      <a:gd name="connsiteX14" fmla="*/ 182606 w 990735"/>
                      <a:gd name="connsiteY14" fmla="*/ 881955 h 1437547"/>
                      <a:gd name="connsiteX15" fmla="*/ 211745 w 990735"/>
                      <a:gd name="connsiteY15" fmla="*/ 821733 h 1437547"/>
                      <a:gd name="connsiteX16" fmla="*/ 357442 w 990735"/>
                      <a:gd name="connsiteY16" fmla="*/ 751798 h 1437547"/>
                      <a:gd name="connsiteX17" fmla="*/ 479827 w 990735"/>
                      <a:gd name="connsiteY17" fmla="*/ 732372 h 1437547"/>
                      <a:gd name="connsiteX18" fmla="*/ 602212 w 990735"/>
                      <a:gd name="connsiteY18" fmla="*/ 751798 h 1437547"/>
                      <a:gd name="connsiteX19" fmla="*/ 747908 w 990735"/>
                      <a:gd name="connsiteY19" fmla="*/ 821733 h 1437547"/>
                      <a:gd name="connsiteX20" fmla="*/ 777048 w 990735"/>
                      <a:gd name="connsiteY20" fmla="*/ 881955 h 1437547"/>
                      <a:gd name="connsiteX21" fmla="*/ 777048 w 990735"/>
                      <a:gd name="connsiteY21" fmla="*/ 1029595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990735" h="1437547">
                        <a:moveTo>
                          <a:pt x="913031" y="0"/>
                        </a:moveTo>
                        <a:lnTo>
                          <a:pt x="0" y="0"/>
                        </a:lnTo>
                        <a:lnTo>
                          <a:pt x="0" y="1437547"/>
                        </a:lnTo>
                        <a:lnTo>
                          <a:pt x="913031" y="1437547"/>
                        </a:lnTo>
                        <a:cubicBezTo>
                          <a:pt x="955768" y="1437547"/>
                          <a:pt x="990736" y="1402580"/>
                          <a:pt x="990736" y="1359842"/>
                        </a:cubicBezTo>
                        <a:lnTo>
                          <a:pt x="990736" y="77705"/>
                        </a:lnTo>
                        <a:cubicBezTo>
                          <a:pt x="990736" y="34967"/>
                          <a:pt x="955768" y="0"/>
                          <a:pt x="913031" y="0"/>
                        </a:cubicBezTo>
                        <a:close/>
                        <a:moveTo>
                          <a:pt x="332188" y="545879"/>
                        </a:moveTo>
                        <a:cubicBezTo>
                          <a:pt x="332188" y="464289"/>
                          <a:pt x="398237" y="398239"/>
                          <a:pt x="479827" y="398239"/>
                        </a:cubicBezTo>
                        <a:cubicBezTo>
                          <a:pt x="561417" y="398239"/>
                          <a:pt x="627466" y="464289"/>
                          <a:pt x="627466" y="545879"/>
                        </a:cubicBezTo>
                        <a:cubicBezTo>
                          <a:pt x="627466" y="627470"/>
                          <a:pt x="561417" y="693519"/>
                          <a:pt x="479827" y="693519"/>
                        </a:cubicBezTo>
                        <a:cubicBezTo>
                          <a:pt x="398237" y="693519"/>
                          <a:pt x="332188" y="629413"/>
                          <a:pt x="332188" y="545879"/>
                        </a:cubicBezTo>
                        <a:close/>
                        <a:moveTo>
                          <a:pt x="777048" y="1029595"/>
                        </a:moveTo>
                        <a:lnTo>
                          <a:pt x="182606" y="1029595"/>
                        </a:lnTo>
                        <a:lnTo>
                          <a:pt x="182606" y="881955"/>
                        </a:lnTo>
                        <a:cubicBezTo>
                          <a:pt x="182606" y="858643"/>
                          <a:pt x="194262" y="837274"/>
                          <a:pt x="211745" y="821733"/>
                        </a:cubicBezTo>
                        <a:cubicBezTo>
                          <a:pt x="256426" y="790651"/>
                          <a:pt x="304991" y="765397"/>
                          <a:pt x="357442" y="751798"/>
                        </a:cubicBezTo>
                        <a:cubicBezTo>
                          <a:pt x="398237" y="740143"/>
                          <a:pt x="439032" y="734315"/>
                          <a:pt x="479827" y="732372"/>
                        </a:cubicBezTo>
                        <a:cubicBezTo>
                          <a:pt x="520622" y="732372"/>
                          <a:pt x="563359" y="738200"/>
                          <a:pt x="602212" y="751798"/>
                        </a:cubicBezTo>
                        <a:cubicBezTo>
                          <a:pt x="654663" y="765397"/>
                          <a:pt x="703228" y="788708"/>
                          <a:pt x="747908" y="821733"/>
                        </a:cubicBezTo>
                        <a:cubicBezTo>
                          <a:pt x="765392" y="835331"/>
                          <a:pt x="777048" y="858643"/>
                          <a:pt x="777048" y="881955"/>
                        </a:cubicBezTo>
                        <a:lnTo>
                          <a:pt x="777048" y="102959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/>
                  </a:p>
                </p:txBody>
              </p:sp>
            </p:grpSp>
            <p:grpSp>
              <p:nvGrpSpPr>
                <p:cNvPr id="436" name="그룹 435">
                  <a:extLst>
                    <a:ext uri="{FF2B5EF4-FFF2-40B4-BE49-F238E27FC236}">
                      <a16:creationId xmlns:a16="http://schemas.microsoft.com/office/drawing/2014/main" id="{22BF2110-6406-4538-8CED-A53ABEE514A1}"/>
                    </a:ext>
                  </a:extLst>
                </p:cNvPr>
                <p:cNvGrpSpPr/>
                <p:nvPr/>
              </p:nvGrpSpPr>
              <p:grpSpPr>
                <a:xfrm>
                  <a:off x="8360451" y="4827475"/>
                  <a:ext cx="104982" cy="104982"/>
                  <a:chOff x="8382149" y="4833825"/>
                  <a:chExt cx="104982" cy="104982"/>
                </a:xfrm>
              </p:grpSpPr>
              <p:sp>
                <p:nvSpPr>
                  <p:cNvPr id="437" name="Oval">
                    <a:extLst>
                      <a:ext uri="{FF2B5EF4-FFF2-40B4-BE49-F238E27FC236}">
                        <a16:creationId xmlns:a16="http://schemas.microsoft.com/office/drawing/2014/main" id="{100F7A31-79EB-44EC-90A3-484B05C266CC}"/>
                      </a:ext>
                    </a:extLst>
                  </p:cNvPr>
                  <p:cNvSpPr/>
                  <p:nvPr/>
                </p:nvSpPr>
                <p:spPr>
                  <a:xfrm>
                    <a:off x="8382149" y="4833825"/>
                    <a:ext cx="104982" cy="104982"/>
                  </a:xfrm>
                  <a:prstGeom prst="ellipse">
                    <a:avLst/>
                  </a:prstGeom>
                  <a:noFill/>
                  <a:ln w="12700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438" name="그래픽 437" descr="닫기">
                    <a:extLst>
                      <a:ext uri="{FF2B5EF4-FFF2-40B4-BE49-F238E27FC236}">
                        <a16:creationId xmlns:a16="http://schemas.microsoft.com/office/drawing/2014/main" id="{C0D73242-CA6A-4916-8AA2-5DB3BB9BCDB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96DAC541-7B7A-43D3-8B79-37D633B846F1}">
                        <asvg:svgBlip xmlns:asvg="http://schemas.microsoft.com/office/drawing/2016/SVG/main" r:embed="rId26"/>
                      </a:ext>
                    </a:extLst>
                  </a:blip>
                  <a:stretch>
                    <a:fillRect/>
                  </a:stretch>
                </p:blipFill>
                <p:spPr>
                  <a:xfrm rot="2700000">
                    <a:off x="8402710" y="4854386"/>
                    <a:ext cx="63859" cy="63859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447" name="그룹 446">
            <a:extLst>
              <a:ext uri="{FF2B5EF4-FFF2-40B4-BE49-F238E27FC236}">
                <a16:creationId xmlns:a16="http://schemas.microsoft.com/office/drawing/2014/main" id="{710AB0F5-0E71-4466-A626-D2664E3AF285}"/>
              </a:ext>
            </a:extLst>
          </p:cNvPr>
          <p:cNvGrpSpPr/>
          <p:nvPr/>
        </p:nvGrpSpPr>
        <p:grpSpPr>
          <a:xfrm>
            <a:off x="8051599" y="4783232"/>
            <a:ext cx="1317288" cy="285412"/>
            <a:chOff x="8051599" y="2238818"/>
            <a:chExt cx="1317288" cy="285412"/>
          </a:xfrm>
        </p:grpSpPr>
        <p:grpSp>
          <p:nvGrpSpPr>
            <p:cNvPr id="448" name="그룹 447">
              <a:extLst>
                <a:ext uri="{FF2B5EF4-FFF2-40B4-BE49-F238E27FC236}">
                  <a16:creationId xmlns:a16="http://schemas.microsoft.com/office/drawing/2014/main" id="{1DD361E2-A723-4D63-8134-6145588CF49D}"/>
                </a:ext>
              </a:extLst>
            </p:cNvPr>
            <p:cNvGrpSpPr/>
            <p:nvPr/>
          </p:nvGrpSpPr>
          <p:grpSpPr>
            <a:xfrm>
              <a:off x="8741846" y="2238818"/>
              <a:ext cx="281917" cy="285412"/>
              <a:chOff x="6284958" y="3632365"/>
              <a:chExt cx="513408" cy="513408"/>
            </a:xfrm>
          </p:grpSpPr>
          <p:sp>
            <p:nvSpPr>
              <p:cNvPr id="502" name="Oval">
                <a:extLst>
                  <a:ext uri="{FF2B5EF4-FFF2-40B4-BE49-F238E27FC236}">
                    <a16:creationId xmlns:a16="http://schemas.microsoft.com/office/drawing/2014/main" id="{9FE63AE2-6041-4CB6-A4AF-C12497885C6F}"/>
                  </a:ext>
                </a:extLst>
              </p:cNvPr>
              <p:cNvSpPr/>
              <p:nvPr/>
            </p:nvSpPr>
            <p:spPr>
              <a:xfrm>
                <a:off x="6284958" y="3632365"/>
                <a:ext cx="513408" cy="513408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03" name="Create">
                <a:extLst>
                  <a:ext uri="{FF2B5EF4-FFF2-40B4-BE49-F238E27FC236}">
                    <a16:creationId xmlns:a16="http://schemas.microsoft.com/office/drawing/2014/main" id="{BCD37F9F-9D64-4B0C-B813-6D3932A4AE1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23965" y="3772514"/>
                <a:ext cx="235396" cy="233110"/>
              </a:xfrm>
              <a:custGeom>
                <a:avLst/>
                <a:gdLst>
                  <a:gd name="T0" fmla="*/ 612 w 672"/>
                  <a:gd name="T1" fmla="*/ 0 h 666"/>
                  <a:gd name="T2" fmla="*/ 573 w 672"/>
                  <a:gd name="T3" fmla="*/ 16 h 666"/>
                  <a:gd name="T4" fmla="*/ 564 w 672"/>
                  <a:gd name="T5" fmla="*/ 25 h 666"/>
                  <a:gd name="T6" fmla="*/ 641 w 672"/>
                  <a:gd name="T7" fmla="*/ 102 h 666"/>
                  <a:gd name="T8" fmla="*/ 651 w 672"/>
                  <a:gd name="T9" fmla="*/ 93 h 666"/>
                  <a:gd name="T10" fmla="*/ 651 w 672"/>
                  <a:gd name="T11" fmla="*/ 16 h 666"/>
                  <a:gd name="T12" fmla="*/ 612 w 672"/>
                  <a:gd name="T13" fmla="*/ 0 h 666"/>
                  <a:gd name="T14" fmla="*/ 548 w 672"/>
                  <a:gd name="T15" fmla="*/ 41 h 666"/>
                  <a:gd name="T16" fmla="*/ 192 w 672"/>
                  <a:gd name="T17" fmla="*/ 399 h 666"/>
                  <a:gd name="T18" fmla="*/ 188 w 672"/>
                  <a:gd name="T19" fmla="*/ 405 h 666"/>
                  <a:gd name="T20" fmla="*/ 174 w 672"/>
                  <a:gd name="T21" fmla="*/ 477 h 666"/>
                  <a:gd name="T22" fmla="*/ 189 w 672"/>
                  <a:gd name="T23" fmla="*/ 493 h 666"/>
                  <a:gd name="T24" fmla="*/ 261 w 672"/>
                  <a:gd name="T25" fmla="*/ 478 h 666"/>
                  <a:gd name="T26" fmla="*/ 268 w 672"/>
                  <a:gd name="T27" fmla="*/ 474 h 666"/>
                  <a:gd name="T28" fmla="*/ 625 w 672"/>
                  <a:gd name="T29" fmla="*/ 119 h 666"/>
                  <a:gd name="T30" fmla="*/ 607 w 672"/>
                  <a:gd name="T31" fmla="*/ 100 h 666"/>
                  <a:gd name="T32" fmla="*/ 253 w 672"/>
                  <a:gd name="T33" fmla="*/ 452 h 666"/>
                  <a:gd name="T34" fmla="*/ 215 w 672"/>
                  <a:gd name="T35" fmla="*/ 413 h 666"/>
                  <a:gd name="T36" fmla="*/ 567 w 672"/>
                  <a:gd name="T37" fmla="*/ 60 h 666"/>
                  <a:gd name="T38" fmla="*/ 548 w 672"/>
                  <a:gd name="T39" fmla="*/ 41 h 666"/>
                  <a:gd name="T40" fmla="*/ 13 w 672"/>
                  <a:gd name="T41" fmla="*/ 80 h 666"/>
                  <a:gd name="T42" fmla="*/ 0 w 672"/>
                  <a:gd name="T43" fmla="*/ 93 h 666"/>
                  <a:gd name="T44" fmla="*/ 0 w 672"/>
                  <a:gd name="T45" fmla="*/ 653 h 666"/>
                  <a:gd name="T46" fmla="*/ 13 w 672"/>
                  <a:gd name="T47" fmla="*/ 666 h 666"/>
                  <a:gd name="T48" fmla="*/ 573 w 672"/>
                  <a:gd name="T49" fmla="*/ 666 h 666"/>
                  <a:gd name="T50" fmla="*/ 587 w 672"/>
                  <a:gd name="T51" fmla="*/ 653 h 666"/>
                  <a:gd name="T52" fmla="*/ 587 w 672"/>
                  <a:gd name="T53" fmla="*/ 186 h 666"/>
                  <a:gd name="T54" fmla="*/ 560 w 672"/>
                  <a:gd name="T55" fmla="*/ 213 h 666"/>
                  <a:gd name="T56" fmla="*/ 560 w 672"/>
                  <a:gd name="T57" fmla="*/ 640 h 666"/>
                  <a:gd name="T58" fmla="*/ 27 w 672"/>
                  <a:gd name="T59" fmla="*/ 640 h 666"/>
                  <a:gd name="T60" fmla="*/ 27 w 672"/>
                  <a:gd name="T61" fmla="*/ 106 h 666"/>
                  <a:gd name="T62" fmla="*/ 453 w 672"/>
                  <a:gd name="T63" fmla="*/ 106 h 666"/>
                  <a:gd name="T64" fmla="*/ 480 w 672"/>
                  <a:gd name="T65" fmla="*/ 80 h 666"/>
                  <a:gd name="T66" fmla="*/ 13 w 672"/>
                  <a:gd name="T67" fmla="*/ 80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72" h="666">
                    <a:moveTo>
                      <a:pt x="612" y="0"/>
                    </a:moveTo>
                    <a:cubicBezTo>
                      <a:pt x="598" y="0"/>
                      <a:pt x="584" y="5"/>
                      <a:pt x="573" y="16"/>
                    </a:cubicBezTo>
                    <a:lnTo>
                      <a:pt x="564" y="25"/>
                    </a:lnTo>
                    <a:lnTo>
                      <a:pt x="641" y="102"/>
                    </a:lnTo>
                    <a:lnTo>
                      <a:pt x="651" y="93"/>
                    </a:lnTo>
                    <a:cubicBezTo>
                      <a:pt x="672" y="72"/>
                      <a:pt x="672" y="37"/>
                      <a:pt x="651" y="16"/>
                    </a:cubicBezTo>
                    <a:cubicBezTo>
                      <a:pt x="640" y="5"/>
                      <a:pt x="626" y="0"/>
                      <a:pt x="612" y="0"/>
                    </a:cubicBezTo>
                    <a:close/>
                    <a:moveTo>
                      <a:pt x="548" y="41"/>
                    </a:moveTo>
                    <a:lnTo>
                      <a:pt x="192" y="399"/>
                    </a:lnTo>
                    <a:cubicBezTo>
                      <a:pt x="190" y="400"/>
                      <a:pt x="189" y="403"/>
                      <a:pt x="188" y="405"/>
                    </a:cubicBezTo>
                    <a:lnTo>
                      <a:pt x="174" y="477"/>
                    </a:lnTo>
                    <a:cubicBezTo>
                      <a:pt x="172" y="486"/>
                      <a:pt x="180" y="494"/>
                      <a:pt x="189" y="493"/>
                    </a:cubicBezTo>
                    <a:lnTo>
                      <a:pt x="261" y="478"/>
                    </a:lnTo>
                    <a:cubicBezTo>
                      <a:pt x="264" y="478"/>
                      <a:pt x="266" y="476"/>
                      <a:pt x="268" y="474"/>
                    </a:cubicBezTo>
                    <a:lnTo>
                      <a:pt x="625" y="119"/>
                    </a:lnTo>
                    <a:lnTo>
                      <a:pt x="607" y="100"/>
                    </a:lnTo>
                    <a:lnTo>
                      <a:pt x="253" y="452"/>
                    </a:lnTo>
                    <a:lnTo>
                      <a:pt x="215" y="413"/>
                    </a:lnTo>
                    <a:lnTo>
                      <a:pt x="567" y="60"/>
                    </a:lnTo>
                    <a:lnTo>
                      <a:pt x="548" y="41"/>
                    </a:lnTo>
                    <a:close/>
                    <a:moveTo>
                      <a:pt x="13" y="80"/>
                    </a:moveTo>
                    <a:cubicBezTo>
                      <a:pt x="5" y="80"/>
                      <a:pt x="0" y="85"/>
                      <a:pt x="0" y="93"/>
                    </a:cubicBezTo>
                    <a:lnTo>
                      <a:pt x="0" y="653"/>
                    </a:lnTo>
                    <a:cubicBezTo>
                      <a:pt x="0" y="661"/>
                      <a:pt x="5" y="666"/>
                      <a:pt x="13" y="666"/>
                    </a:cubicBezTo>
                    <a:lnTo>
                      <a:pt x="573" y="666"/>
                    </a:lnTo>
                    <a:cubicBezTo>
                      <a:pt x="581" y="666"/>
                      <a:pt x="587" y="661"/>
                      <a:pt x="587" y="653"/>
                    </a:cubicBezTo>
                    <a:lnTo>
                      <a:pt x="587" y="186"/>
                    </a:lnTo>
                    <a:lnTo>
                      <a:pt x="560" y="213"/>
                    </a:lnTo>
                    <a:lnTo>
                      <a:pt x="560" y="640"/>
                    </a:lnTo>
                    <a:lnTo>
                      <a:pt x="27" y="640"/>
                    </a:lnTo>
                    <a:lnTo>
                      <a:pt x="27" y="106"/>
                    </a:lnTo>
                    <a:lnTo>
                      <a:pt x="453" y="106"/>
                    </a:lnTo>
                    <a:lnTo>
                      <a:pt x="480" y="80"/>
                    </a:lnTo>
                    <a:lnTo>
                      <a:pt x="13" y="8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49" name="그룹 448">
              <a:extLst>
                <a:ext uri="{FF2B5EF4-FFF2-40B4-BE49-F238E27FC236}">
                  <a16:creationId xmlns:a16="http://schemas.microsoft.com/office/drawing/2014/main" id="{E5AF8BA7-2732-45E9-B89C-A9CD4CB74967}"/>
                </a:ext>
              </a:extLst>
            </p:cNvPr>
            <p:cNvGrpSpPr/>
            <p:nvPr/>
          </p:nvGrpSpPr>
          <p:grpSpPr>
            <a:xfrm>
              <a:off x="8396723" y="2238818"/>
              <a:ext cx="281917" cy="285412"/>
              <a:chOff x="6603234" y="4517407"/>
              <a:chExt cx="488446" cy="488446"/>
            </a:xfrm>
          </p:grpSpPr>
          <p:sp>
            <p:nvSpPr>
              <p:cNvPr id="500" name="Oval">
                <a:extLst>
                  <a:ext uri="{FF2B5EF4-FFF2-40B4-BE49-F238E27FC236}">
                    <a16:creationId xmlns:a16="http://schemas.microsoft.com/office/drawing/2014/main" id="{C4EC8FBE-7921-4AAB-8158-03157894F80A}"/>
                  </a:ext>
                </a:extLst>
              </p:cNvPr>
              <p:cNvSpPr/>
              <p:nvPr/>
            </p:nvSpPr>
            <p:spPr>
              <a:xfrm>
                <a:off x="660323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01" name="Freeform 130">
                <a:extLst>
                  <a:ext uri="{FF2B5EF4-FFF2-40B4-BE49-F238E27FC236}">
                    <a16:creationId xmlns:a16="http://schemas.microsoft.com/office/drawing/2014/main" id="{D80D3D38-7827-4DC3-BC29-A2DFB1ECCC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627" y="4693214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</p:grpSp>
        <p:grpSp>
          <p:nvGrpSpPr>
            <p:cNvPr id="450" name="그룹 449">
              <a:extLst>
                <a:ext uri="{FF2B5EF4-FFF2-40B4-BE49-F238E27FC236}">
                  <a16:creationId xmlns:a16="http://schemas.microsoft.com/office/drawing/2014/main" id="{914094CC-BF83-4319-8E25-0030BACA525F}"/>
                </a:ext>
              </a:extLst>
            </p:cNvPr>
            <p:cNvGrpSpPr/>
            <p:nvPr/>
          </p:nvGrpSpPr>
          <p:grpSpPr>
            <a:xfrm>
              <a:off x="8051599" y="2238818"/>
              <a:ext cx="281917" cy="285412"/>
              <a:chOff x="6001254" y="4517407"/>
              <a:chExt cx="488446" cy="488446"/>
            </a:xfrm>
          </p:grpSpPr>
          <p:sp>
            <p:nvSpPr>
              <p:cNvPr id="498" name="Oval">
                <a:extLst>
                  <a:ext uri="{FF2B5EF4-FFF2-40B4-BE49-F238E27FC236}">
                    <a16:creationId xmlns:a16="http://schemas.microsoft.com/office/drawing/2014/main" id="{5241D43F-9A7F-42EE-8C65-CFCE369B5E14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499" name="Phone">
                <a:extLst>
                  <a:ext uri="{FF2B5EF4-FFF2-40B4-BE49-F238E27FC236}">
                    <a16:creationId xmlns:a16="http://schemas.microsoft.com/office/drawing/2014/main" id="{3E6EE385-228B-41B2-847E-DE987AD1492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451" name="그룹 450">
              <a:extLst>
                <a:ext uri="{FF2B5EF4-FFF2-40B4-BE49-F238E27FC236}">
                  <a16:creationId xmlns:a16="http://schemas.microsoft.com/office/drawing/2014/main" id="{8E0B818B-3C1F-44E8-98A5-5CDE1C359BA2}"/>
                </a:ext>
              </a:extLst>
            </p:cNvPr>
            <p:cNvGrpSpPr/>
            <p:nvPr/>
          </p:nvGrpSpPr>
          <p:grpSpPr>
            <a:xfrm>
              <a:off x="9086970" y="2238818"/>
              <a:ext cx="281917" cy="285412"/>
              <a:chOff x="8097032" y="4517407"/>
              <a:chExt cx="488446" cy="488446"/>
            </a:xfrm>
          </p:grpSpPr>
          <p:sp>
            <p:nvSpPr>
              <p:cNvPr id="452" name="Oval">
                <a:extLst>
                  <a:ext uri="{FF2B5EF4-FFF2-40B4-BE49-F238E27FC236}">
                    <a16:creationId xmlns:a16="http://schemas.microsoft.com/office/drawing/2014/main" id="{D05415B9-FA97-46D1-9D00-AED54D0AF506}"/>
                  </a:ext>
                </a:extLst>
              </p:cNvPr>
              <p:cNvSpPr/>
              <p:nvPr/>
            </p:nvSpPr>
            <p:spPr>
              <a:xfrm>
                <a:off x="8097032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453" name="그룹 452">
                <a:extLst>
                  <a:ext uri="{FF2B5EF4-FFF2-40B4-BE49-F238E27FC236}">
                    <a16:creationId xmlns:a16="http://schemas.microsoft.com/office/drawing/2014/main" id="{9E0998D0-D4B2-46DF-A8B3-7D9158D64ACD}"/>
                  </a:ext>
                </a:extLst>
              </p:cNvPr>
              <p:cNvGrpSpPr/>
              <p:nvPr/>
            </p:nvGrpSpPr>
            <p:grpSpPr>
              <a:xfrm>
                <a:off x="8206228" y="4636944"/>
                <a:ext cx="270054" cy="295513"/>
                <a:chOff x="8195379" y="4636944"/>
                <a:chExt cx="270054" cy="295513"/>
              </a:xfrm>
            </p:grpSpPr>
            <p:grpSp>
              <p:nvGrpSpPr>
                <p:cNvPr id="454" name="그룹 453">
                  <a:extLst>
                    <a:ext uri="{FF2B5EF4-FFF2-40B4-BE49-F238E27FC236}">
                      <a16:creationId xmlns:a16="http://schemas.microsoft.com/office/drawing/2014/main" id="{F589F987-E597-4F07-B9FD-46324C36C259}"/>
                    </a:ext>
                  </a:extLst>
                </p:cNvPr>
                <p:cNvGrpSpPr/>
                <p:nvPr/>
              </p:nvGrpSpPr>
              <p:grpSpPr>
                <a:xfrm>
                  <a:off x="8195379" y="4636944"/>
                  <a:ext cx="217562" cy="249372"/>
                  <a:chOff x="7971802" y="-2010646"/>
                  <a:chExt cx="1254159" cy="1437547"/>
                </a:xfrm>
                <a:noFill/>
              </p:grpSpPr>
              <p:sp>
                <p:nvSpPr>
                  <p:cNvPr id="458" name="자유형: 도형 457">
                    <a:extLst>
                      <a:ext uri="{FF2B5EF4-FFF2-40B4-BE49-F238E27FC236}">
                        <a16:creationId xmlns:a16="http://schemas.microsoft.com/office/drawing/2014/main" id="{D58480CE-A0A0-4097-AF90-7D70F2AC5BD8}"/>
                      </a:ext>
                    </a:extLst>
                  </p:cNvPr>
                  <p:cNvSpPr/>
                  <p:nvPr/>
                </p:nvSpPr>
                <p:spPr>
                  <a:xfrm>
                    <a:off x="7971802" y="-2010646"/>
                    <a:ext cx="116559" cy="1437547"/>
                  </a:xfrm>
                  <a:custGeom>
                    <a:avLst/>
                    <a:gdLst>
                      <a:gd name="connsiteX0" fmla="*/ 0 w 116557"/>
                      <a:gd name="connsiteY0" fmla="*/ 0 h 1437547"/>
                      <a:gd name="connsiteX1" fmla="*/ 116557 w 116557"/>
                      <a:gd name="connsiteY1" fmla="*/ 0 h 1437547"/>
                      <a:gd name="connsiteX2" fmla="*/ 116557 w 116557"/>
                      <a:gd name="connsiteY2" fmla="*/ 1437547 h 1437547"/>
                      <a:gd name="connsiteX3" fmla="*/ 0 w 116557"/>
                      <a:gd name="connsiteY3" fmla="*/ 1437547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557" h="1437547">
                        <a:moveTo>
                          <a:pt x="0" y="0"/>
                        </a:moveTo>
                        <a:lnTo>
                          <a:pt x="116557" y="0"/>
                        </a:lnTo>
                        <a:lnTo>
                          <a:pt x="116557" y="1437547"/>
                        </a:lnTo>
                        <a:lnTo>
                          <a:pt x="0" y="14375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 dirty="0"/>
                  </a:p>
                </p:txBody>
              </p:sp>
              <p:sp>
                <p:nvSpPr>
                  <p:cNvPr id="459" name="자유형: 도형 458">
                    <a:extLst>
                      <a:ext uri="{FF2B5EF4-FFF2-40B4-BE49-F238E27FC236}">
                        <a16:creationId xmlns:a16="http://schemas.microsoft.com/office/drawing/2014/main" id="{26270A37-BD4B-4817-BDBE-A6A1373350B5}"/>
                      </a:ext>
                    </a:extLst>
                  </p:cNvPr>
                  <p:cNvSpPr/>
                  <p:nvPr/>
                </p:nvSpPr>
                <p:spPr>
                  <a:xfrm>
                    <a:off x="8235226" y="-2010646"/>
                    <a:ext cx="990735" cy="1437547"/>
                  </a:xfrm>
                  <a:custGeom>
                    <a:avLst/>
                    <a:gdLst>
                      <a:gd name="connsiteX0" fmla="*/ 913031 w 990735"/>
                      <a:gd name="connsiteY0" fmla="*/ 0 h 1437547"/>
                      <a:gd name="connsiteX1" fmla="*/ 0 w 990735"/>
                      <a:gd name="connsiteY1" fmla="*/ 0 h 1437547"/>
                      <a:gd name="connsiteX2" fmla="*/ 0 w 990735"/>
                      <a:gd name="connsiteY2" fmla="*/ 1437547 h 1437547"/>
                      <a:gd name="connsiteX3" fmla="*/ 913031 w 990735"/>
                      <a:gd name="connsiteY3" fmla="*/ 1437547 h 1437547"/>
                      <a:gd name="connsiteX4" fmla="*/ 990736 w 990735"/>
                      <a:gd name="connsiteY4" fmla="*/ 1359842 h 1437547"/>
                      <a:gd name="connsiteX5" fmla="*/ 990736 w 990735"/>
                      <a:gd name="connsiteY5" fmla="*/ 77705 h 1437547"/>
                      <a:gd name="connsiteX6" fmla="*/ 913031 w 990735"/>
                      <a:gd name="connsiteY6" fmla="*/ 0 h 1437547"/>
                      <a:gd name="connsiteX7" fmla="*/ 332188 w 990735"/>
                      <a:gd name="connsiteY7" fmla="*/ 545879 h 1437547"/>
                      <a:gd name="connsiteX8" fmla="*/ 479827 w 990735"/>
                      <a:gd name="connsiteY8" fmla="*/ 398239 h 1437547"/>
                      <a:gd name="connsiteX9" fmla="*/ 627466 w 990735"/>
                      <a:gd name="connsiteY9" fmla="*/ 545879 h 1437547"/>
                      <a:gd name="connsiteX10" fmla="*/ 479827 w 990735"/>
                      <a:gd name="connsiteY10" fmla="*/ 693519 h 1437547"/>
                      <a:gd name="connsiteX11" fmla="*/ 332188 w 990735"/>
                      <a:gd name="connsiteY11" fmla="*/ 545879 h 1437547"/>
                      <a:gd name="connsiteX12" fmla="*/ 777048 w 990735"/>
                      <a:gd name="connsiteY12" fmla="*/ 1029595 h 1437547"/>
                      <a:gd name="connsiteX13" fmla="*/ 182606 w 990735"/>
                      <a:gd name="connsiteY13" fmla="*/ 1029595 h 1437547"/>
                      <a:gd name="connsiteX14" fmla="*/ 182606 w 990735"/>
                      <a:gd name="connsiteY14" fmla="*/ 881955 h 1437547"/>
                      <a:gd name="connsiteX15" fmla="*/ 211745 w 990735"/>
                      <a:gd name="connsiteY15" fmla="*/ 821733 h 1437547"/>
                      <a:gd name="connsiteX16" fmla="*/ 357442 w 990735"/>
                      <a:gd name="connsiteY16" fmla="*/ 751798 h 1437547"/>
                      <a:gd name="connsiteX17" fmla="*/ 479827 w 990735"/>
                      <a:gd name="connsiteY17" fmla="*/ 732372 h 1437547"/>
                      <a:gd name="connsiteX18" fmla="*/ 602212 w 990735"/>
                      <a:gd name="connsiteY18" fmla="*/ 751798 h 1437547"/>
                      <a:gd name="connsiteX19" fmla="*/ 747908 w 990735"/>
                      <a:gd name="connsiteY19" fmla="*/ 821733 h 1437547"/>
                      <a:gd name="connsiteX20" fmla="*/ 777048 w 990735"/>
                      <a:gd name="connsiteY20" fmla="*/ 881955 h 1437547"/>
                      <a:gd name="connsiteX21" fmla="*/ 777048 w 990735"/>
                      <a:gd name="connsiteY21" fmla="*/ 1029595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990735" h="1437547">
                        <a:moveTo>
                          <a:pt x="913031" y="0"/>
                        </a:moveTo>
                        <a:lnTo>
                          <a:pt x="0" y="0"/>
                        </a:lnTo>
                        <a:lnTo>
                          <a:pt x="0" y="1437547"/>
                        </a:lnTo>
                        <a:lnTo>
                          <a:pt x="913031" y="1437547"/>
                        </a:lnTo>
                        <a:cubicBezTo>
                          <a:pt x="955768" y="1437547"/>
                          <a:pt x="990736" y="1402580"/>
                          <a:pt x="990736" y="1359842"/>
                        </a:cubicBezTo>
                        <a:lnTo>
                          <a:pt x="990736" y="77705"/>
                        </a:lnTo>
                        <a:cubicBezTo>
                          <a:pt x="990736" y="34967"/>
                          <a:pt x="955768" y="0"/>
                          <a:pt x="913031" y="0"/>
                        </a:cubicBezTo>
                        <a:close/>
                        <a:moveTo>
                          <a:pt x="332188" y="545879"/>
                        </a:moveTo>
                        <a:cubicBezTo>
                          <a:pt x="332188" y="464289"/>
                          <a:pt x="398237" y="398239"/>
                          <a:pt x="479827" y="398239"/>
                        </a:cubicBezTo>
                        <a:cubicBezTo>
                          <a:pt x="561417" y="398239"/>
                          <a:pt x="627466" y="464289"/>
                          <a:pt x="627466" y="545879"/>
                        </a:cubicBezTo>
                        <a:cubicBezTo>
                          <a:pt x="627466" y="627470"/>
                          <a:pt x="561417" y="693519"/>
                          <a:pt x="479827" y="693519"/>
                        </a:cubicBezTo>
                        <a:cubicBezTo>
                          <a:pt x="398237" y="693519"/>
                          <a:pt x="332188" y="629413"/>
                          <a:pt x="332188" y="545879"/>
                        </a:cubicBezTo>
                        <a:close/>
                        <a:moveTo>
                          <a:pt x="777048" y="1029595"/>
                        </a:moveTo>
                        <a:lnTo>
                          <a:pt x="182606" y="1029595"/>
                        </a:lnTo>
                        <a:lnTo>
                          <a:pt x="182606" y="881955"/>
                        </a:lnTo>
                        <a:cubicBezTo>
                          <a:pt x="182606" y="858643"/>
                          <a:pt x="194262" y="837274"/>
                          <a:pt x="211745" y="821733"/>
                        </a:cubicBezTo>
                        <a:cubicBezTo>
                          <a:pt x="256426" y="790651"/>
                          <a:pt x="304991" y="765397"/>
                          <a:pt x="357442" y="751798"/>
                        </a:cubicBezTo>
                        <a:cubicBezTo>
                          <a:pt x="398237" y="740143"/>
                          <a:pt x="439032" y="734315"/>
                          <a:pt x="479827" y="732372"/>
                        </a:cubicBezTo>
                        <a:cubicBezTo>
                          <a:pt x="520622" y="732372"/>
                          <a:pt x="563359" y="738200"/>
                          <a:pt x="602212" y="751798"/>
                        </a:cubicBezTo>
                        <a:cubicBezTo>
                          <a:pt x="654663" y="765397"/>
                          <a:pt x="703228" y="788708"/>
                          <a:pt x="747908" y="821733"/>
                        </a:cubicBezTo>
                        <a:cubicBezTo>
                          <a:pt x="765392" y="835331"/>
                          <a:pt x="777048" y="858643"/>
                          <a:pt x="777048" y="881955"/>
                        </a:cubicBezTo>
                        <a:lnTo>
                          <a:pt x="777048" y="102959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/>
                  </a:p>
                </p:txBody>
              </p:sp>
            </p:grpSp>
            <p:grpSp>
              <p:nvGrpSpPr>
                <p:cNvPr id="455" name="그룹 454">
                  <a:extLst>
                    <a:ext uri="{FF2B5EF4-FFF2-40B4-BE49-F238E27FC236}">
                      <a16:creationId xmlns:a16="http://schemas.microsoft.com/office/drawing/2014/main" id="{42C261F6-9AD6-4E12-8A36-66A479022B74}"/>
                    </a:ext>
                  </a:extLst>
                </p:cNvPr>
                <p:cNvGrpSpPr/>
                <p:nvPr/>
              </p:nvGrpSpPr>
              <p:grpSpPr>
                <a:xfrm>
                  <a:off x="8360451" y="4827475"/>
                  <a:ext cx="104982" cy="104982"/>
                  <a:chOff x="8382149" y="4833825"/>
                  <a:chExt cx="104982" cy="104982"/>
                </a:xfrm>
              </p:grpSpPr>
              <p:sp>
                <p:nvSpPr>
                  <p:cNvPr id="456" name="Oval">
                    <a:extLst>
                      <a:ext uri="{FF2B5EF4-FFF2-40B4-BE49-F238E27FC236}">
                        <a16:creationId xmlns:a16="http://schemas.microsoft.com/office/drawing/2014/main" id="{D8CCC9F2-F4E6-4E4C-8F7C-B12EA3E85E19}"/>
                      </a:ext>
                    </a:extLst>
                  </p:cNvPr>
                  <p:cNvSpPr/>
                  <p:nvPr/>
                </p:nvSpPr>
                <p:spPr>
                  <a:xfrm>
                    <a:off x="8382149" y="4833825"/>
                    <a:ext cx="104982" cy="104982"/>
                  </a:xfrm>
                  <a:prstGeom prst="ellipse">
                    <a:avLst/>
                  </a:prstGeom>
                  <a:noFill/>
                  <a:ln w="12700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457" name="그래픽 456" descr="닫기">
                    <a:extLst>
                      <a:ext uri="{FF2B5EF4-FFF2-40B4-BE49-F238E27FC236}">
                        <a16:creationId xmlns:a16="http://schemas.microsoft.com/office/drawing/2014/main" id="{B51BC397-7EA4-4A51-9DFC-9128B9C1F7E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96DAC541-7B7A-43D3-8B79-37D633B846F1}">
                        <asvg:svgBlip xmlns:asvg="http://schemas.microsoft.com/office/drawing/2016/SVG/main" r:embed="rId26"/>
                      </a:ext>
                    </a:extLst>
                  </a:blip>
                  <a:stretch>
                    <a:fillRect/>
                  </a:stretch>
                </p:blipFill>
                <p:spPr>
                  <a:xfrm rot="2700000">
                    <a:off x="8402710" y="4854386"/>
                    <a:ext cx="63859" cy="63859"/>
                  </a:xfrm>
                  <a:prstGeom prst="rect">
                    <a:avLst/>
                  </a:prstGeom>
                </p:spPr>
              </p:pic>
            </p:grpSp>
          </p:grpSp>
        </p:grpSp>
      </p:grp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A3757C77-A3EE-4578-B401-2492F619147C}"/>
              </a:ext>
            </a:extLst>
          </p:cNvPr>
          <p:cNvGrpSpPr/>
          <p:nvPr/>
        </p:nvGrpSpPr>
        <p:grpSpPr>
          <a:xfrm>
            <a:off x="8051599" y="5970248"/>
            <a:ext cx="1317288" cy="285412"/>
            <a:chOff x="8051599" y="2238818"/>
            <a:chExt cx="1317288" cy="285412"/>
          </a:xfrm>
        </p:grpSpPr>
        <p:grpSp>
          <p:nvGrpSpPr>
            <p:cNvPr id="505" name="그룹 504">
              <a:extLst>
                <a:ext uri="{FF2B5EF4-FFF2-40B4-BE49-F238E27FC236}">
                  <a16:creationId xmlns:a16="http://schemas.microsoft.com/office/drawing/2014/main" id="{E5B65B1B-5D99-4C1E-9AEF-CD7F6C86E7DB}"/>
                </a:ext>
              </a:extLst>
            </p:cNvPr>
            <p:cNvGrpSpPr/>
            <p:nvPr/>
          </p:nvGrpSpPr>
          <p:grpSpPr>
            <a:xfrm>
              <a:off x="8741846" y="2238818"/>
              <a:ext cx="281917" cy="285412"/>
              <a:chOff x="6284958" y="3632365"/>
              <a:chExt cx="513408" cy="513408"/>
            </a:xfrm>
          </p:grpSpPr>
          <p:sp>
            <p:nvSpPr>
              <p:cNvPr id="521" name="Oval">
                <a:extLst>
                  <a:ext uri="{FF2B5EF4-FFF2-40B4-BE49-F238E27FC236}">
                    <a16:creationId xmlns:a16="http://schemas.microsoft.com/office/drawing/2014/main" id="{494819B3-A514-4CD0-83BE-8F942E3551BE}"/>
                  </a:ext>
                </a:extLst>
              </p:cNvPr>
              <p:cNvSpPr/>
              <p:nvPr/>
            </p:nvSpPr>
            <p:spPr>
              <a:xfrm>
                <a:off x="6284958" y="3632365"/>
                <a:ext cx="513408" cy="513408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22" name="Create">
                <a:extLst>
                  <a:ext uri="{FF2B5EF4-FFF2-40B4-BE49-F238E27FC236}">
                    <a16:creationId xmlns:a16="http://schemas.microsoft.com/office/drawing/2014/main" id="{DC78C1E6-FA14-4EEC-99BE-FD0A5C08899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423965" y="3772514"/>
                <a:ext cx="235396" cy="233110"/>
              </a:xfrm>
              <a:custGeom>
                <a:avLst/>
                <a:gdLst>
                  <a:gd name="T0" fmla="*/ 612 w 672"/>
                  <a:gd name="T1" fmla="*/ 0 h 666"/>
                  <a:gd name="T2" fmla="*/ 573 w 672"/>
                  <a:gd name="T3" fmla="*/ 16 h 666"/>
                  <a:gd name="T4" fmla="*/ 564 w 672"/>
                  <a:gd name="T5" fmla="*/ 25 h 666"/>
                  <a:gd name="T6" fmla="*/ 641 w 672"/>
                  <a:gd name="T7" fmla="*/ 102 h 666"/>
                  <a:gd name="T8" fmla="*/ 651 w 672"/>
                  <a:gd name="T9" fmla="*/ 93 h 666"/>
                  <a:gd name="T10" fmla="*/ 651 w 672"/>
                  <a:gd name="T11" fmla="*/ 16 h 666"/>
                  <a:gd name="T12" fmla="*/ 612 w 672"/>
                  <a:gd name="T13" fmla="*/ 0 h 666"/>
                  <a:gd name="T14" fmla="*/ 548 w 672"/>
                  <a:gd name="T15" fmla="*/ 41 h 666"/>
                  <a:gd name="T16" fmla="*/ 192 w 672"/>
                  <a:gd name="T17" fmla="*/ 399 h 666"/>
                  <a:gd name="T18" fmla="*/ 188 w 672"/>
                  <a:gd name="T19" fmla="*/ 405 h 666"/>
                  <a:gd name="T20" fmla="*/ 174 w 672"/>
                  <a:gd name="T21" fmla="*/ 477 h 666"/>
                  <a:gd name="T22" fmla="*/ 189 w 672"/>
                  <a:gd name="T23" fmla="*/ 493 h 666"/>
                  <a:gd name="T24" fmla="*/ 261 w 672"/>
                  <a:gd name="T25" fmla="*/ 478 h 666"/>
                  <a:gd name="T26" fmla="*/ 268 w 672"/>
                  <a:gd name="T27" fmla="*/ 474 h 666"/>
                  <a:gd name="T28" fmla="*/ 625 w 672"/>
                  <a:gd name="T29" fmla="*/ 119 h 666"/>
                  <a:gd name="T30" fmla="*/ 607 w 672"/>
                  <a:gd name="T31" fmla="*/ 100 h 666"/>
                  <a:gd name="T32" fmla="*/ 253 w 672"/>
                  <a:gd name="T33" fmla="*/ 452 h 666"/>
                  <a:gd name="T34" fmla="*/ 215 w 672"/>
                  <a:gd name="T35" fmla="*/ 413 h 666"/>
                  <a:gd name="T36" fmla="*/ 567 w 672"/>
                  <a:gd name="T37" fmla="*/ 60 h 666"/>
                  <a:gd name="T38" fmla="*/ 548 w 672"/>
                  <a:gd name="T39" fmla="*/ 41 h 666"/>
                  <a:gd name="T40" fmla="*/ 13 w 672"/>
                  <a:gd name="T41" fmla="*/ 80 h 666"/>
                  <a:gd name="T42" fmla="*/ 0 w 672"/>
                  <a:gd name="T43" fmla="*/ 93 h 666"/>
                  <a:gd name="T44" fmla="*/ 0 w 672"/>
                  <a:gd name="T45" fmla="*/ 653 h 666"/>
                  <a:gd name="T46" fmla="*/ 13 w 672"/>
                  <a:gd name="T47" fmla="*/ 666 h 666"/>
                  <a:gd name="T48" fmla="*/ 573 w 672"/>
                  <a:gd name="T49" fmla="*/ 666 h 666"/>
                  <a:gd name="T50" fmla="*/ 587 w 672"/>
                  <a:gd name="T51" fmla="*/ 653 h 666"/>
                  <a:gd name="T52" fmla="*/ 587 w 672"/>
                  <a:gd name="T53" fmla="*/ 186 h 666"/>
                  <a:gd name="T54" fmla="*/ 560 w 672"/>
                  <a:gd name="T55" fmla="*/ 213 h 666"/>
                  <a:gd name="T56" fmla="*/ 560 w 672"/>
                  <a:gd name="T57" fmla="*/ 640 h 666"/>
                  <a:gd name="T58" fmla="*/ 27 w 672"/>
                  <a:gd name="T59" fmla="*/ 640 h 666"/>
                  <a:gd name="T60" fmla="*/ 27 w 672"/>
                  <a:gd name="T61" fmla="*/ 106 h 666"/>
                  <a:gd name="T62" fmla="*/ 453 w 672"/>
                  <a:gd name="T63" fmla="*/ 106 h 666"/>
                  <a:gd name="T64" fmla="*/ 480 w 672"/>
                  <a:gd name="T65" fmla="*/ 80 h 666"/>
                  <a:gd name="T66" fmla="*/ 13 w 672"/>
                  <a:gd name="T67" fmla="*/ 80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72" h="666">
                    <a:moveTo>
                      <a:pt x="612" y="0"/>
                    </a:moveTo>
                    <a:cubicBezTo>
                      <a:pt x="598" y="0"/>
                      <a:pt x="584" y="5"/>
                      <a:pt x="573" y="16"/>
                    </a:cubicBezTo>
                    <a:lnTo>
                      <a:pt x="564" y="25"/>
                    </a:lnTo>
                    <a:lnTo>
                      <a:pt x="641" y="102"/>
                    </a:lnTo>
                    <a:lnTo>
                      <a:pt x="651" y="93"/>
                    </a:lnTo>
                    <a:cubicBezTo>
                      <a:pt x="672" y="72"/>
                      <a:pt x="672" y="37"/>
                      <a:pt x="651" y="16"/>
                    </a:cubicBezTo>
                    <a:cubicBezTo>
                      <a:pt x="640" y="5"/>
                      <a:pt x="626" y="0"/>
                      <a:pt x="612" y="0"/>
                    </a:cubicBezTo>
                    <a:close/>
                    <a:moveTo>
                      <a:pt x="548" y="41"/>
                    </a:moveTo>
                    <a:lnTo>
                      <a:pt x="192" y="399"/>
                    </a:lnTo>
                    <a:cubicBezTo>
                      <a:pt x="190" y="400"/>
                      <a:pt x="189" y="403"/>
                      <a:pt x="188" y="405"/>
                    </a:cubicBezTo>
                    <a:lnTo>
                      <a:pt x="174" y="477"/>
                    </a:lnTo>
                    <a:cubicBezTo>
                      <a:pt x="172" y="486"/>
                      <a:pt x="180" y="494"/>
                      <a:pt x="189" y="493"/>
                    </a:cubicBezTo>
                    <a:lnTo>
                      <a:pt x="261" y="478"/>
                    </a:lnTo>
                    <a:cubicBezTo>
                      <a:pt x="264" y="478"/>
                      <a:pt x="266" y="476"/>
                      <a:pt x="268" y="474"/>
                    </a:cubicBezTo>
                    <a:lnTo>
                      <a:pt x="625" y="119"/>
                    </a:lnTo>
                    <a:lnTo>
                      <a:pt x="607" y="100"/>
                    </a:lnTo>
                    <a:lnTo>
                      <a:pt x="253" y="452"/>
                    </a:lnTo>
                    <a:lnTo>
                      <a:pt x="215" y="413"/>
                    </a:lnTo>
                    <a:lnTo>
                      <a:pt x="567" y="60"/>
                    </a:lnTo>
                    <a:lnTo>
                      <a:pt x="548" y="41"/>
                    </a:lnTo>
                    <a:close/>
                    <a:moveTo>
                      <a:pt x="13" y="80"/>
                    </a:moveTo>
                    <a:cubicBezTo>
                      <a:pt x="5" y="80"/>
                      <a:pt x="0" y="85"/>
                      <a:pt x="0" y="93"/>
                    </a:cubicBezTo>
                    <a:lnTo>
                      <a:pt x="0" y="653"/>
                    </a:lnTo>
                    <a:cubicBezTo>
                      <a:pt x="0" y="661"/>
                      <a:pt x="5" y="666"/>
                      <a:pt x="13" y="666"/>
                    </a:cubicBezTo>
                    <a:lnTo>
                      <a:pt x="573" y="666"/>
                    </a:lnTo>
                    <a:cubicBezTo>
                      <a:pt x="581" y="666"/>
                      <a:pt x="587" y="661"/>
                      <a:pt x="587" y="653"/>
                    </a:cubicBezTo>
                    <a:lnTo>
                      <a:pt x="587" y="186"/>
                    </a:lnTo>
                    <a:lnTo>
                      <a:pt x="560" y="213"/>
                    </a:lnTo>
                    <a:lnTo>
                      <a:pt x="560" y="640"/>
                    </a:lnTo>
                    <a:lnTo>
                      <a:pt x="27" y="640"/>
                    </a:lnTo>
                    <a:lnTo>
                      <a:pt x="27" y="106"/>
                    </a:lnTo>
                    <a:lnTo>
                      <a:pt x="453" y="106"/>
                    </a:lnTo>
                    <a:lnTo>
                      <a:pt x="480" y="80"/>
                    </a:lnTo>
                    <a:lnTo>
                      <a:pt x="13" y="8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06" name="그룹 505">
              <a:extLst>
                <a:ext uri="{FF2B5EF4-FFF2-40B4-BE49-F238E27FC236}">
                  <a16:creationId xmlns:a16="http://schemas.microsoft.com/office/drawing/2014/main" id="{94755AFC-3327-4390-A00C-C1AD9498A37B}"/>
                </a:ext>
              </a:extLst>
            </p:cNvPr>
            <p:cNvGrpSpPr/>
            <p:nvPr/>
          </p:nvGrpSpPr>
          <p:grpSpPr>
            <a:xfrm>
              <a:off x="8396723" y="2238818"/>
              <a:ext cx="281917" cy="285412"/>
              <a:chOff x="6603234" y="4517407"/>
              <a:chExt cx="488446" cy="488446"/>
            </a:xfrm>
          </p:grpSpPr>
          <p:sp>
            <p:nvSpPr>
              <p:cNvPr id="519" name="Oval">
                <a:extLst>
                  <a:ext uri="{FF2B5EF4-FFF2-40B4-BE49-F238E27FC236}">
                    <a16:creationId xmlns:a16="http://schemas.microsoft.com/office/drawing/2014/main" id="{C52A2B1B-CD34-44F7-B558-6BC238709F20}"/>
                  </a:ext>
                </a:extLst>
              </p:cNvPr>
              <p:cNvSpPr/>
              <p:nvPr/>
            </p:nvSpPr>
            <p:spPr>
              <a:xfrm>
                <a:off x="660323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20" name="Freeform 130">
                <a:extLst>
                  <a:ext uri="{FF2B5EF4-FFF2-40B4-BE49-F238E27FC236}">
                    <a16:creationId xmlns:a16="http://schemas.microsoft.com/office/drawing/2014/main" id="{3BA858D1-42DE-4800-932B-55C95E0D8F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627" y="4693214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</p:grpSp>
        <p:grpSp>
          <p:nvGrpSpPr>
            <p:cNvPr id="507" name="그룹 506">
              <a:extLst>
                <a:ext uri="{FF2B5EF4-FFF2-40B4-BE49-F238E27FC236}">
                  <a16:creationId xmlns:a16="http://schemas.microsoft.com/office/drawing/2014/main" id="{13C27F18-65A0-49F7-AA2F-C4044443BCF0}"/>
                </a:ext>
              </a:extLst>
            </p:cNvPr>
            <p:cNvGrpSpPr/>
            <p:nvPr/>
          </p:nvGrpSpPr>
          <p:grpSpPr>
            <a:xfrm>
              <a:off x="8051599" y="2238818"/>
              <a:ext cx="281917" cy="285412"/>
              <a:chOff x="6001254" y="4517407"/>
              <a:chExt cx="488446" cy="488446"/>
            </a:xfrm>
          </p:grpSpPr>
          <p:sp>
            <p:nvSpPr>
              <p:cNvPr id="517" name="Oval">
                <a:extLst>
                  <a:ext uri="{FF2B5EF4-FFF2-40B4-BE49-F238E27FC236}">
                    <a16:creationId xmlns:a16="http://schemas.microsoft.com/office/drawing/2014/main" id="{3FFDE9E5-AD91-46F9-B723-372BEA65C263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18" name="Phone">
                <a:extLst>
                  <a:ext uri="{FF2B5EF4-FFF2-40B4-BE49-F238E27FC236}">
                    <a16:creationId xmlns:a16="http://schemas.microsoft.com/office/drawing/2014/main" id="{C41FA7E0-8BD2-4C88-A61A-CD49A10B2E9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08" name="그룹 507">
              <a:extLst>
                <a:ext uri="{FF2B5EF4-FFF2-40B4-BE49-F238E27FC236}">
                  <a16:creationId xmlns:a16="http://schemas.microsoft.com/office/drawing/2014/main" id="{3F31DE07-4412-47C0-9DB0-FCA568DB4ADE}"/>
                </a:ext>
              </a:extLst>
            </p:cNvPr>
            <p:cNvGrpSpPr/>
            <p:nvPr/>
          </p:nvGrpSpPr>
          <p:grpSpPr>
            <a:xfrm>
              <a:off x="9086970" y="2238818"/>
              <a:ext cx="281917" cy="285412"/>
              <a:chOff x="8097032" y="4517407"/>
              <a:chExt cx="488446" cy="488446"/>
            </a:xfrm>
          </p:grpSpPr>
          <p:sp>
            <p:nvSpPr>
              <p:cNvPr id="509" name="Oval">
                <a:extLst>
                  <a:ext uri="{FF2B5EF4-FFF2-40B4-BE49-F238E27FC236}">
                    <a16:creationId xmlns:a16="http://schemas.microsoft.com/office/drawing/2014/main" id="{72B80CB0-4CD9-4D29-8293-74FD9F15A57E}"/>
                  </a:ext>
                </a:extLst>
              </p:cNvPr>
              <p:cNvSpPr/>
              <p:nvPr/>
            </p:nvSpPr>
            <p:spPr>
              <a:xfrm>
                <a:off x="8097032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510" name="그룹 509">
                <a:extLst>
                  <a:ext uri="{FF2B5EF4-FFF2-40B4-BE49-F238E27FC236}">
                    <a16:creationId xmlns:a16="http://schemas.microsoft.com/office/drawing/2014/main" id="{D844A3C2-5C3F-4574-9268-D84366F3D1DB}"/>
                  </a:ext>
                </a:extLst>
              </p:cNvPr>
              <p:cNvGrpSpPr/>
              <p:nvPr/>
            </p:nvGrpSpPr>
            <p:grpSpPr>
              <a:xfrm>
                <a:off x="8206228" y="4636944"/>
                <a:ext cx="270054" cy="295513"/>
                <a:chOff x="8195379" y="4636944"/>
                <a:chExt cx="270054" cy="295513"/>
              </a:xfrm>
            </p:grpSpPr>
            <p:grpSp>
              <p:nvGrpSpPr>
                <p:cNvPr id="511" name="그룹 510">
                  <a:extLst>
                    <a:ext uri="{FF2B5EF4-FFF2-40B4-BE49-F238E27FC236}">
                      <a16:creationId xmlns:a16="http://schemas.microsoft.com/office/drawing/2014/main" id="{CC6D25C6-030A-418D-8F2E-90928D2D20C9}"/>
                    </a:ext>
                  </a:extLst>
                </p:cNvPr>
                <p:cNvGrpSpPr/>
                <p:nvPr/>
              </p:nvGrpSpPr>
              <p:grpSpPr>
                <a:xfrm>
                  <a:off x="8195379" y="4636944"/>
                  <a:ext cx="217562" cy="249372"/>
                  <a:chOff x="7971802" y="-2010646"/>
                  <a:chExt cx="1254159" cy="1437547"/>
                </a:xfrm>
                <a:noFill/>
              </p:grpSpPr>
              <p:sp>
                <p:nvSpPr>
                  <p:cNvPr id="515" name="자유형: 도형 514">
                    <a:extLst>
                      <a:ext uri="{FF2B5EF4-FFF2-40B4-BE49-F238E27FC236}">
                        <a16:creationId xmlns:a16="http://schemas.microsoft.com/office/drawing/2014/main" id="{908CF8C2-EC92-4628-89A0-ECF861FB3A5A}"/>
                      </a:ext>
                    </a:extLst>
                  </p:cNvPr>
                  <p:cNvSpPr/>
                  <p:nvPr/>
                </p:nvSpPr>
                <p:spPr>
                  <a:xfrm>
                    <a:off x="7971802" y="-2010646"/>
                    <a:ext cx="116559" cy="1437547"/>
                  </a:xfrm>
                  <a:custGeom>
                    <a:avLst/>
                    <a:gdLst>
                      <a:gd name="connsiteX0" fmla="*/ 0 w 116557"/>
                      <a:gd name="connsiteY0" fmla="*/ 0 h 1437547"/>
                      <a:gd name="connsiteX1" fmla="*/ 116557 w 116557"/>
                      <a:gd name="connsiteY1" fmla="*/ 0 h 1437547"/>
                      <a:gd name="connsiteX2" fmla="*/ 116557 w 116557"/>
                      <a:gd name="connsiteY2" fmla="*/ 1437547 h 1437547"/>
                      <a:gd name="connsiteX3" fmla="*/ 0 w 116557"/>
                      <a:gd name="connsiteY3" fmla="*/ 1437547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557" h="1437547">
                        <a:moveTo>
                          <a:pt x="0" y="0"/>
                        </a:moveTo>
                        <a:lnTo>
                          <a:pt x="116557" y="0"/>
                        </a:lnTo>
                        <a:lnTo>
                          <a:pt x="116557" y="1437547"/>
                        </a:lnTo>
                        <a:lnTo>
                          <a:pt x="0" y="14375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 dirty="0"/>
                  </a:p>
                </p:txBody>
              </p:sp>
              <p:sp>
                <p:nvSpPr>
                  <p:cNvPr id="516" name="자유형: 도형 515">
                    <a:extLst>
                      <a:ext uri="{FF2B5EF4-FFF2-40B4-BE49-F238E27FC236}">
                        <a16:creationId xmlns:a16="http://schemas.microsoft.com/office/drawing/2014/main" id="{52F755BD-A69D-49D4-BA24-33132545524F}"/>
                      </a:ext>
                    </a:extLst>
                  </p:cNvPr>
                  <p:cNvSpPr/>
                  <p:nvPr/>
                </p:nvSpPr>
                <p:spPr>
                  <a:xfrm>
                    <a:off x="8235226" y="-2010646"/>
                    <a:ext cx="990735" cy="1437547"/>
                  </a:xfrm>
                  <a:custGeom>
                    <a:avLst/>
                    <a:gdLst>
                      <a:gd name="connsiteX0" fmla="*/ 913031 w 990735"/>
                      <a:gd name="connsiteY0" fmla="*/ 0 h 1437547"/>
                      <a:gd name="connsiteX1" fmla="*/ 0 w 990735"/>
                      <a:gd name="connsiteY1" fmla="*/ 0 h 1437547"/>
                      <a:gd name="connsiteX2" fmla="*/ 0 w 990735"/>
                      <a:gd name="connsiteY2" fmla="*/ 1437547 h 1437547"/>
                      <a:gd name="connsiteX3" fmla="*/ 913031 w 990735"/>
                      <a:gd name="connsiteY3" fmla="*/ 1437547 h 1437547"/>
                      <a:gd name="connsiteX4" fmla="*/ 990736 w 990735"/>
                      <a:gd name="connsiteY4" fmla="*/ 1359842 h 1437547"/>
                      <a:gd name="connsiteX5" fmla="*/ 990736 w 990735"/>
                      <a:gd name="connsiteY5" fmla="*/ 77705 h 1437547"/>
                      <a:gd name="connsiteX6" fmla="*/ 913031 w 990735"/>
                      <a:gd name="connsiteY6" fmla="*/ 0 h 1437547"/>
                      <a:gd name="connsiteX7" fmla="*/ 332188 w 990735"/>
                      <a:gd name="connsiteY7" fmla="*/ 545879 h 1437547"/>
                      <a:gd name="connsiteX8" fmla="*/ 479827 w 990735"/>
                      <a:gd name="connsiteY8" fmla="*/ 398239 h 1437547"/>
                      <a:gd name="connsiteX9" fmla="*/ 627466 w 990735"/>
                      <a:gd name="connsiteY9" fmla="*/ 545879 h 1437547"/>
                      <a:gd name="connsiteX10" fmla="*/ 479827 w 990735"/>
                      <a:gd name="connsiteY10" fmla="*/ 693519 h 1437547"/>
                      <a:gd name="connsiteX11" fmla="*/ 332188 w 990735"/>
                      <a:gd name="connsiteY11" fmla="*/ 545879 h 1437547"/>
                      <a:gd name="connsiteX12" fmla="*/ 777048 w 990735"/>
                      <a:gd name="connsiteY12" fmla="*/ 1029595 h 1437547"/>
                      <a:gd name="connsiteX13" fmla="*/ 182606 w 990735"/>
                      <a:gd name="connsiteY13" fmla="*/ 1029595 h 1437547"/>
                      <a:gd name="connsiteX14" fmla="*/ 182606 w 990735"/>
                      <a:gd name="connsiteY14" fmla="*/ 881955 h 1437547"/>
                      <a:gd name="connsiteX15" fmla="*/ 211745 w 990735"/>
                      <a:gd name="connsiteY15" fmla="*/ 821733 h 1437547"/>
                      <a:gd name="connsiteX16" fmla="*/ 357442 w 990735"/>
                      <a:gd name="connsiteY16" fmla="*/ 751798 h 1437547"/>
                      <a:gd name="connsiteX17" fmla="*/ 479827 w 990735"/>
                      <a:gd name="connsiteY17" fmla="*/ 732372 h 1437547"/>
                      <a:gd name="connsiteX18" fmla="*/ 602212 w 990735"/>
                      <a:gd name="connsiteY18" fmla="*/ 751798 h 1437547"/>
                      <a:gd name="connsiteX19" fmla="*/ 747908 w 990735"/>
                      <a:gd name="connsiteY19" fmla="*/ 821733 h 1437547"/>
                      <a:gd name="connsiteX20" fmla="*/ 777048 w 990735"/>
                      <a:gd name="connsiteY20" fmla="*/ 881955 h 1437547"/>
                      <a:gd name="connsiteX21" fmla="*/ 777048 w 990735"/>
                      <a:gd name="connsiteY21" fmla="*/ 1029595 h 143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990735" h="1437547">
                        <a:moveTo>
                          <a:pt x="913031" y="0"/>
                        </a:moveTo>
                        <a:lnTo>
                          <a:pt x="0" y="0"/>
                        </a:lnTo>
                        <a:lnTo>
                          <a:pt x="0" y="1437547"/>
                        </a:lnTo>
                        <a:lnTo>
                          <a:pt x="913031" y="1437547"/>
                        </a:lnTo>
                        <a:cubicBezTo>
                          <a:pt x="955768" y="1437547"/>
                          <a:pt x="990736" y="1402580"/>
                          <a:pt x="990736" y="1359842"/>
                        </a:cubicBezTo>
                        <a:lnTo>
                          <a:pt x="990736" y="77705"/>
                        </a:lnTo>
                        <a:cubicBezTo>
                          <a:pt x="990736" y="34967"/>
                          <a:pt x="955768" y="0"/>
                          <a:pt x="913031" y="0"/>
                        </a:cubicBezTo>
                        <a:close/>
                        <a:moveTo>
                          <a:pt x="332188" y="545879"/>
                        </a:moveTo>
                        <a:cubicBezTo>
                          <a:pt x="332188" y="464289"/>
                          <a:pt x="398237" y="398239"/>
                          <a:pt x="479827" y="398239"/>
                        </a:cubicBezTo>
                        <a:cubicBezTo>
                          <a:pt x="561417" y="398239"/>
                          <a:pt x="627466" y="464289"/>
                          <a:pt x="627466" y="545879"/>
                        </a:cubicBezTo>
                        <a:cubicBezTo>
                          <a:pt x="627466" y="627470"/>
                          <a:pt x="561417" y="693519"/>
                          <a:pt x="479827" y="693519"/>
                        </a:cubicBezTo>
                        <a:cubicBezTo>
                          <a:pt x="398237" y="693519"/>
                          <a:pt x="332188" y="629413"/>
                          <a:pt x="332188" y="545879"/>
                        </a:cubicBezTo>
                        <a:close/>
                        <a:moveTo>
                          <a:pt x="777048" y="1029595"/>
                        </a:moveTo>
                        <a:lnTo>
                          <a:pt x="182606" y="1029595"/>
                        </a:lnTo>
                        <a:lnTo>
                          <a:pt x="182606" y="881955"/>
                        </a:lnTo>
                        <a:cubicBezTo>
                          <a:pt x="182606" y="858643"/>
                          <a:pt x="194262" y="837274"/>
                          <a:pt x="211745" y="821733"/>
                        </a:cubicBezTo>
                        <a:cubicBezTo>
                          <a:pt x="256426" y="790651"/>
                          <a:pt x="304991" y="765397"/>
                          <a:pt x="357442" y="751798"/>
                        </a:cubicBezTo>
                        <a:cubicBezTo>
                          <a:pt x="398237" y="740143"/>
                          <a:pt x="439032" y="734315"/>
                          <a:pt x="479827" y="732372"/>
                        </a:cubicBezTo>
                        <a:cubicBezTo>
                          <a:pt x="520622" y="732372"/>
                          <a:pt x="563359" y="738200"/>
                          <a:pt x="602212" y="751798"/>
                        </a:cubicBezTo>
                        <a:cubicBezTo>
                          <a:pt x="654663" y="765397"/>
                          <a:pt x="703228" y="788708"/>
                          <a:pt x="747908" y="821733"/>
                        </a:cubicBezTo>
                        <a:cubicBezTo>
                          <a:pt x="765392" y="835331"/>
                          <a:pt x="777048" y="858643"/>
                          <a:pt x="777048" y="881955"/>
                        </a:cubicBezTo>
                        <a:lnTo>
                          <a:pt x="777048" y="102959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193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/>
                  </a:p>
                </p:txBody>
              </p:sp>
            </p:grpSp>
            <p:grpSp>
              <p:nvGrpSpPr>
                <p:cNvPr id="512" name="그룹 511">
                  <a:extLst>
                    <a:ext uri="{FF2B5EF4-FFF2-40B4-BE49-F238E27FC236}">
                      <a16:creationId xmlns:a16="http://schemas.microsoft.com/office/drawing/2014/main" id="{C77DFE9D-10F0-43A6-942C-65B963C1734A}"/>
                    </a:ext>
                  </a:extLst>
                </p:cNvPr>
                <p:cNvGrpSpPr/>
                <p:nvPr/>
              </p:nvGrpSpPr>
              <p:grpSpPr>
                <a:xfrm>
                  <a:off x="8360451" y="4827475"/>
                  <a:ext cx="104982" cy="104982"/>
                  <a:chOff x="8382149" y="4833825"/>
                  <a:chExt cx="104982" cy="104982"/>
                </a:xfrm>
              </p:grpSpPr>
              <p:sp>
                <p:nvSpPr>
                  <p:cNvPr id="513" name="Oval">
                    <a:extLst>
                      <a:ext uri="{FF2B5EF4-FFF2-40B4-BE49-F238E27FC236}">
                        <a16:creationId xmlns:a16="http://schemas.microsoft.com/office/drawing/2014/main" id="{FE02380D-76D3-471B-B6C4-5CC60B4809C5}"/>
                      </a:ext>
                    </a:extLst>
                  </p:cNvPr>
                  <p:cNvSpPr/>
                  <p:nvPr/>
                </p:nvSpPr>
                <p:spPr>
                  <a:xfrm>
                    <a:off x="8382149" y="4833825"/>
                    <a:ext cx="104982" cy="104982"/>
                  </a:xfrm>
                  <a:prstGeom prst="ellipse">
                    <a:avLst/>
                  </a:prstGeom>
                  <a:noFill/>
                  <a:ln w="12700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514" name="그래픽 513" descr="닫기">
                    <a:extLst>
                      <a:ext uri="{FF2B5EF4-FFF2-40B4-BE49-F238E27FC236}">
                        <a16:creationId xmlns:a16="http://schemas.microsoft.com/office/drawing/2014/main" id="{01B173DE-7CCF-4DDE-A30C-229FCB37D8A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96DAC541-7B7A-43D3-8B79-37D633B846F1}">
                        <asvg:svgBlip xmlns:asvg="http://schemas.microsoft.com/office/drawing/2016/SVG/main" r:embed="rId26"/>
                      </a:ext>
                    </a:extLst>
                  </a:blip>
                  <a:stretch>
                    <a:fillRect/>
                  </a:stretch>
                </p:blipFill>
                <p:spPr>
                  <a:xfrm rot="2700000">
                    <a:off x="8402710" y="4854386"/>
                    <a:ext cx="63859" cy="63859"/>
                  </a:xfrm>
                  <a:prstGeom prst="rect">
                    <a:avLst/>
                  </a:prstGeom>
                </p:spPr>
              </p:pic>
            </p:grpSp>
          </p:grpSp>
        </p:grpSp>
      </p:grpSp>
    </p:spTree>
    <p:extLst>
      <p:ext uri="{BB962C8B-B14F-4D97-AF65-F5344CB8AC3E}">
        <p14:creationId xmlns:p14="http://schemas.microsoft.com/office/powerpoint/2010/main" val="363484839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199;p25">
            <a:extLst>
              <a:ext uri="{FF2B5EF4-FFF2-40B4-BE49-F238E27FC236}">
                <a16:creationId xmlns:a16="http://schemas.microsoft.com/office/drawing/2014/main" id="{12BAEA98-D369-42E8-9F70-917B6DCFEC6A}"/>
              </a:ext>
            </a:extLst>
          </p:cNvPr>
          <p:cNvSpPr txBox="1"/>
          <p:nvPr/>
        </p:nvSpPr>
        <p:spPr>
          <a:xfrm>
            <a:off x="2890762" y="34394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전화 </a:t>
            </a: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985" dirty="0" err="1">
                <a:latin typeface="Malgun Gothic"/>
                <a:ea typeface="Malgun Gothic"/>
                <a:cs typeface="Malgun Gothic"/>
                <a:sym typeface="Malgun Gothic"/>
              </a:rPr>
              <a:t>통화중</a:t>
            </a:r>
            <a:endParaRPr lang="ko-KR" altLang="en-US" sz="985" dirty="0"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1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EBB3803-0214-40E2-8712-DCE0D842FCD1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3352" y="571499"/>
            <a:ext cx="9367998" cy="29746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50000"/>
              </a:lnSpc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67E4697D-CCC3-419B-B15B-E740361CEF5C}"/>
              </a:ext>
            </a:extLst>
          </p:cNvPr>
          <p:cNvSpPr/>
          <p:nvPr/>
        </p:nvSpPr>
        <p:spPr>
          <a:xfrm>
            <a:off x="225252" y="6438014"/>
            <a:ext cx="1169397" cy="254109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2020.06.11. PM 01.20</a:t>
            </a:r>
            <a:endParaRPr lang="en-US" altLang="ko-KR" sz="1200" dirty="0">
              <a:solidFill>
                <a:schemeClr val="tx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1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FFFECC9-73C4-4992-9707-861B3110206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63351" y="891681"/>
            <a:ext cx="1293199" cy="581581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17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19B48CB2-CA95-4D3A-9BAF-16C8580A79A0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6696134" y="891681"/>
            <a:ext cx="2835215" cy="581581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60" name="그룹 459">
            <a:extLst>
              <a:ext uri="{FF2B5EF4-FFF2-40B4-BE49-F238E27FC236}">
                <a16:creationId xmlns:a16="http://schemas.microsoft.com/office/drawing/2014/main" id="{41964500-C5B2-4898-B3FA-4D027E4A3B82}"/>
              </a:ext>
            </a:extLst>
          </p:cNvPr>
          <p:cNvGrpSpPr/>
          <p:nvPr/>
        </p:nvGrpSpPr>
        <p:grpSpPr>
          <a:xfrm>
            <a:off x="399720" y="1043438"/>
            <a:ext cx="820460" cy="559633"/>
            <a:chOff x="322193" y="1065608"/>
            <a:chExt cx="975514" cy="665395"/>
          </a:xfrm>
        </p:grpSpPr>
        <p:pic>
          <p:nvPicPr>
            <p:cNvPr id="461" name="Picture 2" descr="LG유플러스">
              <a:extLst>
                <a:ext uri="{FF2B5EF4-FFF2-40B4-BE49-F238E27FC236}">
                  <a16:creationId xmlns:a16="http://schemas.microsoft.com/office/drawing/2014/main" id="{6AF4CFDE-5335-47F0-8437-034B6435F7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2193" y="1065608"/>
              <a:ext cx="975514" cy="3088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62" name="직사각형 461">
              <a:extLst>
                <a:ext uri="{FF2B5EF4-FFF2-40B4-BE49-F238E27FC236}">
                  <a16:creationId xmlns:a16="http://schemas.microsoft.com/office/drawing/2014/main" id="{179592B2-5A63-4632-914D-942CE13EA770}"/>
                </a:ext>
              </a:extLst>
            </p:cNvPr>
            <p:cNvSpPr/>
            <p:nvPr/>
          </p:nvSpPr>
          <p:spPr>
            <a:xfrm>
              <a:off x="489679" y="1284707"/>
              <a:ext cx="640541" cy="446296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lnSpc>
                  <a:spcPct val="150000"/>
                </a:lnSpc>
              </a:pPr>
              <a:r>
                <a:rPr lang="en-US" altLang="ko-KR" b="1" dirty="0"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BIZ</a:t>
              </a:r>
              <a:endParaRPr lang="en-US" altLang="ko-KR" sz="1000" kern="1200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463" name="Settings">
            <a:extLst>
              <a:ext uri="{FF2B5EF4-FFF2-40B4-BE49-F238E27FC236}">
                <a16:creationId xmlns:a16="http://schemas.microsoft.com/office/drawing/2014/main" id="{468590C9-011F-494F-BB53-5D8DE29297E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3316" y="5991499"/>
            <a:ext cx="253268" cy="253268"/>
          </a:xfrm>
          <a:custGeom>
            <a:avLst/>
            <a:gdLst>
              <a:gd name="T0" fmla="*/ 570 w 1306"/>
              <a:gd name="T1" fmla="*/ 0 h 1306"/>
              <a:gd name="T2" fmla="*/ 538 w 1306"/>
              <a:gd name="T3" fmla="*/ 193 h 1306"/>
              <a:gd name="T4" fmla="*/ 409 w 1306"/>
              <a:gd name="T5" fmla="*/ 245 h 1306"/>
              <a:gd name="T6" fmla="*/ 249 w 1306"/>
              <a:gd name="T7" fmla="*/ 132 h 1306"/>
              <a:gd name="T8" fmla="*/ 134 w 1306"/>
              <a:gd name="T9" fmla="*/ 247 h 1306"/>
              <a:gd name="T10" fmla="*/ 246 w 1306"/>
              <a:gd name="T11" fmla="*/ 407 h 1306"/>
              <a:gd name="T12" fmla="*/ 192 w 1306"/>
              <a:gd name="T13" fmla="*/ 537 h 1306"/>
              <a:gd name="T14" fmla="*/ 0 w 1306"/>
              <a:gd name="T15" fmla="*/ 569 h 1306"/>
              <a:gd name="T16" fmla="*/ 0 w 1306"/>
              <a:gd name="T17" fmla="*/ 732 h 1306"/>
              <a:gd name="T18" fmla="*/ 192 w 1306"/>
              <a:gd name="T19" fmla="*/ 766 h 1306"/>
              <a:gd name="T20" fmla="*/ 246 w 1306"/>
              <a:gd name="T21" fmla="*/ 897 h 1306"/>
              <a:gd name="T22" fmla="*/ 132 w 1306"/>
              <a:gd name="T23" fmla="*/ 1056 h 1306"/>
              <a:gd name="T24" fmla="*/ 248 w 1306"/>
              <a:gd name="T25" fmla="*/ 1172 h 1306"/>
              <a:gd name="T26" fmla="*/ 407 w 1306"/>
              <a:gd name="T27" fmla="*/ 1060 h 1306"/>
              <a:gd name="T28" fmla="*/ 538 w 1306"/>
              <a:gd name="T29" fmla="*/ 1112 h 1306"/>
              <a:gd name="T30" fmla="*/ 570 w 1306"/>
              <a:gd name="T31" fmla="*/ 1306 h 1306"/>
              <a:gd name="T32" fmla="*/ 733 w 1306"/>
              <a:gd name="T33" fmla="*/ 1306 h 1306"/>
              <a:gd name="T34" fmla="*/ 767 w 1306"/>
              <a:gd name="T35" fmla="*/ 1112 h 1306"/>
              <a:gd name="T36" fmla="*/ 897 w 1306"/>
              <a:gd name="T37" fmla="*/ 1058 h 1306"/>
              <a:gd name="T38" fmla="*/ 1058 w 1306"/>
              <a:gd name="T39" fmla="*/ 1172 h 1306"/>
              <a:gd name="T40" fmla="*/ 1174 w 1306"/>
              <a:gd name="T41" fmla="*/ 1056 h 1306"/>
              <a:gd name="T42" fmla="*/ 1058 w 1306"/>
              <a:gd name="T43" fmla="*/ 897 h 1306"/>
              <a:gd name="T44" fmla="*/ 1111 w 1306"/>
              <a:gd name="T45" fmla="*/ 768 h 1306"/>
              <a:gd name="T46" fmla="*/ 1306 w 1306"/>
              <a:gd name="T47" fmla="*/ 732 h 1306"/>
              <a:gd name="T48" fmla="*/ 1306 w 1306"/>
              <a:gd name="T49" fmla="*/ 569 h 1306"/>
              <a:gd name="T50" fmla="*/ 1111 w 1306"/>
              <a:gd name="T51" fmla="*/ 537 h 1306"/>
              <a:gd name="T52" fmla="*/ 1058 w 1306"/>
              <a:gd name="T53" fmla="*/ 408 h 1306"/>
              <a:gd name="T54" fmla="*/ 1172 w 1306"/>
              <a:gd name="T55" fmla="*/ 247 h 1306"/>
              <a:gd name="T56" fmla="*/ 1055 w 1306"/>
              <a:gd name="T57" fmla="*/ 132 h 1306"/>
              <a:gd name="T58" fmla="*/ 896 w 1306"/>
              <a:gd name="T59" fmla="*/ 247 h 1306"/>
              <a:gd name="T60" fmla="*/ 767 w 1306"/>
              <a:gd name="T61" fmla="*/ 193 h 1306"/>
              <a:gd name="T62" fmla="*/ 733 w 1306"/>
              <a:gd name="T63" fmla="*/ 0 h 1306"/>
              <a:gd name="T64" fmla="*/ 570 w 1306"/>
              <a:gd name="T65" fmla="*/ 0 h 1306"/>
              <a:gd name="T66" fmla="*/ 653 w 1306"/>
              <a:gd name="T67" fmla="*/ 298 h 1306"/>
              <a:gd name="T68" fmla="*/ 1006 w 1306"/>
              <a:gd name="T69" fmla="*/ 653 h 1306"/>
              <a:gd name="T70" fmla="*/ 653 w 1306"/>
              <a:gd name="T71" fmla="*/ 1007 h 1306"/>
              <a:gd name="T72" fmla="*/ 299 w 1306"/>
              <a:gd name="T73" fmla="*/ 653 h 1306"/>
              <a:gd name="T74" fmla="*/ 653 w 1306"/>
              <a:gd name="T75" fmla="*/ 298 h 1306"/>
              <a:gd name="T76" fmla="*/ 653 w 1306"/>
              <a:gd name="T77" fmla="*/ 385 h 1306"/>
              <a:gd name="T78" fmla="*/ 385 w 1306"/>
              <a:gd name="T79" fmla="*/ 653 h 1306"/>
              <a:gd name="T80" fmla="*/ 653 w 1306"/>
              <a:gd name="T81" fmla="*/ 921 h 1306"/>
              <a:gd name="T82" fmla="*/ 919 w 1306"/>
              <a:gd name="T83" fmla="*/ 653 h 1306"/>
              <a:gd name="T84" fmla="*/ 653 w 1306"/>
              <a:gd name="T85" fmla="*/ 385 h 1306"/>
              <a:gd name="T86" fmla="*/ 651 w 1306"/>
              <a:gd name="T87" fmla="*/ 541 h 1306"/>
              <a:gd name="T88" fmla="*/ 763 w 1306"/>
              <a:gd name="T89" fmla="*/ 653 h 1306"/>
              <a:gd name="T90" fmla="*/ 651 w 1306"/>
              <a:gd name="T91" fmla="*/ 766 h 1306"/>
              <a:gd name="T92" fmla="*/ 538 w 1306"/>
              <a:gd name="T93" fmla="*/ 653 h 1306"/>
              <a:gd name="T94" fmla="*/ 651 w 1306"/>
              <a:gd name="T95" fmla="*/ 541 h 1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06" h="1306">
                <a:moveTo>
                  <a:pt x="570" y="0"/>
                </a:moveTo>
                <a:lnTo>
                  <a:pt x="538" y="193"/>
                </a:lnTo>
                <a:cubicBezTo>
                  <a:pt x="491" y="204"/>
                  <a:pt x="449" y="222"/>
                  <a:pt x="409" y="245"/>
                </a:cubicBezTo>
                <a:lnTo>
                  <a:pt x="249" y="132"/>
                </a:lnTo>
                <a:lnTo>
                  <a:pt x="134" y="247"/>
                </a:lnTo>
                <a:lnTo>
                  <a:pt x="246" y="407"/>
                </a:lnTo>
                <a:cubicBezTo>
                  <a:pt x="222" y="447"/>
                  <a:pt x="203" y="491"/>
                  <a:pt x="192" y="537"/>
                </a:cubicBezTo>
                <a:lnTo>
                  <a:pt x="0" y="569"/>
                </a:lnTo>
                <a:lnTo>
                  <a:pt x="0" y="732"/>
                </a:lnTo>
                <a:lnTo>
                  <a:pt x="192" y="766"/>
                </a:lnTo>
                <a:cubicBezTo>
                  <a:pt x="203" y="813"/>
                  <a:pt x="222" y="857"/>
                  <a:pt x="246" y="897"/>
                </a:cubicBezTo>
                <a:lnTo>
                  <a:pt x="132" y="1056"/>
                </a:lnTo>
                <a:lnTo>
                  <a:pt x="248" y="1172"/>
                </a:lnTo>
                <a:lnTo>
                  <a:pt x="407" y="1060"/>
                </a:lnTo>
                <a:cubicBezTo>
                  <a:pt x="447" y="1084"/>
                  <a:pt x="491" y="1101"/>
                  <a:pt x="538" y="1112"/>
                </a:cubicBezTo>
                <a:lnTo>
                  <a:pt x="570" y="1306"/>
                </a:lnTo>
                <a:lnTo>
                  <a:pt x="733" y="1306"/>
                </a:lnTo>
                <a:lnTo>
                  <a:pt x="767" y="1112"/>
                </a:lnTo>
                <a:cubicBezTo>
                  <a:pt x="813" y="1100"/>
                  <a:pt x="858" y="1082"/>
                  <a:pt x="897" y="1058"/>
                </a:cubicBezTo>
                <a:lnTo>
                  <a:pt x="1058" y="1172"/>
                </a:lnTo>
                <a:lnTo>
                  <a:pt x="1174" y="1056"/>
                </a:lnTo>
                <a:lnTo>
                  <a:pt x="1058" y="897"/>
                </a:lnTo>
                <a:cubicBezTo>
                  <a:pt x="1082" y="857"/>
                  <a:pt x="1100" y="814"/>
                  <a:pt x="1111" y="768"/>
                </a:cubicBezTo>
                <a:lnTo>
                  <a:pt x="1306" y="732"/>
                </a:lnTo>
                <a:lnTo>
                  <a:pt x="1306" y="569"/>
                </a:lnTo>
                <a:lnTo>
                  <a:pt x="1111" y="537"/>
                </a:lnTo>
                <a:cubicBezTo>
                  <a:pt x="1099" y="491"/>
                  <a:pt x="1082" y="448"/>
                  <a:pt x="1058" y="408"/>
                </a:cubicBezTo>
                <a:lnTo>
                  <a:pt x="1172" y="247"/>
                </a:lnTo>
                <a:lnTo>
                  <a:pt x="1055" y="132"/>
                </a:lnTo>
                <a:lnTo>
                  <a:pt x="896" y="247"/>
                </a:lnTo>
                <a:cubicBezTo>
                  <a:pt x="856" y="223"/>
                  <a:pt x="813" y="204"/>
                  <a:pt x="767" y="193"/>
                </a:cubicBezTo>
                <a:lnTo>
                  <a:pt x="733" y="0"/>
                </a:lnTo>
                <a:lnTo>
                  <a:pt x="570" y="0"/>
                </a:lnTo>
                <a:close/>
                <a:moveTo>
                  <a:pt x="653" y="298"/>
                </a:moveTo>
                <a:cubicBezTo>
                  <a:pt x="849" y="298"/>
                  <a:pt x="1006" y="457"/>
                  <a:pt x="1006" y="653"/>
                </a:cubicBezTo>
                <a:cubicBezTo>
                  <a:pt x="1006" y="848"/>
                  <a:pt x="849" y="1007"/>
                  <a:pt x="653" y="1007"/>
                </a:cubicBezTo>
                <a:cubicBezTo>
                  <a:pt x="457" y="1007"/>
                  <a:pt x="299" y="848"/>
                  <a:pt x="299" y="653"/>
                </a:cubicBezTo>
                <a:cubicBezTo>
                  <a:pt x="299" y="457"/>
                  <a:pt x="457" y="298"/>
                  <a:pt x="653" y="298"/>
                </a:cubicBezTo>
                <a:close/>
                <a:moveTo>
                  <a:pt x="653" y="385"/>
                </a:moveTo>
                <a:cubicBezTo>
                  <a:pt x="505" y="385"/>
                  <a:pt x="385" y="505"/>
                  <a:pt x="385" y="653"/>
                </a:cubicBezTo>
                <a:cubicBezTo>
                  <a:pt x="385" y="800"/>
                  <a:pt x="505" y="921"/>
                  <a:pt x="653" y="921"/>
                </a:cubicBezTo>
                <a:cubicBezTo>
                  <a:pt x="801" y="921"/>
                  <a:pt x="919" y="800"/>
                  <a:pt x="919" y="653"/>
                </a:cubicBezTo>
                <a:cubicBezTo>
                  <a:pt x="919" y="505"/>
                  <a:pt x="801" y="385"/>
                  <a:pt x="653" y="385"/>
                </a:cubicBezTo>
                <a:close/>
                <a:moveTo>
                  <a:pt x="651" y="541"/>
                </a:moveTo>
                <a:cubicBezTo>
                  <a:pt x="713" y="541"/>
                  <a:pt x="763" y="590"/>
                  <a:pt x="763" y="653"/>
                </a:cubicBezTo>
                <a:cubicBezTo>
                  <a:pt x="763" y="715"/>
                  <a:pt x="713" y="766"/>
                  <a:pt x="651" y="766"/>
                </a:cubicBezTo>
                <a:cubicBezTo>
                  <a:pt x="589" y="766"/>
                  <a:pt x="538" y="715"/>
                  <a:pt x="538" y="653"/>
                </a:cubicBezTo>
                <a:cubicBezTo>
                  <a:pt x="538" y="590"/>
                  <a:pt x="589" y="541"/>
                  <a:pt x="651" y="541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64" name="그룹 463">
            <a:extLst>
              <a:ext uri="{FF2B5EF4-FFF2-40B4-BE49-F238E27FC236}">
                <a16:creationId xmlns:a16="http://schemas.microsoft.com/office/drawing/2014/main" id="{3A6FD284-2A5C-48AB-8CB8-F660FB69860C}"/>
              </a:ext>
            </a:extLst>
          </p:cNvPr>
          <p:cNvGrpSpPr/>
          <p:nvPr/>
        </p:nvGrpSpPr>
        <p:grpSpPr>
          <a:xfrm>
            <a:off x="298523" y="1818162"/>
            <a:ext cx="1022855" cy="3269068"/>
            <a:chOff x="293254" y="1187748"/>
            <a:chExt cx="1022855" cy="3269068"/>
          </a:xfrm>
        </p:grpSpPr>
        <p:grpSp>
          <p:nvGrpSpPr>
            <p:cNvPr id="465" name="그룹 464">
              <a:extLst>
                <a:ext uri="{FF2B5EF4-FFF2-40B4-BE49-F238E27FC236}">
                  <a16:creationId xmlns:a16="http://schemas.microsoft.com/office/drawing/2014/main" id="{4E4F95C4-A283-4960-8464-01AC9EC0F6E8}"/>
                </a:ext>
              </a:extLst>
            </p:cNvPr>
            <p:cNvGrpSpPr/>
            <p:nvPr/>
          </p:nvGrpSpPr>
          <p:grpSpPr>
            <a:xfrm>
              <a:off x="293254" y="1187748"/>
              <a:ext cx="1022855" cy="426726"/>
              <a:chOff x="281894" y="1187748"/>
              <a:chExt cx="1022855" cy="426726"/>
            </a:xfrm>
          </p:grpSpPr>
          <p:sp>
            <p:nvSpPr>
              <p:cNvPr id="487" name="Oval 77">
                <a:extLst>
                  <a:ext uri="{FF2B5EF4-FFF2-40B4-BE49-F238E27FC236}">
                    <a16:creationId xmlns:a16="http://schemas.microsoft.com/office/drawing/2014/main" id="{3F71D7A7-50BA-4EBE-BAC4-97E302800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187748"/>
                <a:ext cx="426726" cy="42672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88" name="직사각형 487">
                <a:extLst>
                  <a:ext uri="{FF2B5EF4-FFF2-40B4-BE49-F238E27FC236}">
                    <a16:creationId xmlns:a16="http://schemas.microsoft.com/office/drawing/2014/main" id="{DB6DAE9F-1A1F-4719-9A19-8A29ED10F3BF}"/>
                  </a:ext>
                </a:extLst>
              </p:cNvPr>
              <p:cNvSpPr/>
              <p:nvPr/>
            </p:nvSpPr>
            <p:spPr>
              <a:xfrm>
                <a:off x="695490" y="1262612"/>
                <a:ext cx="609259" cy="276999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전화</a:t>
                </a:r>
                <a:endParaRPr kumimoji="1" lang="en-US" altLang="ko-KR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89" name="그래픽 87" descr="스피커폰">
                <a:extLst>
                  <a:ext uri="{FF2B5EF4-FFF2-40B4-BE49-F238E27FC236}">
                    <a16:creationId xmlns:a16="http://schemas.microsoft.com/office/drawing/2014/main" id="{96A1158B-7544-415E-A5D1-5C6E1517D0BF}"/>
                  </a:ext>
                </a:extLst>
              </p:cNvPr>
              <p:cNvGrpSpPr/>
              <p:nvPr/>
            </p:nvGrpSpPr>
            <p:grpSpPr>
              <a:xfrm>
                <a:off x="384311" y="1288311"/>
                <a:ext cx="221893" cy="216996"/>
                <a:chOff x="6293024" y="1697068"/>
                <a:chExt cx="427931" cy="418486"/>
              </a:xfrm>
              <a:solidFill>
                <a:srgbClr val="FFFFFF"/>
              </a:solidFill>
            </p:grpSpPr>
            <p:sp>
              <p:nvSpPr>
                <p:cNvPr id="490" name="자유형: 도형 489">
                  <a:extLst>
                    <a:ext uri="{FF2B5EF4-FFF2-40B4-BE49-F238E27FC236}">
                      <a16:creationId xmlns:a16="http://schemas.microsoft.com/office/drawing/2014/main" id="{3B8346F2-CC63-47F3-BAA4-C52E9BB3F86F}"/>
                    </a:ext>
                  </a:extLst>
                </p:cNvPr>
                <p:cNvSpPr/>
                <p:nvPr/>
              </p:nvSpPr>
              <p:spPr>
                <a:xfrm>
                  <a:off x="6293024" y="1758012"/>
                  <a:ext cx="356464" cy="357542"/>
                </a:xfrm>
                <a:custGeom>
                  <a:avLst/>
                  <a:gdLst>
                    <a:gd name="connsiteX0" fmla="*/ 289479 w 356464"/>
                    <a:gd name="connsiteY0" fmla="*/ 217999 h 357542"/>
                    <a:gd name="connsiteX1" fmla="*/ 262031 w 356464"/>
                    <a:gd name="connsiteY1" fmla="*/ 217756 h 357542"/>
                    <a:gd name="connsiteX2" fmla="*/ 261787 w 356464"/>
                    <a:gd name="connsiteY2" fmla="*/ 217999 h 357542"/>
                    <a:gd name="connsiteX3" fmla="*/ 228769 w 356464"/>
                    <a:gd name="connsiteY3" fmla="*/ 252395 h 357542"/>
                    <a:gd name="connsiteX4" fmla="*/ 215368 w 356464"/>
                    <a:gd name="connsiteY4" fmla="*/ 252395 h 357542"/>
                    <a:gd name="connsiteX5" fmla="*/ 104582 w 356464"/>
                    <a:gd name="connsiteY5" fmla="*/ 142057 h 357542"/>
                    <a:gd name="connsiteX6" fmla="*/ 104582 w 356464"/>
                    <a:gd name="connsiteY6" fmla="*/ 128656 h 357542"/>
                    <a:gd name="connsiteX7" fmla="*/ 138971 w 356464"/>
                    <a:gd name="connsiteY7" fmla="*/ 94702 h 357542"/>
                    <a:gd name="connsiteX8" fmla="*/ 139215 w 356464"/>
                    <a:gd name="connsiteY8" fmla="*/ 67254 h 357542"/>
                    <a:gd name="connsiteX9" fmla="*/ 138971 w 356464"/>
                    <a:gd name="connsiteY9" fmla="*/ 67011 h 357542"/>
                    <a:gd name="connsiteX10" fmla="*/ 77339 w 356464"/>
                    <a:gd name="connsiteY10" fmla="*/ 5807 h 357542"/>
                    <a:gd name="connsiteX11" fmla="*/ 63938 w 356464"/>
                    <a:gd name="connsiteY11" fmla="*/ 0 h 357542"/>
                    <a:gd name="connsiteX12" fmla="*/ 50095 w 356464"/>
                    <a:gd name="connsiteY12" fmla="*/ 5807 h 357542"/>
                    <a:gd name="connsiteX13" fmla="*/ 14810 w 356464"/>
                    <a:gd name="connsiteY13" fmla="*/ 41099 h 357542"/>
                    <a:gd name="connsiteX14" fmla="*/ 71 w 356464"/>
                    <a:gd name="connsiteY14" fmla="*/ 72818 h 357542"/>
                    <a:gd name="connsiteX15" fmla="*/ 10347 w 356464"/>
                    <a:gd name="connsiteY15" fmla="*/ 130891 h 357542"/>
                    <a:gd name="connsiteX16" fmla="*/ 37143 w 356464"/>
                    <a:gd name="connsiteY16" fmla="*/ 177797 h 357542"/>
                    <a:gd name="connsiteX17" fmla="*/ 173360 w 356464"/>
                    <a:gd name="connsiteY17" fmla="*/ 318509 h 357542"/>
                    <a:gd name="connsiteX18" fmla="*/ 201487 w 356464"/>
                    <a:gd name="connsiteY18" fmla="*/ 336379 h 357542"/>
                    <a:gd name="connsiteX19" fmla="*/ 272941 w 356464"/>
                    <a:gd name="connsiteY19" fmla="*/ 357374 h 357542"/>
                    <a:gd name="connsiteX20" fmla="*/ 277228 w 356464"/>
                    <a:gd name="connsiteY20" fmla="*/ 357543 h 357542"/>
                    <a:gd name="connsiteX21" fmla="*/ 318496 w 356464"/>
                    <a:gd name="connsiteY21" fmla="*/ 339504 h 357542"/>
                    <a:gd name="connsiteX22" fmla="*/ 350650 w 356464"/>
                    <a:gd name="connsiteY22" fmla="*/ 307343 h 357542"/>
                    <a:gd name="connsiteX23" fmla="*/ 356457 w 356464"/>
                    <a:gd name="connsiteY23" fmla="*/ 293494 h 357542"/>
                    <a:gd name="connsiteX24" fmla="*/ 351098 w 356464"/>
                    <a:gd name="connsiteY24" fmla="*/ 279645 h 357542"/>
                    <a:gd name="connsiteX25" fmla="*/ 59280 w 356464"/>
                    <a:gd name="connsiteY25" fmla="*/ 14992 h 357542"/>
                    <a:gd name="connsiteX26" fmla="*/ 63938 w 356464"/>
                    <a:gd name="connsiteY26" fmla="*/ 12992 h 357542"/>
                    <a:gd name="connsiteX27" fmla="*/ 68186 w 356464"/>
                    <a:gd name="connsiteY27" fmla="*/ 15025 h 357542"/>
                    <a:gd name="connsiteX28" fmla="*/ 129779 w 356464"/>
                    <a:gd name="connsiteY28" fmla="*/ 76189 h 357542"/>
                    <a:gd name="connsiteX29" fmla="*/ 130029 w 356464"/>
                    <a:gd name="connsiteY29" fmla="*/ 85271 h 357542"/>
                    <a:gd name="connsiteX30" fmla="*/ 129844 w 356464"/>
                    <a:gd name="connsiteY30" fmla="*/ 85459 h 357542"/>
                    <a:gd name="connsiteX31" fmla="*/ 118691 w 356464"/>
                    <a:gd name="connsiteY31" fmla="*/ 96502 h 357542"/>
                    <a:gd name="connsiteX32" fmla="*/ 48250 w 356464"/>
                    <a:gd name="connsiteY32" fmla="*/ 26035 h 357542"/>
                    <a:gd name="connsiteX33" fmla="*/ 309317 w 356464"/>
                    <a:gd name="connsiteY33" fmla="*/ 330319 h 357542"/>
                    <a:gd name="connsiteX34" fmla="*/ 309148 w 356464"/>
                    <a:gd name="connsiteY34" fmla="*/ 330487 h 357542"/>
                    <a:gd name="connsiteX35" fmla="*/ 308979 w 356464"/>
                    <a:gd name="connsiteY35" fmla="*/ 330663 h 357542"/>
                    <a:gd name="connsiteX36" fmla="*/ 277234 w 356464"/>
                    <a:gd name="connsiteY36" fmla="*/ 344551 h 357542"/>
                    <a:gd name="connsiteX37" fmla="*/ 273857 w 356464"/>
                    <a:gd name="connsiteY37" fmla="*/ 344415 h 357542"/>
                    <a:gd name="connsiteX38" fmla="*/ 207508 w 356464"/>
                    <a:gd name="connsiteY38" fmla="*/ 324862 h 357542"/>
                    <a:gd name="connsiteX39" fmla="*/ 181148 w 356464"/>
                    <a:gd name="connsiteY39" fmla="*/ 308116 h 357542"/>
                    <a:gd name="connsiteX40" fmla="*/ 181005 w 356464"/>
                    <a:gd name="connsiteY40" fmla="*/ 308012 h 357542"/>
                    <a:gd name="connsiteX41" fmla="*/ 180862 w 356464"/>
                    <a:gd name="connsiteY41" fmla="*/ 307908 h 357542"/>
                    <a:gd name="connsiteX42" fmla="*/ 47802 w 356464"/>
                    <a:gd name="connsiteY42" fmla="*/ 170366 h 357542"/>
                    <a:gd name="connsiteX43" fmla="*/ 22469 w 356464"/>
                    <a:gd name="connsiteY43" fmla="*/ 126116 h 357542"/>
                    <a:gd name="connsiteX44" fmla="*/ 13069 w 356464"/>
                    <a:gd name="connsiteY44" fmla="*/ 73682 h 357542"/>
                    <a:gd name="connsiteX45" fmla="*/ 13069 w 356464"/>
                    <a:gd name="connsiteY45" fmla="*/ 73487 h 357542"/>
                    <a:gd name="connsiteX46" fmla="*/ 13069 w 356464"/>
                    <a:gd name="connsiteY46" fmla="*/ 73299 h 357542"/>
                    <a:gd name="connsiteX47" fmla="*/ 23774 w 356464"/>
                    <a:gd name="connsiteY47" fmla="*/ 50518 h 357542"/>
                    <a:gd name="connsiteX48" fmla="*/ 23898 w 356464"/>
                    <a:gd name="connsiteY48" fmla="*/ 50401 h 357542"/>
                    <a:gd name="connsiteX49" fmla="*/ 24015 w 356464"/>
                    <a:gd name="connsiteY49" fmla="*/ 50284 h 357542"/>
                    <a:gd name="connsiteX50" fmla="*/ 39091 w 356464"/>
                    <a:gd name="connsiteY50" fmla="*/ 35214 h 357542"/>
                    <a:gd name="connsiteX51" fmla="*/ 109447 w 356464"/>
                    <a:gd name="connsiteY51" fmla="*/ 105596 h 357542"/>
                    <a:gd name="connsiteX52" fmla="*/ 95391 w 356464"/>
                    <a:gd name="connsiteY52" fmla="*/ 119471 h 357542"/>
                    <a:gd name="connsiteX53" fmla="*/ 95391 w 356464"/>
                    <a:gd name="connsiteY53" fmla="*/ 151262 h 357542"/>
                    <a:gd name="connsiteX54" fmla="*/ 206151 w 356464"/>
                    <a:gd name="connsiteY54" fmla="*/ 261580 h 357542"/>
                    <a:gd name="connsiteX55" fmla="*/ 238110 w 356464"/>
                    <a:gd name="connsiteY55" fmla="*/ 261398 h 357542"/>
                    <a:gd name="connsiteX56" fmla="*/ 251407 w 356464"/>
                    <a:gd name="connsiteY56" fmla="*/ 247555 h 357542"/>
                    <a:gd name="connsiteX57" fmla="*/ 321744 w 356464"/>
                    <a:gd name="connsiteY57" fmla="*/ 317899 h 357542"/>
                    <a:gd name="connsiteX58" fmla="*/ 341471 w 356464"/>
                    <a:gd name="connsiteY58" fmla="*/ 298158 h 357542"/>
                    <a:gd name="connsiteX59" fmla="*/ 330929 w 356464"/>
                    <a:gd name="connsiteY59" fmla="*/ 308688 h 357542"/>
                    <a:gd name="connsiteX60" fmla="*/ 260404 w 356464"/>
                    <a:gd name="connsiteY60" fmla="*/ 238188 h 357542"/>
                    <a:gd name="connsiteX61" fmla="*/ 270992 w 356464"/>
                    <a:gd name="connsiteY61" fmla="*/ 227185 h 357542"/>
                    <a:gd name="connsiteX62" fmla="*/ 280074 w 356464"/>
                    <a:gd name="connsiteY62" fmla="*/ 226952 h 357542"/>
                    <a:gd name="connsiteX63" fmla="*/ 280307 w 356464"/>
                    <a:gd name="connsiteY63" fmla="*/ 227185 h 357542"/>
                    <a:gd name="connsiteX64" fmla="*/ 341939 w 356464"/>
                    <a:gd name="connsiteY64" fmla="*/ 288836 h 357542"/>
                    <a:gd name="connsiteX65" fmla="*/ 341491 w 356464"/>
                    <a:gd name="connsiteY65" fmla="*/ 298158 h 357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356464" h="357542">
                      <a:moveTo>
                        <a:pt x="289479" y="217999"/>
                      </a:moveTo>
                      <a:cubicBezTo>
                        <a:pt x="281967" y="210353"/>
                        <a:pt x="269678" y="210243"/>
                        <a:pt x="262031" y="217756"/>
                      </a:cubicBezTo>
                      <a:cubicBezTo>
                        <a:pt x="261949" y="217836"/>
                        <a:pt x="261868" y="217918"/>
                        <a:pt x="261787" y="217999"/>
                      </a:cubicBezTo>
                      <a:lnTo>
                        <a:pt x="228769" y="252395"/>
                      </a:lnTo>
                      <a:cubicBezTo>
                        <a:pt x="225018" y="255971"/>
                        <a:pt x="219120" y="255971"/>
                        <a:pt x="215368" y="252395"/>
                      </a:cubicBezTo>
                      <a:lnTo>
                        <a:pt x="104582" y="142057"/>
                      </a:lnTo>
                      <a:cubicBezTo>
                        <a:pt x="101006" y="138306"/>
                        <a:pt x="101006" y="132407"/>
                        <a:pt x="104582" y="128656"/>
                      </a:cubicBezTo>
                      <a:lnTo>
                        <a:pt x="138971" y="94702"/>
                      </a:lnTo>
                      <a:cubicBezTo>
                        <a:pt x="146618" y="87190"/>
                        <a:pt x="146727" y="74901"/>
                        <a:pt x="139215" y="67254"/>
                      </a:cubicBezTo>
                      <a:cubicBezTo>
                        <a:pt x="139134" y="67173"/>
                        <a:pt x="139053" y="67091"/>
                        <a:pt x="138971" y="67011"/>
                      </a:cubicBezTo>
                      <a:lnTo>
                        <a:pt x="77339" y="5807"/>
                      </a:lnTo>
                      <a:cubicBezTo>
                        <a:pt x="73801" y="2197"/>
                        <a:pt x="68992" y="112"/>
                        <a:pt x="63938" y="0"/>
                      </a:cubicBezTo>
                      <a:cubicBezTo>
                        <a:pt x="58754" y="108"/>
                        <a:pt x="53804" y="2184"/>
                        <a:pt x="50095" y="5807"/>
                      </a:cubicBezTo>
                      <a:lnTo>
                        <a:pt x="14810" y="41099"/>
                      </a:lnTo>
                      <a:cubicBezTo>
                        <a:pt x="5917" y="49322"/>
                        <a:pt x="621" y="60718"/>
                        <a:pt x="71" y="72818"/>
                      </a:cubicBezTo>
                      <a:cubicBezTo>
                        <a:pt x="-553" y="92678"/>
                        <a:pt x="2945" y="112451"/>
                        <a:pt x="10347" y="130891"/>
                      </a:cubicBezTo>
                      <a:cubicBezTo>
                        <a:pt x="17695" y="147379"/>
                        <a:pt x="26672" y="163092"/>
                        <a:pt x="37143" y="177797"/>
                      </a:cubicBezTo>
                      <a:cubicBezTo>
                        <a:pt x="73544" y="232650"/>
                        <a:pt x="119717" y="280346"/>
                        <a:pt x="173360" y="318509"/>
                      </a:cubicBezTo>
                      <a:cubicBezTo>
                        <a:pt x="182290" y="325139"/>
                        <a:pt x="191690" y="331112"/>
                        <a:pt x="201487" y="336379"/>
                      </a:cubicBezTo>
                      <a:cubicBezTo>
                        <a:pt x="223676" y="348049"/>
                        <a:pt x="247965" y="355186"/>
                        <a:pt x="272941" y="357374"/>
                      </a:cubicBezTo>
                      <a:cubicBezTo>
                        <a:pt x="274370" y="357491"/>
                        <a:pt x="275805" y="357543"/>
                        <a:pt x="277228" y="357543"/>
                      </a:cubicBezTo>
                      <a:cubicBezTo>
                        <a:pt x="292886" y="357493"/>
                        <a:pt x="307825" y="350964"/>
                        <a:pt x="318496" y="339504"/>
                      </a:cubicBezTo>
                      <a:lnTo>
                        <a:pt x="350650" y="307343"/>
                      </a:lnTo>
                      <a:cubicBezTo>
                        <a:pt x="354347" y="303681"/>
                        <a:pt x="356436" y="298698"/>
                        <a:pt x="356457" y="293494"/>
                      </a:cubicBezTo>
                      <a:cubicBezTo>
                        <a:pt x="356598" y="288346"/>
                        <a:pt x="354668" y="283357"/>
                        <a:pt x="351098" y="279645"/>
                      </a:cubicBezTo>
                      <a:close/>
                      <a:moveTo>
                        <a:pt x="59280" y="14992"/>
                      </a:moveTo>
                      <a:cubicBezTo>
                        <a:pt x="60553" y="13806"/>
                        <a:pt x="62200" y="13098"/>
                        <a:pt x="63938" y="12992"/>
                      </a:cubicBezTo>
                      <a:cubicBezTo>
                        <a:pt x="65557" y="13118"/>
                        <a:pt x="67072" y="13843"/>
                        <a:pt x="68186" y="15025"/>
                      </a:cubicBezTo>
                      <a:lnTo>
                        <a:pt x="129779" y="76189"/>
                      </a:lnTo>
                      <a:cubicBezTo>
                        <a:pt x="132356" y="78629"/>
                        <a:pt x="132468" y="82694"/>
                        <a:pt x="130029" y="85271"/>
                      </a:cubicBezTo>
                      <a:cubicBezTo>
                        <a:pt x="129969" y="85335"/>
                        <a:pt x="129907" y="85398"/>
                        <a:pt x="129844" y="85459"/>
                      </a:cubicBezTo>
                      <a:lnTo>
                        <a:pt x="118691" y="96502"/>
                      </a:lnTo>
                      <a:lnTo>
                        <a:pt x="48250" y="26035"/>
                      </a:lnTo>
                      <a:close/>
                      <a:moveTo>
                        <a:pt x="309317" y="330319"/>
                      </a:moveTo>
                      <a:lnTo>
                        <a:pt x="309148" y="330487"/>
                      </a:lnTo>
                      <a:lnTo>
                        <a:pt x="308979" y="330663"/>
                      </a:lnTo>
                      <a:cubicBezTo>
                        <a:pt x="300781" y="339493"/>
                        <a:pt x="289284" y="344523"/>
                        <a:pt x="277234" y="344551"/>
                      </a:cubicBezTo>
                      <a:cubicBezTo>
                        <a:pt x="276150" y="344551"/>
                        <a:pt x="275058" y="344512"/>
                        <a:pt x="273857" y="344415"/>
                      </a:cubicBezTo>
                      <a:cubicBezTo>
                        <a:pt x="250661" y="342370"/>
                        <a:pt x="228106" y="335722"/>
                        <a:pt x="207508" y="324862"/>
                      </a:cubicBezTo>
                      <a:cubicBezTo>
                        <a:pt x="198330" y="319921"/>
                        <a:pt x="189521" y="314325"/>
                        <a:pt x="181148" y="308116"/>
                      </a:cubicBezTo>
                      <a:lnTo>
                        <a:pt x="181005" y="308012"/>
                      </a:lnTo>
                      <a:lnTo>
                        <a:pt x="180862" y="307908"/>
                      </a:lnTo>
                      <a:cubicBezTo>
                        <a:pt x="128426" y="270636"/>
                        <a:pt x="83317" y="224007"/>
                        <a:pt x="47802" y="170366"/>
                      </a:cubicBezTo>
                      <a:cubicBezTo>
                        <a:pt x="37910" y="156493"/>
                        <a:pt x="29424" y="141670"/>
                        <a:pt x="22469" y="126116"/>
                      </a:cubicBezTo>
                      <a:cubicBezTo>
                        <a:pt x="15835" y="109450"/>
                        <a:pt x="12638" y="91615"/>
                        <a:pt x="13069" y="73682"/>
                      </a:cubicBezTo>
                      <a:lnTo>
                        <a:pt x="13069" y="73487"/>
                      </a:lnTo>
                      <a:lnTo>
                        <a:pt x="13069" y="73299"/>
                      </a:lnTo>
                      <a:cubicBezTo>
                        <a:pt x="13509" y="64594"/>
                        <a:pt x="17354" y="56412"/>
                        <a:pt x="23774" y="50518"/>
                      </a:cubicBezTo>
                      <a:lnTo>
                        <a:pt x="23898" y="50401"/>
                      </a:lnTo>
                      <a:lnTo>
                        <a:pt x="24015" y="50284"/>
                      </a:lnTo>
                      <a:lnTo>
                        <a:pt x="39091" y="35214"/>
                      </a:lnTo>
                      <a:lnTo>
                        <a:pt x="109447" y="105596"/>
                      </a:lnTo>
                      <a:lnTo>
                        <a:pt x="95391" y="119471"/>
                      </a:lnTo>
                      <a:cubicBezTo>
                        <a:pt x="86750" y="128307"/>
                        <a:pt x="86750" y="142426"/>
                        <a:pt x="95391" y="151262"/>
                      </a:cubicBezTo>
                      <a:lnTo>
                        <a:pt x="206151" y="261580"/>
                      </a:lnTo>
                      <a:cubicBezTo>
                        <a:pt x="215048" y="270302"/>
                        <a:pt x="229313" y="270221"/>
                        <a:pt x="238110" y="261398"/>
                      </a:cubicBezTo>
                      <a:lnTo>
                        <a:pt x="251407" y="247555"/>
                      </a:lnTo>
                      <a:lnTo>
                        <a:pt x="321744" y="317899"/>
                      </a:lnTo>
                      <a:close/>
                      <a:moveTo>
                        <a:pt x="341471" y="298158"/>
                      </a:moveTo>
                      <a:lnTo>
                        <a:pt x="330929" y="308688"/>
                      </a:lnTo>
                      <a:lnTo>
                        <a:pt x="260404" y="238188"/>
                      </a:lnTo>
                      <a:lnTo>
                        <a:pt x="270992" y="227185"/>
                      </a:lnTo>
                      <a:cubicBezTo>
                        <a:pt x="273436" y="224612"/>
                        <a:pt x="277502" y="224508"/>
                        <a:pt x="280074" y="226952"/>
                      </a:cubicBezTo>
                      <a:cubicBezTo>
                        <a:pt x="280154" y="227027"/>
                        <a:pt x="280231" y="227105"/>
                        <a:pt x="280307" y="227185"/>
                      </a:cubicBezTo>
                      <a:lnTo>
                        <a:pt x="341939" y="288836"/>
                      </a:lnTo>
                      <a:cubicBezTo>
                        <a:pt x="344175" y="291607"/>
                        <a:pt x="343982" y="295613"/>
                        <a:pt x="341491" y="29815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  <p:sp>
              <p:nvSpPr>
                <p:cNvPr id="491" name="자유형: 도형 490">
                  <a:extLst>
                    <a:ext uri="{FF2B5EF4-FFF2-40B4-BE49-F238E27FC236}">
                      <a16:creationId xmlns:a16="http://schemas.microsoft.com/office/drawing/2014/main" id="{700F98A5-7AC6-4E29-B413-87E8BCD1081B}"/>
                    </a:ext>
                  </a:extLst>
                </p:cNvPr>
                <p:cNvSpPr/>
                <p:nvPr/>
              </p:nvSpPr>
              <p:spPr>
                <a:xfrm>
                  <a:off x="6499902" y="1697068"/>
                  <a:ext cx="221053" cy="221059"/>
                </a:xfrm>
                <a:custGeom>
                  <a:avLst/>
                  <a:gdLst>
                    <a:gd name="connsiteX0" fmla="*/ 157653 w 221053"/>
                    <a:gd name="connsiteY0" fmla="*/ 63399 h 221059"/>
                    <a:gd name="connsiteX1" fmla="*/ 0 w 221053"/>
                    <a:gd name="connsiteY1" fmla="*/ 65 h 221059"/>
                    <a:gd name="connsiteX2" fmla="*/ 266 w 221053"/>
                    <a:gd name="connsiteY2" fmla="*/ 13057 h 221059"/>
                    <a:gd name="connsiteX3" fmla="*/ 207996 w 221053"/>
                    <a:gd name="connsiteY3" fmla="*/ 212053 h 221059"/>
                    <a:gd name="connsiteX4" fmla="*/ 207996 w 221053"/>
                    <a:gd name="connsiteY4" fmla="*/ 220793 h 221059"/>
                    <a:gd name="connsiteX5" fmla="*/ 220988 w 221053"/>
                    <a:gd name="connsiteY5" fmla="*/ 221059 h 221059"/>
                    <a:gd name="connsiteX6" fmla="*/ 157653 w 221053"/>
                    <a:gd name="connsiteY6" fmla="*/ 63399 h 221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1053" h="221059">
                      <a:moveTo>
                        <a:pt x="157653" y="63399"/>
                      </a:moveTo>
                      <a:cubicBezTo>
                        <a:pt x="116041" y="21516"/>
                        <a:pt x="59022" y="-1389"/>
                        <a:pt x="0" y="65"/>
                      </a:cubicBezTo>
                      <a:lnTo>
                        <a:pt x="266" y="13057"/>
                      </a:lnTo>
                      <a:cubicBezTo>
                        <a:pt x="112581" y="10645"/>
                        <a:pt x="205585" y="99739"/>
                        <a:pt x="207996" y="212053"/>
                      </a:cubicBezTo>
                      <a:cubicBezTo>
                        <a:pt x="208058" y="214966"/>
                        <a:pt x="208058" y="217880"/>
                        <a:pt x="207996" y="220793"/>
                      </a:cubicBezTo>
                      <a:lnTo>
                        <a:pt x="220988" y="221059"/>
                      </a:lnTo>
                      <a:cubicBezTo>
                        <a:pt x="222450" y="162034"/>
                        <a:pt x="199543" y="105010"/>
                        <a:pt x="157653" y="6339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  <p:sp>
              <p:nvSpPr>
                <p:cNvPr id="492" name="자유형: 도형 491">
                  <a:extLst>
                    <a:ext uri="{FF2B5EF4-FFF2-40B4-BE49-F238E27FC236}">
                      <a16:creationId xmlns:a16="http://schemas.microsoft.com/office/drawing/2014/main" id="{A979A147-2BD8-4C6E-9A4D-7E6F5EA8F565}"/>
                    </a:ext>
                  </a:extLst>
                </p:cNvPr>
                <p:cNvSpPr/>
                <p:nvPr/>
              </p:nvSpPr>
              <p:spPr>
                <a:xfrm>
                  <a:off x="6499850" y="1765033"/>
                  <a:ext cx="153160" cy="153152"/>
                </a:xfrm>
                <a:custGeom>
                  <a:avLst/>
                  <a:gdLst>
                    <a:gd name="connsiteX0" fmla="*/ 0 w 153160"/>
                    <a:gd name="connsiteY0" fmla="*/ 73 h 153152"/>
                    <a:gd name="connsiteX1" fmla="*/ 396 w 153160"/>
                    <a:gd name="connsiteY1" fmla="*/ 13064 h 153152"/>
                    <a:gd name="connsiteX2" fmla="*/ 140095 w 153160"/>
                    <a:gd name="connsiteY2" fmla="*/ 144263 h 153152"/>
                    <a:gd name="connsiteX3" fmla="*/ 140095 w 153160"/>
                    <a:gd name="connsiteY3" fmla="*/ 152757 h 153152"/>
                    <a:gd name="connsiteX4" fmla="*/ 153087 w 153160"/>
                    <a:gd name="connsiteY4" fmla="*/ 153153 h 153152"/>
                    <a:gd name="connsiteX5" fmla="*/ 9271 w 153160"/>
                    <a:gd name="connsiteY5" fmla="*/ 73 h 153152"/>
                    <a:gd name="connsiteX6" fmla="*/ 0 w 153160"/>
                    <a:gd name="connsiteY6" fmla="*/ 73 h 153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160" h="153152">
                      <a:moveTo>
                        <a:pt x="0" y="73"/>
                      </a:moveTo>
                      <a:lnTo>
                        <a:pt x="396" y="13064"/>
                      </a:lnTo>
                      <a:cubicBezTo>
                        <a:pt x="75203" y="10717"/>
                        <a:pt x="137748" y="69457"/>
                        <a:pt x="140095" y="144263"/>
                      </a:cubicBezTo>
                      <a:cubicBezTo>
                        <a:pt x="140184" y="147094"/>
                        <a:pt x="140184" y="149926"/>
                        <a:pt x="140095" y="152757"/>
                      </a:cubicBezTo>
                      <a:lnTo>
                        <a:pt x="153087" y="153153"/>
                      </a:lnTo>
                      <a:cubicBezTo>
                        <a:pt x="155645" y="71167"/>
                        <a:pt x="91257" y="2631"/>
                        <a:pt x="9271" y="73"/>
                      </a:cubicBezTo>
                      <a:cubicBezTo>
                        <a:pt x="6181" y="-24"/>
                        <a:pt x="3089" y="-24"/>
                        <a:pt x="0" y="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  <p:sp>
              <p:nvSpPr>
                <p:cNvPr id="493" name="자유형: 도형 492">
                  <a:extLst>
                    <a:ext uri="{FF2B5EF4-FFF2-40B4-BE49-F238E27FC236}">
                      <a16:creationId xmlns:a16="http://schemas.microsoft.com/office/drawing/2014/main" id="{06F377DA-D7A8-4ADD-AFCF-F5252EC16216}"/>
                    </a:ext>
                  </a:extLst>
                </p:cNvPr>
                <p:cNvSpPr/>
                <p:nvPr/>
              </p:nvSpPr>
              <p:spPr>
                <a:xfrm>
                  <a:off x="6499668" y="1833038"/>
                  <a:ext cx="85326" cy="85329"/>
                </a:xfrm>
                <a:custGeom>
                  <a:avLst/>
                  <a:gdLst>
                    <a:gd name="connsiteX0" fmla="*/ 85173 w 85326"/>
                    <a:gd name="connsiteY0" fmla="*/ 85330 h 85329"/>
                    <a:gd name="connsiteX1" fmla="*/ 9830 w 85326"/>
                    <a:gd name="connsiteY1" fmla="*/ 151 h 85329"/>
                    <a:gd name="connsiteX2" fmla="*/ 0 w 85326"/>
                    <a:gd name="connsiteY2" fmla="*/ 150 h 85329"/>
                    <a:gd name="connsiteX3" fmla="*/ 760 w 85326"/>
                    <a:gd name="connsiteY3" fmla="*/ 13142 h 85329"/>
                    <a:gd name="connsiteX4" fmla="*/ 72214 w 85326"/>
                    <a:gd name="connsiteY4" fmla="*/ 76284 h 85329"/>
                    <a:gd name="connsiteX5" fmla="*/ 72214 w 85326"/>
                    <a:gd name="connsiteY5" fmla="*/ 84596 h 85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326" h="85329">
                      <a:moveTo>
                        <a:pt x="85173" y="85330"/>
                      </a:moveTo>
                      <a:cubicBezTo>
                        <a:pt x="87889" y="41003"/>
                        <a:pt x="54157" y="2867"/>
                        <a:pt x="9830" y="151"/>
                      </a:cubicBezTo>
                      <a:cubicBezTo>
                        <a:pt x="6556" y="-50"/>
                        <a:pt x="3274" y="-50"/>
                        <a:pt x="0" y="150"/>
                      </a:cubicBezTo>
                      <a:lnTo>
                        <a:pt x="760" y="13142"/>
                      </a:lnTo>
                      <a:cubicBezTo>
                        <a:pt x="37928" y="10847"/>
                        <a:pt x="69919" y="39116"/>
                        <a:pt x="72214" y="76284"/>
                      </a:cubicBezTo>
                      <a:cubicBezTo>
                        <a:pt x="72385" y="79052"/>
                        <a:pt x="72385" y="81828"/>
                        <a:pt x="72214" y="8459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</p:grpSp>
        </p:grpSp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BD421B64-CDBB-4A4C-AE15-5751EDCFE629}"/>
                </a:ext>
              </a:extLst>
            </p:cNvPr>
            <p:cNvGrpSpPr/>
            <p:nvPr/>
          </p:nvGrpSpPr>
          <p:grpSpPr>
            <a:xfrm>
              <a:off x="293254" y="1898333"/>
              <a:ext cx="868301" cy="426726"/>
              <a:chOff x="281894" y="1898334"/>
              <a:chExt cx="868301" cy="426726"/>
            </a:xfrm>
          </p:grpSpPr>
          <p:sp>
            <p:nvSpPr>
              <p:cNvPr id="484" name="Oval 63">
                <a:extLst>
                  <a:ext uri="{FF2B5EF4-FFF2-40B4-BE49-F238E27FC236}">
                    <a16:creationId xmlns:a16="http://schemas.microsoft.com/office/drawing/2014/main" id="{441EAB70-E041-4A5D-8C18-A02C12455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898334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3CF99FFD-55A3-42D1-A052-223C4342C265}"/>
                  </a:ext>
                </a:extLst>
              </p:cNvPr>
              <p:cNvSpPr/>
              <p:nvPr/>
            </p:nvSpPr>
            <p:spPr>
              <a:xfrm>
                <a:off x="695490" y="1984739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문자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486" name="Freeform 130">
                <a:extLst>
                  <a:ext uri="{FF2B5EF4-FFF2-40B4-BE49-F238E27FC236}">
                    <a16:creationId xmlns:a16="http://schemas.microsoft.com/office/drawing/2014/main" id="{2EB6E439-1ABE-4793-A01D-2C8586AD57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073" y="2034849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</p:grpSp>
        <p:grpSp>
          <p:nvGrpSpPr>
            <p:cNvPr id="467" name="그룹 466">
              <a:extLst>
                <a:ext uri="{FF2B5EF4-FFF2-40B4-BE49-F238E27FC236}">
                  <a16:creationId xmlns:a16="http://schemas.microsoft.com/office/drawing/2014/main" id="{1C8BFED5-D0DE-49AE-8919-52F27890D0E5}"/>
                </a:ext>
              </a:extLst>
            </p:cNvPr>
            <p:cNvGrpSpPr/>
            <p:nvPr/>
          </p:nvGrpSpPr>
          <p:grpSpPr>
            <a:xfrm>
              <a:off x="293254" y="4030090"/>
              <a:ext cx="868301" cy="426726"/>
              <a:chOff x="281894" y="4030090"/>
              <a:chExt cx="868301" cy="426726"/>
            </a:xfrm>
          </p:grpSpPr>
          <p:sp>
            <p:nvSpPr>
              <p:cNvPr id="479" name="Oval 77">
                <a:extLst>
                  <a:ext uri="{FF2B5EF4-FFF2-40B4-BE49-F238E27FC236}">
                    <a16:creationId xmlns:a16="http://schemas.microsoft.com/office/drawing/2014/main" id="{8395BEDF-7EEF-4724-BDB2-FA85D81B8E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403009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80" name="직사각형 479">
                <a:extLst>
                  <a:ext uri="{FF2B5EF4-FFF2-40B4-BE49-F238E27FC236}">
                    <a16:creationId xmlns:a16="http://schemas.microsoft.com/office/drawing/2014/main" id="{3F2342BD-DA98-4935-89FB-C72F273C28D1}"/>
                  </a:ext>
                </a:extLst>
              </p:cNvPr>
              <p:cNvSpPr/>
              <p:nvPr/>
            </p:nvSpPr>
            <p:spPr>
              <a:xfrm>
                <a:off x="695490" y="4116495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녹취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81" name="그래픽 109" descr="암">
                <a:extLst>
                  <a:ext uri="{FF2B5EF4-FFF2-40B4-BE49-F238E27FC236}">
                    <a16:creationId xmlns:a16="http://schemas.microsoft.com/office/drawing/2014/main" id="{39FBC112-7A6A-4973-AD61-F7B3B212C54B}"/>
                  </a:ext>
                </a:extLst>
              </p:cNvPr>
              <p:cNvGrpSpPr/>
              <p:nvPr/>
            </p:nvGrpSpPr>
            <p:grpSpPr>
              <a:xfrm>
                <a:off x="367299" y="4134330"/>
                <a:ext cx="255916" cy="225406"/>
                <a:chOff x="7025746" y="3790001"/>
                <a:chExt cx="493545" cy="434706"/>
              </a:xfrm>
              <a:solidFill>
                <a:srgbClr val="FFFFFF"/>
              </a:solidFill>
            </p:grpSpPr>
            <p:sp>
              <p:nvSpPr>
                <p:cNvPr id="482" name="자유형: 도형 481">
                  <a:extLst>
                    <a:ext uri="{FF2B5EF4-FFF2-40B4-BE49-F238E27FC236}">
                      <a16:creationId xmlns:a16="http://schemas.microsoft.com/office/drawing/2014/main" id="{A5BE36B4-F0C0-4F5A-99C1-4BD6E70D40DF}"/>
                    </a:ext>
                  </a:extLst>
                </p:cNvPr>
                <p:cNvSpPr/>
                <p:nvPr/>
              </p:nvSpPr>
              <p:spPr>
                <a:xfrm>
                  <a:off x="7025746" y="3790001"/>
                  <a:ext cx="461848" cy="261654"/>
                </a:xfrm>
                <a:custGeom>
                  <a:avLst/>
                  <a:gdLst>
                    <a:gd name="connsiteX0" fmla="*/ 20020 w 461848"/>
                    <a:gd name="connsiteY0" fmla="*/ 110551 h 261654"/>
                    <a:gd name="connsiteX1" fmla="*/ 35587 w 461848"/>
                    <a:gd name="connsiteY1" fmla="*/ 241634 h 261654"/>
                    <a:gd name="connsiteX2" fmla="*/ 166670 w 461848"/>
                    <a:gd name="connsiteY2" fmla="*/ 226067 h 261654"/>
                    <a:gd name="connsiteX3" fmla="*/ 151102 w 461848"/>
                    <a:gd name="connsiteY3" fmla="*/ 94984 h 261654"/>
                    <a:gd name="connsiteX4" fmla="*/ 74275 w 461848"/>
                    <a:gd name="connsiteY4" fmla="*/ 76937 h 261654"/>
                    <a:gd name="connsiteX5" fmla="*/ 74184 w 461848"/>
                    <a:gd name="connsiteY5" fmla="*/ 76882 h 261654"/>
                    <a:gd name="connsiteX6" fmla="*/ 74215 w 461848"/>
                    <a:gd name="connsiteY6" fmla="*/ 76802 h 261654"/>
                    <a:gd name="connsiteX7" fmla="*/ 247031 w 461848"/>
                    <a:gd name="connsiteY7" fmla="*/ 14992 h 261654"/>
                    <a:gd name="connsiteX8" fmla="*/ 450974 w 461848"/>
                    <a:gd name="connsiteY8" fmla="*/ 102592 h 261654"/>
                    <a:gd name="connsiteX9" fmla="*/ 461849 w 461848"/>
                    <a:gd name="connsiteY9" fmla="*/ 92272 h 261654"/>
                    <a:gd name="connsiteX10" fmla="*/ 247046 w 461848"/>
                    <a:gd name="connsiteY10" fmla="*/ 2 h 261654"/>
                    <a:gd name="connsiteX11" fmla="*/ 21189 w 461848"/>
                    <a:gd name="connsiteY11" fmla="*/ 109023 h 261654"/>
                    <a:gd name="connsiteX12" fmla="*/ 21114 w 461848"/>
                    <a:gd name="connsiteY12" fmla="*/ 109105 h 261654"/>
                    <a:gd name="connsiteX13" fmla="*/ 15395 w 461848"/>
                    <a:gd name="connsiteY13" fmla="*/ 179234 h 261654"/>
                    <a:gd name="connsiteX14" fmla="*/ 32566 w 461848"/>
                    <a:gd name="connsiteY14" fmla="*/ 118766 h 261654"/>
                    <a:gd name="connsiteX15" fmla="*/ 32933 w 461848"/>
                    <a:gd name="connsiteY15" fmla="*/ 118331 h 261654"/>
                    <a:gd name="connsiteX16" fmla="*/ 143709 w 461848"/>
                    <a:gd name="connsiteY16" fmla="*/ 108298 h 261654"/>
                    <a:gd name="connsiteX17" fmla="*/ 153743 w 461848"/>
                    <a:gd name="connsiteY17" fmla="*/ 219073 h 261654"/>
                    <a:gd name="connsiteX18" fmla="*/ 42967 w 461848"/>
                    <a:gd name="connsiteY18" fmla="*/ 229107 h 261654"/>
                    <a:gd name="connsiteX19" fmla="*/ 15395 w 461848"/>
                    <a:gd name="connsiteY19" fmla="*/ 179234 h 261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848" h="261654">
                      <a:moveTo>
                        <a:pt x="20020" y="110551"/>
                      </a:moveTo>
                      <a:cubicBezTo>
                        <a:pt x="-11879" y="151048"/>
                        <a:pt x="-4909" y="209735"/>
                        <a:pt x="35587" y="241634"/>
                      </a:cubicBezTo>
                      <a:cubicBezTo>
                        <a:pt x="76083" y="273533"/>
                        <a:pt x="134771" y="266564"/>
                        <a:pt x="166670" y="226067"/>
                      </a:cubicBezTo>
                      <a:cubicBezTo>
                        <a:pt x="198569" y="185570"/>
                        <a:pt x="191599" y="126883"/>
                        <a:pt x="151102" y="94984"/>
                      </a:cubicBezTo>
                      <a:cubicBezTo>
                        <a:pt x="129421" y="77905"/>
                        <a:pt x="101293" y="71298"/>
                        <a:pt x="74275" y="76937"/>
                      </a:cubicBezTo>
                      <a:cubicBezTo>
                        <a:pt x="74234" y="76947"/>
                        <a:pt x="74194" y="76923"/>
                        <a:pt x="74184" y="76882"/>
                      </a:cubicBezTo>
                      <a:cubicBezTo>
                        <a:pt x="74177" y="76852"/>
                        <a:pt x="74189" y="76819"/>
                        <a:pt x="74215" y="76802"/>
                      </a:cubicBezTo>
                      <a:cubicBezTo>
                        <a:pt x="122800" y="36589"/>
                        <a:pt x="183964" y="14713"/>
                        <a:pt x="247031" y="14992"/>
                      </a:cubicBezTo>
                      <a:cubicBezTo>
                        <a:pt x="324212" y="14680"/>
                        <a:pt x="398062" y="46401"/>
                        <a:pt x="450974" y="102592"/>
                      </a:cubicBezTo>
                      <a:lnTo>
                        <a:pt x="461849" y="92272"/>
                      </a:lnTo>
                      <a:cubicBezTo>
                        <a:pt x="406120" y="33089"/>
                        <a:pt x="328337" y="-323"/>
                        <a:pt x="247046" y="2"/>
                      </a:cubicBezTo>
                      <a:cubicBezTo>
                        <a:pt x="159033" y="-181"/>
                        <a:pt x="75795" y="39998"/>
                        <a:pt x="21189" y="109023"/>
                      </a:cubicBezTo>
                      <a:lnTo>
                        <a:pt x="21114" y="109105"/>
                      </a:lnTo>
                      <a:close/>
                      <a:moveTo>
                        <a:pt x="15395" y="179234"/>
                      </a:moveTo>
                      <a:cubicBezTo>
                        <a:pt x="12444" y="157566"/>
                        <a:pt x="18668" y="135649"/>
                        <a:pt x="32566" y="118766"/>
                      </a:cubicBezTo>
                      <a:cubicBezTo>
                        <a:pt x="32686" y="118616"/>
                        <a:pt x="32813" y="118481"/>
                        <a:pt x="32933" y="118331"/>
                      </a:cubicBezTo>
                      <a:cubicBezTo>
                        <a:pt x="60753" y="84971"/>
                        <a:pt x="110348" y="80478"/>
                        <a:pt x="143709" y="108298"/>
                      </a:cubicBezTo>
                      <a:cubicBezTo>
                        <a:pt x="177070" y="136117"/>
                        <a:pt x="181562" y="185713"/>
                        <a:pt x="153743" y="219073"/>
                      </a:cubicBezTo>
                      <a:cubicBezTo>
                        <a:pt x="125923" y="252434"/>
                        <a:pt x="76328" y="256926"/>
                        <a:pt x="42967" y="229107"/>
                      </a:cubicBezTo>
                      <a:cubicBezTo>
                        <a:pt x="27865" y="216514"/>
                        <a:pt x="18028" y="198721"/>
                        <a:pt x="15395" y="179234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  <p:sp>
              <p:nvSpPr>
                <p:cNvPr id="483" name="자유형: 도형 482">
                  <a:extLst>
                    <a:ext uri="{FF2B5EF4-FFF2-40B4-BE49-F238E27FC236}">
                      <a16:creationId xmlns:a16="http://schemas.microsoft.com/office/drawing/2014/main" id="{9059FB2D-7D13-4F09-B516-4C1E2CFAFD58}"/>
                    </a:ext>
                  </a:extLst>
                </p:cNvPr>
                <p:cNvSpPr/>
                <p:nvPr/>
              </p:nvSpPr>
              <p:spPr>
                <a:xfrm>
                  <a:off x="7057525" y="3963053"/>
                  <a:ext cx="461766" cy="261653"/>
                </a:xfrm>
                <a:custGeom>
                  <a:avLst/>
                  <a:gdLst>
                    <a:gd name="connsiteX0" fmla="*/ 441747 w 461766"/>
                    <a:gd name="connsiteY0" fmla="*/ 151103 h 261653"/>
                    <a:gd name="connsiteX1" fmla="*/ 426179 w 461766"/>
                    <a:gd name="connsiteY1" fmla="*/ 20020 h 261653"/>
                    <a:gd name="connsiteX2" fmla="*/ 295096 w 461766"/>
                    <a:gd name="connsiteY2" fmla="*/ 35587 h 261653"/>
                    <a:gd name="connsiteX3" fmla="*/ 310664 w 461766"/>
                    <a:gd name="connsiteY3" fmla="*/ 166670 h 261653"/>
                    <a:gd name="connsiteX4" fmla="*/ 387491 w 461766"/>
                    <a:gd name="connsiteY4" fmla="*/ 184717 h 261653"/>
                    <a:gd name="connsiteX5" fmla="*/ 387573 w 461766"/>
                    <a:gd name="connsiteY5" fmla="*/ 184785 h 261653"/>
                    <a:gd name="connsiteX6" fmla="*/ 387551 w 461766"/>
                    <a:gd name="connsiteY6" fmla="*/ 184844 h 261653"/>
                    <a:gd name="connsiteX7" fmla="*/ 214735 w 461766"/>
                    <a:gd name="connsiteY7" fmla="*/ 246662 h 261653"/>
                    <a:gd name="connsiteX8" fmla="*/ 10875 w 461766"/>
                    <a:gd name="connsiteY8" fmla="*/ 159062 h 261653"/>
                    <a:gd name="connsiteX9" fmla="*/ 0 w 461766"/>
                    <a:gd name="connsiteY9" fmla="*/ 169383 h 261653"/>
                    <a:gd name="connsiteX10" fmla="*/ 214735 w 461766"/>
                    <a:gd name="connsiteY10" fmla="*/ 261652 h 261653"/>
                    <a:gd name="connsiteX11" fmla="*/ 440488 w 461766"/>
                    <a:gd name="connsiteY11" fmla="*/ 152752 h 261653"/>
                    <a:gd name="connsiteX12" fmla="*/ 440727 w 461766"/>
                    <a:gd name="connsiteY12" fmla="*/ 152467 h 261653"/>
                    <a:gd name="connsiteX13" fmla="*/ 290838 w 461766"/>
                    <a:gd name="connsiteY13" fmla="*/ 106651 h 261653"/>
                    <a:gd name="connsiteX14" fmla="*/ 354699 w 461766"/>
                    <a:gd name="connsiteY14" fmla="*/ 15503 h 261653"/>
                    <a:gd name="connsiteX15" fmla="*/ 445846 w 461766"/>
                    <a:gd name="connsiteY15" fmla="*/ 79365 h 261653"/>
                    <a:gd name="connsiteX16" fmla="*/ 429155 w 461766"/>
                    <a:gd name="connsiteY16" fmla="*/ 142956 h 261653"/>
                    <a:gd name="connsiteX17" fmla="*/ 428946 w 461766"/>
                    <a:gd name="connsiteY17" fmla="*/ 143203 h 261653"/>
                    <a:gd name="connsiteX18" fmla="*/ 318140 w 461766"/>
                    <a:gd name="connsiteY18" fmla="*/ 153606 h 261653"/>
                    <a:gd name="connsiteX19" fmla="*/ 290838 w 461766"/>
                    <a:gd name="connsiteY19" fmla="*/ 106651 h 261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766" h="261653">
                      <a:moveTo>
                        <a:pt x="441747" y="151103"/>
                      </a:moveTo>
                      <a:cubicBezTo>
                        <a:pt x="473646" y="110606"/>
                        <a:pt x="466675" y="51919"/>
                        <a:pt x="426179" y="20020"/>
                      </a:cubicBezTo>
                      <a:cubicBezTo>
                        <a:pt x="385683" y="-11879"/>
                        <a:pt x="326995" y="-4909"/>
                        <a:pt x="295096" y="35587"/>
                      </a:cubicBezTo>
                      <a:cubicBezTo>
                        <a:pt x="263198" y="76084"/>
                        <a:pt x="270168" y="134771"/>
                        <a:pt x="310664" y="166670"/>
                      </a:cubicBezTo>
                      <a:cubicBezTo>
                        <a:pt x="332345" y="183749"/>
                        <a:pt x="360473" y="190356"/>
                        <a:pt x="387491" y="184717"/>
                      </a:cubicBezTo>
                      <a:cubicBezTo>
                        <a:pt x="387533" y="184713"/>
                        <a:pt x="387569" y="184744"/>
                        <a:pt x="387573" y="184785"/>
                      </a:cubicBezTo>
                      <a:cubicBezTo>
                        <a:pt x="387575" y="184807"/>
                        <a:pt x="387567" y="184829"/>
                        <a:pt x="387551" y="184844"/>
                      </a:cubicBezTo>
                      <a:cubicBezTo>
                        <a:pt x="338968" y="225062"/>
                        <a:pt x="277804" y="246941"/>
                        <a:pt x="214735" y="246662"/>
                      </a:cubicBezTo>
                      <a:cubicBezTo>
                        <a:pt x="137582" y="246954"/>
                        <a:pt x="63765" y="215235"/>
                        <a:pt x="10875" y="159062"/>
                      </a:cubicBezTo>
                      <a:lnTo>
                        <a:pt x="0" y="169383"/>
                      </a:lnTo>
                      <a:cubicBezTo>
                        <a:pt x="55712" y="228549"/>
                        <a:pt x="133468" y="261960"/>
                        <a:pt x="214735" y="261652"/>
                      </a:cubicBezTo>
                      <a:cubicBezTo>
                        <a:pt x="302691" y="261832"/>
                        <a:pt x="385880" y="221703"/>
                        <a:pt x="440488" y="152752"/>
                      </a:cubicBezTo>
                      <a:lnTo>
                        <a:pt x="440727" y="152467"/>
                      </a:lnTo>
                      <a:close/>
                      <a:moveTo>
                        <a:pt x="290838" y="106651"/>
                      </a:moveTo>
                      <a:cubicBezTo>
                        <a:pt x="283303" y="63846"/>
                        <a:pt x="311895" y="23038"/>
                        <a:pt x="354699" y="15503"/>
                      </a:cubicBezTo>
                      <a:cubicBezTo>
                        <a:pt x="397504" y="7968"/>
                        <a:pt x="438312" y="36560"/>
                        <a:pt x="445846" y="79365"/>
                      </a:cubicBezTo>
                      <a:cubicBezTo>
                        <a:pt x="449828" y="101981"/>
                        <a:pt x="443731" y="125209"/>
                        <a:pt x="429155" y="142956"/>
                      </a:cubicBezTo>
                      <a:lnTo>
                        <a:pt x="428946" y="143203"/>
                      </a:lnTo>
                      <a:cubicBezTo>
                        <a:pt x="401220" y="176674"/>
                        <a:pt x="351611" y="181332"/>
                        <a:pt x="318140" y="153606"/>
                      </a:cubicBezTo>
                      <a:cubicBezTo>
                        <a:pt x="303755" y="141691"/>
                        <a:pt x="294078" y="125047"/>
                        <a:pt x="290838" y="10665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</p:grpSp>
        </p:grpSp>
        <p:grpSp>
          <p:nvGrpSpPr>
            <p:cNvPr id="468" name="그룹 467">
              <a:extLst>
                <a:ext uri="{FF2B5EF4-FFF2-40B4-BE49-F238E27FC236}">
                  <a16:creationId xmlns:a16="http://schemas.microsoft.com/office/drawing/2014/main" id="{4A918699-7F2C-40C9-9FD8-01CD9CAB02D4}"/>
                </a:ext>
              </a:extLst>
            </p:cNvPr>
            <p:cNvGrpSpPr/>
            <p:nvPr/>
          </p:nvGrpSpPr>
          <p:grpSpPr>
            <a:xfrm>
              <a:off x="293254" y="2608918"/>
              <a:ext cx="1016515" cy="426726"/>
              <a:chOff x="281894" y="2608920"/>
              <a:chExt cx="1016515" cy="426726"/>
            </a:xfrm>
          </p:grpSpPr>
          <p:sp>
            <p:nvSpPr>
              <p:cNvPr id="473" name="Oval 76">
                <a:extLst>
                  <a:ext uri="{FF2B5EF4-FFF2-40B4-BE49-F238E27FC236}">
                    <a16:creationId xmlns:a16="http://schemas.microsoft.com/office/drawing/2014/main" id="{784C0755-4822-43D6-ADF4-D9954FF37E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260892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74" name="직사각형 473">
                <a:extLst>
                  <a:ext uri="{FF2B5EF4-FFF2-40B4-BE49-F238E27FC236}">
                    <a16:creationId xmlns:a16="http://schemas.microsoft.com/office/drawing/2014/main" id="{04D088AE-F863-4BC1-A7E7-3B389ACA91F6}"/>
                  </a:ext>
                </a:extLst>
              </p:cNvPr>
              <p:cNvSpPr/>
              <p:nvPr/>
            </p:nvSpPr>
            <p:spPr>
              <a:xfrm>
                <a:off x="695490" y="2695325"/>
                <a:ext cx="602919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주소록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75" name="그래픽 98" descr="주소록">
                <a:extLst>
                  <a:ext uri="{FF2B5EF4-FFF2-40B4-BE49-F238E27FC236}">
                    <a16:creationId xmlns:a16="http://schemas.microsoft.com/office/drawing/2014/main" id="{44708EA7-8945-4C83-A563-EF8E484AD695}"/>
                  </a:ext>
                </a:extLst>
              </p:cNvPr>
              <p:cNvGrpSpPr/>
              <p:nvPr/>
            </p:nvGrpSpPr>
            <p:grpSpPr>
              <a:xfrm>
                <a:off x="388486" y="2691466"/>
                <a:ext cx="213549" cy="261634"/>
                <a:chOff x="7125379" y="4754331"/>
                <a:chExt cx="312602" cy="382991"/>
              </a:xfrm>
              <a:solidFill>
                <a:srgbClr val="FFFFFF"/>
              </a:solidFill>
            </p:grpSpPr>
            <p:sp>
              <p:nvSpPr>
                <p:cNvPr id="476" name="자유형: 도형 475">
                  <a:extLst>
                    <a:ext uri="{FF2B5EF4-FFF2-40B4-BE49-F238E27FC236}">
                      <a16:creationId xmlns:a16="http://schemas.microsoft.com/office/drawing/2014/main" id="{7F887F1B-3ABC-47E2-97A2-34A305036AC2}"/>
                    </a:ext>
                  </a:extLst>
                </p:cNvPr>
                <p:cNvSpPr/>
                <p:nvPr/>
              </p:nvSpPr>
              <p:spPr>
                <a:xfrm>
                  <a:off x="7125379" y="4754331"/>
                  <a:ext cx="312602" cy="382991"/>
                </a:xfrm>
                <a:custGeom>
                  <a:avLst/>
                  <a:gdLst>
                    <a:gd name="connsiteX0" fmla="*/ 285740 w 310908"/>
                    <a:gd name="connsiteY0" fmla="*/ 0 h 380917"/>
                    <a:gd name="connsiteX1" fmla="*/ 0 w 310908"/>
                    <a:gd name="connsiteY1" fmla="*/ 0 h 380917"/>
                    <a:gd name="connsiteX2" fmla="*/ 0 w 310908"/>
                    <a:gd name="connsiteY2" fmla="*/ 380918 h 380917"/>
                    <a:gd name="connsiteX3" fmla="*/ 285740 w 310908"/>
                    <a:gd name="connsiteY3" fmla="*/ 380918 h 380917"/>
                    <a:gd name="connsiteX4" fmla="*/ 310908 w 310908"/>
                    <a:gd name="connsiteY4" fmla="*/ 355844 h 380917"/>
                    <a:gd name="connsiteX5" fmla="*/ 310908 w 310908"/>
                    <a:gd name="connsiteY5" fmla="*/ 25073 h 380917"/>
                    <a:gd name="connsiteX6" fmla="*/ 285740 w 310908"/>
                    <a:gd name="connsiteY6" fmla="*/ 0 h 380917"/>
                    <a:gd name="connsiteX7" fmla="*/ 10029 w 310908"/>
                    <a:gd name="connsiteY7" fmla="*/ 10029 h 380917"/>
                    <a:gd name="connsiteX8" fmla="*/ 46441 w 310908"/>
                    <a:gd name="connsiteY8" fmla="*/ 10029 h 380917"/>
                    <a:gd name="connsiteX9" fmla="*/ 46441 w 310908"/>
                    <a:gd name="connsiteY9" fmla="*/ 370888 h 380917"/>
                    <a:gd name="connsiteX10" fmla="*/ 10029 w 310908"/>
                    <a:gd name="connsiteY10" fmla="*/ 370888 h 380917"/>
                    <a:gd name="connsiteX11" fmla="*/ 300879 w 310908"/>
                    <a:gd name="connsiteY11" fmla="*/ 355854 h 380917"/>
                    <a:gd name="connsiteX12" fmla="*/ 285740 w 310908"/>
                    <a:gd name="connsiteY12" fmla="*/ 370898 h 380917"/>
                    <a:gd name="connsiteX13" fmla="*/ 56470 w 310908"/>
                    <a:gd name="connsiteY13" fmla="*/ 370898 h 380917"/>
                    <a:gd name="connsiteX14" fmla="*/ 56470 w 310908"/>
                    <a:gd name="connsiteY14" fmla="*/ 10029 h 380917"/>
                    <a:gd name="connsiteX15" fmla="*/ 285740 w 310908"/>
                    <a:gd name="connsiteY15" fmla="*/ 10029 h 380917"/>
                    <a:gd name="connsiteX16" fmla="*/ 300879 w 310908"/>
                    <a:gd name="connsiteY16" fmla="*/ 25073 h 380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0908" h="380917">
                      <a:moveTo>
                        <a:pt x="285740" y="0"/>
                      </a:moveTo>
                      <a:lnTo>
                        <a:pt x="0" y="0"/>
                      </a:lnTo>
                      <a:lnTo>
                        <a:pt x="0" y="380918"/>
                      </a:lnTo>
                      <a:lnTo>
                        <a:pt x="285740" y="380918"/>
                      </a:lnTo>
                      <a:cubicBezTo>
                        <a:pt x="299609" y="380932"/>
                        <a:pt x="310869" y="369713"/>
                        <a:pt x="310908" y="355844"/>
                      </a:cubicBezTo>
                      <a:lnTo>
                        <a:pt x="310908" y="25073"/>
                      </a:lnTo>
                      <a:cubicBezTo>
                        <a:pt x="310869" y="11205"/>
                        <a:pt x="299609" y="-14"/>
                        <a:pt x="285740" y="0"/>
                      </a:cubicBezTo>
                      <a:close/>
                      <a:moveTo>
                        <a:pt x="10029" y="10029"/>
                      </a:moveTo>
                      <a:lnTo>
                        <a:pt x="46441" y="10029"/>
                      </a:lnTo>
                      <a:lnTo>
                        <a:pt x="46441" y="370888"/>
                      </a:lnTo>
                      <a:lnTo>
                        <a:pt x="10029" y="370888"/>
                      </a:lnTo>
                      <a:close/>
                      <a:moveTo>
                        <a:pt x="300879" y="355854"/>
                      </a:moveTo>
                      <a:cubicBezTo>
                        <a:pt x="300846" y="364186"/>
                        <a:pt x="294071" y="370918"/>
                        <a:pt x="285740" y="370898"/>
                      </a:cubicBezTo>
                      <a:lnTo>
                        <a:pt x="56470" y="370898"/>
                      </a:lnTo>
                      <a:lnTo>
                        <a:pt x="56470" y="10029"/>
                      </a:lnTo>
                      <a:lnTo>
                        <a:pt x="285740" y="10029"/>
                      </a:lnTo>
                      <a:cubicBezTo>
                        <a:pt x="294071" y="10010"/>
                        <a:pt x="300846" y="16741"/>
                        <a:pt x="300879" y="250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  <p:sp>
              <p:nvSpPr>
                <p:cNvPr id="477" name="자유형: 도형 476">
                  <a:extLst>
                    <a:ext uri="{FF2B5EF4-FFF2-40B4-BE49-F238E27FC236}">
                      <a16:creationId xmlns:a16="http://schemas.microsoft.com/office/drawing/2014/main" id="{E33B54FF-616D-44D7-8FDE-6D4D01FD4533}"/>
                    </a:ext>
                  </a:extLst>
                </p:cNvPr>
                <p:cNvSpPr/>
                <p:nvPr/>
              </p:nvSpPr>
              <p:spPr>
                <a:xfrm>
                  <a:off x="7261350" y="4863127"/>
                  <a:ext cx="76683" cy="76683"/>
                </a:xfrm>
                <a:custGeom>
                  <a:avLst/>
                  <a:gdLst>
                    <a:gd name="connsiteX0" fmla="*/ 38533 w 76683"/>
                    <a:gd name="connsiteY0" fmla="*/ 76683 h 76683"/>
                    <a:gd name="connsiteX1" fmla="*/ 76683 w 76683"/>
                    <a:gd name="connsiteY1" fmla="*/ 38151 h 76683"/>
                    <a:gd name="connsiteX2" fmla="*/ 38151 w 76683"/>
                    <a:gd name="connsiteY2" fmla="*/ 0 h 76683"/>
                    <a:gd name="connsiteX3" fmla="*/ 0 w 76683"/>
                    <a:gd name="connsiteY3" fmla="*/ 38341 h 76683"/>
                    <a:gd name="connsiteX4" fmla="*/ 38533 w 76683"/>
                    <a:gd name="connsiteY4" fmla="*/ 76683 h 76683"/>
                    <a:gd name="connsiteX5" fmla="*/ 38533 w 76683"/>
                    <a:gd name="connsiteY5" fmla="*/ 10029 h 76683"/>
                    <a:gd name="connsiteX6" fmla="*/ 66654 w 76683"/>
                    <a:gd name="connsiteY6" fmla="*/ 38532 h 76683"/>
                    <a:gd name="connsiteX7" fmla="*/ 38151 w 76683"/>
                    <a:gd name="connsiteY7" fmla="*/ 66653 h 76683"/>
                    <a:gd name="connsiteX8" fmla="*/ 10029 w 76683"/>
                    <a:gd name="connsiteY8" fmla="*/ 38341 h 76683"/>
                    <a:gd name="connsiteX9" fmla="*/ 38533 w 76683"/>
                    <a:gd name="connsiteY9" fmla="*/ 10029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6683" h="76683">
                      <a:moveTo>
                        <a:pt x="38533" y="76683"/>
                      </a:moveTo>
                      <a:cubicBezTo>
                        <a:pt x="59708" y="76578"/>
                        <a:pt x="76789" y="59327"/>
                        <a:pt x="76683" y="38151"/>
                      </a:cubicBezTo>
                      <a:cubicBezTo>
                        <a:pt x="76578" y="16976"/>
                        <a:pt x="59327" y="-105"/>
                        <a:pt x="38151" y="0"/>
                      </a:cubicBezTo>
                      <a:cubicBezTo>
                        <a:pt x="17051" y="105"/>
                        <a:pt x="0" y="17240"/>
                        <a:pt x="0" y="38341"/>
                      </a:cubicBezTo>
                      <a:cubicBezTo>
                        <a:pt x="53" y="59569"/>
                        <a:pt x="17304" y="76736"/>
                        <a:pt x="38533" y="76683"/>
                      </a:cubicBezTo>
                      <a:close/>
                      <a:moveTo>
                        <a:pt x="38533" y="10029"/>
                      </a:moveTo>
                      <a:cubicBezTo>
                        <a:pt x="54169" y="10134"/>
                        <a:pt x="66759" y="22895"/>
                        <a:pt x="66654" y="38532"/>
                      </a:cubicBezTo>
                      <a:cubicBezTo>
                        <a:pt x="66549" y="54168"/>
                        <a:pt x="53788" y="66758"/>
                        <a:pt x="38151" y="66653"/>
                      </a:cubicBezTo>
                      <a:cubicBezTo>
                        <a:pt x="22590" y="66548"/>
                        <a:pt x="10030" y="53903"/>
                        <a:pt x="10029" y="38341"/>
                      </a:cubicBezTo>
                      <a:cubicBezTo>
                        <a:pt x="10101" y="22660"/>
                        <a:pt x="22851" y="9995"/>
                        <a:pt x="38533" y="1002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  <p:sp>
              <p:nvSpPr>
                <p:cNvPr id="478" name="자유형: 도형 477">
                  <a:extLst>
                    <a:ext uri="{FF2B5EF4-FFF2-40B4-BE49-F238E27FC236}">
                      <a16:creationId xmlns:a16="http://schemas.microsoft.com/office/drawing/2014/main" id="{8B0796B9-FC8E-4C89-AE78-BC7488A58795}"/>
                    </a:ext>
                  </a:extLst>
                </p:cNvPr>
                <p:cNvSpPr/>
                <p:nvPr/>
              </p:nvSpPr>
              <p:spPr>
                <a:xfrm>
                  <a:off x="7222823" y="4949333"/>
                  <a:ext cx="154135" cy="76683"/>
                </a:xfrm>
                <a:custGeom>
                  <a:avLst/>
                  <a:gdLst>
                    <a:gd name="connsiteX0" fmla="*/ 146428 w 154135"/>
                    <a:gd name="connsiteY0" fmla="*/ 23007 h 76683"/>
                    <a:gd name="connsiteX1" fmla="*/ 108848 w 154135"/>
                    <a:gd name="connsiteY1" fmla="*/ 4814 h 76683"/>
                    <a:gd name="connsiteX2" fmla="*/ 77060 w 154135"/>
                    <a:gd name="connsiteY2" fmla="*/ 0 h 76683"/>
                    <a:gd name="connsiteX3" fmla="*/ 7708 w 154135"/>
                    <a:gd name="connsiteY3" fmla="*/ 23007 h 76683"/>
                    <a:gd name="connsiteX4" fmla="*/ 0 w 154135"/>
                    <a:gd name="connsiteY4" fmla="*/ 38342 h 76683"/>
                    <a:gd name="connsiteX5" fmla="*/ 0 w 154135"/>
                    <a:gd name="connsiteY5" fmla="*/ 76684 h 76683"/>
                    <a:gd name="connsiteX6" fmla="*/ 154135 w 154135"/>
                    <a:gd name="connsiteY6" fmla="*/ 76684 h 76683"/>
                    <a:gd name="connsiteX7" fmla="*/ 154135 w 154135"/>
                    <a:gd name="connsiteY7" fmla="*/ 38342 h 76683"/>
                    <a:gd name="connsiteX8" fmla="*/ 146428 w 154135"/>
                    <a:gd name="connsiteY8" fmla="*/ 23007 h 76683"/>
                    <a:gd name="connsiteX9" fmla="*/ 144106 w 154135"/>
                    <a:gd name="connsiteY9" fmla="*/ 66655 h 76683"/>
                    <a:gd name="connsiteX10" fmla="*/ 10019 w 154135"/>
                    <a:gd name="connsiteY10" fmla="*/ 66655 h 76683"/>
                    <a:gd name="connsiteX11" fmla="*/ 10019 w 154135"/>
                    <a:gd name="connsiteY11" fmla="*/ 38342 h 76683"/>
                    <a:gd name="connsiteX12" fmla="*/ 13795 w 154135"/>
                    <a:gd name="connsiteY12" fmla="*/ 30970 h 76683"/>
                    <a:gd name="connsiteX13" fmla="*/ 47895 w 154135"/>
                    <a:gd name="connsiteY13" fmla="*/ 14492 h 76683"/>
                    <a:gd name="connsiteX14" fmla="*/ 77065 w 154135"/>
                    <a:gd name="connsiteY14" fmla="*/ 10029 h 76683"/>
                    <a:gd name="connsiteX15" fmla="*/ 106150 w 154135"/>
                    <a:gd name="connsiteY15" fmla="*/ 14462 h 76683"/>
                    <a:gd name="connsiteX16" fmla="*/ 140250 w 154135"/>
                    <a:gd name="connsiteY16" fmla="*/ 30885 h 76683"/>
                    <a:gd name="connsiteX17" fmla="*/ 144106 w 154135"/>
                    <a:gd name="connsiteY17" fmla="*/ 38342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54135" h="76683">
                      <a:moveTo>
                        <a:pt x="146428" y="23007"/>
                      </a:moveTo>
                      <a:cubicBezTo>
                        <a:pt x="135244" y="14490"/>
                        <a:pt x="122465" y="8304"/>
                        <a:pt x="108848" y="4814"/>
                      </a:cubicBezTo>
                      <a:cubicBezTo>
                        <a:pt x="98547" y="1653"/>
                        <a:pt x="87835" y="31"/>
                        <a:pt x="77060" y="0"/>
                      </a:cubicBezTo>
                      <a:cubicBezTo>
                        <a:pt x="52150" y="494"/>
                        <a:pt x="27973" y="8514"/>
                        <a:pt x="7708" y="23007"/>
                      </a:cubicBezTo>
                      <a:cubicBezTo>
                        <a:pt x="2956" y="26693"/>
                        <a:pt x="123" y="32329"/>
                        <a:pt x="0" y="38342"/>
                      </a:cubicBezTo>
                      <a:lnTo>
                        <a:pt x="0" y="76684"/>
                      </a:lnTo>
                      <a:lnTo>
                        <a:pt x="154135" y="76684"/>
                      </a:lnTo>
                      <a:lnTo>
                        <a:pt x="154135" y="38342"/>
                      </a:lnTo>
                      <a:cubicBezTo>
                        <a:pt x="154022" y="32327"/>
                        <a:pt x="151187" y="26687"/>
                        <a:pt x="146428" y="23007"/>
                      </a:cubicBezTo>
                      <a:close/>
                      <a:moveTo>
                        <a:pt x="144106" y="66655"/>
                      </a:moveTo>
                      <a:lnTo>
                        <a:pt x="10019" y="66655"/>
                      </a:lnTo>
                      <a:lnTo>
                        <a:pt x="10019" y="38342"/>
                      </a:lnTo>
                      <a:cubicBezTo>
                        <a:pt x="10153" y="35455"/>
                        <a:pt x="11530" y="32766"/>
                        <a:pt x="13795" y="30970"/>
                      </a:cubicBezTo>
                      <a:cubicBezTo>
                        <a:pt x="24160" y="23608"/>
                        <a:pt x="35686" y="18038"/>
                        <a:pt x="47895" y="14492"/>
                      </a:cubicBezTo>
                      <a:cubicBezTo>
                        <a:pt x="57377" y="11715"/>
                        <a:pt x="67187" y="10214"/>
                        <a:pt x="77065" y="10029"/>
                      </a:cubicBezTo>
                      <a:cubicBezTo>
                        <a:pt x="86925" y="10070"/>
                        <a:pt x="96726" y="11564"/>
                        <a:pt x="106150" y="14462"/>
                      </a:cubicBezTo>
                      <a:cubicBezTo>
                        <a:pt x="118507" y="17582"/>
                        <a:pt x="130106" y="23169"/>
                        <a:pt x="140250" y="30885"/>
                      </a:cubicBezTo>
                      <a:cubicBezTo>
                        <a:pt x="142581" y="32673"/>
                        <a:pt x="143995" y="35406"/>
                        <a:pt x="144106" y="383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</p:grpSp>
        </p:grpSp>
        <p:grpSp>
          <p:nvGrpSpPr>
            <p:cNvPr id="469" name="그룹 468">
              <a:extLst>
                <a:ext uri="{FF2B5EF4-FFF2-40B4-BE49-F238E27FC236}">
                  <a16:creationId xmlns:a16="http://schemas.microsoft.com/office/drawing/2014/main" id="{10E85DDF-3516-4ED7-A71D-F9C7E5085314}"/>
                </a:ext>
              </a:extLst>
            </p:cNvPr>
            <p:cNvGrpSpPr/>
            <p:nvPr/>
          </p:nvGrpSpPr>
          <p:grpSpPr>
            <a:xfrm>
              <a:off x="293254" y="3319503"/>
              <a:ext cx="868301" cy="426726"/>
              <a:chOff x="281894" y="3319506"/>
              <a:chExt cx="868301" cy="426726"/>
            </a:xfrm>
          </p:grpSpPr>
          <p:sp>
            <p:nvSpPr>
              <p:cNvPr id="470" name="Oval 77">
                <a:extLst>
                  <a:ext uri="{FF2B5EF4-FFF2-40B4-BE49-F238E27FC236}">
                    <a16:creationId xmlns:a16="http://schemas.microsoft.com/office/drawing/2014/main" id="{0E67F11C-3FE7-4E5A-B198-FA4757C99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3319506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71" name="Freeform 150">
                <a:extLst>
                  <a:ext uri="{FF2B5EF4-FFF2-40B4-BE49-F238E27FC236}">
                    <a16:creationId xmlns:a16="http://schemas.microsoft.com/office/drawing/2014/main" id="{A601FD4D-E2A9-4F74-9919-9C1393BA88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853" y="3387355"/>
                <a:ext cx="261272" cy="263662"/>
              </a:xfrm>
              <a:custGeom>
                <a:avLst/>
                <a:gdLst>
                  <a:gd name="T0" fmla="*/ 104 w 505"/>
                  <a:gd name="T1" fmla="*/ 461 h 510"/>
                  <a:gd name="T2" fmla="*/ 207 w 505"/>
                  <a:gd name="T3" fmla="*/ 151 h 510"/>
                  <a:gd name="T4" fmla="*/ 120 w 505"/>
                  <a:gd name="T5" fmla="*/ 167 h 510"/>
                  <a:gd name="T6" fmla="*/ 450 w 505"/>
                  <a:gd name="T7" fmla="*/ 167 h 510"/>
                  <a:gd name="T8" fmla="*/ 423 w 505"/>
                  <a:gd name="T9" fmla="*/ 151 h 510"/>
                  <a:gd name="T10" fmla="*/ 466 w 505"/>
                  <a:gd name="T11" fmla="*/ 461 h 510"/>
                  <a:gd name="T12" fmla="*/ 505 w 505"/>
                  <a:gd name="T13" fmla="*/ 156 h 510"/>
                  <a:gd name="T14" fmla="*/ 459 w 505"/>
                  <a:gd name="T15" fmla="*/ 126 h 510"/>
                  <a:gd name="T16" fmla="*/ 459 w 505"/>
                  <a:gd name="T17" fmla="*/ 494 h 510"/>
                  <a:gd name="T18" fmla="*/ 17 w 505"/>
                  <a:gd name="T19" fmla="*/ 156 h 510"/>
                  <a:gd name="T20" fmla="*/ 256 w 505"/>
                  <a:gd name="T21" fmla="*/ 118 h 510"/>
                  <a:gd name="T22" fmla="*/ 1 w 505"/>
                  <a:gd name="T23" fmla="*/ 156 h 510"/>
                  <a:gd name="T24" fmla="*/ 459 w 505"/>
                  <a:gd name="T25" fmla="*/ 510 h 510"/>
                  <a:gd name="T26" fmla="*/ 80 w 505"/>
                  <a:gd name="T27" fmla="*/ 181 h 510"/>
                  <a:gd name="T28" fmla="*/ 0 w 505"/>
                  <a:gd name="T29" fmla="*/ 181 h 510"/>
                  <a:gd name="T30" fmla="*/ 72 w 505"/>
                  <a:gd name="T31" fmla="*/ 447 h 510"/>
                  <a:gd name="T32" fmla="*/ 64 w 505"/>
                  <a:gd name="T33" fmla="*/ 189 h 510"/>
                  <a:gd name="T34" fmla="*/ 16 w 505"/>
                  <a:gd name="T35" fmla="*/ 189 h 510"/>
                  <a:gd name="T36" fmla="*/ 8 w 505"/>
                  <a:gd name="T37" fmla="*/ 257 h 510"/>
                  <a:gd name="T38" fmla="*/ 72 w 505"/>
                  <a:gd name="T39" fmla="*/ 273 h 510"/>
                  <a:gd name="T40" fmla="*/ 72 w 505"/>
                  <a:gd name="T41" fmla="*/ 340 h 510"/>
                  <a:gd name="T42" fmla="*/ 8 w 505"/>
                  <a:gd name="T43" fmla="*/ 356 h 510"/>
                  <a:gd name="T44" fmla="*/ 80 w 505"/>
                  <a:gd name="T45" fmla="*/ 353 h 510"/>
                  <a:gd name="T46" fmla="*/ 0 w 505"/>
                  <a:gd name="T47" fmla="*/ 353 h 510"/>
                  <a:gd name="T48" fmla="*/ 80 w 505"/>
                  <a:gd name="T49" fmla="*/ 353 h 510"/>
                  <a:gd name="T50" fmla="*/ 473 w 505"/>
                  <a:gd name="T51" fmla="*/ 42 h 510"/>
                  <a:gd name="T52" fmla="*/ 401 w 505"/>
                  <a:gd name="T53" fmla="*/ 12 h 510"/>
                  <a:gd name="T54" fmla="*/ 206 w 505"/>
                  <a:gd name="T55" fmla="*/ 218 h 510"/>
                  <a:gd name="T56" fmla="*/ 266 w 505"/>
                  <a:gd name="T57" fmla="*/ 267 h 510"/>
                  <a:gd name="T58" fmla="*/ 449 w 505"/>
                  <a:gd name="T59" fmla="*/ 24 h 510"/>
                  <a:gd name="T60" fmla="*/ 260 w 505"/>
                  <a:gd name="T61" fmla="*/ 250 h 510"/>
                  <a:gd name="T62" fmla="*/ 399 w 505"/>
                  <a:gd name="T63" fmla="*/ 134 h 510"/>
                  <a:gd name="T64" fmla="*/ 339 w 505"/>
                  <a:gd name="T65" fmla="*/ 74 h 510"/>
                  <a:gd name="T66" fmla="*/ 393 w 505"/>
                  <a:gd name="T67" fmla="*/ 136 h 510"/>
                  <a:gd name="T68" fmla="*/ 452 w 505"/>
                  <a:gd name="T69" fmla="*/ 69 h 510"/>
                  <a:gd name="T70" fmla="*/ 392 w 505"/>
                  <a:gd name="T71" fmla="*/ 32 h 510"/>
                  <a:gd name="T72" fmla="*/ 452 w 505"/>
                  <a:gd name="T73" fmla="*/ 81 h 510"/>
                  <a:gd name="T74" fmla="*/ 268 w 505"/>
                  <a:gd name="T75" fmla="*/ 259 h 510"/>
                  <a:gd name="T76" fmla="*/ 219 w 505"/>
                  <a:gd name="T77" fmla="*/ 215 h 510"/>
                  <a:gd name="T78" fmla="*/ 188 w 505"/>
                  <a:gd name="T79" fmla="*/ 275 h 510"/>
                  <a:gd name="T80" fmla="*/ 198 w 505"/>
                  <a:gd name="T81" fmla="*/ 285 h 510"/>
                  <a:gd name="T82" fmla="*/ 201 w 505"/>
                  <a:gd name="T83" fmla="*/ 271 h 510"/>
                  <a:gd name="T84" fmla="*/ 174 w 505"/>
                  <a:gd name="T85" fmla="*/ 299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05" h="510">
                    <a:moveTo>
                      <a:pt x="458" y="469"/>
                    </a:moveTo>
                    <a:cubicBezTo>
                      <a:pt x="112" y="469"/>
                      <a:pt x="112" y="469"/>
                      <a:pt x="112" y="469"/>
                    </a:cubicBezTo>
                    <a:cubicBezTo>
                      <a:pt x="108" y="469"/>
                      <a:pt x="104" y="465"/>
                      <a:pt x="104" y="461"/>
                    </a:cubicBezTo>
                    <a:cubicBezTo>
                      <a:pt x="104" y="159"/>
                      <a:pt x="104" y="159"/>
                      <a:pt x="104" y="159"/>
                    </a:cubicBezTo>
                    <a:cubicBezTo>
                      <a:pt x="104" y="155"/>
                      <a:pt x="108" y="151"/>
                      <a:pt x="112" y="151"/>
                    </a:cubicBezTo>
                    <a:cubicBezTo>
                      <a:pt x="207" y="151"/>
                      <a:pt x="207" y="151"/>
                      <a:pt x="207" y="151"/>
                    </a:cubicBezTo>
                    <a:cubicBezTo>
                      <a:pt x="212" y="151"/>
                      <a:pt x="215" y="155"/>
                      <a:pt x="215" y="159"/>
                    </a:cubicBezTo>
                    <a:cubicBezTo>
                      <a:pt x="215" y="164"/>
                      <a:pt x="212" y="167"/>
                      <a:pt x="207" y="167"/>
                    </a:cubicBezTo>
                    <a:cubicBezTo>
                      <a:pt x="120" y="167"/>
                      <a:pt x="120" y="167"/>
                      <a:pt x="120" y="167"/>
                    </a:cubicBezTo>
                    <a:cubicBezTo>
                      <a:pt x="120" y="453"/>
                      <a:pt x="120" y="453"/>
                      <a:pt x="120" y="453"/>
                    </a:cubicBezTo>
                    <a:cubicBezTo>
                      <a:pt x="450" y="453"/>
                      <a:pt x="450" y="453"/>
                      <a:pt x="450" y="453"/>
                    </a:cubicBezTo>
                    <a:cubicBezTo>
                      <a:pt x="450" y="167"/>
                      <a:pt x="450" y="167"/>
                      <a:pt x="450" y="167"/>
                    </a:cubicBezTo>
                    <a:cubicBezTo>
                      <a:pt x="423" y="167"/>
                      <a:pt x="423" y="167"/>
                      <a:pt x="423" y="167"/>
                    </a:cubicBezTo>
                    <a:cubicBezTo>
                      <a:pt x="418" y="167"/>
                      <a:pt x="415" y="164"/>
                      <a:pt x="415" y="159"/>
                    </a:cubicBezTo>
                    <a:cubicBezTo>
                      <a:pt x="415" y="155"/>
                      <a:pt x="418" y="151"/>
                      <a:pt x="423" y="151"/>
                    </a:cubicBezTo>
                    <a:cubicBezTo>
                      <a:pt x="458" y="151"/>
                      <a:pt x="458" y="151"/>
                      <a:pt x="458" y="151"/>
                    </a:cubicBezTo>
                    <a:cubicBezTo>
                      <a:pt x="462" y="151"/>
                      <a:pt x="466" y="155"/>
                      <a:pt x="466" y="159"/>
                    </a:cubicBezTo>
                    <a:cubicBezTo>
                      <a:pt x="466" y="461"/>
                      <a:pt x="466" y="461"/>
                      <a:pt x="466" y="461"/>
                    </a:cubicBezTo>
                    <a:cubicBezTo>
                      <a:pt x="466" y="465"/>
                      <a:pt x="462" y="469"/>
                      <a:pt x="458" y="469"/>
                    </a:cubicBezTo>
                    <a:close/>
                    <a:moveTo>
                      <a:pt x="505" y="464"/>
                    </a:moveTo>
                    <a:cubicBezTo>
                      <a:pt x="505" y="156"/>
                      <a:pt x="505" y="156"/>
                      <a:pt x="505" y="156"/>
                    </a:cubicBezTo>
                    <a:cubicBezTo>
                      <a:pt x="505" y="130"/>
                      <a:pt x="484" y="110"/>
                      <a:pt x="459" y="110"/>
                    </a:cubicBezTo>
                    <a:cubicBezTo>
                      <a:pt x="454" y="110"/>
                      <a:pt x="451" y="113"/>
                      <a:pt x="451" y="118"/>
                    </a:cubicBezTo>
                    <a:cubicBezTo>
                      <a:pt x="451" y="122"/>
                      <a:pt x="454" y="126"/>
                      <a:pt x="459" y="126"/>
                    </a:cubicBezTo>
                    <a:cubicBezTo>
                      <a:pt x="475" y="126"/>
                      <a:pt x="489" y="139"/>
                      <a:pt x="489" y="156"/>
                    </a:cubicBezTo>
                    <a:cubicBezTo>
                      <a:pt x="489" y="464"/>
                      <a:pt x="489" y="464"/>
                      <a:pt x="489" y="464"/>
                    </a:cubicBezTo>
                    <a:cubicBezTo>
                      <a:pt x="489" y="481"/>
                      <a:pt x="475" y="494"/>
                      <a:pt x="459" y="494"/>
                    </a:cubicBezTo>
                    <a:cubicBezTo>
                      <a:pt x="47" y="494"/>
                      <a:pt x="47" y="494"/>
                      <a:pt x="47" y="494"/>
                    </a:cubicBezTo>
                    <a:cubicBezTo>
                      <a:pt x="31" y="494"/>
                      <a:pt x="17" y="481"/>
                      <a:pt x="17" y="464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17" y="139"/>
                      <a:pt x="31" y="126"/>
                      <a:pt x="47" y="126"/>
                    </a:cubicBezTo>
                    <a:cubicBezTo>
                      <a:pt x="248" y="126"/>
                      <a:pt x="248" y="126"/>
                      <a:pt x="248" y="126"/>
                    </a:cubicBezTo>
                    <a:cubicBezTo>
                      <a:pt x="253" y="126"/>
                      <a:pt x="256" y="122"/>
                      <a:pt x="256" y="118"/>
                    </a:cubicBezTo>
                    <a:cubicBezTo>
                      <a:pt x="256" y="113"/>
                      <a:pt x="253" y="110"/>
                      <a:pt x="248" y="110"/>
                    </a:cubicBezTo>
                    <a:cubicBezTo>
                      <a:pt x="47" y="110"/>
                      <a:pt x="47" y="110"/>
                      <a:pt x="47" y="110"/>
                    </a:cubicBezTo>
                    <a:cubicBezTo>
                      <a:pt x="22" y="110"/>
                      <a:pt x="1" y="130"/>
                      <a:pt x="1" y="156"/>
                    </a:cubicBezTo>
                    <a:cubicBezTo>
                      <a:pt x="1" y="464"/>
                      <a:pt x="1" y="464"/>
                      <a:pt x="1" y="464"/>
                    </a:cubicBezTo>
                    <a:cubicBezTo>
                      <a:pt x="1" y="490"/>
                      <a:pt x="22" y="510"/>
                      <a:pt x="47" y="510"/>
                    </a:cubicBezTo>
                    <a:cubicBezTo>
                      <a:pt x="459" y="510"/>
                      <a:pt x="459" y="510"/>
                      <a:pt x="459" y="510"/>
                    </a:cubicBezTo>
                    <a:cubicBezTo>
                      <a:pt x="484" y="510"/>
                      <a:pt x="505" y="490"/>
                      <a:pt x="505" y="464"/>
                    </a:cubicBezTo>
                    <a:close/>
                    <a:moveTo>
                      <a:pt x="80" y="439"/>
                    </a:moveTo>
                    <a:cubicBezTo>
                      <a:pt x="80" y="181"/>
                      <a:pt x="80" y="181"/>
                      <a:pt x="80" y="181"/>
                    </a:cubicBezTo>
                    <a:cubicBezTo>
                      <a:pt x="80" y="177"/>
                      <a:pt x="76" y="173"/>
                      <a:pt x="72" y="173"/>
                    </a:cubicBezTo>
                    <a:cubicBezTo>
                      <a:pt x="8" y="173"/>
                      <a:pt x="8" y="173"/>
                      <a:pt x="8" y="173"/>
                    </a:cubicBezTo>
                    <a:cubicBezTo>
                      <a:pt x="4" y="173"/>
                      <a:pt x="0" y="177"/>
                      <a:pt x="0" y="181"/>
                    </a:cubicBezTo>
                    <a:cubicBezTo>
                      <a:pt x="0" y="439"/>
                      <a:pt x="0" y="439"/>
                      <a:pt x="0" y="439"/>
                    </a:cubicBezTo>
                    <a:cubicBezTo>
                      <a:pt x="0" y="443"/>
                      <a:pt x="4" y="447"/>
                      <a:pt x="8" y="447"/>
                    </a:cubicBezTo>
                    <a:cubicBezTo>
                      <a:pt x="72" y="447"/>
                      <a:pt x="72" y="447"/>
                      <a:pt x="72" y="447"/>
                    </a:cubicBezTo>
                    <a:cubicBezTo>
                      <a:pt x="76" y="447"/>
                      <a:pt x="80" y="443"/>
                      <a:pt x="80" y="439"/>
                    </a:cubicBezTo>
                    <a:close/>
                    <a:moveTo>
                      <a:pt x="16" y="189"/>
                    </a:moveTo>
                    <a:cubicBezTo>
                      <a:pt x="64" y="189"/>
                      <a:pt x="64" y="189"/>
                      <a:pt x="64" y="189"/>
                    </a:cubicBezTo>
                    <a:cubicBezTo>
                      <a:pt x="64" y="431"/>
                      <a:pt x="64" y="431"/>
                      <a:pt x="64" y="431"/>
                    </a:cubicBezTo>
                    <a:cubicBezTo>
                      <a:pt x="16" y="431"/>
                      <a:pt x="16" y="431"/>
                      <a:pt x="16" y="431"/>
                    </a:cubicBezTo>
                    <a:lnTo>
                      <a:pt x="16" y="189"/>
                    </a:lnTo>
                    <a:close/>
                    <a:moveTo>
                      <a:pt x="80" y="265"/>
                    </a:moveTo>
                    <a:cubicBezTo>
                      <a:pt x="80" y="261"/>
                      <a:pt x="76" y="257"/>
                      <a:pt x="72" y="257"/>
                    </a:cubicBezTo>
                    <a:cubicBezTo>
                      <a:pt x="8" y="257"/>
                      <a:pt x="8" y="257"/>
                      <a:pt x="8" y="257"/>
                    </a:cubicBezTo>
                    <a:cubicBezTo>
                      <a:pt x="4" y="257"/>
                      <a:pt x="0" y="261"/>
                      <a:pt x="0" y="265"/>
                    </a:cubicBezTo>
                    <a:cubicBezTo>
                      <a:pt x="0" y="270"/>
                      <a:pt x="4" y="273"/>
                      <a:pt x="8" y="273"/>
                    </a:cubicBezTo>
                    <a:cubicBezTo>
                      <a:pt x="72" y="273"/>
                      <a:pt x="72" y="273"/>
                      <a:pt x="72" y="273"/>
                    </a:cubicBezTo>
                    <a:cubicBezTo>
                      <a:pt x="76" y="273"/>
                      <a:pt x="80" y="270"/>
                      <a:pt x="80" y="265"/>
                    </a:cubicBezTo>
                    <a:close/>
                    <a:moveTo>
                      <a:pt x="80" y="348"/>
                    </a:moveTo>
                    <a:cubicBezTo>
                      <a:pt x="80" y="344"/>
                      <a:pt x="76" y="340"/>
                      <a:pt x="72" y="340"/>
                    </a:cubicBezTo>
                    <a:cubicBezTo>
                      <a:pt x="8" y="340"/>
                      <a:pt x="8" y="340"/>
                      <a:pt x="8" y="340"/>
                    </a:cubicBezTo>
                    <a:cubicBezTo>
                      <a:pt x="4" y="340"/>
                      <a:pt x="0" y="344"/>
                      <a:pt x="0" y="348"/>
                    </a:cubicBezTo>
                    <a:cubicBezTo>
                      <a:pt x="0" y="353"/>
                      <a:pt x="4" y="356"/>
                      <a:pt x="8" y="356"/>
                    </a:cubicBezTo>
                    <a:cubicBezTo>
                      <a:pt x="72" y="356"/>
                      <a:pt x="72" y="356"/>
                      <a:pt x="72" y="356"/>
                    </a:cubicBezTo>
                    <a:cubicBezTo>
                      <a:pt x="76" y="356"/>
                      <a:pt x="80" y="353"/>
                      <a:pt x="80" y="348"/>
                    </a:cubicBezTo>
                    <a:close/>
                    <a:moveTo>
                      <a:pt x="80" y="353"/>
                    </a:moveTo>
                    <a:cubicBezTo>
                      <a:pt x="80" y="348"/>
                      <a:pt x="76" y="345"/>
                      <a:pt x="72" y="345"/>
                    </a:cubicBezTo>
                    <a:cubicBezTo>
                      <a:pt x="8" y="345"/>
                      <a:pt x="8" y="345"/>
                      <a:pt x="8" y="345"/>
                    </a:cubicBezTo>
                    <a:cubicBezTo>
                      <a:pt x="4" y="345"/>
                      <a:pt x="0" y="348"/>
                      <a:pt x="0" y="353"/>
                    </a:cubicBezTo>
                    <a:cubicBezTo>
                      <a:pt x="0" y="357"/>
                      <a:pt x="4" y="361"/>
                      <a:pt x="8" y="361"/>
                    </a:cubicBezTo>
                    <a:cubicBezTo>
                      <a:pt x="72" y="361"/>
                      <a:pt x="72" y="361"/>
                      <a:pt x="72" y="361"/>
                    </a:cubicBezTo>
                    <a:cubicBezTo>
                      <a:pt x="76" y="361"/>
                      <a:pt x="80" y="357"/>
                      <a:pt x="80" y="353"/>
                    </a:cubicBezTo>
                    <a:close/>
                    <a:moveTo>
                      <a:pt x="266" y="267"/>
                    </a:moveTo>
                    <a:cubicBezTo>
                      <a:pt x="460" y="72"/>
                      <a:pt x="460" y="72"/>
                      <a:pt x="460" y="72"/>
                    </a:cubicBezTo>
                    <a:cubicBezTo>
                      <a:pt x="468" y="64"/>
                      <a:pt x="473" y="53"/>
                      <a:pt x="473" y="42"/>
                    </a:cubicBezTo>
                    <a:cubicBezTo>
                      <a:pt x="473" y="31"/>
                      <a:pt x="468" y="20"/>
                      <a:pt x="460" y="12"/>
                    </a:cubicBezTo>
                    <a:cubicBezTo>
                      <a:pt x="452" y="4"/>
                      <a:pt x="442" y="0"/>
                      <a:pt x="431" y="0"/>
                    </a:cubicBezTo>
                    <a:cubicBezTo>
                      <a:pt x="419" y="0"/>
                      <a:pt x="409" y="4"/>
                      <a:pt x="401" y="12"/>
                    </a:cubicBezTo>
                    <a:cubicBezTo>
                      <a:pt x="206" y="207"/>
                      <a:pt x="206" y="207"/>
                      <a:pt x="206" y="207"/>
                    </a:cubicBezTo>
                    <a:cubicBezTo>
                      <a:pt x="204" y="209"/>
                      <a:pt x="204" y="211"/>
                      <a:pt x="204" y="213"/>
                    </a:cubicBezTo>
                    <a:cubicBezTo>
                      <a:pt x="204" y="215"/>
                      <a:pt x="204" y="217"/>
                      <a:pt x="206" y="218"/>
                    </a:cubicBezTo>
                    <a:cubicBezTo>
                      <a:pt x="254" y="267"/>
                      <a:pt x="254" y="267"/>
                      <a:pt x="254" y="267"/>
                    </a:cubicBezTo>
                    <a:cubicBezTo>
                      <a:pt x="256" y="268"/>
                      <a:pt x="258" y="269"/>
                      <a:pt x="260" y="269"/>
                    </a:cubicBezTo>
                    <a:cubicBezTo>
                      <a:pt x="262" y="269"/>
                      <a:pt x="264" y="268"/>
                      <a:pt x="266" y="267"/>
                    </a:cubicBezTo>
                    <a:close/>
                    <a:moveTo>
                      <a:pt x="412" y="24"/>
                    </a:moveTo>
                    <a:cubicBezTo>
                      <a:pt x="417" y="19"/>
                      <a:pt x="424" y="16"/>
                      <a:pt x="431" y="16"/>
                    </a:cubicBezTo>
                    <a:cubicBezTo>
                      <a:pt x="438" y="16"/>
                      <a:pt x="444" y="19"/>
                      <a:pt x="449" y="24"/>
                    </a:cubicBezTo>
                    <a:cubicBezTo>
                      <a:pt x="454" y="29"/>
                      <a:pt x="457" y="35"/>
                      <a:pt x="457" y="42"/>
                    </a:cubicBezTo>
                    <a:cubicBezTo>
                      <a:pt x="457" y="49"/>
                      <a:pt x="454" y="56"/>
                      <a:pt x="449" y="61"/>
                    </a:cubicBezTo>
                    <a:cubicBezTo>
                      <a:pt x="260" y="250"/>
                      <a:pt x="260" y="250"/>
                      <a:pt x="260" y="250"/>
                    </a:cubicBezTo>
                    <a:cubicBezTo>
                      <a:pt x="223" y="213"/>
                      <a:pt x="223" y="213"/>
                      <a:pt x="223" y="213"/>
                    </a:cubicBezTo>
                    <a:lnTo>
                      <a:pt x="412" y="24"/>
                    </a:lnTo>
                    <a:close/>
                    <a:moveTo>
                      <a:pt x="399" y="134"/>
                    </a:moveTo>
                    <a:cubicBezTo>
                      <a:pt x="402" y="131"/>
                      <a:pt x="402" y="126"/>
                      <a:pt x="399" y="123"/>
                    </a:cubicBezTo>
                    <a:cubicBezTo>
                      <a:pt x="350" y="74"/>
                      <a:pt x="350" y="74"/>
                      <a:pt x="350" y="74"/>
                    </a:cubicBezTo>
                    <a:cubicBezTo>
                      <a:pt x="347" y="71"/>
                      <a:pt x="342" y="71"/>
                      <a:pt x="339" y="74"/>
                    </a:cubicBezTo>
                    <a:cubicBezTo>
                      <a:pt x="336" y="77"/>
                      <a:pt x="336" y="82"/>
                      <a:pt x="339" y="86"/>
                    </a:cubicBezTo>
                    <a:cubicBezTo>
                      <a:pt x="387" y="134"/>
                      <a:pt x="387" y="134"/>
                      <a:pt x="387" y="134"/>
                    </a:cubicBezTo>
                    <a:cubicBezTo>
                      <a:pt x="389" y="135"/>
                      <a:pt x="391" y="136"/>
                      <a:pt x="393" y="136"/>
                    </a:cubicBezTo>
                    <a:cubicBezTo>
                      <a:pt x="395" y="136"/>
                      <a:pt x="397" y="135"/>
                      <a:pt x="399" y="134"/>
                    </a:cubicBezTo>
                    <a:close/>
                    <a:moveTo>
                      <a:pt x="452" y="81"/>
                    </a:moveTo>
                    <a:cubicBezTo>
                      <a:pt x="455" y="78"/>
                      <a:pt x="455" y="73"/>
                      <a:pt x="452" y="69"/>
                    </a:cubicBezTo>
                    <a:cubicBezTo>
                      <a:pt x="403" y="21"/>
                      <a:pt x="403" y="21"/>
                      <a:pt x="403" y="21"/>
                    </a:cubicBezTo>
                    <a:cubicBezTo>
                      <a:pt x="400" y="18"/>
                      <a:pt x="395" y="18"/>
                      <a:pt x="392" y="21"/>
                    </a:cubicBezTo>
                    <a:cubicBezTo>
                      <a:pt x="389" y="24"/>
                      <a:pt x="389" y="29"/>
                      <a:pt x="392" y="32"/>
                    </a:cubicBezTo>
                    <a:cubicBezTo>
                      <a:pt x="440" y="81"/>
                      <a:pt x="440" y="81"/>
                      <a:pt x="440" y="81"/>
                    </a:cubicBezTo>
                    <a:cubicBezTo>
                      <a:pt x="442" y="82"/>
                      <a:pt x="444" y="83"/>
                      <a:pt x="446" y="83"/>
                    </a:cubicBezTo>
                    <a:cubicBezTo>
                      <a:pt x="448" y="83"/>
                      <a:pt x="450" y="82"/>
                      <a:pt x="452" y="81"/>
                    </a:cubicBezTo>
                    <a:close/>
                    <a:moveTo>
                      <a:pt x="198" y="285"/>
                    </a:moveTo>
                    <a:cubicBezTo>
                      <a:pt x="262" y="269"/>
                      <a:pt x="262" y="269"/>
                      <a:pt x="262" y="269"/>
                    </a:cubicBezTo>
                    <a:cubicBezTo>
                      <a:pt x="266" y="268"/>
                      <a:pt x="269" y="264"/>
                      <a:pt x="268" y="259"/>
                    </a:cubicBezTo>
                    <a:cubicBezTo>
                      <a:pt x="267" y="255"/>
                      <a:pt x="262" y="252"/>
                      <a:pt x="258" y="253"/>
                    </a:cubicBezTo>
                    <a:cubicBezTo>
                      <a:pt x="207" y="266"/>
                      <a:pt x="207" y="266"/>
                      <a:pt x="207" y="266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20" y="210"/>
                      <a:pt x="218" y="206"/>
                      <a:pt x="214" y="205"/>
                    </a:cubicBezTo>
                    <a:cubicBezTo>
                      <a:pt x="209" y="204"/>
                      <a:pt x="205" y="207"/>
                      <a:pt x="204" y="211"/>
                    </a:cubicBezTo>
                    <a:cubicBezTo>
                      <a:pt x="188" y="275"/>
                      <a:pt x="188" y="275"/>
                      <a:pt x="188" y="275"/>
                    </a:cubicBezTo>
                    <a:cubicBezTo>
                      <a:pt x="187" y="278"/>
                      <a:pt x="188" y="281"/>
                      <a:pt x="190" y="283"/>
                    </a:cubicBezTo>
                    <a:cubicBezTo>
                      <a:pt x="192" y="284"/>
                      <a:pt x="194" y="285"/>
                      <a:pt x="196" y="285"/>
                    </a:cubicBezTo>
                    <a:cubicBezTo>
                      <a:pt x="196" y="285"/>
                      <a:pt x="197" y="285"/>
                      <a:pt x="198" y="285"/>
                    </a:cubicBezTo>
                    <a:close/>
                    <a:moveTo>
                      <a:pt x="185" y="299"/>
                    </a:moveTo>
                    <a:cubicBezTo>
                      <a:pt x="201" y="283"/>
                      <a:pt x="201" y="283"/>
                      <a:pt x="201" y="283"/>
                    </a:cubicBezTo>
                    <a:cubicBezTo>
                      <a:pt x="205" y="279"/>
                      <a:pt x="205" y="274"/>
                      <a:pt x="201" y="271"/>
                    </a:cubicBezTo>
                    <a:cubicBezTo>
                      <a:pt x="198" y="268"/>
                      <a:pt x="193" y="268"/>
                      <a:pt x="190" y="271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1" y="291"/>
                      <a:pt x="171" y="296"/>
                      <a:pt x="174" y="299"/>
                    </a:cubicBezTo>
                    <a:cubicBezTo>
                      <a:pt x="175" y="301"/>
                      <a:pt x="177" y="301"/>
                      <a:pt x="179" y="301"/>
                    </a:cubicBezTo>
                    <a:cubicBezTo>
                      <a:pt x="181" y="301"/>
                      <a:pt x="183" y="301"/>
                      <a:pt x="185" y="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defTabSz="1219170">
                  <a:buClrTx/>
                  <a:buFontTx/>
                  <a:buNone/>
                </a:pPr>
                <a:endParaRPr lang="en-US" sz="1800" kern="1200" dirty="0">
                  <a:solidFill>
                    <a:srgbClr val="FFFFFF"/>
                  </a:solidFill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72" name="직사각형 471">
                <a:extLst>
                  <a:ext uri="{FF2B5EF4-FFF2-40B4-BE49-F238E27FC236}">
                    <a16:creationId xmlns:a16="http://schemas.microsoft.com/office/drawing/2014/main" id="{A4B3D969-DEEA-41FF-AF4E-A5E492D70780}"/>
                  </a:ext>
                </a:extLst>
              </p:cNvPr>
              <p:cNvSpPr/>
              <p:nvPr/>
            </p:nvSpPr>
            <p:spPr>
              <a:xfrm>
                <a:off x="695490" y="3405911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sp>
        <p:nvSpPr>
          <p:cNvPr id="494" name="직사각형 493">
            <a:extLst>
              <a:ext uri="{FF2B5EF4-FFF2-40B4-BE49-F238E27FC236}">
                <a16:creationId xmlns:a16="http://schemas.microsoft.com/office/drawing/2014/main" id="{AFB684F9-FE2E-4190-A3AD-ABACBD057745}"/>
              </a:ext>
            </a:extLst>
          </p:cNvPr>
          <p:cNvSpPr/>
          <p:nvPr/>
        </p:nvSpPr>
        <p:spPr>
          <a:xfrm>
            <a:off x="231106" y="6196250"/>
            <a:ext cx="1157689" cy="30457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lnSpc>
                <a:spcPct val="150000"/>
              </a:lnSpc>
            </a:pPr>
            <a:r>
              <a:rPr lang="en-US" altLang="ko-KR" sz="1050" b="1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CRM PRO PLUS</a:t>
            </a:r>
            <a:endParaRPr lang="en-US" altLang="ko-KR" sz="680" kern="1200" dirty="0"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495" name="그룹 494">
            <a:extLst>
              <a:ext uri="{FF2B5EF4-FFF2-40B4-BE49-F238E27FC236}">
                <a16:creationId xmlns:a16="http://schemas.microsoft.com/office/drawing/2014/main" id="{F814FE31-EC4B-43AC-A366-A45ECAF64892}"/>
              </a:ext>
            </a:extLst>
          </p:cNvPr>
          <p:cNvGrpSpPr/>
          <p:nvPr/>
        </p:nvGrpSpPr>
        <p:grpSpPr>
          <a:xfrm>
            <a:off x="3515906" y="624831"/>
            <a:ext cx="3151839" cy="190800"/>
            <a:chOff x="1104939" y="687218"/>
            <a:chExt cx="5659182" cy="342585"/>
          </a:xfrm>
        </p:grpSpPr>
        <p:sp>
          <p:nvSpPr>
            <p:cNvPr id="496" name="Text Box">
              <a:extLst>
                <a:ext uri="{FF2B5EF4-FFF2-40B4-BE49-F238E27FC236}">
                  <a16:creationId xmlns:a16="http://schemas.microsoft.com/office/drawing/2014/main" id="{E79B5C24-8C62-412C-8E3A-1369BEFFC361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1104939" y="687218"/>
              <a:ext cx="5659182" cy="342585"/>
            </a:xfrm>
            <a:prstGeom prst="roundRect">
              <a:avLst>
                <a:gd name="adj" fmla="val 36528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ctr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9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cs typeface="Arial"/>
                </a:rPr>
                <a:t>이름</a:t>
              </a:r>
              <a:r>
                <a:rPr kumimoji="1" lang="en-US" altLang="ko-KR" sz="9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cs typeface="Arial"/>
                </a:rPr>
                <a:t>, </a:t>
              </a:r>
              <a:r>
                <a:rPr kumimoji="1" lang="ko-KR" altLang="en-US" sz="9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cs typeface="Arial"/>
                </a:rPr>
                <a:t>전화번호 검색</a:t>
              </a:r>
            </a:p>
          </p:txBody>
        </p:sp>
        <p:sp>
          <p:nvSpPr>
            <p:cNvPr id="497" name="Search Icon">
              <a:extLst>
                <a:ext uri="{FF2B5EF4-FFF2-40B4-BE49-F238E27FC236}">
                  <a16:creationId xmlns:a16="http://schemas.microsoft.com/office/drawing/2014/main" id="{65A3D6F9-F012-4303-B8D9-E5791A935E1F}"/>
                </a:ext>
              </a:extLst>
            </p:cNvPr>
            <p:cNvSpPr>
              <a:spLocks noEditPoints="1"/>
            </p:cNvSpPr>
            <p:nvPr>
              <p:custDataLst>
                <p:tags r:id="rId15"/>
              </p:custDataLst>
            </p:nvPr>
          </p:nvSpPr>
          <p:spPr bwMode="auto">
            <a:xfrm>
              <a:off x="6423088" y="740301"/>
              <a:ext cx="205892" cy="225634"/>
            </a:xfrm>
            <a:custGeom>
              <a:avLst/>
              <a:gdLst>
                <a:gd name="T0" fmla="*/ 117 w 315"/>
                <a:gd name="T1" fmla="*/ 0 h 343"/>
                <a:gd name="T2" fmla="*/ 0 w 315"/>
                <a:gd name="T3" fmla="*/ 117 h 343"/>
                <a:gd name="T4" fmla="*/ 117 w 315"/>
                <a:gd name="T5" fmla="*/ 232 h 343"/>
                <a:gd name="T6" fmla="*/ 232 w 315"/>
                <a:gd name="T7" fmla="*/ 117 h 343"/>
                <a:gd name="T8" fmla="*/ 117 w 315"/>
                <a:gd name="T9" fmla="*/ 0 h 343"/>
                <a:gd name="T10" fmla="*/ 117 w 315"/>
                <a:gd name="T11" fmla="*/ 26 h 343"/>
                <a:gd name="T12" fmla="*/ 208 w 315"/>
                <a:gd name="T13" fmla="*/ 117 h 343"/>
                <a:gd name="T14" fmla="*/ 117 w 315"/>
                <a:gd name="T15" fmla="*/ 207 h 343"/>
                <a:gd name="T16" fmla="*/ 26 w 315"/>
                <a:gd name="T17" fmla="*/ 117 h 343"/>
                <a:gd name="T18" fmla="*/ 117 w 315"/>
                <a:gd name="T19" fmla="*/ 26 h 343"/>
                <a:gd name="T20" fmla="*/ 218 w 315"/>
                <a:gd name="T21" fmla="*/ 196 h 343"/>
                <a:gd name="T22" fmla="*/ 184 w 315"/>
                <a:gd name="T23" fmla="*/ 226 h 343"/>
                <a:gd name="T24" fmla="*/ 186 w 315"/>
                <a:gd name="T25" fmla="*/ 228 h 343"/>
                <a:gd name="T26" fmla="*/ 271 w 315"/>
                <a:gd name="T27" fmla="*/ 331 h 343"/>
                <a:gd name="T28" fmla="*/ 305 w 315"/>
                <a:gd name="T29" fmla="*/ 335 h 343"/>
                <a:gd name="T30" fmla="*/ 306 w 315"/>
                <a:gd name="T31" fmla="*/ 301 h 343"/>
                <a:gd name="T32" fmla="*/ 221 w 315"/>
                <a:gd name="T33" fmla="*/ 199 h 343"/>
                <a:gd name="T34" fmla="*/ 218 w 315"/>
                <a:gd name="T35" fmla="*/ 1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5" h="343">
                  <a:moveTo>
                    <a:pt x="117" y="0"/>
                  </a:moveTo>
                  <a:cubicBezTo>
                    <a:pt x="53" y="0"/>
                    <a:pt x="0" y="53"/>
                    <a:pt x="0" y="117"/>
                  </a:cubicBezTo>
                  <a:cubicBezTo>
                    <a:pt x="0" y="181"/>
                    <a:pt x="53" y="232"/>
                    <a:pt x="117" y="232"/>
                  </a:cubicBezTo>
                  <a:cubicBezTo>
                    <a:pt x="181" y="232"/>
                    <a:pt x="232" y="181"/>
                    <a:pt x="232" y="117"/>
                  </a:cubicBezTo>
                  <a:cubicBezTo>
                    <a:pt x="232" y="53"/>
                    <a:pt x="181" y="0"/>
                    <a:pt x="117" y="0"/>
                  </a:cubicBezTo>
                  <a:close/>
                  <a:moveTo>
                    <a:pt x="117" y="26"/>
                  </a:moveTo>
                  <a:cubicBezTo>
                    <a:pt x="167" y="26"/>
                    <a:pt x="208" y="66"/>
                    <a:pt x="208" y="117"/>
                  </a:cubicBezTo>
                  <a:cubicBezTo>
                    <a:pt x="208" y="167"/>
                    <a:pt x="167" y="207"/>
                    <a:pt x="117" y="207"/>
                  </a:cubicBezTo>
                  <a:cubicBezTo>
                    <a:pt x="67" y="207"/>
                    <a:pt x="26" y="167"/>
                    <a:pt x="26" y="117"/>
                  </a:cubicBezTo>
                  <a:cubicBezTo>
                    <a:pt x="26" y="66"/>
                    <a:pt x="67" y="26"/>
                    <a:pt x="117" y="26"/>
                  </a:cubicBezTo>
                  <a:close/>
                  <a:moveTo>
                    <a:pt x="218" y="196"/>
                  </a:moveTo>
                  <a:cubicBezTo>
                    <a:pt x="208" y="208"/>
                    <a:pt x="197" y="218"/>
                    <a:pt x="184" y="226"/>
                  </a:cubicBezTo>
                  <a:lnTo>
                    <a:pt x="186" y="228"/>
                  </a:lnTo>
                  <a:lnTo>
                    <a:pt x="271" y="331"/>
                  </a:lnTo>
                  <a:cubicBezTo>
                    <a:pt x="279" y="341"/>
                    <a:pt x="296" y="343"/>
                    <a:pt x="305" y="335"/>
                  </a:cubicBezTo>
                  <a:cubicBezTo>
                    <a:pt x="315" y="326"/>
                    <a:pt x="315" y="309"/>
                    <a:pt x="306" y="301"/>
                  </a:cubicBezTo>
                  <a:lnTo>
                    <a:pt x="221" y="199"/>
                  </a:lnTo>
                  <a:lnTo>
                    <a:pt x="218" y="19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sp>
        <p:nvSpPr>
          <p:cNvPr id="587" name="Google Shape;2188;p25">
            <a:extLst>
              <a:ext uri="{FF2B5EF4-FFF2-40B4-BE49-F238E27FC236}">
                <a16:creationId xmlns:a16="http://schemas.microsoft.com/office/drawing/2014/main" id="{AF3D56E6-437A-43E5-9688-B1357538B6AB}"/>
              </a:ext>
            </a:extLst>
          </p:cNvPr>
          <p:cNvSpPr txBox="1"/>
          <p:nvPr/>
        </p:nvSpPr>
        <p:spPr>
          <a:xfrm>
            <a:off x="1237808" y="343949"/>
            <a:ext cx="1653046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algn="ctr" defTabSz="1125444">
              <a:buSzPts val="800"/>
              <a:defRPr/>
            </a:pP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U+ CRM Pro Plus</a:t>
            </a:r>
            <a:endParaRPr lang="ko-KR" altLang="en-US" sz="985" dirty="0"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58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0C43EB5-E25D-4192-B220-A8CCAA1F39AE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1473029" y="891681"/>
            <a:ext cx="2870371" cy="581581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89" name="사각형: 둥근 모서리 588">
            <a:extLst>
              <a:ext uri="{FF2B5EF4-FFF2-40B4-BE49-F238E27FC236}">
                <a16:creationId xmlns:a16="http://schemas.microsoft.com/office/drawing/2014/main" id="{73DB5EF7-F89B-4C1B-9596-19C9DF94FF2E}"/>
              </a:ext>
            </a:extLst>
          </p:cNvPr>
          <p:cNvSpPr/>
          <p:nvPr/>
        </p:nvSpPr>
        <p:spPr>
          <a:xfrm>
            <a:off x="1473028" y="97949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전화</a:t>
            </a:r>
            <a:endParaRPr kumimoji="1" lang="ko-KR" altLang="en-US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aphicFrame>
        <p:nvGraphicFramePr>
          <p:cNvPr id="813" name="Google Shape;2187;p25">
            <a:extLst>
              <a:ext uri="{FF2B5EF4-FFF2-40B4-BE49-F238E27FC236}">
                <a16:creationId xmlns:a16="http://schemas.microsoft.com/office/drawing/2014/main" id="{FC5B01FC-55A7-48DC-B3FC-438FFFC32393}"/>
              </a:ext>
            </a:extLst>
          </p:cNvPr>
          <p:cNvGraphicFramePr/>
          <p:nvPr/>
        </p:nvGraphicFramePr>
        <p:xfrm>
          <a:off x="9689649" y="564396"/>
          <a:ext cx="2322541" cy="4003256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44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lang="ko-KR" altLang="en-US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12301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  <a:tr h="28923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0144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08911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133393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03405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886547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29913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8356177"/>
                  </a:ext>
                </a:extLst>
              </a:tr>
            </a:tbl>
          </a:graphicData>
        </a:graphic>
      </p:graphicFrame>
      <p:sp>
        <p:nvSpPr>
          <p:cNvPr id="33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49B8FC5-2401-4BD5-93E3-6B4475033118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1517609" y="1274021"/>
            <a:ext cx="2784290" cy="1711543"/>
          </a:xfrm>
          <a:prstGeom prst="roundRect">
            <a:avLst>
              <a:gd name="adj" fmla="val 4173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340" name="그래픽 339" descr="별">
            <a:extLst>
              <a:ext uri="{FF2B5EF4-FFF2-40B4-BE49-F238E27FC236}">
                <a16:creationId xmlns:a16="http://schemas.microsoft.com/office/drawing/2014/main" id="{5C0BA6C6-4C49-480D-999E-24F74B2F71F0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3995854" y="1370239"/>
            <a:ext cx="252000" cy="252000"/>
          </a:xfrm>
          <a:prstGeom prst="rect">
            <a:avLst/>
          </a:prstGeom>
        </p:spPr>
      </p:pic>
      <p:sp>
        <p:nvSpPr>
          <p:cNvPr id="341" name="Edit User">
            <a:extLst>
              <a:ext uri="{FF2B5EF4-FFF2-40B4-BE49-F238E27FC236}">
                <a16:creationId xmlns:a16="http://schemas.microsoft.com/office/drawing/2014/main" id="{52D321F0-0C9F-4E28-8AFF-3FE6FD031B8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43880" y="1403799"/>
            <a:ext cx="207212" cy="205200"/>
          </a:xfrm>
          <a:custGeom>
            <a:avLst/>
            <a:gdLst>
              <a:gd name="T0" fmla="*/ 595 w 1409"/>
              <a:gd name="T1" fmla="*/ 0 h 1399"/>
              <a:gd name="T2" fmla="*/ 275 w 1409"/>
              <a:gd name="T3" fmla="*/ 339 h 1399"/>
              <a:gd name="T4" fmla="*/ 432 w 1409"/>
              <a:gd name="T5" fmla="*/ 724 h 1399"/>
              <a:gd name="T6" fmla="*/ 392 w 1409"/>
              <a:gd name="T7" fmla="*/ 855 h 1399"/>
              <a:gd name="T8" fmla="*/ 0 w 1409"/>
              <a:gd name="T9" fmla="*/ 1155 h 1399"/>
              <a:gd name="T10" fmla="*/ 0 w 1409"/>
              <a:gd name="T11" fmla="*/ 1199 h 1399"/>
              <a:gd name="T12" fmla="*/ 548 w 1409"/>
              <a:gd name="T13" fmla="*/ 1396 h 1399"/>
              <a:gd name="T14" fmla="*/ 549 w 1409"/>
              <a:gd name="T15" fmla="*/ 1331 h 1399"/>
              <a:gd name="T16" fmla="*/ 617 w 1409"/>
              <a:gd name="T17" fmla="*/ 1102 h 1399"/>
              <a:gd name="T18" fmla="*/ 656 w 1409"/>
              <a:gd name="T19" fmla="*/ 1040 h 1399"/>
              <a:gd name="T20" fmla="*/ 829 w 1409"/>
              <a:gd name="T21" fmla="*/ 868 h 1399"/>
              <a:gd name="T22" fmla="*/ 788 w 1409"/>
              <a:gd name="T23" fmla="*/ 855 h 1399"/>
              <a:gd name="T24" fmla="*/ 760 w 1409"/>
              <a:gd name="T25" fmla="*/ 723 h 1399"/>
              <a:gd name="T26" fmla="*/ 758 w 1409"/>
              <a:gd name="T27" fmla="*/ 723 h 1399"/>
              <a:gd name="T28" fmla="*/ 916 w 1409"/>
              <a:gd name="T29" fmla="*/ 339 h 1399"/>
              <a:gd name="T30" fmla="*/ 595 w 1409"/>
              <a:gd name="T31" fmla="*/ 0 h 1399"/>
              <a:gd name="T32" fmla="*/ 1236 w 1409"/>
              <a:gd name="T33" fmla="*/ 650 h 1399"/>
              <a:gd name="T34" fmla="*/ 1189 w 1409"/>
              <a:gd name="T35" fmla="*/ 668 h 1399"/>
              <a:gd name="T36" fmla="*/ 1160 w 1409"/>
              <a:gd name="T37" fmla="*/ 699 h 1399"/>
              <a:gd name="T38" fmla="*/ 1352 w 1409"/>
              <a:gd name="T39" fmla="*/ 892 h 1399"/>
              <a:gd name="T40" fmla="*/ 1382 w 1409"/>
              <a:gd name="T41" fmla="*/ 862 h 1399"/>
              <a:gd name="T42" fmla="*/ 1382 w 1409"/>
              <a:gd name="T43" fmla="*/ 767 h 1399"/>
              <a:gd name="T44" fmla="*/ 1285 w 1409"/>
              <a:gd name="T45" fmla="*/ 670 h 1399"/>
              <a:gd name="T46" fmla="*/ 1236 w 1409"/>
              <a:gd name="T47" fmla="*/ 650 h 1399"/>
              <a:gd name="T48" fmla="*/ 1128 w 1409"/>
              <a:gd name="T49" fmla="*/ 726 h 1399"/>
              <a:gd name="T50" fmla="*/ 1080 w 1409"/>
              <a:gd name="T51" fmla="*/ 768 h 1399"/>
              <a:gd name="T52" fmla="*/ 1282 w 1409"/>
              <a:gd name="T53" fmla="*/ 970 h 1399"/>
              <a:gd name="T54" fmla="*/ 1328 w 1409"/>
              <a:gd name="T55" fmla="*/ 928 h 1399"/>
              <a:gd name="T56" fmla="*/ 1128 w 1409"/>
              <a:gd name="T57" fmla="*/ 726 h 1399"/>
              <a:gd name="T58" fmla="*/ 1051 w 1409"/>
              <a:gd name="T59" fmla="*/ 801 h 1399"/>
              <a:gd name="T60" fmla="*/ 731 w 1409"/>
              <a:gd name="T61" fmla="*/ 1119 h 1399"/>
              <a:gd name="T62" fmla="*/ 721 w 1409"/>
              <a:gd name="T63" fmla="*/ 1133 h 1399"/>
              <a:gd name="T64" fmla="*/ 653 w 1409"/>
              <a:gd name="T65" fmla="*/ 1362 h 1399"/>
              <a:gd name="T66" fmla="*/ 661 w 1409"/>
              <a:gd name="T67" fmla="*/ 1391 h 1399"/>
              <a:gd name="T68" fmla="*/ 682 w 1409"/>
              <a:gd name="T69" fmla="*/ 1399 h 1399"/>
              <a:gd name="T70" fmla="*/ 688 w 1409"/>
              <a:gd name="T71" fmla="*/ 1398 h 1399"/>
              <a:gd name="T72" fmla="*/ 919 w 1409"/>
              <a:gd name="T73" fmla="*/ 1330 h 1399"/>
              <a:gd name="T74" fmla="*/ 931 w 1409"/>
              <a:gd name="T75" fmla="*/ 1321 h 1399"/>
              <a:gd name="T76" fmla="*/ 1253 w 1409"/>
              <a:gd name="T77" fmla="*/ 1002 h 1399"/>
              <a:gd name="T78" fmla="*/ 1175 w 1409"/>
              <a:gd name="T79" fmla="*/ 924 h 1399"/>
              <a:gd name="T80" fmla="*/ 1123 w 1409"/>
              <a:gd name="T81" fmla="*/ 872 h 1399"/>
              <a:gd name="T82" fmla="*/ 1051 w 1409"/>
              <a:gd name="T83" fmla="*/ 801 h 1399"/>
              <a:gd name="T84" fmla="*/ 770 w 1409"/>
              <a:gd name="T85" fmla="*/ 1167 h 1399"/>
              <a:gd name="T86" fmla="*/ 785 w 1409"/>
              <a:gd name="T87" fmla="*/ 1182 h 1399"/>
              <a:gd name="T88" fmla="*/ 861 w 1409"/>
              <a:gd name="T89" fmla="*/ 1189 h 1399"/>
              <a:gd name="T90" fmla="*/ 866 w 1409"/>
              <a:gd name="T91" fmla="*/ 1262 h 1399"/>
              <a:gd name="T92" fmla="*/ 885 w 1409"/>
              <a:gd name="T93" fmla="*/ 1281 h 1399"/>
              <a:gd name="T94" fmla="*/ 761 w 1409"/>
              <a:gd name="T95" fmla="*/ 1318 h 1399"/>
              <a:gd name="T96" fmla="*/ 734 w 1409"/>
              <a:gd name="T97" fmla="*/ 1291 h 1399"/>
              <a:gd name="T98" fmla="*/ 770 w 1409"/>
              <a:gd name="T99" fmla="*/ 1167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09" h="1399">
                <a:moveTo>
                  <a:pt x="595" y="0"/>
                </a:moveTo>
                <a:cubicBezTo>
                  <a:pt x="423" y="0"/>
                  <a:pt x="275" y="116"/>
                  <a:pt x="275" y="339"/>
                </a:cubicBezTo>
                <a:cubicBezTo>
                  <a:pt x="275" y="485"/>
                  <a:pt x="343" y="633"/>
                  <a:pt x="432" y="724"/>
                </a:cubicBezTo>
                <a:cubicBezTo>
                  <a:pt x="467" y="816"/>
                  <a:pt x="405" y="850"/>
                  <a:pt x="392" y="855"/>
                </a:cubicBezTo>
                <a:cubicBezTo>
                  <a:pt x="211" y="920"/>
                  <a:pt x="0" y="1038"/>
                  <a:pt x="0" y="1155"/>
                </a:cubicBezTo>
                <a:lnTo>
                  <a:pt x="0" y="1199"/>
                </a:lnTo>
                <a:cubicBezTo>
                  <a:pt x="0" y="1350"/>
                  <a:pt x="276" y="1392"/>
                  <a:pt x="548" y="1396"/>
                </a:cubicBezTo>
                <a:cubicBezTo>
                  <a:pt x="544" y="1375"/>
                  <a:pt x="543" y="1353"/>
                  <a:pt x="549" y="1331"/>
                </a:cubicBezTo>
                <a:lnTo>
                  <a:pt x="617" y="1102"/>
                </a:lnTo>
                <a:cubicBezTo>
                  <a:pt x="624" y="1078"/>
                  <a:pt x="637" y="1057"/>
                  <a:pt x="656" y="1040"/>
                </a:cubicBezTo>
                <a:lnTo>
                  <a:pt x="829" y="868"/>
                </a:lnTo>
                <a:cubicBezTo>
                  <a:pt x="815" y="863"/>
                  <a:pt x="802" y="859"/>
                  <a:pt x="788" y="855"/>
                </a:cubicBezTo>
                <a:cubicBezTo>
                  <a:pt x="780" y="852"/>
                  <a:pt x="726" y="826"/>
                  <a:pt x="760" y="723"/>
                </a:cubicBezTo>
                <a:lnTo>
                  <a:pt x="758" y="723"/>
                </a:lnTo>
                <a:cubicBezTo>
                  <a:pt x="847" y="631"/>
                  <a:pt x="916" y="484"/>
                  <a:pt x="916" y="339"/>
                </a:cubicBezTo>
                <a:cubicBezTo>
                  <a:pt x="916" y="116"/>
                  <a:pt x="767" y="0"/>
                  <a:pt x="595" y="0"/>
                </a:cubicBezTo>
                <a:close/>
                <a:moveTo>
                  <a:pt x="1236" y="650"/>
                </a:moveTo>
                <a:cubicBezTo>
                  <a:pt x="1219" y="650"/>
                  <a:pt x="1202" y="655"/>
                  <a:pt x="1189" y="668"/>
                </a:cubicBezTo>
                <a:lnTo>
                  <a:pt x="1160" y="699"/>
                </a:lnTo>
                <a:lnTo>
                  <a:pt x="1352" y="892"/>
                </a:lnTo>
                <a:lnTo>
                  <a:pt x="1382" y="862"/>
                </a:lnTo>
                <a:cubicBezTo>
                  <a:pt x="1408" y="835"/>
                  <a:pt x="1409" y="793"/>
                  <a:pt x="1382" y="767"/>
                </a:cubicBezTo>
                <a:lnTo>
                  <a:pt x="1285" y="670"/>
                </a:lnTo>
                <a:cubicBezTo>
                  <a:pt x="1272" y="657"/>
                  <a:pt x="1254" y="650"/>
                  <a:pt x="1236" y="650"/>
                </a:cubicBezTo>
                <a:close/>
                <a:moveTo>
                  <a:pt x="1128" y="726"/>
                </a:moveTo>
                <a:lnTo>
                  <a:pt x="1080" y="768"/>
                </a:lnTo>
                <a:lnTo>
                  <a:pt x="1282" y="970"/>
                </a:lnTo>
                <a:lnTo>
                  <a:pt x="1328" y="928"/>
                </a:lnTo>
                <a:lnTo>
                  <a:pt x="1128" y="726"/>
                </a:lnTo>
                <a:close/>
                <a:moveTo>
                  <a:pt x="1051" y="801"/>
                </a:moveTo>
                <a:lnTo>
                  <a:pt x="731" y="1119"/>
                </a:lnTo>
                <a:cubicBezTo>
                  <a:pt x="726" y="1123"/>
                  <a:pt x="722" y="1127"/>
                  <a:pt x="721" y="1133"/>
                </a:cubicBezTo>
                <a:lnTo>
                  <a:pt x="653" y="1362"/>
                </a:lnTo>
                <a:cubicBezTo>
                  <a:pt x="650" y="1372"/>
                  <a:pt x="654" y="1383"/>
                  <a:pt x="661" y="1391"/>
                </a:cubicBezTo>
                <a:cubicBezTo>
                  <a:pt x="667" y="1396"/>
                  <a:pt x="674" y="1399"/>
                  <a:pt x="682" y="1399"/>
                </a:cubicBezTo>
                <a:cubicBezTo>
                  <a:pt x="684" y="1399"/>
                  <a:pt x="686" y="1398"/>
                  <a:pt x="688" y="1398"/>
                </a:cubicBezTo>
                <a:lnTo>
                  <a:pt x="919" y="1330"/>
                </a:lnTo>
                <a:cubicBezTo>
                  <a:pt x="924" y="1328"/>
                  <a:pt x="927" y="1325"/>
                  <a:pt x="931" y="1321"/>
                </a:cubicBezTo>
                <a:lnTo>
                  <a:pt x="1253" y="1002"/>
                </a:lnTo>
                <a:lnTo>
                  <a:pt x="1175" y="924"/>
                </a:lnTo>
                <a:lnTo>
                  <a:pt x="1123" y="872"/>
                </a:lnTo>
                <a:lnTo>
                  <a:pt x="1051" y="801"/>
                </a:lnTo>
                <a:close/>
                <a:moveTo>
                  <a:pt x="770" y="1167"/>
                </a:moveTo>
                <a:lnTo>
                  <a:pt x="785" y="1182"/>
                </a:lnTo>
                <a:lnTo>
                  <a:pt x="861" y="1189"/>
                </a:lnTo>
                <a:lnTo>
                  <a:pt x="866" y="1262"/>
                </a:lnTo>
                <a:lnTo>
                  <a:pt x="885" y="1281"/>
                </a:lnTo>
                <a:lnTo>
                  <a:pt x="761" y="1318"/>
                </a:lnTo>
                <a:lnTo>
                  <a:pt x="734" y="1291"/>
                </a:lnTo>
                <a:lnTo>
                  <a:pt x="770" y="1167"/>
                </a:lnTo>
                <a:close/>
              </a:path>
            </a:pathLst>
          </a:custGeom>
          <a:solidFill>
            <a:srgbClr val="808080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42" name="직사각형 341">
            <a:extLst>
              <a:ext uri="{FF2B5EF4-FFF2-40B4-BE49-F238E27FC236}">
                <a16:creationId xmlns:a16="http://schemas.microsoft.com/office/drawing/2014/main" id="{EDA24224-A193-414A-9481-37B04299FDA6}"/>
              </a:ext>
            </a:extLst>
          </p:cNvPr>
          <p:cNvSpPr/>
          <p:nvPr/>
        </p:nvSpPr>
        <p:spPr>
          <a:xfrm>
            <a:off x="1677162" y="1725287"/>
            <a:ext cx="2465184" cy="6292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ctr">
              <a:lnSpc>
                <a:spcPct val="150000"/>
              </a:lnSpc>
            </a:pPr>
            <a:r>
              <a:rPr lang="ko-KR" altLang="en-US" sz="1100" b="1" dirty="0">
                <a:latin typeface="Segoe UI" panose="020B0502040204020203" pitchFamily="34" charset="0"/>
                <a:cs typeface="Segoe UI" panose="020B0502040204020203" pitchFamily="34" charset="0"/>
              </a:rPr>
              <a:t>신동인 책임</a:t>
            </a:r>
            <a:endParaRPr lang="en-US" altLang="ko-KR" sz="1100" b="1" dirty="0"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 algn="ctr">
              <a:lnSpc>
                <a:spcPct val="150000"/>
              </a:lnSpc>
            </a:pPr>
            <a:r>
              <a:rPr lang="en-US" altLang="ko-KR" b="1" dirty="0">
                <a:latin typeface="Segoe UI" panose="020B0502040204020203" pitchFamily="34" charset="0"/>
                <a:cs typeface="Segoe UI" panose="020B0502040204020203" pitchFamily="34" charset="0"/>
              </a:rPr>
              <a:t>02-1234-5678</a:t>
            </a:r>
          </a:p>
        </p:txBody>
      </p:sp>
      <p:sp>
        <p:nvSpPr>
          <p:cNvPr id="343" name="직사각형 342">
            <a:extLst>
              <a:ext uri="{FF2B5EF4-FFF2-40B4-BE49-F238E27FC236}">
                <a16:creationId xmlns:a16="http://schemas.microsoft.com/office/drawing/2014/main" id="{DB7EED0C-D85C-40A4-A027-29AF59538623}"/>
              </a:ext>
            </a:extLst>
          </p:cNvPr>
          <p:cNvSpPr/>
          <p:nvPr/>
        </p:nvSpPr>
        <p:spPr>
          <a:xfrm>
            <a:off x="1592530" y="1370651"/>
            <a:ext cx="649537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rPr>
              <a:t>00:07:03</a:t>
            </a:r>
          </a:p>
        </p:txBody>
      </p:sp>
      <p:grpSp>
        <p:nvGrpSpPr>
          <p:cNvPr id="344" name="그룹 343">
            <a:extLst>
              <a:ext uri="{FF2B5EF4-FFF2-40B4-BE49-F238E27FC236}">
                <a16:creationId xmlns:a16="http://schemas.microsoft.com/office/drawing/2014/main" id="{ABD6BAB0-9EA5-437B-B5F6-F4A9B93B47B1}"/>
              </a:ext>
            </a:extLst>
          </p:cNvPr>
          <p:cNvGrpSpPr/>
          <p:nvPr/>
        </p:nvGrpSpPr>
        <p:grpSpPr>
          <a:xfrm>
            <a:off x="1657184" y="6110821"/>
            <a:ext cx="2505141" cy="495937"/>
            <a:chOff x="8386115" y="6154266"/>
            <a:chExt cx="2505141" cy="495937"/>
          </a:xfrm>
        </p:grpSpPr>
        <p:grpSp>
          <p:nvGrpSpPr>
            <p:cNvPr id="345" name="그룹 344">
              <a:extLst>
                <a:ext uri="{FF2B5EF4-FFF2-40B4-BE49-F238E27FC236}">
                  <a16:creationId xmlns:a16="http://schemas.microsoft.com/office/drawing/2014/main" id="{61A57439-FE85-493C-8F44-F38E4C15E5E1}"/>
                </a:ext>
              </a:extLst>
            </p:cNvPr>
            <p:cNvGrpSpPr/>
            <p:nvPr/>
          </p:nvGrpSpPr>
          <p:grpSpPr>
            <a:xfrm>
              <a:off x="8386115" y="6154266"/>
              <a:ext cx="495441" cy="495937"/>
              <a:chOff x="2680407" y="6114980"/>
              <a:chExt cx="495441" cy="495937"/>
            </a:xfrm>
          </p:grpSpPr>
          <p:sp>
            <p:nvSpPr>
              <p:cNvPr id="351" name="0">
                <a:extLst>
                  <a:ext uri="{FF2B5EF4-FFF2-40B4-BE49-F238E27FC236}">
                    <a16:creationId xmlns:a16="http://schemas.microsoft.com/office/drawing/2014/main" id="{837BE8CC-106F-4C3F-A56F-0FDBB11B3FA7}"/>
                  </a:ext>
                </a:extLst>
              </p:cNvPr>
              <p:cNvSpPr/>
              <p:nvPr/>
            </p:nvSpPr>
            <p:spPr>
              <a:xfrm>
                <a:off x="2680407" y="6114980"/>
                <a:ext cx="495441" cy="495937"/>
              </a:xfrm>
              <a:prstGeom prst="ellipse">
                <a:avLst/>
              </a:prstGeom>
              <a:solidFill>
                <a:srgbClr val="FF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14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52" name="Phone">
                <a:extLst>
                  <a:ext uri="{FF2B5EF4-FFF2-40B4-BE49-F238E27FC236}">
                    <a16:creationId xmlns:a16="http://schemas.microsoft.com/office/drawing/2014/main" id="{E840B208-1BC3-41FE-A6C6-3BBC1C2917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7860000">
                <a:off x="2800823" y="6241286"/>
                <a:ext cx="260654" cy="273819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6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BB4A550-D0FD-4C64-98BA-B3E22A33ACA2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9177056" y="6214807"/>
              <a:ext cx="374400" cy="374854"/>
            </a:xfrm>
            <a:prstGeom prst="ellipse">
              <a:avLst/>
            </a:prstGeom>
            <a:solidFill>
              <a:srgbClr val="D9D9D9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47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DAF58DD-7DAD-44FD-B7BA-632BA71EC1DB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9846956" y="6214807"/>
              <a:ext cx="374400" cy="374854"/>
            </a:xfrm>
            <a:prstGeom prst="ellipse">
              <a:avLst/>
            </a:prstGeom>
            <a:solidFill>
              <a:srgbClr val="D9D9D9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8064185A-313E-4C47-93CC-6CE3BB7C6CBF}"/>
                </a:ext>
              </a:extLst>
            </p:cNvPr>
            <p:cNvGrpSpPr/>
            <p:nvPr/>
          </p:nvGrpSpPr>
          <p:grpSpPr>
            <a:xfrm>
              <a:off x="10516856" y="6214807"/>
              <a:ext cx="374400" cy="374854"/>
              <a:chOff x="10442736" y="5831166"/>
              <a:chExt cx="374400" cy="374854"/>
            </a:xfrm>
          </p:grpSpPr>
          <p:sp>
            <p:nvSpPr>
              <p:cNvPr id="349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D235AEAF-288B-4E8F-937B-0B3C80A7CFB9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>
              <a:xfrm>
                <a:off x="10442736" y="5831166"/>
                <a:ext cx="374400" cy="374854"/>
              </a:xfrm>
              <a:prstGeom prst="ellipse">
                <a:avLst/>
              </a:prstGeom>
              <a:solidFill>
                <a:srgbClr val="D9D9D9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50" name="그래픽 349" descr="인과 관계">
                <a:extLst>
                  <a:ext uri="{FF2B5EF4-FFF2-40B4-BE49-F238E27FC236}">
                    <a16:creationId xmlns:a16="http://schemas.microsoft.com/office/drawing/2014/main" id="{0D4A1047-09A9-42C2-952D-6FE95931F8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2"/>
                  </a:ext>
                </a:extLst>
              </a:blip>
              <a:stretch>
                <a:fillRect/>
              </a:stretch>
            </p:blipFill>
            <p:spPr>
              <a:xfrm flipV="1">
                <a:off x="10481838" y="5868616"/>
                <a:ext cx="296197" cy="299954"/>
              </a:xfrm>
              <a:prstGeom prst="rect">
                <a:avLst/>
              </a:prstGeom>
            </p:spPr>
          </p:pic>
        </p:grpSp>
      </p:grpSp>
      <p:sp>
        <p:nvSpPr>
          <p:cNvPr id="353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ED17D60-7226-4251-B1F9-BF4347A33A0C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518171" y="2478658"/>
            <a:ext cx="2783167" cy="3522092"/>
          </a:xfrm>
          <a:prstGeom prst="roundRect">
            <a:avLst>
              <a:gd name="adj" fmla="val 3891"/>
            </a:avLst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54" name="그룹 353">
            <a:extLst>
              <a:ext uri="{FF2B5EF4-FFF2-40B4-BE49-F238E27FC236}">
                <a16:creationId xmlns:a16="http://schemas.microsoft.com/office/drawing/2014/main" id="{B1299705-495B-4D41-870B-F3C9DCA558AE}"/>
              </a:ext>
            </a:extLst>
          </p:cNvPr>
          <p:cNvGrpSpPr/>
          <p:nvPr/>
        </p:nvGrpSpPr>
        <p:grpSpPr>
          <a:xfrm>
            <a:off x="1748175" y="2578018"/>
            <a:ext cx="2320633" cy="631042"/>
            <a:chOff x="1915867" y="2894032"/>
            <a:chExt cx="2320633" cy="631042"/>
          </a:xfrm>
        </p:grpSpPr>
        <p:grpSp>
          <p:nvGrpSpPr>
            <p:cNvPr id="355" name="그룹 354">
              <a:extLst>
                <a:ext uri="{FF2B5EF4-FFF2-40B4-BE49-F238E27FC236}">
                  <a16:creationId xmlns:a16="http://schemas.microsoft.com/office/drawing/2014/main" id="{E774B07D-9508-4E40-B52A-B6DD640C0AD7}"/>
                </a:ext>
              </a:extLst>
            </p:cNvPr>
            <p:cNvGrpSpPr/>
            <p:nvPr/>
          </p:nvGrpSpPr>
          <p:grpSpPr>
            <a:xfrm>
              <a:off x="1915867" y="2894032"/>
              <a:ext cx="2320633" cy="631042"/>
              <a:chOff x="2025790" y="2883101"/>
              <a:chExt cx="2320633" cy="631042"/>
            </a:xfrm>
          </p:grpSpPr>
          <p:grpSp>
            <p:nvGrpSpPr>
              <p:cNvPr id="357" name="그룹 356">
                <a:extLst>
                  <a:ext uri="{FF2B5EF4-FFF2-40B4-BE49-F238E27FC236}">
                    <a16:creationId xmlns:a16="http://schemas.microsoft.com/office/drawing/2014/main" id="{6B28F76E-6A81-425F-9445-1A71FDC8584A}"/>
                  </a:ext>
                </a:extLst>
              </p:cNvPr>
              <p:cNvGrpSpPr/>
              <p:nvPr/>
            </p:nvGrpSpPr>
            <p:grpSpPr>
              <a:xfrm>
                <a:off x="2984241" y="2884057"/>
                <a:ext cx="408082" cy="622392"/>
                <a:chOff x="5995796" y="2595499"/>
                <a:chExt cx="408082" cy="622392"/>
              </a:xfrm>
            </p:grpSpPr>
            <p:grpSp>
              <p:nvGrpSpPr>
                <p:cNvPr id="366" name="그룹 365">
                  <a:extLst>
                    <a:ext uri="{FF2B5EF4-FFF2-40B4-BE49-F238E27FC236}">
                      <a16:creationId xmlns:a16="http://schemas.microsoft.com/office/drawing/2014/main" id="{089DB92A-42B4-423D-8DDF-0F9F72F0723B}"/>
                    </a:ext>
                  </a:extLst>
                </p:cNvPr>
                <p:cNvGrpSpPr/>
                <p:nvPr/>
              </p:nvGrpSpPr>
              <p:grpSpPr>
                <a:xfrm>
                  <a:off x="5995796" y="2595499"/>
                  <a:ext cx="408082" cy="408489"/>
                  <a:chOff x="3179336" y="6616050"/>
                  <a:chExt cx="468974" cy="469442"/>
                </a:xfrm>
              </p:grpSpPr>
              <p:sp>
                <p:nvSpPr>
                  <p:cNvPr id="368" name="0">
                    <a:extLst>
                      <a:ext uri="{FF2B5EF4-FFF2-40B4-BE49-F238E27FC236}">
                        <a16:creationId xmlns:a16="http://schemas.microsoft.com/office/drawing/2014/main" id="{9D0139D3-EDF1-4287-9B77-E73A7A461E7C}"/>
                      </a:ext>
                    </a:extLst>
                  </p:cNvPr>
                  <p:cNvSpPr/>
                  <p:nvPr/>
                </p:nvSpPr>
                <p:spPr>
                  <a:xfrm>
                    <a:off x="3179336" y="6616050"/>
                    <a:ext cx="468974" cy="469442"/>
                  </a:xfrm>
                  <a:prstGeom prst="round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369" name="그래픽 368" descr="말풍선">
                    <a:extLst>
                      <a:ext uri="{FF2B5EF4-FFF2-40B4-BE49-F238E27FC236}">
                        <a16:creationId xmlns:a16="http://schemas.microsoft.com/office/drawing/2014/main" id="{466F6A52-9630-45AF-8811-7CFB1AD9626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24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223522" y="6680092"/>
                    <a:ext cx="389605" cy="38960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67" name="직사각형 366">
                  <a:extLst>
                    <a:ext uri="{FF2B5EF4-FFF2-40B4-BE49-F238E27FC236}">
                      <a16:creationId xmlns:a16="http://schemas.microsoft.com/office/drawing/2014/main" id="{7F10E890-3A1D-46D4-81A7-33219747E4C0}"/>
                    </a:ext>
                  </a:extLst>
                </p:cNvPr>
                <p:cNvSpPr/>
                <p:nvPr/>
              </p:nvSpPr>
              <p:spPr>
                <a:xfrm>
                  <a:off x="6004912" y="3002447"/>
                  <a:ext cx="389850" cy="215444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문자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  <p:grpSp>
            <p:nvGrpSpPr>
              <p:cNvPr id="358" name="그룹 357">
                <a:extLst>
                  <a:ext uri="{FF2B5EF4-FFF2-40B4-BE49-F238E27FC236}">
                    <a16:creationId xmlns:a16="http://schemas.microsoft.com/office/drawing/2014/main" id="{B391C7E0-3E6F-4B86-AC67-95C164A0586B}"/>
                  </a:ext>
                </a:extLst>
              </p:cNvPr>
              <p:cNvGrpSpPr/>
              <p:nvPr/>
            </p:nvGrpSpPr>
            <p:grpSpPr>
              <a:xfrm>
                <a:off x="2025790" y="2884057"/>
                <a:ext cx="415499" cy="630086"/>
                <a:chOff x="6522982" y="2595499"/>
                <a:chExt cx="415499" cy="630086"/>
              </a:xfrm>
            </p:grpSpPr>
            <p:grpSp>
              <p:nvGrpSpPr>
                <p:cNvPr id="362" name="그룹 361">
                  <a:extLst>
                    <a:ext uri="{FF2B5EF4-FFF2-40B4-BE49-F238E27FC236}">
                      <a16:creationId xmlns:a16="http://schemas.microsoft.com/office/drawing/2014/main" id="{9F8CE5C9-A46F-4BEC-8892-82C3B63B4906}"/>
                    </a:ext>
                  </a:extLst>
                </p:cNvPr>
                <p:cNvGrpSpPr/>
                <p:nvPr/>
              </p:nvGrpSpPr>
              <p:grpSpPr>
                <a:xfrm>
                  <a:off x="6524766" y="2595499"/>
                  <a:ext cx="408082" cy="408489"/>
                  <a:chOff x="4445926" y="6545964"/>
                  <a:chExt cx="468974" cy="469442"/>
                </a:xfrm>
              </p:grpSpPr>
              <p:sp>
                <p:nvSpPr>
                  <p:cNvPr id="364" name="0">
                    <a:extLst>
                      <a:ext uri="{FF2B5EF4-FFF2-40B4-BE49-F238E27FC236}">
                        <a16:creationId xmlns:a16="http://schemas.microsoft.com/office/drawing/2014/main" id="{BDEA617D-5C1B-419F-8B2F-B4F197C82802}"/>
                      </a:ext>
                    </a:extLst>
                  </p:cNvPr>
                  <p:cNvSpPr/>
                  <p:nvPr/>
                </p:nvSpPr>
                <p:spPr>
                  <a:xfrm>
                    <a:off x="4445926" y="6545964"/>
                    <a:ext cx="468974" cy="469442"/>
                  </a:xfrm>
                  <a:prstGeom prst="roundRect">
                    <a:avLst/>
                  </a:prstGeom>
                  <a:solidFill>
                    <a:schemeClr val="accent2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65" name="Create">
                    <a:extLst>
                      <a:ext uri="{FF2B5EF4-FFF2-40B4-BE49-F238E27FC236}">
                        <a16:creationId xmlns:a16="http://schemas.microsoft.com/office/drawing/2014/main" id="{C0EA498F-4F96-47C1-8093-BA721D8BE6BE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542916" y="6644523"/>
                    <a:ext cx="274995" cy="272325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3175"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63" name="직사각형 362">
                  <a:extLst>
                    <a:ext uri="{FF2B5EF4-FFF2-40B4-BE49-F238E27FC236}">
                      <a16:creationId xmlns:a16="http://schemas.microsoft.com/office/drawing/2014/main" id="{D29D2BBD-0D00-4706-A360-02C3EA2A22F0}"/>
                    </a:ext>
                  </a:extLst>
                </p:cNvPr>
                <p:cNvSpPr/>
                <p:nvPr/>
              </p:nvSpPr>
              <p:spPr>
                <a:xfrm>
                  <a:off x="6522982" y="2994753"/>
                  <a:ext cx="415499" cy="230832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메모</a:t>
                  </a:r>
                  <a:endPara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  <p:grpSp>
            <p:nvGrpSpPr>
              <p:cNvPr id="359" name="그룹 358">
                <a:extLst>
                  <a:ext uri="{FF2B5EF4-FFF2-40B4-BE49-F238E27FC236}">
                    <a16:creationId xmlns:a16="http://schemas.microsoft.com/office/drawing/2014/main" id="{0B144B4C-B349-4A0A-8BE7-9817329311A0}"/>
                  </a:ext>
                </a:extLst>
              </p:cNvPr>
              <p:cNvGrpSpPr/>
              <p:nvPr/>
            </p:nvGrpSpPr>
            <p:grpSpPr>
              <a:xfrm>
                <a:off x="3939623" y="2883101"/>
                <a:ext cx="406800" cy="623348"/>
                <a:chOff x="5465542" y="2594543"/>
                <a:chExt cx="406800" cy="623348"/>
              </a:xfrm>
            </p:grpSpPr>
            <p:sp>
              <p:nvSpPr>
                <p:cNvPr id="360" name="직사각형 359">
                  <a:extLst>
                    <a:ext uri="{FF2B5EF4-FFF2-40B4-BE49-F238E27FC236}">
                      <a16:creationId xmlns:a16="http://schemas.microsoft.com/office/drawing/2014/main" id="{BA4EB11A-77F0-42E7-A3F3-0F469692DAA2}"/>
                    </a:ext>
                  </a:extLst>
                </p:cNvPr>
                <p:cNvSpPr/>
                <p:nvPr/>
              </p:nvSpPr>
              <p:spPr>
                <a:xfrm>
                  <a:off x="5474019" y="3002447"/>
                  <a:ext cx="389850" cy="215444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녹음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361" name="0">
                  <a:extLst>
                    <a:ext uri="{FF2B5EF4-FFF2-40B4-BE49-F238E27FC236}">
                      <a16:creationId xmlns:a16="http://schemas.microsoft.com/office/drawing/2014/main" id="{C9BC32B2-A29F-4A77-BD2B-E0F11DD35700}"/>
                    </a:ext>
                  </a:extLst>
                </p:cNvPr>
                <p:cNvSpPr/>
                <p:nvPr/>
              </p:nvSpPr>
              <p:spPr>
                <a:xfrm>
                  <a:off x="5465542" y="2594543"/>
                  <a:ext cx="406800" cy="410400"/>
                </a:xfrm>
                <a:prstGeom prst="roundRect">
                  <a:avLst/>
                </a:prstGeom>
                <a:solidFill>
                  <a:srgbClr val="BFBFBF"/>
                </a:solidFill>
                <a:ln w="12700" cap="flat" cmpd="sng" algn="ctr">
                  <a:solidFill>
                    <a:srgbClr val="D9D9D9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50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356" name="Voicemail">
              <a:extLst>
                <a:ext uri="{FF2B5EF4-FFF2-40B4-BE49-F238E27FC236}">
                  <a16:creationId xmlns:a16="http://schemas.microsoft.com/office/drawing/2014/main" id="{8B431E46-BB42-4928-BDB7-4C6724DDD74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97018" y="3048887"/>
              <a:ext cx="280030" cy="123542"/>
            </a:xfrm>
            <a:custGeom>
              <a:avLst/>
              <a:gdLst>
                <a:gd name="T0" fmla="*/ 147 w 667"/>
                <a:gd name="T1" fmla="*/ 0 h 293"/>
                <a:gd name="T2" fmla="*/ 0 w 667"/>
                <a:gd name="T3" fmla="*/ 147 h 293"/>
                <a:gd name="T4" fmla="*/ 147 w 667"/>
                <a:gd name="T5" fmla="*/ 293 h 293"/>
                <a:gd name="T6" fmla="*/ 520 w 667"/>
                <a:gd name="T7" fmla="*/ 293 h 293"/>
                <a:gd name="T8" fmla="*/ 667 w 667"/>
                <a:gd name="T9" fmla="*/ 147 h 293"/>
                <a:gd name="T10" fmla="*/ 520 w 667"/>
                <a:gd name="T11" fmla="*/ 0 h 293"/>
                <a:gd name="T12" fmla="*/ 373 w 667"/>
                <a:gd name="T13" fmla="*/ 147 h 293"/>
                <a:gd name="T14" fmla="*/ 436 w 667"/>
                <a:gd name="T15" fmla="*/ 267 h 293"/>
                <a:gd name="T16" fmla="*/ 231 w 667"/>
                <a:gd name="T17" fmla="*/ 267 h 293"/>
                <a:gd name="T18" fmla="*/ 293 w 667"/>
                <a:gd name="T19" fmla="*/ 147 h 293"/>
                <a:gd name="T20" fmla="*/ 147 w 667"/>
                <a:gd name="T21" fmla="*/ 0 h 293"/>
                <a:gd name="T22" fmla="*/ 147 w 667"/>
                <a:gd name="T23" fmla="*/ 27 h 293"/>
                <a:gd name="T24" fmla="*/ 267 w 667"/>
                <a:gd name="T25" fmla="*/ 147 h 293"/>
                <a:gd name="T26" fmla="*/ 147 w 667"/>
                <a:gd name="T27" fmla="*/ 267 h 293"/>
                <a:gd name="T28" fmla="*/ 27 w 667"/>
                <a:gd name="T29" fmla="*/ 147 h 293"/>
                <a:gd name="T30" fmla="*/ 147 w 667"/>
                <a:gd name="T31" fmla="*/ 27 h 293"/>
                <a:gd name="T32" fmla="*/ 520 w 667"/>
                <a:gd name="T33" fmla="*/ 27 h 293"/>
                <a:gd name="T34" fmla="*/ 640 w 667"/>
                <a:gd name="T35" fmla="*/ 147 h 293"/>
                <a:gd name="T36" fmla="*/ 520 w 667"/>
                <a:gd name="T37" fmla="*/ 267 h 293"/>
                <a:gd name="T38" fmla="*/ 400 w 667"/>
                <a:gd name="T39" fmla="*/ 147 h 293"/>
                <a:gd name="T40" fmla="*/ 520 w 667"/>
                <a:gd name="T41" fmla="*/ 2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67" h="293">
                  <a:moveTo>
                    <a:pt x="147" y="0"/>
                  </a:moveTo>
                  <a:cubicBezTo>
                    <a:pt x="66" y="0"/>
                    <a:pt x="0" y="66"/>
                    <a:pt x="0" y="147"/>
                  </a:cubicBezTo>
                  <a:cubicBezTo>
                    <a:pt x="0" y="227"/>
                    <a:pt x="66" y="293"/>
                    <a:pt x="147" y="293"/>
                  </a:cubicBezTo>
                  <a:lnTo>
                    <a:pt x="520" y="293"/>
                  </a:lnTo>
                  <a:cubicBezTo>
                    <a:pt x="601" y="293"/>
                    <a:pt x="667" y="227"/>
                    <a:pt x="667" y="147"/>
                  </a:cubicBezTo>
                  <a:cubicBezTo>
                    <a:pt x="667" y="66"/>
                    <a:pt x="601" y="0"/>
                    <a:pt x="520" y="0"/>
                  </a:cubicBezTo>
                  <a:cubicBezTo>
                    <a:pt x="439" y="0"/>
                    <a:pt x="373" y="66"/>
                    <a:pt x="373" y="147"/>
                  </a:cubicBezTo>
                  <a:cubicBezTo>
                    <a:pt x="373" y="196"/>
                    <a:pt x="398" y="240"/>
                    <a:pt x="436" y="267"/>
                  </a:cubicBezTo>
                  <a:lnTo>
                    <a:pt x="231" y="267"/>
                  </a:lnTo>
                  <a:cubicBezTo>
                    <a:pt x="269" y="240"/>
                    <a:pt x="293" y="196"/>
                    <a:pt x="293" y="147"/>
                  </a:cubicBezTo>
                  <a:cubicBezTo>
                    <a:pt x="293" y="66"/>
                    <a:pt x="228" y="0"/>
                    <a:pt x="147" y="0"/>
                  </a:cubicBezTo>
                  <a:close/>
                  <a:moveTo>
                    <a:pt x="147" y="27"/>
                  </a:moveTo>
                  <a:cubicBezTo>
                    <a:pt x="213" y="27"/>
                    <a:pt x="267" y="80"/>
                    <a:pt x="267" y="147"/>
                  </a:cubicBezTo>
                  <a:cubicBezTo>
                    <a:pt x="267" y="213"/>
                    <a:pt x="213" y="267"/>
                    <a:pt x="147" y="267"/>
                  </a:cubicBezTo>
                  <a:cubicBezTo>
                    <a:pt x="80" y="267"/>
                    <a:pt x="27" y="213"/>
                    <a:pt x="27" y="147"/>
                  </a:cubicBezTo>
                  <a:cubicBezTo>
                    <a:pt x="27" y="80"/>
                    <a:pt x="80" y="27"/>
                    <a:pt x="147" y="27"/>
                  </a:cubicBezTo>
                  <a:close/>
                  <a:moveTo>
                    <a:pt x="520" y="27"/>
                  </a:moveTo>
                  <a:cubicBezTo>
                    <a:pt x="586" y="27"/>
                    <a:pt x="640" y="80"/>
                    <a:pt x="640" y="147"/>
                  </a:cubicBezTo>
                  <a:cubicBezTo>
                    <a:pt x="640" y="213"/>
                    <a:pt x="586" y="267"/>
                    <a:pt x="520" y="267"/>
                  </a:cubicBezTo>
                  <a:cubicBezTo>
                    <a:pt x="454" y="267"/>
                    <a:pt x="400" y="213"/>
                    <a:pt x="400" y="147"/>
                  </a:cubicBezTo>
                  <a:cubicBezTo>
                    <a:pt x="400" y="80"/>
                    <a:pt x="454" y="27"/>
                    <a:pt x="520" y="2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pic>
        <p:nvPicPr>
          <p:cNvPr id="370" name="그래픽 369" descr="손">
            <a:extLst>
              <a:ext uri="{FF2B5EF4-FFF2-40B4-BE49-F238E27FC236}">
                <a16:creationId xmlns:a16="http://schemas.microsoft.com/office/drawing/2014/main" id="{D12345EB-CB80-4FF7-B38C-707CCF99B59C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2492124" y="6213771"/>
            <a:ext cx="286403" cy="290036"/>
          </a:xfrm>
          <a:prstGeom prst="rect">
            <a:avLst/>
          </a:prstGeom>
        </p:spPr>
      </p:pic>
      <p:pic>
        <p:nvPicPr>
          <p:cNvPr id="371" name="그래픽 370" descr="사람들과 함께 사이클링 ">
            <a:extLst>
              <a:ext uri="{FF2B5EF4-FFF2-40B4-BE49-F238E27FC236}">
                <a16:creationId xmlns:a16="http://schemas.microsoft.com/office/drawing/2014/main" id="{7C989174-C747-43F6-AD43-38038583E4EC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3141790" y="6193280"/>
            <a:ext cx="326871" cy="331018"/>
          </a:xfrm>
          <a:prstGeom prst="rect">
            <a:avLst/>
          </a:prstGeom>
        </p:spPr>
      </p:pic>
      <p:sp>
        <p:nvSpPr>
          <p:cNvPr id="37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374A836-F0B2-414D-BB10-779FEE8B99AB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1659694" y="3428231"/>
            <a:ext cx="2499556" cy="84455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r>
              <a:rPr lang="ko-KR" altLang="en-US" sz="900" kern="0" dirty="0">
                <a:solidFill>
                  <a:schemeClr val="bg1">
                    <a:lumMod val="85000"/>
                  </a:schemeClr>
                </a:solidFill>
                <a:latin typeface="+mn-ea"/>
                <a:cs typeface="Arial"/>
              </a:rPr>
              <a:t>메모 내용을 입력하세요</a:t>
            </a:r>
            <a:r>
              <a:rPr lang="en-US" altLang="ko-KR" sz="900" kern="0" dirty="0">
                <a:solidFill>
                  <a:schemeClr val="bg1">
                    <a:lumMod val="85000"/>
                  </a:schemeClr>
                </a:solidFill>
                <a:latin typeface="+mn-ea"/>
                <a:cs typeface="Arial"/>
              </a:rPr>
              <a:t>.</a:t>
            </a:r>
          </a:p>
        </p:txBody>
      </p:sp>
      <p:sp>
        <p:nvSpPr>
          <p:cNvPr id="373" name="Flyout">
            <a:extLst>
              <a:ext uri="{FF2B5EF4-FFF2-40B4-BE49-F238E27FC236}">
                <a16:creationId xmlns:a16="http://schemas.microsoft.com/office/drawing/2014/main" id="{0B0D8B32-603D-4B39-A29D-358845884885}"/>
              </a:ext>
            </a:extLst>
          </p:cNvPr>
          <p:cNvSpPr/>
          <p:nvPr/>
        </p:nvSpPr>
        <p:spPr>
          <a:xfrm>
            <a:off x="3620500" y="4015406"/>
            <a:ext cx="396000" cy="252358"/>
          </a:xfrm>
          <a:prstGeom prst="roundRect">
            <a:avLst/>
          </a:prstGeom>
          <a:solidFill>
            <a:schemeClr val="bg1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wrap="none" lIns="157558" tIns="101287" rIns="157558" bIns="10128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900" b="1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 </a:t>
            </a:r>
            <a:r>
              <a:rPr lang="en-US" altLang="ko-KR" sz="900" b="1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| </a:t>
            </a:r>
            <a:r>
              <a:rPr lang="ko-KR" altLang="en-US" sz="900" b="1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</a:p>
        </p:txBody>
      </p:sp>
      <p:grpSp>
        <p:nvGrpSpPr>
          <p:cNvPr id="375" name="그룹 374">
            <a:extLst>
              <a:ext uri="{FF2B5EF4-FFF2-40B4-BE49-F238E27FC236}">
                <a16:creationId xmlns:a16="http://schemas.microsoft.com/office/drawing/2014/main" id="{5744C2F4-55E2-4E11-95F7-22D7EFD22F0E}"/>
              </a:ext>
            </a:extLst>
          </p:cNvPr>
          <p:cNvGrpSpPr/>
          <p:nvPr/>
        </p:nvGrpSpPr>
        <p:grpSpPr>
          <a:xfrm>
            <a:off x="1574744" y="4400831"/>
            <a:ext cx="2671356" cy="628369"/>
            <a:chOff x="1574744" y="4661181"/>
            <a:chExt cx="2671356" cy="628369"/>
          </a:xfrm>
        </p:grpSpPr>
        <p:sp>
          <p:nvSpPr>
            <p:cNvPr id="376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7B331EA-3E5D-4AE6-B430-47D7D72E35A0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574744" y="4661181"/>
              <a:ext cx="2660706" cy="628369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defRPr/>
              </a:pP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1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주일에 </a:t>
              </a: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3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건 이상 구매하는 우량 고객으로서 각별한 관심 필요</a:t>
              </a:r>
              <a:endParaRPr lang="en-US" altLang="ko-KR" sz="600" b="1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77" name="직사각형 376">
              <a:extLst>
                <a:ext uri="{FF2B5EF4-FFF2-40B4-BE49-F238E27FC236}">
                  <a16:creationId xmlns:a16="http://schemas.microsoft.com/office/drawing/2014/main" id="{4B543E89-8DEB-44DF-8777-892778289D87}"/>
                </a:ext>
              </a:extLst>
            </p:cNvPr>
            <p:cNvSpPr/>
            <p:nvPr/>
          </p:nvSpPr>
          <p:spPr>
            <a:xfrm>
              <a:off x="3221461" y="5061641"/>
              <a:ext cx="102463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개인 </a:t>
              </a:r>
              <a:r>
                <a:rPr kumimoji="1" lang="en-US" altLang="ko-KR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| 2020.06.10</a:t>
              </a:r>
              <a:endParaRPr lang="en-US" altLang="ko-KR" sz="400" b="1" kern="1200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78" name="그룹 377">
            <a:extLst>
              <a:ext uri="{FF2B5EF4-FFF2-40B4-BE49-F238E27FC236}">
                <a16:creationId xmlns:a16="http://schemas.microsoft.com/office/drawing/2014/main" id="{79DFC958-B403-4500-9689-935D3FA389B2}"/>
              </a:ext>
            </a:extLst>
          </p:cNvPr>
          <p:cNvGrpSpPr/>
          <p:nvPr/>
        </p:nvGrpSpPr>
        <p:grpSpPr>
          <a:xfrm>
            <a:off x="2906935" y="3237286"/>
            <a:ext cx="1224280" cy="155094"/>
            <a:chOff x="9643605" y="3890463"/>
            <a:chExt cx="1224280" cy="155094"/>
          </a:xfrm>
        </p:grpSpPr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6D2CD603-0D38-4FBD-A421-EF87DB101578}"/>
                </a:ext>
              </a:extLst>
            </p:cNvPr>
            <p:cNvGrpSpPr/>
            <p:nvPr/>
          </p:nvGrpSpPr>
          <p:grpSpPr>
            <a:xfrm>
              <a:off x="9643605" y="3890463"/>
              <a:ext cx="155094" cy="155094"/>
              <a:chOff x="3140981" y="2896592"/>
              <a:chExt cx="194660" cy="194660"/>
            </a:xfrm>
          </p:grpSpPr>
          <p:sp>
            <p:nvSpPr>
              <p:cNvPr id="383" name="Oval">
                <a:extLst>
                  <a:ext uri="{FF2B5EF4-FFF2-40B4-BE49-F238E27FC236}">
                    <a16:creationId xmlns:a16="http://schemas.microsoft.com/office/drawing/2014/main" id="{0B22F96E-A58D-493A-BD6F-3B7BA9DDF8D2}"/>
                  </a:ext>
                </a:extLst>
              </p:cNvPr>
              <p:cNvSpPr/>
              <p:nvPr/>
            </p:nvSpPr>
            <p:spPr>
              <a:xfrm>
                <a:off x="3140981" y="2896592"/>
                <a:ext cx="194660" cy="19466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rgbClr val="7F7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12542" tIns="56271" rIns="112542" bIns="56271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 defTabSz="1125444">
                  <a:buClrTx/>
                  <a:defRPr/>
                </a:pPr>
                <a:endParaRPr lang="en-US" sz="1108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4" name="Accept">
                <a:extLst>
                  <a:ext uri="{FF2B5EF4-FFF2-40B4-BE49-F238E27FC236}">
                    <a16:creationId xmlns:a16="http://schemas.microsoft.com/office/drawing/2014/main" id="{2D3988B4-50B6-4313-B640-05A139C1AA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72622" y="2954115"/>
                <a:ext cx="121691" cy="108000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vert="horz" wrap="square" lIns="112542" tIns="56271" rIns="112542" bIns="5627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108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80" name="Text">
              <a:extLst>
                <a:ext uri="{FF2B5EF4-FFF2-40B4-BE49-F238E27FC236}">
                  <a16:creationId xmlns:a16="http://schemas.microsoft.com/office/drawing/2014/main" id="{9416F9D6-84F8-4D97-BB96-66C3BCBBAC25}"/>
                </a:ext>
              </a:extLst>
            </p:cNvPr>
            <p:cNvSpPr txBox="1"/>
            <p:nvPr/>
          </p:nvSpPr>
          <p:spPr>
            <a:xfrm>
              <a:off x="9853306" y="3907385"/>
              <a:ext cx="359073" cy="121252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25000"/>
                </a:lnSpc>
                <a:spcAft>
                  <a:spcPts val="615"/>
                </a:spcAft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개인메모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381" name="Oval">
              <a:extLst>
                <a:ext uri="{FF2B5EF4-FFF2-40B4-BE49-F238E27FC236}">
                  <a16:creationId xmlns:a16="http://schemas.microsoft.com/office/drawing/2014/main" id="{A9B9F253-1F14-4E08-8858-8A16751E5BBD}"/>
                </a:ext>
              </a:extLst>
            </p:cNvPr>
            <p:cNvSpPr/>
            <p:nvPr/>
          </p:nvSpPr>
          <p:spPr>
            <a:xfrm>
              <a:off x="10299111" y="3890463"/>
              <a:ext cx="155094" cy="15509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12542" tIns="56271" rIns="112542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1125444">
                <a:buClrTx/>
                <a:defRPr/>
              </a:pPr>
              <a:endParaRPr lang="en-US" sz="1108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2" name="Text">
              <a:extLst>
                <a:ext uri="{FF2B5EF4-FFF2-40B4-BE49-F238E27FC236}">
                  <a16:creationId xmlns:a16="http://schemas.microsoft.com/office/drawing/2014/main" id="{B1D797E2-78DA-4E36-8030-8447C97E3664}"/>
                </a:ext>
              </a:extLst>
            </p:cNvPr>
            <p:cNvSpPr txBox="1"/>
            <p:nvPr/>
          </p:nvSpPr>
          <p:spPr>
            <a:xfrm>
              <a:off x="10508812" y="3907385"/>
              <a:ext cx="359073" cy="121252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25000"/>
                </a:lnSpc>
                <a:spcAft>
                  <a:spcPts val="615"/>
                </a:spcAft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공용메모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385" name="직사각형 384">
            <a:extLst>
              <a:ext uri="{FF2B5EF4-FFF2-40B4-BE49-F238E27FC236}">
                <a16:creationId xmlns:a16="http://schemas.microsoft.com/office/drawing/2014/main" id="{4545178E-9473-417C-A4DD-0DF9CE7FE0D9}"/>
              </a:ext>
            </a:extLst>
          </p:cNvPr>
          <p:cNvSpPr/>
          <p:nvPr/>
        </p:nvSpPr>
        <p:spPr>
          <a:xfrm>
            <a:off x="3286567" y="5747441"/>
            <a:ext cx="102143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kumimoji="1" lang="ko-KR" altLang="en-US" sz="800" b="1" kern="1200" dirty="0">
                <a:latin typeface="맑은 고딕"/>
                <a:ea typeface="맑은 고딕" panose="020B0503020000020004" pitchFamily="50" charset="-127"/>
                <a:cs typeface="Segoe UI" panose="020B0502040204020203" pitchFamily="34" charset="0"/>
              </a:rPr>
              <a:t>전체메모 보기 </a:t>
            </a:r>
            <a:r>
              <a:rPr kumimoji="1" lang="en-US" altLang="ko-KR" sz="800" b="1" kern="1200" dirty="0">
                <a:latin typeface="맑은 고딕"/>
                <a:ea typeface="맑은 고딕" panose="020B0503020000020004" pitchFamily="50" charset="-127"/>
                <a:cs typeface="Segoe UI" panose="020B0502040204020203" pitchFamily="34" charset="0"/>
              </a:rPr>
              <a:t>&gt;&gt;</a:t>
            </a:r>
            <a:endParaRPr lang="en-US" altLang="ko-KR" sz="400" b="1" kern="1200" dirty="0"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386" name="그룹 385">
            <a:extLst>
              <a:ext uri="{FF2B5EF4-FFF2-40B4-BE49-F238E27FC236}">
                <a16:creationId xmlns:a16="http://schemas.microsoft.com/office/drawing/2014/main" id="{6FBFA364-E775-4C2C-9BFD-EB866B2CEB42}"/>
              </a:ext>
            </a:extLst>
          </p:cNvPr>
          <p:cNvGrpSpPr/>
          <p:nvPr/>
        </p:nvGrpSpPr>
        <p:grpSpPr>
          <a:xfrm>
            <a:off x="1574744" y="5092981"/>
            <a:ext cx="2671356" cy="628369"/>
            <a:chOff x="1574744" y="4661181"/>
            <a:chExt cx="2671356" cy="628369"/>
          </a:xfrm>
        </p:grpSpPr>
        <p:sp>
          <p:nvSpPr>
            <p:cNvPr id="387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D185557-D5C1-42CB-B799-505D7E7C1F79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574744" y="4661181"/>
              <a:ext cx="2660706" cy="628369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defRPr/>
              </a:pP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1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주일에 </a:t>
              </a: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3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건 이상 구매하는 우량 고객으로서 각별한 관심 필요</a:t>
              </a:r>
              <a:endParaRPr lang="en-US" altLang="ko-KR" sz="600" b="1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8" name="직사각형 387">
              <a:extLst>
                <a:ext uri="{FF2B5EF4-FFF2-40B4-BE49-F238E27FC236}">
                  <a16:creationId xmlns:a16="http://schemas.microsoft.com/office/drawing/2014/main" id="{40C37F56-8F96-4AC9-9614-5713DD285647}"/>
                </a:ext>
              </a:extLst>
            </p:cNvPr>
            <p:cNvSpPr/>
            <p:nvPr/>
          </p:nvSpPr>
          <p:spPr>
            <a:xfrm>
              <a:off x="3221461" y="5061641"/>
              <a:ext cx="102463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개인 </a:t>
              </a:r>
              <a:r>
                <a:rPr kumimoji="1" lang="en-US" altLang="ko-KR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| 2020.06.10</a:t>
              </a:r>
              <a:endParaRPr lang="en-US" altLang="ko-KR" sz="400" b="1" kern="1200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690" name="그룹 689">
            <a:extLst>
              <a:ext uri="{FF2B5EF4-FFF2-40B4-BE49-F238E27FC236}">
                <a16:creationId xmlns:a16="http://schemas.microsoft.com/office/drawing/2014/main" id="{5BCD3691-5926-4EFB-8162-D642A2226BC9}"/>
              </a:ext>
            </a:extLst>
          </p:cNvPr>
          <p:cNvGrpSpPr/>
          <p:nvPr/>
        </p:nvGrpSpPr>
        <p:grpSpPr>
          <a:xfrm>
            <a:off x="4364841" y="891681"/>
            <a:ext cx="2298351" cy="5815811"/>
            <a:chOff x="7232998" y="891681"/>
            <a:chExt cx="2298351" cy="5815811"/>
          </a:xfrm>
        </p:grpSpPr>
        <p:sp>
          <p:nvSpPr>
            <p:cNvPr id="691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4431F320-26F2-43BD-9D79-F64BE008006E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7232998" y="891681"/>
              <a:ext cx="2298351" cy="581581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92" name="그룹 691">
              <a:extLst>
                <a:ext uri="{FF2B5EF4-FFF2-40B4-BE49-F238E27FC236}">
                  <a16:creationId xmlns:a16="http://schemas.microsoft.com/office/drawing/2014/main" id="{4B8B1B9F-54DD-4A95-BD48-FA0D61B7398E}"/>
                </a:ext>
              </a:extLst>
            </p:cNvPr>
            <p:cNvGrpSpPr/>
            <p:nvPr/>
          </p:nvGrpSpPr>
          <p:grpSpPr>
            <a:xfrm>
              <a:off x="7312043" y="983653"/>
              <a:ext cx="1545016" cy="246221"/>
              <a:chOff x="4853617" y="2036622"/>
              <a:chExt cx="2000700" cy="246221"/>
            </a:xfrm>
          </p:grpSpPr>
          <p:grpSp>
            <p:nvGrpSpPr>
              <p:cNvPr id="775" name="그룹 774">
                <a:extLst>
                  <a:ext uri="{FF2B5EF4-FFF2-40B4-BE49-F238E27FC236}">
                    <a16:creationId xmlns:a16="http://schemas.microsoft.com/office/drawing/2014/main" id="{A67860BF-B652-420E-A8B6-0055795DA50A}"/>
                  </a:ext>
                </a:extLst>
              </p:cNvPr>
              <p:cNvGrpSpPr/>
              <p:nvPr/>
            </p:nvGrpSpPr>
            <p:grpSpPr>
              <a:xfrm>
                <a:off x="4853617" y="2036622"/>
                <a:ext cx="972000" cy="246221"/>
                <a:chOff x="4950344" y="1376914"/>
                <a:chExt cx="1389112" cy="246221"/>
              </a:xfrm>
            </p:grpSpPr>
            <p:sp>
              <p:nvSpPr>
                <p:cNvPr id="779" name="직사각형 778">
                  <a:extLst>
                    <a:ext uri="{FF2B5EF4-FFF2-40B4-BE49-F238E27FC236}">
                      <a16:creationId xmlns:a16="http://schemas.microsoft.com/office/drawing/2014/main" id="{D5C03CC1-6AD3-426C-B7E2-5300C3A20A02}"/>
                    </a:ext>
                  </a:extLst>
                </p:cNvPr>
                <p:cNvSpPr/>
                <p:nvPr/>
              </p:nvSpPr>
              <p:spPr>
                <a:xfrm>
                  <a:off x="4999375" y="1376914"/>
                  <a:ext cx="1291051" cy="246221"/>
                </a:xfrm>
                <a:prstGeom prst="rect">
                  <a:avLst/>
                </a:prstGeom>
              </p:spPr>
              <p:txBody>
                <a:bodyPr wrap="none" anchor="b">
                  <a:spAutoFit/>
                </a:bodyPr>
                <a:lstStyle/>
                <a:p>
                  <a:pPr lvl="0" algn="ctr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1000" b="1" kern="12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통화목록</a:t>
                  </a:r>
                  <a:endParaRPr kumimoji="1" lang="en-US" altLang="ko-KR" sz="1000" b="1" kern="12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cxnSp>
              <p:nvCxnSpPr>
                <p:cNvPr id="780" name="Line">
                  <a:extLst>
                    <a:ext uri="{FF2B5EF4-FFF2-40B4-BE49-F238E27FC236}">
                      <a16:creationId xmlns:a16="http://schemas.microsoft.com/office/drawing/2014/main" id="{F1988E66-5B20-4E65-A6A4-EB58AB0324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950344" y="1619638"/>
                  <a:ext cx="1389112" cy="0"/>
                </a:xfrm>
                <a:prstGeom prst="line">
                  <a:avLst/>
                </a:prstGeom>
                <a:ln w="1905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76" name="그룹 775">
                <a:extLst>
                  <a:ext uri="{FF2B5EF4-FFF2-40B4-BE49-F238E27FC236}">
                    <a16:creationId xmlns:a16="http://schemas.microsoft.com/office/drawing/2014/main" id="{A89729BF-55E5-456D-B48E-61AE9D298DE3}"/>
                  </a:ext>
                </a:extLst>
              </p:cNvPr>
              <p:cNvGrpSpPr/>
              <p:nvPr/>
            </p:nvGrpSpPr>
            <p:grpSpPr>
              <a:xfrm>
                <a:off x="5882317" y="2036622"/>
                <a:ext cx="972000" cy="246221"/>
                <a:chOff x="4950344" y="1376914"/>
                <a:chExt cx="1389112" cy="246221"/>
              </a:xfrm>
            </p:grpSpPr>
            <p:sp>
              <p:nvSpPr>
                <p:cNvPr id="777" name="직사각형 776">
                  <a:extLst>
                    <a:ext uri="{FF2B5EF4-FFF2-40B4-BE49-F238E27FC236}">
                      <a16:creationId xmlns:a16="http://schemas.microsoft.com/office/drawing/2014/main" id="{706D201E-A031-4C16-BF60-17A0F9A84CC7}"/>
                    </a:ext>
                  </a:extLst>
                </p:cNvPr>
                <p:cNvSpPr/>
                <p:nvPr/>
              </p:nvSpPr>
              <p:spPr>
                <a:xfrm>
                  <a:off x="4999375" y="1376914"/>
                  <a:ext cx="1291051" cy="246221"/>
                </a:xfrm>
                <a:prstGeom prst="rect">
                  <a:avLst/>
                </a:prstGeom>
              </p:spPr>
              <p:txBody>
                <a:bodyPr wrap="none" anchor="b">
                  <a:spAutoFit/>
                </a:bodyPr>
                <a:lstStyle/>
                <a:p>
                  <a:pPr lvl="0" algn="ctr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1000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통화예약</a:t>
                  </a:r>
                  <a:endParaRPr kumimoji="1" lang="en-US" altLang="ko-KR" sz="1000" kern="12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cxnSp>
              <p:nvCxnSpPr>
                <p:cNvPr id="778" name="Line">
                  <a:extLst>
                    <a:ext uri="{FF2B5EF4-FFF2-40B4-BE49-F238E27FC236}">
                      <a16:creationId xmlns:a16="http://schemas.microsoft.com/office/drawing/2014/main" id="{3AE1D11C-FFF3-4615-B976-02590927F6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950344" y="1619638"/>
                  <a:ext cx="1389112" cy="0"/>
                </a:xfrm>
                <a:prstGeom prst="line">
                  <a:avLst/>
                </a:prstGeom>
                <a:ln w="190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693" name="그래픽 692" descr="돋보기">
              <a:extLst>
                <a:ext uri="{FF2B5EF4-FFF2-40B4-BE49-F238E27FC236}">
                  <a16:creationId xmlns:a16="http://schemas.microsoft.com/office/drawing/2014/main" id="{425A444D-9777-4E40-86D3-BBE70A4C63FA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9237816" y="999304"/>
              <a:ext cx="207196" cy="207196"/>
            </a:xfrm>
            <a:prstGeom prst="rect">
              <a:avLst/>
            </a:prstGeom>
          </p:spPr>
        </p:pic>
        <p:sp>
          <p:nvSpPr>
            <p:cNvPr id="694" name="Trash">
              <a:extLst>
                <a:ext uri="{FF2B5EF4-FFF2-40B4-BE49-F238E27FC236}">
                  <a16:creationId xmlns:a16="http://schemas.microsoft.com/office/drawing/2014/main" id="{58CBCE23-F867-4ADE-B72E-3F3F822E593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339677" y="1286622"/>
              <a:ext cx="137752" cy="164980"/>
            </a:xfrm>
            <a:custGeom>
              <a:avLst/>
              <a:gdLst>
                <a:gd name="T0" fmla="*/ 488 w 1194"/>
                <a:gd name="T1" fmla="*/ 0 h 1414"/>
                <a:gd name="T2" fmla="*/ 366 w 1194"/>
                <a:gd name="T3" fmla="*/ 42 h 1414"/>
                <a:gd name="T4" fmla="*/ 324 w 1194"/>
                <a:gd name="T5" fmla="*/ 166 h 1414"/>
                <a:gd name="T6" fmla="*/ 108 w 1194"/>
                <a:gd name="T7" fmla="*/ 166 h 1414"/>
                <a:gd name="T8" fmla="*/ 54 w 1194"/>
                <a:gd name="T9" fmla="*/ 220 h 1414"/>
                <a:gd name="T10" fmla="*/ 0 w 1194"/>
                <a:gd name="T11" fmla="*/ 220 h 1414"/>
                <a:gd name="T12" fmla="*/ 0 w 1194"/>
                <a:gd name="T13" fmla="*/ 329 h 1414"/>
                <a:gd name="T14" fmla="*/ 1194 w 1194"/>
                <a:gd name="T15" fmla="*/ 329 h 1414"/>
                <a:gd name="T16" fmla="*/ 1194 w 1194"/>
                <a:gd name="T17" fmla="*/ 220 h 1414"/>
                <a:gd name="T18" fmla="*/ 1139 w 1194"/>
                <a:gd name="T19" fmla="*/ 220 h 1414"/>
                <a:gd name="T20" fmla="*/ 1085 w 1194"/>
                <a:gd name="T21" fmla="*/ 166 h 1414"/>
                <a:gd name="T22" fmla="*/ 871 w 1194"/>
                <a:gd name="T23" fmla="*/ 166 h 1414"/>
                <a:gd name="T24" fmla="*/ 827 w 1194"/>
                <a:gd name="T25" fmla="*/ 42 h 1414"/>
                <a:gd name="T26" fmla="*/ 705 w 1194"/>
                <a:gd name="T27" fmla="*/ 0 h 1414"/>
                <a:gd name="T28" fmla="*/ 488 w 1194"/>
                <a:gd name="T29" fmla="*/ 0 h 1414"/>
                <a:gd name="T30" fmla="*/ 488 w 1194"/>
                <a:gd name="T31" fmla="*/ 113 h 1414"/>
                <a:gd name="T32" fmla="*/ 705 w 1194"/>
                <a:gd name="T33" fmla="*/ 113 h 1414"/>
                <a:gd name="T34" fmla="*/ 749 w 1194"/>
                <a:gd name="T35" fmla="*/ 122 h 1414"/>
                <a:gd name="T36" fmla="*/ 758 w 1194"/>
                <a:gd name="T37" fmla="*/ 166 h 1414"/>
                <a:gd name="T38" fmla="*/ 437 w 1194"/>
                <a:gd name="T39" fmla="*/ 166 h 1414"/>
                <a:gd name="T40" fmla="*/ 446 w 1194"/>
                <a:gd name="T41" fmla="*/ 122 h 1414"/>
                <a:gd name="T42" fmla="*/ 488 w 1194"/>
                <a:gd name="T43" fmla="*/ 113 h 1414"/>
                <a:gd name="T44" fmla="*/ 108 w 1194"/>
                <a:gd name="T45" fmla="*/ 383 h 1414"/>
                <a:gd name="T46" fmla="*/ 108 w 1194"/>
                <a:gd name="T47" fmla="*/ 1251 h 1414"/>
                <a:gd name="T48" fmla="*/ 271 w 1194"/>
                <a:gd name="T49" fmla="*/ 1414 h 1414"/>
                <a:gd name="T50" fmla="*/ 922 w 1194"/>
                <a:gd name="T51" fmla="*/ 1414 h 1414"/>
                <a:gd name="T52" fmla="*/ 1085 w 1194"/>
                <a:gd name="T53" fmla="*/ 1251 h 1414"/>
                <a:gd name="T54" fmla="*/ 1085 w 1194"/>
                <a:gd name="T55" fmla="*/ 383 h 1414"/>
                <a:gd name="T56" fmla="*/ 108 w 1194"/>
                <a:gd name="T57" fmla="*/ 383 h 1414"/>
                <a:gd name="T58" fmla="*/ 325 w 1194"/>
                <a:gd name="T59" fmla="*/ 546 h 1414"/>
                <a:gd name="T60" fmla="*/ 434 w 1194"/>
                <a:gd name="T61" fmla="*/ 546 h 1414"/>
                <a:gd name="T62" fmla="*/ 434 w 1194"/>
                <a:gd name="T63" fmla="*/ 1197 h 1414"/>
                <a:gd name="T64" fmla="*/ 325 w 1194"/>
                <a:gd name="T65" fmla="*/ 1197 h 1414"/>
                <a:gd name="T66" fmla="*/ 325 w 1194"/>
                <a:gd name="T67" fmla="*/ 546 h 1414"/>
                <a:gd name="T68" fmla="*/ 542 w 1194"/>
                <a:gd name="T69" fmla="*/ 546 h 1414"/>
                <a:gd name="T70" fmla="*/ 651 w 1194"/>
                <a:gd name="T71" fmla="*/ 546 h 1414"/>
                <a:gd name="T72" fmla="*/ 651 w 1194"/>
                <a:gd name="T73" fmla="*/ 1197 h 1414"/>
                <a:gd name="T74" fmla="*/ 542 w 1194"/>
                <a:gd name="T75" fmla="*/ 1197 h 1414"/>
                <a:gd name="T76" fmla="*/ 542 w 1194"/>
                <a:gd name="T77" fmla="*/ 546 h 1414"/>
                <a:gd name="T78" fmla="*/ 759 w 1194"/>
                <a:gd name="T79" fmla="*/ 546 h 1414"/>
                <a:gd name="T80" fmla="*/ 868 w 1194"/>
                <a:gd name="T81" fmla="*/ 546 h 1414"/>
                <a:gd name="T82" fmla="*/ 868 w 1194"/>
                <a:gd name="T83" fmla="*/ 1197 h 1414"/>
                <a:gd name="T84" fmla="*/ 759 w 1194"/>
                <a:gd name="T85" fmla="*/ 1197 h 1414"/>
                <a:gd name="T86" fmla="*/ 759 w 1194"/>
                <a:gd name="T87" fmla="*/ 546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4" h="1414">
                  <a:moveTo>
                    <a:pt x="488" y="0"/>
                  </a:moveTo>
                  <a:cubicBezTo>
                    <a:pt x="443" y="0"/>
                    <a:pt x="398" y="10"/>
                    <a:pt x="366" y="42"/>
                  </a:cubicBezTo>
                  <a:cubicBezTo>
                    <a:pt x="334" y="74"/>
                    <a:pt x="324" y="119"/>
                    <a:pt x="324" y="166"/>
                  </a:cubicBezTo>
                  <a:lnTo>
                    <a:pt x="108" y="166"/>
                  </a:lnTo>
                  <a:cubicBezTo>
                    <a:pt x="78" y="166"/>
                    <a:pt x="54" y="190"/>
                    <a:pt x="54" y="220"/>
                  </a:cubicBezTo>
                  <a:lnTo>
                    <a:pt x="0" y="220"/>
                  </a:lnTo>
                  <a:lnTo>
                    <a:pt x="0" y="329"/>
                  </a:lnTo>
                  <a:lnTo>
                    <a:pt x="1194" y="329"/>
                  </a:lnTo>
                  <a:lnTo>
                    <a:pt x="1194" y="220"/>
                  </a:lnTo>
                  <a:lnTo>
                    <a:pt x="1139" y="220"/>
                  </a:lnTo>
                  <a:cubicBezTo>
                    <a:pt x="1139" y="190"/>
                    <a:pt x="1115" y="166"/>
                    <a:pt x="1085" y="166"/>
                  </a:cubicBezTo>
                  <a:lnTo>
                    <a:pt x="871" y="166"/>
                  </a:lnTo>
                  <a:cubicBezTo>
                    <a:pt x="871" y="119"/>
                    <a:pt x="859" y="74"/>
                    <a:pt x="827" y="42"/>
                  </a:cubicBezTo>
                  <a:cubicBezTo>
                    <a:pt x="795" y="10"/>
                    <a:pt x="750" y="0"/>
                    <a:pt x="705" y="0"/>
                  </a:cubicBezTo>
                  <a:lnTo>
                    <a:pt x="488" y="0"/>
                  </a:lnTo>
                  <a:close/>
                  <a:moveTo>
                    <a:pt x="488" y="113"/>
                  </a:moveTo>
                  <a:lnTo>
                    <a:pt x="705" y="113"/>
                  </a:lnTo>
                  <a:cubicBezTo>
                    <a:pt x="735" y="113"/>
                    <a:pt x="746" y="119"/>
                    <a:pt x="749" y="122"/>
                  </a:cubicBezTo>
                  <a:cubicBezTo>
                    <a:pt x="753" y="125"/>
                    <a:pt x="758" y="136"/>
                    <a:pt x="758" y="166"/>
                  </a:cubicBezTo>
                  <a:lnTo>
                    <a:pt x="437" y="166"/>
                  </a:lnTo>
                  <a:cubicBezTo>
                    <a:pt x="437" y="136"/>
                    <a:pt x="442" y="125"/>
                    <a:pt x="446" y="122"/>
                  </a:cubicBezTo>
                  <a:cubicBezTo>
                    <a:pt x="449" y="119"/>
                    <a:pt x="458" y="113"/>
                    <a:pt x="488" y="113"/>
                  </a:cubicBezTo>
                  <a:close/>
                  <a:moveTo>
                    <a:pt x="108" y="383"/>
                  </a:moveTo>
                  <a:lnTo>
                    <a:pt x="108" y="1251"/>
                  </a:lnTo>
                  <a:cubicBezTo>
                    <a:pt x="108" y="1341"/>
                    <a:pt x="181" y="1414"/>
                    <a:pt x="271" y="1414"/>
                  </a:cubicBezTo>
                  <a:lnTo>
                    <a:pt x="922" y="1414"/>
                  </a:lnTo>
                  <a:cubicBezTo>
                    <a:pt x="1012" y="1414"/>
                    <a:pt x="1085" y="1341"/>
                    <a:pt x="1085" y="1251"/>
                  </a:cubicBezTo>
                  <a:lnTo>
                    <a:pt x="1085" y="383"/>
                  </a:lnTo>
                  <a:lnTo>
                    <a:pt x="108" y="383"/>
                  </a:lnTo>
                  <a:close/>
                  <a:moveTo>
                    <a:pt x="325" y="546"/>
                  </a:moveTo>
                  <a:lnTo>
                    <a:pt x="434" y="546"/>
                  </a:lnTo>
                  <a:lnTo>
                    <a:pt x="434" y="1197"/>
                  </a:lnTo>
                  <a:lnTo>
                    <a:pt x="325" y="1197"/>
                  </a:lnTo>
                  <a:lnTo>
                    <a:pt x="325" y="546"/>
                  </a:lnTo>
                  <a:close/>
                  <a:moveTo>
                    <a:pt x="542" y="546"/>
                  </a:moveTo>
                  <a:lnTo>
                    <a:pt x="651" y="546"/>
                  </a:lnTo>
                  <a:lnTo>
                    <a:pt x="651" y="1197"/>
                  </a:lnTo>
                  <a:lnTo>
                    <a:pt x="542" y="1197"/>
                  </a:lnTo>
                  <a:lnTo>
                    <a:pt x="542" y="546"/>
                  </a:lnTo>
                  <a:close/>
                  <a:moveTo>
                    <a:pt x="759" y="546"/>
                  </a:moveTo>
                  <a:lnTo>
                    <a:pt x="868" y="546"/>
                  </a:lnTo>
                  <a:lnTo>
                    <a:pt x="868" y="1197"/>
                  </a:lnTo>
                  <a:lnTo>
                    <a:pt x="759" y="1197"/>
                  </a:lnTo>
                  <a:lnTo>
                    <a:pt x="759" y="546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95" name="그룹 694">
              <a:extLst>
                <a:ext uri="{FF2B5EF4-FFF2-40B4-BE49-F238E27FC236}">
                  <a16:creationId xmlns:a16="http://schemas.microsoft.com/office/drawing/2014/main" id="{246EAD1A-5714-41F7-A610-AD44249FC7C9}"/>
                </a:ext>
              </a:extLst>
            </p:cNvPr>
            <p:cNvGrpSpPr/>
            <p:nvPr/>
          </p:nvGrpSpPr>
          <p:grpSpPr>
            <a:xfrm>
              <a:off x="7274313" y="1801468"/>
              <a:ext cx="2193419" cy="453092"/>
              <a:chOff x="7268633" y="1801468"/>
              <a:chExt cx="2193419" cy="453092"/>
            </a:xfrm>
          </p:grpSpPr>
          <p:sp>
            <p:nvSpPr>
              <p:cNvPr id="767" name="Text Box">
                <a:extLst>
                  <a:ext uri="{FF2B5EF4-FFF2-40B4-BE49-F238E27FC236}">
                    <a16:creationId xmlns:a16="http://schemas.microsoft.com/office/drawing/2014/main" id="{3FCEEFD2-1845-40D1-8298-5540BB1A4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8633" y="1801468"/>
                <a:ext cx="2193419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768" name="직사각형 767">
                <a:extLst>
                  <a:ext uri="{FF2B5EF4-FFF2-40B4-BE49-F238E27FC236}">
                    <a16:creationId xmlns:a16="http://schemas.microsoft.com/office/drawing/2014/main" id="{F7312714-0027-4162-8562-1EF901F4F8DE}"/>
                  </a:ext>
                </a:extLst>
              </p:cNvPr>
              <p:cNvSpPr/>
              <p:nvPr/>
            </p:nvSpPr>
            <p:spPr>
              <a:xfrm>
                <a:off x="8204873" y="1851042"/>
                <a:ext cx="755335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12:35</a:t>
                </a:r>
              </a:p>
              <a:p>
                <a:pPr lvl="0"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02:00:00</a:t>
                </a:r>
                <a:endPara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60E6AA4C-C583-480D-8793-462C7DFBA8EA}"/>
                  </a:ext>
                </a:extLst>
              </p:cNvPr>
              <p:cNvSpPr/>
              <p:nvPr/>
            </p:nvSpPr>
            <p:spPr>
              <a:xfrm>
                <a:off x="7273220" y="1851042"/>
                <a:ext cx="885179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770" name="그룹 769">
                <a:extLst>
                  <a:ext uri="{FF2B5EF4-FFF2-40B4-BE49-F238E27FC236}">
                    <a16:creationId xmlns:a16="http://schemas.microsoft.com/office/drawing/2014/main" id="{5C042423-F677-4076-8A39-24C89B5A5F1A}"/>
                  </a:ext>
                </a:extLst>
              </p:cNvPr>
              <p:cNvGrpSpPr/>
              <p:nvPr/>
            </p:nvGrpSpPr>
            <p:grpSpPr>
              <a:xfrm>
                <a:off x="9116704" y="1926576"/>
                <a:ext cx="214470" cy="202874"/>
                <a:chOff x="10539848" y="5162190"/>
                <a:chExt cx="203900" cy="192876"/>
              </a:xfrm>
            </p:grpSpPr>
            <p:pic>
              <p:nvPicPr>
                <p:cNvPr id="771" name="그래픽 770" descr="수신기">
                  <a:extLst>
                    <a:ext uri="{FF2B5EF4-FFF2-40B4-BE49-F238E27FC236}">
                      <a16:creationId xmlns:a16="http://schemas.microsoft.com/office/drawing/2014/main" id="{6E49F7A1-2417-419D-8170-2FF884BB850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539848" y="5162190"/>
                  <a:ext cx="192877" cy="192876"/>
                </a:xfrm>
                <a:prstGeom prst="rect">
                  <a:avLst/>
                </a:prstGeom>
              </p:spPr>
            </p:pic>
            <p:grpSp>
              <p:nvGrpSpPr>
                <p:cNvPr id="772" name="그룹 771">
                  <a:extLst>
                    <a:ext uri="{FF2B5EF4-FFF2-40B4-BE49-F238E27FC236}">
                      <a16:creationId xmlns:a16="http://schemas.microsoft.com/office/drawing/2014/main" id="{D92B3762-3A2E-4B3E-BEF7-54B51FF3F81C}"/>
                    </a:ext>
                  </a:extLst>
                </p:cNvPr>
                <p:cNvGrpSpPr/>
                <p:nvPr/>
              </p:nvGrpSpPr>
              <p:grpSpPr>
                <a:xfrm>
                  <a:off x="10634328" y="5187365"/>
                  <a:ext cx="109420" cy="73600"/>
                  <a:chOff x="362714" y="5053843"/>
                  <a:chExt cx="161232" cy="108450"/>
                </a:xfrm>
              </p:grpSpPr>
              <p:sp>
                <p:nvSpPr>
                  <p:cNvPr id="773" name="Accept">
                    <a:extLst>
                      <a:ext uri="{FF2B5EF4-FFF2-40B4-BE49-F238E27FC236}">
                        <a16:creationId xmlns:a16="http://schemas.microsoft.com/office/drawing/2014/main" id="{4A2C7362-5C55-447F-95D7-FE24E8DC2A1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01748" y="5053843"/>
                    <a:ext cx="122198" cy="108450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rgbClr val="FF0000"/>
                  </a:solidFill>
                  <a:ln w="12700">
                    <a:solidFill>
                      <a:srgbClr val="FF0000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74" name="Arrow Down">
                    <a:extLst>
                      <a:ext uri="{FF2B5EF4-FFF2-40B4-BE49-F238E27FC236}">
                        <a16:creationId xmlns:a16="http://schemas.microsoft.com/office/drawing/2014/main" id="{DBC1F073-A76D-4970-9381-8057AAA569C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18828259" flipH="1" flipV="1">
                    <a:off x="377672" y="5070497"/>
                    <a:ext cx="76292" cy="106208"/>
                  </a:xfrm>
                  <a:custGeom>
                    <a:avLst/>
                    <a:gdLst>
                      <a:gd name="T0" fmla="*/ 163 w 331"/>
                      <a:gd name="T1" fmla="*/ 0 h 458"/>
                      <a:gd name="T2" fmla="*/ 150 w 331"/>
                      <a:gd name="T3" fmla="*/ 14 h 458"/>
                      <a:gd name="T4" fmla="*/ 150 w 331"/>
                      <a:gd name="T5" fmla="*/ 407 h 458"/>
                      <a:gd name="T6" fmla="*/ 28 w 331"/>
                      <a:gd name="T7" fmla="*/ 285 h 458"/>
                      <a:gd name="T8" fmla="*/ 18 w 331"/>
                      <a:gd name="T9" fmla="*/ 281 h 458"/>
                      <a:gd name="T10" fmla="*/ 9 w 331"/>
                      <a:gd name="T11" fmla="*/ 304 h 458"/>
                      <a:gd name="T12" fmla="*/ 164 w 331"/>
                      <a:gd name="T13" fmla="*/ 458 h 458"/>
                      <a:gd name="T14" fmla="*/ 318 w 331"/>
                      <a:gd name="T15" fmla="*/ 304 h 458"/>
                      <a:gd name="T16" fmla="*/ 299 w 331"/>
                      <a:gd name="T17" fmla="*/ 285 h 458"/>
                      <a:gd name="T18" fmla="*/ 177 w 331"/>
                      <a:gd name="T19" fmla="*/ 407 h 458"/>
                      <a:gd name="T20" fmla="*/ 177 w 331"/>
                      <a:gd name="T21" fmla="*/ 14 h 458"/>
                      <a:gd name="T22" fmla="*/ 163 w 331"/>
                      <a:gd name="T23" fmla="*/ 0 h 4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31" h="458">
                        <a:moveTo>
                          <a:pt x="163" y="0"/>
                        </a:moveTo>
                        <a:cubicBezTo>
                          <a:pt x="156" y="0"/>
                          <a:pt x="150" y="6"/>
                          <a:pt x="150" y="14"/>
                        </a:cubicBezTo>
                        <a:lnTo>
                          <a:pt x="150" y="407"/>
                        </a:lnTo>
                        <a:lnTo>
                          <a:pt x="28" y="285"/>
                        </a:lnTo>
                        <a:cubicBezTo>
                          <a:pt x="25" y="282"/>
                          <a:pt x="22" y="281"/>
                          <a:pt x="18" y="281"/>
                        </a:cubicBezTo>
                        <a:cubicBezTo>
                          <a:pt x="6" y="281"/>
                          <a:pt x="0" y="295"/>
                          <a:pt x="9" y="304"/>
                        </a:cubicBezTo>
                        <a:lnTo>
                          <a:pt x="164" y="458"/>
                        </a:lnTo>
                        <a:lnTo>
                          <a:pt x="318" y="304"/>
                        </a:lnTo>
                        <a:cubicBezTo>
                          <a:pt x="331" y="291"/>
                          <a:pt x="312" y="272"/>
                          <a:pt x="299" y="285"/>
                        </a:cubicBezTo>
                        <a:lnTo>
                          <a:pt x="177" y="407"/>
                        </a:lnTo>
                        <a:lnTo>
                          <a:pt x="177" y="14"/>
                        </a:lnTo>
                        <a:cubicBezTo>
                          <a:pt x="177" y="6"/>
                          <a:pt x="171" y="0"/>
                          <a:pt x="163" y="0"/>
                        </a:cubicBezTo>
                        <a:close/>
                      </a:path>
                    </a:pathLst>
                  </a:custGeom>
                  <a:solidFill>
                    <a:srgbClr val="FF0000"/>
                  </a:solidFill>
                  <a:ln w="12700">
                    <a:solidFill>
                      <a:srgbClr val="FF0000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  <p:grpSp>
          <p:nvGrpSpPr>
            <p:cNvPr id="696" name="그룹 695">
              <a:extLst>
                <a:ext uri="{FF2B5EF4-FFF2-40B4-BE49-F238E27FC236}">
                  <a16:creationId xmlns:a16="http://schemas.microsoft.com/office/drawing/2014/main" id="{88B3B9D4-E955-43CF-ADF8-0FD89573FE79}"/>
                </a:ext>
              </a:extLst>
            </p:cNvPr>
            <p:cNvGrpSpPr/>
            <p:nvPr/>
          </p:nvGrpSpPr>
          <p:grpSpPr>
            <a:xfrm>
              <a:off x="7312042" y="1532427"/>
              <a:ext cx="2152687" cy="216000"/>
              <a:chOff x="3417578" y="2091595"/>
              <a:chExt cx="3840749" cy="214838"/>
            </a:xfrm>
          </p:grpSpPr>
          <p:cxnSp>
            <p:nvCxnSpPr>
              <p:cNvPr id="765" name="Line">
                <a:extLst>
                  <a:ext uri="{FF2B5EF4-FFF2-40B4-BE49-F238E27FC236}">
                    <a16:creationId xmlns:a16="http://schemas.microsoft.com/office/drawing/2014/main" id="{4220F39C-66A5-4671-A670-2BFC9CBCB75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66" name="Password Box">
                <a:extLst>
                  <a:ext uri="{FF2B5EF4-FFF2-40B4-BE49-F238E27FC236}">
                    <a16:creationId xmlns:a16="http://schemas.microsoft.com/office/drawing/2014/main" id="{DDA93DB2-41B8-4ADF-9073-63330C92E213}"/>
                  </a:ext>
                </a:extLst>
              </p:cNvPr>
              <p:cNvSpPr/>
              <p:nvPr/>
            </p:nvSpPr>
            <p:spPr>
              <a:xfrm>
                <a:off x="4140871" y="2091595"/>
                <a:ext cx="2394164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5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수요일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6B99F561-7118-4C9A-9A1F-466F05C584BE}"/>
                </a:ext>
              </a:extLst>
            </p:cNvPr>
            <p:cNvSpPr/>
            <p:nvPr/>
          </p:nvSpPr>
          <p:spPr>
            <a:xfrm>
              <a:off x="7239098" y="1255432"/>
              <a:ext cx="534121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defTabSz="1038897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900" b="1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총 </a:t>
              </a:r>
              <a:r>
                <a:rPr kumimoji="1" lang="en-US" altLang="ko-KR" sz="10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r>
                <a:rPr kumimoji="1" lang="ko-KR" altLang="en-US" sz="900" b="1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건</a:t>
              </a:r>
              <a:endParaRPr kumimoji="1" lang="en-US" altLang="ko-KR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698" name="그룹 697">
              <a:extLst>
                <a:ext uri="{FF2B5EF4-FFF2-40B4-BE49-F238E27FC236}">
                  <a16:creationId xmlns:a16="http://schemas.microsoft.com/office/drawing/2014/main" id="{E336692B-3644-475C-9B04-8BCCDEB55841}"/>
                </a:ext>
              </a:extLst>
            </p:cNvPr>
            <p:cNvGrpSpPr/>
            <p:nvPr/>
          </p:nvGrpSpPr>
          <p:grpSpPr>
            <a:xfrm>
              <a:off x="7274313" y="2310904"/>
              <a:ext cx="2193419" cy="453092"/>
              <a:chOff x="7268633" y="2311424"/>
              <a:chExt cx="2193419" cy="453092"/>
            </a:xfrm>
          </p:grpSpPr>
          <p:grpSp>
            <p:nvGrpSpPr>
              <p:cNvPr id="758" name="그룹 757">
                <a:extLst>
                  <a:ext uri="{FF2B5EF4-FFF2-40B4-BE49-F238E27FC236}">
                    <a16:creationId xmlns:a16="http://schemas.microsoft.com/office/drawing/2014/main" id="{67A2C1B4-C028-479F-857C-BE7F3AC7826A}"/>
                  </a:ext>
                </a:extLst>
              </p:cNvPr>
              <p:cNvGrpSpPr/>
              <p:nvPr/>
            </p:nvGrpSpPr>
            <p:grpSpPr>
              <a:xfrm>
                <a:off x="7268633" y="2311424"/>
                <a:ext cx="2193419" cy="453092"/>
                <a:chOff x="7268633" y="2311424"/>
                <a:chExt cx="2193419" cy="453092"/>
              </a:xfrm>
            </p:grpSpPr>
            <p:sp>
              <p:nvSpPr>
                <p:cNvPr id="762" name="Text Box">
                  <a:extLst>
                    <a:ext uri="{FF2B5EF4-FFF2-40B4-BE49-F238E27FC236}">
                      <a16:creationId xmlns:a16="http://schemas.microsoft.com/office/drawing/2014/main" id="{A1A79E54-AA34-41B8-9AD5-F668E88DC5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68633" y="2311424"/>
                  <a:ext cx="2193419" cy="453092"/>
                </a:xfrm>
                <a:prstGeom prst="roundRect">
                  <a:avLst>
                    <a:gd name="adj" fmla="val 11917"/>
                  </a:avLst>
                </a:prstGeom>
                <a:solidFill>
                  <a:schemeClr val="bg1"/>
                </a:solidFill>
                <a:ln w="6350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88615" tIns="39877" rIns="88615" bIns="39877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b="1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763" name="직사각형 762">
                  <a:extLst>
                    <a:ext uri="{FF2B5EF4-FFF2-40B4-BE49-F238E27FC236}">
                      <a16:creationId xmlns:a16="http://schemas.microsoft.com/office/drawing/2014/main" id="{6D46D452-76BD-4A2C-B884-F48AA5782019}"/>
                    </a:ext>
                  </a:extLst>
                </p:cNvPr>
                <p:cNvSpPr/>
                <p:nvPr/>
              </p:nvSpPr>
              <p:spPr>
                <a:xfrm>
                  <a:off x="8204873" y="2360998"/>
                  <a:ext cx="755335" cy="353943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오전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12:35</a:t>
                  </a:r>
                </a:p>
                <a:p>
                  <a:pPr lvl="0">
                    <a:defRPr/>
                  </a:pPr>
                  <a:r>
                    <a:rPr kumimoji="1" lang="en-US" altLang="ko-KR" sz="8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02:00:00</a:t>
                  </a:r>
                  <a:endPara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764" name="직사각형 763">
                  <a:extLst>
                    <a:ext uri="{FF2B5EF4-FFF2-40B4-BE49-F238E27FC236}">
                      <a16:creationId xmlns:a16="http://schemas.microsoft.com/office/drawing/2014/main" id="{6044560C-9549-4D54-8B46-8795D151CDAF}"/>
                    </a:ext>
                  </a:extLst>
                </p:cNvPr>
                <p:cNvSpPr/>
                <p:nvPr/>
              </p:nvSpPr>
              <p:spPr>
                <a:xfrm>
                  <a:off x="7273220" y="2345609"/>
                  <a:ext cx="986167" cy="3847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미등록 번호</a:t>
                  </a:r>
                </a:p>
                <a:p>
                  <a:pPr lvl="0">
                    <a:defRPr/>
                  </a:pPr>
                  <a:r>
                    <a:rPr kumimoji="1" lang="en-US" altLang="ko-KR" sz="9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  <a:endPara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759" name="그룹 758">
                <a:extLst>
                  <a:ext uri="{FF2B5EF4-FFF2-40B4-BE49-F238E27FC236}">
                    <a16:creationId xmlns:a16="http://schemas.microsoft.com/office/drawing/2014/main" id="{AA9FF3AC-AB46-47A4-A677-6F30F1F6E94D}"/>
                  </a:ext>
                </a:extLst>
              </p:cNvPr>
              <p:cNvGrpSpPr/>
              <p:nvPr/>
            </p:nvGrpSpPr>
            <p:grpSpPr>
              <a:xfrm>
                <a:off x="9121019" y="2442426"/>
                <a:ext cx="202878" cy="202874"/>
                <a:chOff x="10539848" y="5445559"/>
                <a:chExt cx="192877" cy="192876"/>
              </a:xfrm>
            </p:grpSpPr>
            <p:pic>
              <p:nvPicPr>
                <p:cNvPr id="760" name="그래픽 759" descr="수신기">
                  <a:extLst>
                    <a:ext uri="{FF2B5EF4-FFF2-40B4-BE49-F238E27FC236}">
                      <a16:creationId xmlns:a16="http://schemas.microsoft.com/office/drawing/2014/main" id="{C594806B-777F-4FD3-B314-804B994FD2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539848" y="5445559"/>
                  <a:ext cx="192877" cy="192876"/>
                </a:xfrm>
                <a:prstGeom prst="rect">
                  <a:avLst/>
                </a:prstGeom>
              </p:spPr>
            </p:pic>
            <p:sp>
              <p:nvSpPr>
                <p:cNvPr id="761" name="Arrow Down">
                  <a:extLst>
                    <a:ext uri="{FF2B5EF4-FFF2-40B4-BE49-F238E27FC236}">
                      <a16:creationId xmlns:a16="http://schemas.microsoft.com/office/drawing/2014/main" id="{D2790230-08B4-4CC4-839E-87D67675331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635014" y="5475089"/>
                  <a:ext cx="60598" cy="84359"/>
                </a:xfrm>
                <a:custGeom>
                  <a:avLst/>
                  <a:gdLst>
                    <a:gd name="T0" fmla="*/ 163 w 331"/>
                    <a:gd name="T1" fmla="*/ 0 h 458"/>
                    <a:gd name="T2" fmla="*/ 150 w 331"/>
                    <a:gd name="T3" fmla="*/ 14 h 458"/>
                    <a:gd name="T4" fmla="*/ 150 w 331"/>
                    <a:gd name="T5" fmla="*/ 407 h 458"/>
                    <a:gd name="T6" fmla="*/ 28 w 331"/>
                    <a:gd name="T7" fmla="*/ 285 h 458"/>
                    <a:gd name="T8" fmla="*/ 18 w 331"/>
                    <a:gd name="T9" fmla="*/ 281 h 458"/>
                    <a:gd name="T10" fmla="*/ 9 w 331"/>
                    <a:gd name="T11" fmla="*/ 304 h 458"/>
                    <a:gd name="T12" fmla="*/ 164 w 331"/>
                    <a:gd name="T13" fmla="*/ 458 h 458"/>
                    <a:gd name="T14" fmla="*/ 318 w 331"/>
                    <a:gd name="T15" fmla="*/ 304 h 458"/>
                    <a:gd name="T16" fmla="*/ 299 w 331"/>
                    <a:gd name="T17" fmla="*/ 285 h 458"/>
                    <a:gd name="T18" fmla="*/ 177 w 331"/>
                    <a:gd name="T19" fmla="*/ 407 h 458"/>
                    <a:gd name="T20" fmla="*/ 177 w 331"/>
                    <a:gd name="T21" fmla="*/ 14 h 458"/>
                    <a:gd name="T22" fmla="*/ 163 w 331"/>
                    <a:gd name="T23" fmla="*/ 0 h 4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31" h="458">
                      <a:moveTo>
                        <a:pt x="163" y="0"/>
                      </a:moveTo>
                      <a:cubicBezTo>
                        <a:pt x="156" y="0"/>
                        <a:pt x="150" y="6"/>
                        <a:pt x="150" y="14"/>
                      </a:cubicBezTo>
                      <a:lnTo>
                        <a:pt x="150" y="407"/>
                      </a:lnTo>
                      <a:lnTo>
                        <a:pt x="28" y="285"/>
                      </a:lnTo>
                      <a:cubicBezTo>
                        <a:pt x="25" y="282"/>
                        <a:pt x="22" y="281"/>
                        <a:pt x="18" y="281"/>
                      </a:cubicBezTo>
                      <a:cubicBezTo>
                        <a:pt x="6" y="281"/>
                        <a:pt x="0" y="295"/>
                        <a:pt x="9" y="304"/>
                      </a:cubicBezTo>
                      <a:lnTo>
                        <a:pt x="164" y="458"/>
                      </a:lnTo>
                      <a:lnTo>
                        <a:pt x="318" y="304"/>
                      </a:lnTo>
                      <a:cubicBezTo>
                        <a:pt x="331" y="291"/>
                        <a:pt x="312" y="272"/>
                        <a:pt x="299" y="285"/>
                      </a:cubicBezTo>
                      <a:lnTo>
                        <a:pt x="177" y="407"/>
                      </a:lnTo>
                      <a:lnTo>
                        <a:pt x="177" y="14"/>
                      </a:lnTo>
                      <a:cubicBezTo>
                        <a:pt x="177" y="6"/>
                        <a:pt x="171" y="0"/>
                        <a:pt x="163" y="0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 w="12700">
                  <a:solidFill>
                    <a:srgbClr val="00B050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699" name="그룹 698">
              <a:extLst>
                <a:ext uri="{FF2B5EF4-FFF2-40B4-BE49-F238E27FC236}">
                  <a16:creationId xmlns:a16="http://schemas.microsoft.com/office/drawing/2014/main" id="{5A2DDD43-339C-4C76-BEA4-8B751EB48671}"/>
                </a:ext>
              </a:extLst>
            </p:cNvPr>
            <p:cNvGrpSpPr/>
            <p:nvPr/>
          </p:nvGrpSpPr>
          <p:grpSpPr>
            <a:xfrm>
              <a:off x="7274313" y="2820340"/>
              <a:ext cx="2193419" cy="453092"/>
              <a:chOff x="7268633" y="2821380"/>
              <a:chExt cx="2193419" cy="453092"/>
            </a:xfrm>
          </p:grpSpPr>
          <p:grpSp>
            <p:nvGrpSpPr>
              <p:cNvPr id="751" name="그룹 750">
                <a:extLst>
                  <a:ext uri="{FF2B5EF4-FFF2-40B4-BE49-F238E27FC236}">
                    <a16:creationId xmlns:a16="http://schemas.microsoft.com/office/drawing/2014/main" id="{107F14ED-A4AD-4F60-85C5-6CBF8871A3CE}"/>
                  </a:ext>
                </a:extLst>
              </p:cNvPr>
              <p:cNvGrpSpPr/>
              <p:nvPr/>
            </p:nvGrpSpPr>
            <p:grpSpPr>
              <a:xfrm>
                <a:off x="7268633" y="2821380"/>
                <a:ext cx="2193419" cy="453092"/>
                <a:chOff x="7268633" y="2821380"/>
                <a:chExt cx="2193419" cy="453092"/>
              </a:xfrm>
            </p:grpSpPr>
            <p:sp>
              <p:nvSpPr>
                <p:cNvPr id="755" name="Text Box">
                  <a:extLst>
                    <a:ext uri="{FF2B5EF4-FFF2-40B4-BE49-F238E27FC236}">
                      <a16:creationId xmlns:a16="http://schemas.microsoft.com/office/drawing/2014/main" id="{BBC61FFE-7FAD-4B42-899A-5188B11243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68633" y="2821380"/>
                  <a:ext cx="2193419" cy="453092"/>
                </a:xfrm>
                <a:prstGeom prst="roundRect">
                  <a:avLst>
                    <a:gd name="adj" fmla="val 11917"/>
                  </a:avLst>
                </a:prstGeom>
                <a:solidFill>
                  <a:schemeClr val="bg1"/>
                </a:solidFill>
                <a:ln w="6350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88615" tIns="39877" rIns="88615" bIns="39877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b="1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756" name="직사각형 755">
                  <a:extLst>
                    <a:ext uri="{FF2B5EF4-FFF2-40B4-BE49-F238E27FC236}">
                      <a16:creationId xmlns:a16="http://schemas.microsoft.com/office/drawing/2014/main" id="{658013A4-1B94-41C1-BF18-17746697C48A}"/>
                    </a:ext>
                  </a:extLst>
                </p:cNvPr>
                <p:cNvSpPr/>
                <p:nvPr/>
              </p:nvSpPr>
              <p:spPr>
                <a:xfrm>
                  <a:off x="8204873" y="2870954"/>
                  <a:ext cx="755335" cy="353943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오전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12:35</a:t>
                  </a:r>
                </a:p>
                <a:p>
                  <a:pPr lvl="0">
                    <a:defRPr/>
                  </a:pPr>
                  <a:r>
                    <a:rPr kumimoji="1" lang="en-US" altLang="ko-KR" sz="8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02:00:00</a:t>
                  </a:r>
                  <a:endPara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757" name="직사각형 756">
                  <a:extLst>
                    <a:ext uri="{FF2B5EF4-FFF2-40B4-BE49-F238E27FC236}">
                      <a16:creationId xmlns:a16="http://schemas.microsoft.com/office/drawing/2014/main" id="{41E3A80D-8DFA-4043-9622-7059F14122FA}"/>
                    </a:ext>
                  </a:extLst>
                </p:cNvPr>
                <p:cNvSpPr/>
                <p:nvPr/>
              </p:nvSpPr>
              <p:spPr>
                <a:xfrm>
                  <a:off x="7273220" y="2855565"/>
                  <a:ext cx="986167" cy="3847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이상한</a:t>
                  </a:r>
                </a:p>
                <a:p>
                  <a:pPr lvl="0">
                    <a:defRPr/>
                  </a:pPr>
                  <a:r>
                    <a:rPr kumimoji="1" lang="en-US" altLang="ko-KR" sz="9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  <a:endPara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752" name="그룹 751">
                <a:extLst>
                  <a:ext uri="{FF2B5EF4-FFF2-40B4-BE49-F238E27FC236}">
                    <a16:creationId xmlns:a16="http://schemas.microsoft.com/office/drawing/2014/main" id="{CAA2047C-88EF-4E5D-9174-3BB397F949DE}"/>
                  </a:ext>
                </a:extLst>
              </p:cNvPr>
              <p:cNvGrpSpPr/>
              <p:nvPr/>
            </p:nvGrpSpPr>
            <p:grpSpPr>
              <a:xfrm>
                <a:off x="9121019" y="2952148"/>
                <a:ext cx="202878" cy="202874"/>
                <a:chOff x="10539848" y="5445559"/>
                <a:chExt cx="192877" cy="192876"/>
              </a:xfrm>
            </p:grpSpPr>
            <p:pic>
              <p:nvPicPr>
                <p:cNvPr id="753" name="그래픽 752" descr="수신기">
                  <a:extLst>
                    <a:ext uri="{FF2B5EF4-FFF2-40B4-BE49-F238E27FC236}">
                      <a16:creationId xmlns:a16="http://schemas.microsoft.com/office/drawing/2014/main" id="{7A05C63C-F329-4DCA-843B-32CF3EB08A1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539848" y="5445559"/>
                  <a:ext cx="192877" cy="192876"/>
                </a:xfrm>
                <a:prstGeom prst="rect">
                  <a:avLst/>
                </a:prstGeom>
              </p:spPr>
            </p:pic>
            <p:sp>
              <p:nvSpPr>
                <p:cNvPr id="754" name="Arrow Down">
                  <a:extLst>
                    <a:ext uri="{FF2B5EF4-FFF2-40B4-BE49-F238E27FC236}">
                      <a16:creationId xmlns:a16="http://schemas.microsoft.com/office/drawing/2014/main" id="{57B57FB6-2AC4-48E2-B6DB-E393E7DC251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flipV="1">
                  <a:off x="10635014" y="5475089"/>
                  <a:ext cx="60598" cy="84359"/>
                </a:xfrm>
                <a:custGeom>
                  <a:avLst/>
                  <a:gdLst>
                    <a:gd name="T0" fmla="*/ 163 w 331"/>
                    <a:gd name="T1" fmla="*/ 0 h 458"/>
                    <a:gd name="T2" fmla="*/ 150 w 331"/>
                    <a:gd name="T3" fmla="*/ 14 h 458"/>
                    <a:gd name="T4" fmla="*/ 150 w 331"/>
                    <a:gd name="T5" fmla="*/ 407 h 458"/>
                    <a:gd name="T6" fmla="*/ 28 w 331"/>
                    <a:gd name="T7" fmla="*/ 285 h 458"/>
                    <a:gd name="T8" fmla="*/ 18 w 331"/>
                    <a:gd name="T9" fmla="*/ 281 h 458"/>
                    <a:gd name="T10" fmla="*/ 9 w 331"/>
                    <a:gd name="T11" fmla="*/ 304 h 458"/>
                    <a:gd name="T12" fmla="*/ 164 w 331"/>
                    <a:gd name="T13" fmla="*/ 458 h 458"/>
                    <a:gd name="T14" fmla="*/ 318 w 331"/>
                    <a:gd name="T15" fmla="*/ 304 h 458"/>
                    <a:gd name="T16" fmla="*/ 299 w 331"/>
                    <a:gd name="T17" fmla="*/ 285 h 458"/>
                    <a:gd name="T18" fmla="*/ 177 w 331"/>
                    <a:gd name="T19" fmla="*/ 407 h 458"/>
                    <a:gd name="T20" fmla="*/ 177 w 331"/>
                    <a:gd name="T21" fmla="*/ 14 h 458"/>
                    <a:gd name="T22" fmla="*/ 163 w 331"/>
                    <a:gd name="T23" fmla="*/ 0 h 4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31" h="458">
                      <a:moveTo>
                        <a:pt x="163" y="0"/>
                      </a:moveTo>
                      <a:cubicBezTo>
                        <a:pt x="156" y="0"/>
                        <a:pt x="150" y="6"/>
                        <a:pt x="150" y="14"/>
                      </a:cubicBezTo>
                      <a:lnTo>
                        <a:pt x="150" y="407"/>
                      </a:lnTo>
                      <a:lnTo>
                        <a:pt x="28" y="285"/>
                      </a:lnTo>
                      <a:cubicBezTo>
                        <a:pt x="25" y="282"/>
                        <a:pt x="22" y="281"/>
                        <a:pt x="18" y="281"/>
                      </a:cubicBezTo>
                      <a:cubicBezTo>
                        <a:pt x="6" y="281"/>
                        <a:pt x="0" y="295"/>
                        <a:pt x="9" y="304"/>
                      </a:cubicBezTo>
                      <a:lnTo>
                        <a:pt x="164" y="458"/>
                      </a:lnTo>
                      <a:lnTo>
                        <a:pt x="318" y="304"/>
                      </a:lnTo>
                      <a:cubicBezTo>
                        <a:pt x="331" y="291"/>
                        <a:pt x="312" y="272"/>
                        <a:pt x="299" y="285"/>
                      </a:cubicBezTo>
                      <a:lnTo>
                        <a:pt x="177" y="407"/>
                      </a:lnTo>
                      <a:lnTo>
                        <a:pt x="177" y="14"/>
                      </a:lnTo>
                      <a:cubicBezTo>
                        <a:pt x="177" y="6"/>
                        <a:pt x="171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12700">
                  <a:solidFill>
                    <a:schemeClr val="accent4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700" name="그룹 699">
              <a:extLst>
                <a:ext uri="{FF2B5EF4-FFF2-40B4-BE49-F238E27FC236}">
                  <a16:creationId xmlns:a16="http://schemas.microsoft.com/office/drawing/2014/main" id="{A0DE396A-D4B8-4359-AB19-51886BC349B0}"/>
                </a:ext>
              </a:extLst>
            </p:cNvPr>
            <p:cNvGrpSpPr/>
            <p:nvPr/>
          </p:nvGrpSpPr>
          <p:grpSpPr>
            <a:xfrm>
              <a:off x="7274313" y="3329776"/>
              <a:ext cx="2193419" cy="453092"/>
              <a:chOff x="7268633" y="1801468"/>
              <a:chExt cx="2193419" cy="453092"/>
            </a:xfrm>
          </p:grpSpPr>
          <p:sp>
            <p:nvSpPr>
              <p:cNvPr id="743" name="Text Box">
                <a:extLst>
                  <a:ext uri="{FF2B5EF4-FFF2-40B4-BE49-F238E27FC236}">
                    <a16:creationId xmlns:a16="http://schemas.microsoft.com/office/drawing/2014/main" id="{32404DF2-040D-4884-B928-14845E309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8633" y="1801468"/>
                <a:ext cx="2193419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744" name="직사각형 743">
                <a:extLst>
                  <a:ext uri="{FF2B5EF4-FFF2-40B4-BE49-F238E27FC236}">
                    <a16:creationId xmlns:a16="http://schemas.microsoft.com/office/drawing/2014/main" id="{C46F139B-8239-462C-BB01-6BACEE4CBFB7}"/>
                  </a:ext>
                </a:extLst>
              </p:cNvPr>
              <p:cNvSpPr/>
              <p:nvPr/>
            </p:nvSpPr>
            <p:spPr>
              <a:xfrm>
                <a:off x="8204873" y="1851042"/>
                <a:ext cx="755335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12:35</a:t>
                </a:r>
              </a:p>
              <a:p>
                <a:pPr lvl="0"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02:00:00</a:t>
                </a:r>
                <a:endPara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45" name="직사각형 744">
                <a:extLst>
                  <a:ext uri="{FF2B5EF4-FFF2-40B4-BE49-F238E27FC236}">
                    <a16:creationId xmlns:a16="http://schemas.microsoft.com/office/drawing/2014/main" id="{75088344-18C6-421B-A221-C0DCE2179D79}"/>
                  </a:ext>
                </a:extLst>
              </p:cNvPr>
              <p:cNvSpPr/>
              <p:nvPr/>
            </p:nvSpPr>
            <p:spPr>
              <a:xfrm>
                <a:off x="7273220" y="1851042"/>
                <a:ext cx="885179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746" name="그룹 745">
                <a:extLst>
                  <a:ext uri="{FF2B5EF4-FFF2-40B4-BE49-F238E27FC236}">
                    <a16:creationId xmlns:a16="http://schemas.microsoft.com/office/drawing/2014/main" id="{2B5FF3D2-3815-4D9A-AAA9-27F5A28BF240}"/>
                  </a:ext>
                </a:extLst>
              </p:cNvPr>
              <p:cNvGrpSpPr/>
              <p:nvPr/>
            </p:nvGrpSpPr>
            <p:grpSpPr>
              <a:xfrm>
                <a:off x="9116704" y="1926576"/>
                <a:ext cx="214470" cy="202874"/>
                <a:chOff x="10539848" y="5162190"/>
                <a:chExt cx="203900" cy="192876"/>
              </a:xfrm>
            </p:grpSpPr>
            <p:pic>
              <p:nvPicPr>
                <p:cNvPr id="747" name="그래픽 746" descr="수신기">
                  <a:extLst>
                    <a:ext uri="{FF2B5EF4-FFF2-40B4-BE49-F238E27FC236}">
                      <a16:creationId xmlns:a16="http://schemas.microsoft.com/office/drawing/2014/main" id="{7213258B-6ABA-4C1C-819B-FF54EE982F0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539848" y="5162190"/>
                  <a:ext cx="192877" cy="192876"/>
                </a:xfrm>
                <a:prstGeom prst="rect">
                  <a:avLst/>
                </a:prstGeom>
              </p:spPr>
            </p:pic>
            <p:grpSp>
              <p:nvGrpSpPr>
                <p:cNvPr id="748" name="그룹 747">
                  <a:extLst>
                    <a:ext uri="{FF2B5EF4-FFF2-40B4-BE49-F238E27FC236}">
                      <a16:creationId xmlns:a16="http://schemas.microsoft.com/office/drawing/2014/main" id="{5D65FE0C-F6B1-4158-BD6C-D8FE64DED302}"/>
                    </a:ext>
                  </a:extLst>
                </p:cNvPr>
                <p:cNvGrpSpPr/>
                <p:nvPr/>
              </p:nvGrpSpPr>
              <p:grpSpPr>
                <a:xfrm>
                  <a:off x="10634328" y="5187365"/>
                  <a:ext cx="109420" cy="73600"/>
                  <a:chOff x="362714" y="5053843"/>
                  <a:chExt cx="161232" cy="108450"/>
                </a:xfrm>
              </p:grpSpPr>
              <p:sp>
                <p:nvSpPr>
                  <p:cNvPr id="749" name="Accept">
                    <a:extLst>
                      <a:ext uri="{FF2B5EF4-FFF2-40B4-BE49-F238E27FC236}">
                        <a16:creationId xmlns:a16="http://schemas.microsoft.com/office/drawing/2014/main" id="{FB41E030-D082-47E1-A5F2-647750228CD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01748" y="5053843"/>
                    <a:ext cx="122198" cy="108450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rgbClr val="FF0000"/>
                  </a:solidFill>
                  <a:ln w="12700">
                    <a:solidFill>
                      <a:srgbClr val="FF0000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50" name="Arrow Down">
                    <a:extLst>
                      <a:ext uri="{FF2B5EF4-FFF2-40B4-BE49-F238E27FC236}">
                        <a16:creationId xmlns:a16="http://schemas.microsoft.com/office/drawing/2014/main" id="{C6E2C6D1-9994-4FA0-B43D-4C6ACBC41EA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18828259" flipH="1" flipV="1">
                    <a:off x="377672" y="5070497"/>
                    <a:ext cx="76292" cy="106208"/>
                  </a:xfrm>
                  <a:custGeom>
                    <a:avLst/>
                    <a:gdLst>
                      <a:gd name="T0" fmla="*/ 163 w 331"/>
                      <a:gd name="T1" fmla="*/ 0 h 458"/>
                      <a:gd name="T2" fmla="*/ 150 w 331"/>
                      <a:gd name="T3" fmla="*/ 14 h 458"/>
                      <a:gd name="T4" fmla="*/ 150 w 331"/>
                      <a:gd name="T5" fmla="*/ 407 h 458"/>
                      <a:gd name="T6" fmla="*/ 28 w 331"/>
                      <a:gd name="T7" fmla="*/ 285 h 458"/>
                      <a:gd name="T8" fmla="*/ 18 w 331"/>
                      <a:gd name="T9" fmla="*/ 281 h 458"/>
                      <a:gd name="T10" fmla="*/ 9 w 331"/>
                      <a:gd name="T11" fmla="*/ 304 h 458"/>
                      <a:gd name="T12" fmla="*/ 164 w 331"/>
                      <a:gd name="T13" fmla="*/ 458 h 458"/>
                      <a:gd name="T14" fmla="*/ 318 w 331"/>
                      <a:gd name="T15" fmla="*/ 304 h 458"/>
                      <a:gd name="T16" fmla="*/ 299 w 331"/>
                      <a:gd name="T17" fmla="*/ 285 h 458"/>
                      <a:gd name="T18" fmla="*/ 177 w 331"/>
                      <a:gd name="T19" fmla="*/ 407 h 458"/>
                      <a:gd name="T20" fmla="*/ 177 w 331"/>
                      <a:gd name="T21" fmla="*/ 14 h 458"/>
                      <a:gd name="T22" fmla="*/ 163 w 331"/>
                      <a:gd name="T23" fmla="*/ 0 h 4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31" h="458">
                        <a:moveTo>
                          <a:pt x="163" y="0"/>
                        </a:moveTo>
                        <a:cubicBezTo>
                          <a:pt x="156" y="0"/>
                          <a:pt x="150" y="6"/>
                          <a:pt x="150" y="14"/>
                        </a:cubicBezTo>
                        <a:lnTo>
                          <a:pt x="150" y="407"/>
                        </a:lnTo>
                        <a:lnTo>
                          <a:pt x="28" y="285"/>
                        </a:lnTo>
                        <a:cubicBezTo>
                          <a:pt x="25" y="282"/>
                          <a:pt x="22" y="281"/>
                          <a:pt x="18" y="281"/>
                        </a:cubicBezTo>
                        <a:cubicBezTo>
                          <a:pt x="6" y="281"/>
                          <a:pt x="0" y="295"/>
                          <a:pt x="9" y="304"/>
                        </a:cubicBezTo>
                        <a:lnTo>
                          <a:pt x="164" y="458"/>
                        </a:lnTo>
                        <a:lnTo>
                          <a:pt x="318" y="304"/>
                        </a:lnTo>
                        <a:cubicBezTo>
                          <a:pt x="331" y="291"/>
                          <a:pt x="312" y="272"/>
                          <a:pt x="299" y="285"/>
                        </a:cubicBezTo>
                        <a:lnTo>
                          <a:pt x="177" y="407"/>
                        </a:lnTo>
                        <a:lnTo>
                          <a:pt x="177" y="14"/>
                        </a:lnTo>
                        <a:cubicBezTo>
                          <a:pt x="177" y="6"/>
                          <a:pt x="171" y="0"/>
                          <a:pt x="163" y="0"/>
                        </a:cubicBezTo>
                        <a:close/>
                      </a:path>
                    </a:pathLst>
                  </a:custGeom>
                  <a:solidFill>
                    <a:srgbClr val="FF0000"/>
                  </a:solidFill>
                  <a:ln w="12700">
                    <a:solidFill>
                      <a:srgbClr val="FF0000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  <p:grpSp>
          <p:nvGrpSpPr>
            <p:cNvPr id="701" name="그룹 700">
              <a:extLst>
                <a:ext uri="{FF2B5EF4-FFF2-40B4-BE49-F238E27FC236}">
                  <a16:creationId xmlns:a16="http://schemas.microsoft.com/office/drawing/2014/main" id="{8D51E0B5-99FD-4B24-A7F8-AA9A4D6EE81F}"/>
                </a:ext>
              </a:extLst>
            </p:cNvPr>
            <p:cNvGrpSpPr/>
            <p:nvPr/>
          </p:nvGrpSpPr>
          <p:grpSpPr>
            <a:xfrm>
              <a:off x="7274313" y="3839212"/>
              <a:ext cx="2193419" cy="453092"/>
              <a:chOff x="7268633" y="2311424"/>
              <a:chExt cx="2193419" cy="453092"/>
            </a:xfrm>
          </p:grpSpPr>
          <p:grpSp>
            <p:nvGrpSpPr>
              <p:cNvPr id="736" name="그룹 735">
                <a:extLst>
                  <a:ext uri="{FF2B5EF4-FFF2-40B4-BE49-F238E27FC236}">
                    <a16:creationId xmlns:a16="http://schemas.microsoft.com/office/drawing/2014/main" id="{87CDB513-BD72-4F5F-888C-658B209B5647}"/>
                  </a:ext>
                </a:extLst>
              </p:cNvPr>
              <p:cNvGrpSpPr/>
              <p:nvPr/>
            </p:nvGrpSpPr>
            <p:grpSpPr>
              <a:xfrm>
                <a:off x="7268633" y="2311424"/>
                <a:ext cx="2193419" cy="453092"/>
                <a:chOff x="7268633" y="2311424"/>
                <a:chExt cx="2193419" cy="453092"/>
              </a:xfrm>
            </p:grpSpPr>
            <p:sp>
              <p:nvSpPr>
                <p:cNvPr id="740" name="Text Box">
                  <a:extLst>
                    <a:ext uri="{FF2B5EF4-FFF2-40B4-BE49-F238E27FC236}">
                      <a16:creationId xmlns:a16="http://schemas.microsoft.com/office/drawing/2014/main" id="{112D2A2C-1600-4E09-803E-260E613B3E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68633" y="2311424"/>
                  <a:ext cx="2193419" cy="453092"/>
                </a:xfrm>
                <a:prstGeom prst="roundRect">
                  <a:avLst>
                    <a:gd name="adj" fmla="val 11917"/>
                  </a:avLst>
                </a:prstGeom>
                <a:solidFill>
                  <a:schemeClr val="bg1"/>
                </a:solidFill>
                <a:ln w="6350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88615" tIns="39877" rIns="88615" bIns="39877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b="1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741" name="직사각형 740">
                  <a:extLst>
                    <a:ext uri="{FF2B5EF4-FFF2-40B4-BE49-F238E27FC236}">
                      <a16:creationId xmlns:a16="http://schemas.microsoft.com/office/drawing/2014/main" id="{87ECB342-F0B9-43C3-8D21-B068578441D5}"/>
                    </a:ext>
                  </a:extLst>
                </p:cNvPr>
                <p:cNvSpPr/>
                <p:nvPr/>
              </p:nvSpPr>
              <p:spPr>
                <a:xfrm>
                  <a:off x="8204873" y="2360998"/>
                  <a:ext cx="755335" cy="353943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오전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12:35</a:t>
                  </a:r>
                </a:p>
                <a:p>
                  <a:pPr lvl="0">
                    <a:defRPr/>
                  </a:pPr>
                  <a:r>
                    <a:rPr kumimoji="1" lang="en-US" altLang="ko-KR" sz="8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02:00:00</a:t>
                  </a:r>
                  <a:endPara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742" name="직사각형 741">
                  <a:extLst>
                    <a:ext uri="{FF2B5EF4-FFF2-40B4-BE49-F238E27FC236}">
                      <a16:creationId xmlns:a16="http://schemas.microsoft.com/office/drawing/2014/main" id="{E5C35978-4B16-4DA7-9DA3-DCE510D676C6}"/>
                    </a:ext>
                  </a:extLst>
                </p:cNvPr>
                <p:cNvSpPr/>
                <p:nvPr/>
              </p:nvSpPr>
              <p:spPr>
                <a:xfrm>
                  <a:off x="7273220" y="2345609"/>
                  <a:ext cx="986167" cy="3847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미등록 번호</a:t>
                  </a:r>
                </a:p>
                <a:p>
                  <a:pPr lvl="0">
                    <a:defRPr/>
                  </a:pPr>
                  <a:r>
                    <a:rPr kumimoji="1" lang="en-US" altLang="ko-KR" sz="9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  <a:endPara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737" name="그룹 736">
                <a:extLst>
                  <a:ext uri="{FF2B5EF4-FFF2-40B4-BE49-F238E27FC236}">
                    <a16:creationId xmlns:a16="http://schemas.microsoft.com/office/drawing/2014/main" id="{E023C9AF-0613-4173-AE29-103DAA7FC99C}"/>
                  </a:ext>
                </a:extLst>
              </p:cNvPr>
              <p:cNvGrpSpPr/>
              <p:nvPr/>
            </p:nvGrpSpPr>
            <p:grpSpPr>
              <a:xfrm>
                <a:off x="9121019" y="2442426"/>
                <a:ext cx="202878" cy="202874"/>
                <a:chOff x="10539848" y="5445559"/>
                <a:chExt cx="192877" cy="192876"/>
              </a:xfrm>
            </p:grpSpPr>
            <p:pic>
              <p:nvPicPr>
                <p:cNvPr id="738" name="그래픽 737" descr="수신기">
                  <a:extLst>
                    <a:ext uri="{FF2B5EF4-FFF2-40B4-BE49-F238E27FC236}">
                      <a16:creationId xmlns:a16="http://schemas.microsoft.com/office/drawing/2014/main" id="{75BDE61E-7D76-4C30-B3EC-2895D22E4F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539848" y="5445559"/>
                  <a:ext cx="192877" cy="192876"/>
                </a:xfrm>
                <a:prstGeom prst="rect">
                  <a:avLst/>
                </a:prstGeom>
              </p:spPr>
            </p:pic>
            <p:sp>
              <p:nvSpPr>
                <p:cNvPr id="739" name="Arrow Down">
                  <a:extLst>
                    <a:ext uri="{FF2B5EF4-FFF2-40B4-BE49-F238E27FC236}">
                      <a16:creationId xmlns:a16="http://schemas.microsoft.com/office/drawing/2014/main" id="{0140D437-F54C-4115-A93A-B294BDA815E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635014" y="5475089"/>
                  <a:ext cx="60598" cy="84359"/>
                </a:xfrm>
                <a:custGeom>
                  <a:avLst/>
                  <a:gdLst>
                    <a:gd name="T0" fmla="*/ 163 w 331"/>
                    <a:gd name="T1" fmla="*/ 0 h 458"/>
                    <a:gd name="T2" fmla="*/ 150 w 331"/>
                    <a:gd name="T3" fmla="*/ 14 h 458"/>
                    <a:gd name="T4" fmla="*/ 150 w 331"/>
                    <a:gd name="T5" fmla="*/ 407 h 458"/>
                    <a:gd name="T6" fmla="*/ 28 w 331"/>
                    <a:gd name="T7" fmla="*/ 285 h 458"/>
                    <a:gd name="T8" fmla="*/ 18 w 331"/>
                    <a:gd name="T9" fmla="*/ 281 h 458"/>
                    <a:gd name="T10" fmla="*/ 9 w 331"/>
                    <a:gd name="T11" fmla="*/ 304 h 458"/>
                    <a:gd name="T12" fmla="*/ 164 w 331"/>
                    <a:gd name="T13" fmla="*/ 458 h 458"/>
                    <a:gd name="T14" fmla="*/ 318 w 331"/>
                    <a:gd name="T15" fmla="*/ 304 h 458"/>
                    <a:gd name="T16" fmla="*/ 299 w 331"/>
                    <a:gd name="T17" fmla="*/ 285 h 458"/>
                    <a:gd name="T18" fmla="*/ 177 w 331"/>
                    <a:gd name="T19" fmla="*/ 407 h 458"/>
                    <a:gd name="T20" fmla="*/ 177 w 331"/>
                    <a:gd name="T21" fmla="*/ 14 h 458"/>
                    <a:gd name="T22" fmla="*/ 163 w 331"/>
                    <a:gd name="T23" fmla="*/ 0 h 4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31" h="458">
                      <a:moveTo>
                        <a:pt x="163" y="0"/>
                      </a:moveTo>
                      <a:cubicBezTo>
                        <a:pt x="156" y="0"/>
                        <a:pt x="150" y="6"/>
                        <a:pt x="150" y="14"/>
                      </a:cubicBezTo>
                      <a:lnTo>
                        <a:pt x="150" y="407"/>
                      </a:lnTo>
                      <a:lnTo>
                        <a:pt x="28" y="285"/>
                      </a:lnTo>
                      <a:cubicBezTo>
                        <a:pt x="25" y="282"/>
                        <a:pt x="22" y="281"/>
                        <a:pt x="18" y="281"/>
                      </a:cubicBezTo>
                      <a:cubicBezTo>
                        <a:pt x="6" y="281"/>
                        <a:pt x="0" y="295"/>
                        <a:pt x="9" y="304"/>
                      </a:cubicBezTo>
                      <a:lnTo>
                        <a:pt x="164" y="458"/>
                      </a:lnTo>
                      <a:lnTo>
                        <a:pt x="318" y="304"/>
                      </a:lnTo>
                      <a:cubicBezTo>
                        <a:pt x="331" y="291"/>
                        <a:pt x="312" y="272"/>
                        <a:pt x="299" y="285"/>
                      </a:cubicBezTo>
                      <a:lnTo>
                        <a:pt x="177" y="407"/>
                      </a:lnTo>
                      <a:lnTo>
                        <a:pt x="177" y="14"/>
                      </a:lnTo>
                      <a:cubicBezTo>
                        <a:pt x="177" y="6"/>
                        <a:pt x="171" y="0"/>
                        <a:pt x="163" y="0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 w="12700">
                  <a:solidFill>
                    <a:srgbClr val="00B050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702" name="그룹 701">
              <a:extLst>
                <a:ext uri="{FF2B5EF4-FFF2-40B4-BE49-F238E27FC236}">
                  <a16:creationId xmlns:a16="http://schemas.microsoft.com/office/drawing/2014/main" id="{9AAE0F7F-83E6-4DA8-864A-49F067FCAF5B}"/>
                </a:ext>
              </a:extLst>
            </p:cNvPr>
            <p:cNvGrpSpPr/>
            <p:nvPr/>
          </p:nvGrpSpPr>
          <p:grpSpPr>
            <a:xfrm>
              <a:off x="7274313" y="4348648"/>
              <a:ext cx="2193419" cy="453092"/>
              <a:chOff x="7268633" y="2821380"/>
              <a:chExt cx="2193419" cy="453092"/>
            </a:xfrm>
          </p:grpSpPr>
          <p:grpSp>
            <p:nvGrpSpPr>
              <p:cNvPr id="729" name="그룹 728">
                <a:extLst>
                  <a:ext uri="{FF2B5EF4-FFF2-40B4-BE49-F238E27FC236}">
                    <a16:creationId xmlns:a16="http://schemas.microsoft.com/office/drawing/2014/main" id="{6D589F36-5A64-4D9C-8D1A-45CB2985027A}"/>
                  </a:ext>
                </a:extLst>
              </p:cNvPr>
              <p:cNvGrpSpPr/>
              <p:nvPr/>
            </p:nvGrpSpPr>
            <p:grpSpPr>
              <a:xfrm>
                <a:off x="7268633" y="2821380"/>
                <a:ext cx="2193419" cy="453092"/>
                <a:chOff x="7268633" y="2821380"/>
                <a:chExt cx="2193419" cy="453092"/>
              </a:xfrm>
            </p:grpSpPr>
            <p:sp>
              <p:nvSpPr>
                <p:cNvPr id="733" name="Text Box">
                  <a:extLst>
                    <a:ext uri="{FF2B5EF4-FFF2-40B4-BE49-F238E27FC236}">
                      <a16:creationId xmlns:a16="http://schemas.microsoft.com/office/drawing/2014/main" id="{4CA0681F-D1E5-4557-8146-594D56AACC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68633" y="2821380"/>
                  <a:ext cx="2193419" cy="453092"/>
                </a:xfrm>
                <a:prstGeom prst="roundRect">
                  <a:avLst>
                    <a:gd name="adj" fmla="val 11917"/>
                  </a:avLst>
                </a:prstGeom>
                <a:solidFill>
                  <a:schemeClr val="bg1"/>
                </a:solidFill>
                <a:ln w="6350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88615" tIns="39877" rIns="88615" bIns="39877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b="1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734" name="직사각형 733">
                  <a:extLst>
                    <a:ext uri="{FF2B5EF4-FFF2-40B4-BE49-F238E27FC236}">
                      <a16:creationId xmlns:a16="http://schemas.microsoft.com/office/drawing/2014/main" id="{C1A5853E-EB96-4D96-9776-8398FDD75534}"/>
                    </a:ext>
                  </a:extLst>
                </p:cNvPr>
                <p:cNvSpPr/>
                <p:nvPr/>
              </p:nvSpPr>
              <p:spPr>
                <a:xfrm>
                  <a:off x="8204873" y="2870954"/>
                  <a:ext cx="755335" cy="353943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오전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12:35</a:t>
                  </a:r>
                </a:p>
                <a:p>
                  <a:pPr lvl="0">
                    <a:defRPr/>
                  </a:pPr>
                  <a:r>
                    <a:rPr kumimoji="1" lang="en-US" altLang="ko-KR" sz="8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02:00:00</a:t>
                  </a:r>
                  <a:endPara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735" name="직사각형 734">
                  <a:extLst>
                    <a:ext uri="{FF2B5EF4-FFF2-40B4-BE49-F238E27FC236}">
                      <a16:creationId xmlns:a16="http://schemas.microsoft.com/office/drawing/2014/main" id="{5CE81E97-97F5-42CD-9CA2-C8454140B08B}"/>
                    </a:ext>
                  </a:extLst>
                </p:cNvPr>
                <p:cNvSpPr/>
                <p:nvPr/>
              </p:nvSpPr>
              <p:spPr>
                <a:xfrm>
                  <a:off x="7273220" y="2855565"/>
                  <a:ext cx="986167" cy="3847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이상한</a:t>
                  </a:r>
                </a:p>
                <a:p>
                  <a:pPr lvl="0">
                    <a:defRPr/>
                  </a:pPr>
                  <a:r>
                    <a:rPr kumimoji="1" lang="en-US" altLang="ko-KR" sz="9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  <a:endPara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730" name="그룹 729">
                <a:extLst>
                  <a:ext uri="{FF2B5EF4-FFF2-40B4-BE49-F238E27FC236}">
                    <a16:creationId xmlns:a16="http://schemas.microsoft.com/office/drawing/2014/main" id="{1DB66281-BA7A-42E4-A86D-5330F9A6A618}"/>
                  </a:ext>
                </a:extLst>
              </p:cNvPr>
              <p:cNvGrpSpPr/>
              <p:nvPr/>
            </p:nvGrpSpPr>
            <p:grpSpPr>
              <a:xfrm>
                <a:off x="9121019" y="2952148"/>
                <a:ext cx="202878" cy="202874"/>
                <a:chOff x="10539848" y="5445559"/>
                <a:chExt cx="192877" cy="192876"/>
              </a:xfrm>
            </p:grpSpPr>
            <p:pic>
              <p:nvPicPr>
                <p:cNvPr id="731" name="그래픽 730" descr="수신기">
                  <a:extLst>
                    <a:ext uri="{FF2B5EF4-FFF2-40B4-BE49-F238E27FC236}">
                      <a16:creationId xmlns:a16="http://schemas.microsoft.com/office/drawing/2014/main" id="{467498C6-E7A0-45B2-A327-662EB64D67A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539848" y="5445559"/>
                  <a:ext cx="192877" cy="192876"/>
                </a:xfrm>
                <a:prstGeom prst="rect">
                  <a:avLst/>
                </a:prstGeom>
              </p:spPr>
            </p:pic>
            <p:sp>
              <p:nvSpPr>
                <p:cNvPr id="732" name="Arrow Down">
                  <a:extLst>
                    <a:ext uri="{FF2B5EF4-FFF2-40B4-BE49-F238E27FC236}">
                      <a16:creationId xmlns:a16="http://schemas.microsoft.com/office/drawing/2014/main" id="{FD1BFE5D-CB23-45B5-8936-EABE9A3B2C9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flipV="1">
                  <a:off x="10635014" y="5475089"/>
                  <a:ext cx="60598" cy="84359"/>
                </a:xfrm>
                <a:custGeom>
                  <a:avLst/>
                  <a:gdLst>
                    <a:gd name="T0" fmla="*/ 163 w 331"/>
                    <a:gd name="T1" fmla="*/ 0 h 458"/>
                    <a:gd name="T2" fmla="*/ 150 w 331"/>
                    <a:gd name="T3" fmla="*/ 14 h 458"/>
                    <a:gd name="T4" fmla="*/ 150 w 331"/>
                    <a:gd name="T5" fmla="*/ 407 h 458"/>
                    <a:gd name="T6" fmla="*/ 28 w 331"/>
                    <a:gd name="T7" fmla="*/ 285 h 458"/>
                    <a:gd name="T8" fmla="*/ 18 w 331"/>
                    <a:gd name="T9" fmla="*/ 281 h 458"/>
                    <a:gd name="T10" fmla="*/ 9 w 331"/>
                    <a:gd name="T11" fmla="*/ 304 h 458"/>
                    <a:gd name="T12" fmla="*/ 164 w 331"/>
                    <a:gd name="T13" fmla="*/ 458 h 458"/>
                    <a:gd name="T14" fmla="*/ 318 w 331"/>
                    <a:gd name="T15" fmla="*/ 304 h 458"/>
                    <a:gd name="T16" fmla="*/ 299 w 331"/>
                    <a:gd name="T17" fmla="*/ 285 h 458"/>
                    <a:gd name="T18" fmla="*/ 177 w 331"/>
                    <a:gd name="T19" fmla="*/ 407 h 458"/>
                    <a:gd name="T20" fmla="*/ 177 w 331"/>
                    <a:gd name="T21" fmla="*/ 14 h 458"/>
                    <a:gd name="T22" fmla="*/ 163 w 331"/>
                    <a:gd name="T23" fmla="*/ 0 h 4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31" h="458">
                      <a:moveTo>
                        <a:pt x="163" y="0"/>
                      </a:moveTo>
                      <a:cubicBezTo>
                        <a:pt x="156" y="0"/>
                        <a:pt x="150" y="6"/>
                        <a:pt x="150" y="14"/>
                      </a:cubicBezTo>
                      <a:lnTo>
                        <a:pt x="150" y="407"/>
                      </a:lnTo>
                      <a:lnTo>
                        <a:pt x="28" y="285"/>
                      </a:lnTo>
                      <a:cubicBezTo>
                        <a:pt x="25" y="282"/>
                        <a:pt x="22" y="281"/>
                        <a:pt x="18" y="281"/>
                      </a:cubicBezTo>
                      <a:cubicBezTo>
                        <a:pt x="6" y="281"/>
                        <a:pt x="0" y="295"/>
                        <a:pt x="9" y="304"/>
                      </a:cubicBezTo>
                      <a:lnTo>
                        <a:pt x="164" y="458"/>
                      </a:lnTo>
                      <a:lnTo>
                        <a:pt x="318" y="304"/>
                      </a:lnTo>
                      <a:cubicBezTo>
                        <a:pt x="331" y="291"/>
                        <a:pt x="312" y="272"/>
                        <a:pt x="299" y="285"/>
                      </a:cubicBezTo>
                      <a:lnTo>
                        <a:pt x="177" y="407"/>
                      </a:lnTo>
                      <a:lnTo>
                        <a:pt x="177" y="14"/>
                      </a:lnTo>
                      <a:cubicBezTo>
                        <a:pt x="177" y="6"/>
                        <a:pt x="171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12700">
                  <a:solidFill>
                    <a:schemeClr val="accent4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703" name="그룹 702">
              <a:extLst>
                <a:ext uri="{FF2B5EF4-FFF2-40B4-BE49-F238E27FC236}">
                  <a16:creationId xmlns:a16="http://schemas.microsoft.com/office/drawing/2014/main" id="{2264D13C-BABC-4938-8D70-5D8260818E4C}"/>
                </a:ext>
              </a:extLst>
            </p:cNvPr>
            <p:cNvGrpSpPr/>
            <p:nvPr/>
          </p:nvGrpSpPr>
          <p:grpSpPr>
            <a:xfrm>
              <a:off x="7274313" y="4858084"/>
              <a:ext cx="2193419" cy="453092"/>
              <a:chOff x="7268633" y="1801468"/>
              <a:chExt cx="2193419" cy="453092"/>
            </a:xfrm>
          </p:grpSpPr>
          <p:sp>
            <p:nvSpPr>
              <p:cNvPr id="721" name="Text Box">
                <a:extLst>
                  <a:ext uri="{FF2B5EF4-FFF2-40B4-BE49-F238E27FC236}">
                    <a16:creationId xmlns:a16="http://schemas.microsoft.com/office/drawing/2014/main" id="{0529C51E-0E11-4061-8ECB-D13BB028F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8633" y="1801468"/>
                <a:ext cx="2193419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722" name="직사각형 721">
                <a:extLst>
                  <a:ext uri="{FF2B5EF4-FFF2-40B4-BE49-F238E27FC236}">
                    <a16:creationId xmlns:a16="http://schemas.microsoft.com/office/drawing/2014/main" id="{A0020A2D-83D0-4C18-890D-BE8763CFA87B}"/>
                  </a:ext>
                </a:extLst>
              </p:cNvPr>
              <p:cNvSpPr/>
              <p:nvPr/>
            </p:nvSpPr>
            <p:spPr>
              <a:xfrm>
                <a:off x="8204873" y="1851042"/>
                <a:ext cx="755335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12:35</a:t>
                </a:r>
              </a:p>
              <a:p>
                <a:pPr lvl="0"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02:00:00</a:t>
                </a:r>
                <a:endPara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23" name="직사각형 722">
                <a:extLst>
                  <a:ext uri="{FF2B5EF4-FFF2-40B4-BE49-F238E27FC236}">
                    <a16:creationId xmlns:a16="http://schemas.microsoft.com/office/drawing/2014/main" id="{1CB2092B-8B69-4682-9875-D973D120D2A9}"/>
                  </a:ext>
                </a:extLst>
              </p:cNvPr>
              <p:cNvSpPr/>
              <p:nvPr/>
            </p:nvSpPr>
            <p:spPr>
              <a:xfrm>
                <a:off x="7273220" y="1851042"/>
                <a:ext cx="885179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724" name="그룹 723">
                <a:extLst>
                  <a:ext uri="{FF2B5EF4-FFF2-40B4-BE49-F238E27FC236}">
                    <a16:creationId xmlns:a16="http://schemas.microsoft.com/office/drawing/2014/main" id="{257BB588-12FA-410D-A743-BE174A8D60E3}"/>
                  </a:ext>
                </a:extLst>
              </p:cNvPr>
              <p:cNvGrpSpPr/>
              <p:nvPr/>
            </p:nvGrpSpPr>
            <p:grpSpPr>
              <a:xfrm>
                <a:off x="9116704" y="1926576"/>
                <a:ext cx="214470" cy="202874"/>
                <a:chOff x="10539848" y="5162190"/>
                <a:chExt cx="203900" cy="192876"/>
              </a:xfrm>
            </p:grpSpPr>
            <p:pic>
              <p:nvPicPr>
                <p:cNvPr id="725" name="그래픽 724" descr="수신기">
                  <a:extLst>
                    <a:ext uri="{FF2B5EF4-FFF2-40B4-BE49-F238E27FC236}">
                      <a16:creationId xmlns:a16="http://schemas.microsoft.com/office/drawing/2014/main" id="{39915FFD-E7BB-4D22-A139-D764C431AE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539848" y="5162190"/>
                  <a:ext cx="192877" cy="192876"/>
                </a:xfrm>
                <a:prstGeom prst="rect">
                  <a:avLst/>
                </a:prstGeom>
              </p:spPr>
            </p:pic>
            <p:grpSp>
              <p:nvGrpSpPr>
                <p:cNvPr id="726" name="그룹 725">
                  <a:extLst>
                    <a:ext uri="{FF2B5EF4-FFF2-40B4-BE49-F238E27FC236}">
                      <a16:creationId xmlns:a16="http://schemas.microsoft.com/office/drawing/2014/main" id="{685B2E60-3E78-4D85-8A79-7CFFF479FBBF}"/>
                    </a:ext>
                  </a:extLst>
                </p:cNvPr>
                <p:cNvGrpSpPr/>
                <p:nvPr/>
              </p:nvGrpSpPr>
              <p:grpSpPr>
                <a:xfrm>
                  <a:off x="10634328" y="5187365"/>
                  <a:ext cx="109420" cy="73600"/>
                  <a:chOff x="362714" y="5053843"/>
                  <a:chExt cx="161232" cy="108450"/>
                </a:xfrm>
              </p:grpSpPr>
              <p:sp>
                <p:nvSpPr>
                  <p:cNvPr id="727" name="Accept">
                    <a:extLst>
                      <a:ext uri="{FF2B5EF4-FFF2-40B4-BE49-F238E27FC236}">
                        <a16:creationId xmlns:a16="http://schemas.microsoft.com/office/drawing/2014/main" id="{35889A11-7AE3-4704-A38F-9467C4ECF32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01748" y="5053843"/>
                    <a:ext cx="122198" cy="108450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rgbClr val="FF0000"/>
                  </a:solidFill>
                  <a:ln w="12700">
                    <a:solidFill>
                      <a:srgbClr val="FF0000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28" name="Arrow Down">
                    <a:extLst>
                      <a:ext uri="{FF2B5EF4-FFF2-40B4-BE49-F238E27FC236}">
                        <a16:creationId xmlns:a16="http://schemas.microsoft.com/office/drawing/2014/main" id="{57F30003-0C55-4119-8097-DCD774510B4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18828259" flipH="1" flipV="1">
                    <a:off x="377672" y="5070497"/>
                    <a:ext cx="76292" cy="106208"/>
                  </a:xfrm>
                  <a:custGeom>
                    <a:avLst/>
                    <a:gdLst>
                      <a:gd name="T0" fmla="*/ 163 w 331"/>
                      <a:gd name="T1" fmla="*/ 0 h 458"/>
                      <a:gd name="T2" fmla="*/ 150 w 331"/>
                      <a:gd name="T3" fmla="*/ 14 h 458"/>
                      <a:gd name="T4" fmla="*/ 150 w 331"/>
                      <a:gd name="T5" fmla="*/ 407 h 458"/>
                      <a:gd name="T6" fmla="*/ 28 w 331"/>
                      <a:gd name="T7" fmla="*/ 285 h 458"/>
                      <a:gd name="T8" fmla="*/ 18 w 331"/>
                      <a:gd name="T9" fmla="*/ 281 h 458"/>
                      <a:gd name="T10" fmla="*/ 9 w 331"/>
                      <a:gd name="T11" fmla="*/ 304 h 458"/>
                      <a:gd name="T12" fmla="*/ 164 w 331"/>
                      <a:gd name="T13" fmla="*/ 458 h 458"/>
                      <a:gd name="T14" fmla="*/ 318 w 331"/>
                      <a:gd name="T15" fmla="*/ 304 h 458"/>
                      <a:gd name="T16" fmla="*/ 299 w 331"/>
                      <a:gd name="T17" fmla="*/ 285 h 458"/>
                      <a:gd name="T18" fmla="*/ 177 w 331"/>
                      <a:gd name="T19" fmla="*/ 407 h 458"/>
                      <a:gd name="T20" fmla="*/ 177 w 331"/>
                      <a:gd name="T21" fmla="*/ 14 h 458"/>
                      <a:gd name="T22" fmla="*/ 163 w 331"/>
                      <a:gd name="T23" fmla="*/ 0 h 4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31" h="458">
                        <a:moveTo>
                          <a:pt x="163" y="0"/>
                        </a:moveTo>
                        <a:cubicBezTo>
                          <a:pt x="156" y="0"/>
                          <a:pt x="150" y="6"/>
                          <a:pt x="150" y="14"/>
                        </a:cubicBezTo>
                        <a:lnTo>
                          <a:pt x="150" y="407"/>
                        </a:lnTo>
                        <a:lnTo>
                          <a:pt x="28" y="285"/>
                        </a:lnTo>
                        <a:cubicBezTo>
                          <a:pt x="25" y="282"/>
                          <a:pt x="22" y="281"/>
                          <a:pt x="18" y="281"/>
                        </a:cubicBezTo>
                        <a:cubicBezTo>
                          <a:pt x="6" y="281"/>
                          <a:pt x="0" y="295"/>
                          <a:pt x="9" y="304"/>
                        </a:cubicBezTo>
                        <a:lnTo>
                          <a:pt x="164" y="458"/>
                        </a:lnTo>
                        <a:lnTo>
                          <a:pt x="318" y="304"/>
                        </a:lnTo>
                        <a:cubicBezTo>
                          <a:pt x="331" y="291"/>
                          <a:pt x="312" y="272"/>
                          <a:pt x="299" y="285"/>
                        </a:cubicBezTo>
                        <a:lnTo>
                          <a:pt x="177" y="407"/>
                        </a:lnTo>
                        <a:lnTo>
                          <a:pt x="177" y="14"/>
                        </a:lnTo>
                        <a:cubicBezTo>
                          <a:pt x="177" y="6"/>
                          <a:pt x="171" y="0"/>
                          <a:pt x="163" y="0"/>
                        </a:cubicBezTo>
                        <a:close/>
                      </a:path>
                    </a:pathLst>
                  </a:custGeom>
                  <a:solidFill>
                    <a:srgbClr val="FF0000"/>
                  </a:solidFill>
                  <a:ln w="12700">
                    <a:solidFill>
                      <a:srgbClr val="FF0000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  <p:grpSp>
          <p:nvGrpSpPr>
            <p:cNvPr id="704" name="그룹 703">
              <a:extLst>
                <a:ext uri="{FF2B5EF4-FFF2-40B4-BE49-F238E27FC236}">
                  <a16:creationId xmlns:a16="http://schemas.microsoft.com/office/drawing/2014/main" id="{440AA2E3-0B94-4AFE-A214-82C6FB25864D}"/>
                </a:ext>
              </a:extLst>
            </p:cNvPr>
            <p:cNvGrpSpPr/>
            <p:nvPr/>
          </p:nvGrpSpPr>
          <p:grpSpPr>
            <a:xfrm>
              <a:off x="7274313" y="5367520"/>
              <a:ext cx="2193419" cy="453092"/>
              <a:chOff x="7268633" y="2311424"/>
              <a:chExt cx="2193419" cy="453092"/>
            </a:xfrm>
          </p:grpSpPr>
          <p:grpSp>
            <p:nvGrpSpPr>
              <p:cNvPr id="714" name="그룹 713">
                <a:extLst>
                  <a:ext uri="{FF2B5EF4-FFF2-40B4-BE49-F238E27FC236}">
                    <a16:creationId xmlns:a16="http://schemas.microsoft.com/office/drawing/2014/main" id="{DF3938A1-978A-4E03-9DA7-E8BECD1077C9}"/>
                  </a:ext>
                </a:extLst>
              </p:cNvPr>
              <p:cNvGrpSpPr/>
              <p:nvPr/>
            </p:nvGrpSpPr>
            <p:grpSpPr>
              <a:xfrm>
                <a:off x="7268633" y="2311424"/>
                <a:ext cx="2193419" cy="453092"/>
                <a:chOff x="7268633" y="2311424"/>
                <a:chExt cx="2193419" cy="453092"/>
              </a:xfrm>
            </p:grpSpPr>
            <p:sp>
              <p:nvSpPr>
                <p:cNvPr id="718" name="Text Box">
                  <a:extLst>
                    <a:ext uri="{FF2B5EF4-FFF2-40B4-BE49-F238E27FC236}">
                      <a16:creationId xmlns:a16="http://schemas.microsoft.com/office/drawing/2014/main" id="{8E328FA0-40D7-44EF-B7D2-0026596904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68633" y="2311424"/>
                  <a:ext cx="2193419" cy="453092"/>
                </a:xfrm>
                <a:prstGeom prst="roundRect">
                  <a:avLst>
                    <a:gd name="adj" fmla="val 11917"/>
                  </a:avLst>
                </a:prstGeom>
                <a:solidFill>
                  <a:schemeClr val="bg1"/>
                </a:solidFill>
                <a:ln w="6350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88615" tIns="39877" rIns="88615" bIns="39877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b="1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719" name="직사각형 718">
                  <a:extLst>
                    <a:ext uri="{FF2B5EF4-FFF2-40B4-BE49-F238E27FC236}">
                      <a16:creationId xmlns:a16="http://schemas.microsoft.com/office/drawing/2014/main" id="{C45C9DB3-CF75-4FC4-851A-4F35B4EDC5E6}"/>
                    </a:ext>
                  </a:extLst>
                </p:cNvPr>
                <p:cNvSpPr/>
                <p:nvPr/>
              </p:nvSpPr>
              <p:spPr>
                <a:xfrm>
                  <a:off x="8204873" y="2360998"/>
                  <a:ext cx="755335" cy="353943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오전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12:35</a:t>
                  </a:r>
                </a:p>
                <a:p>
                  <a:pPr lvl="0">
                    <a:defRPr/>
                  </a:pPr>
                  <a:r>
                    <a:rPr kumimoji="1" lang="en-US" altLang="ko-KR" sz="8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02:00:00</a:t>
                  </a:r>
                  <a:endPara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720" name="직사각형 719">
                  <a:extLst>
                    <a:ext uri="{FF2B5EF4-FFF2-40B4-BE49-F238E27FC236}">
                      <a16:creationId xmlns:a16="http://schemas.microsoft.com/office/drawing/2014/main" id="{58ED8AE1-6909-4C2F-BA13-7FB114CBDC1E}"/>
                    </a:ext>
                  </a:extLst>
                </p:cNvPr>
                <p:cNvSpPr/>
                <p:nvPr/>
              </p:nvSpPr>
              <p:spPr>
                <a:xfrm>
                  <a:off x="7273220" y="2345609"/>
                  <a:ext cx="986167" cy="3847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미등록 번호</a:t>
                  </a:r>
                </a:p>
                <a:p>
                  <a:pPr lvl="0">
                    <a:defRPr/>
                  </a:pPr>
                  <a:r>
                    <a:rPr kumimoji="1" lang="en-US" altLang="ko-KR" sz="9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  <a:endPara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715" name="그룹 714">
                <a:extLst>
                  <a:ext uri="{FF2B5EF4-FFF2-40B4-BE49-F238E27FC236}">
                    <a16:creationId xmlns:a16="http://schemas.microsoft.com/office/drawing/2014/main" id="{C6C6001A-4655-4147-AF6F-6492061AD40A}"/>
                  </a:ext>
                </a:extLst>
              </p:cNvPr>
              <p:cNvGrpSpPr/>
              <p:nvPr/>
            </p:nvGrpSpPr>
            <p:grpSpPr>
              <a:xfrm>
                <a:off x="9121019" y="2442426"/>
                <a:ext cx="202878" cy="202874"/>
                <a:chOff x="10539848" y="5445559"/>
                <a:chExt cx="192877" cy="192876"/>
              </a:xfrm>
            </p:grpSpPr>
            <p:pic>
              <p:nvPicPr>
                <p:cNvPr id="716" name="그래픽 715" descr="수신기">
                  <a:extLst>
                    <a:ext uri="{FF2B5EF4-FFF2-40B4-BE49-F238E27FC236}">
                      <a16:creationId xmlns:a16="http://schemas.microsoft.com/office/drawing/2014/main" id="{954B3A4B-3E63-432A-8141-F808467403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539848" y="5445559"/>
                  <a:ext cx="192877" cy="192876"/>
                </a:xfrm>
                <a:prstGeom prst="rect">
                  <a:avLst/>
                </a:prstGeom>
              </p:spPr>
            </p:pic>
            <p:sp>
              <p:nvSpPr>
                <p:cNvPr id="717" name="Arrow Down">
                  <a:extLst>
                    <a:ext uri="{FF2B5EF4-FFF2-40B4-BE49-F238E27FC236}">
                      <a16:creationId xmlns:a16="http://schemas.microsoft.com/office/drawing/2014/main" id="{5B6FEB04-79A5-4C09-A14C-27CB8CD171C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635014" y="5475089"/>
                  <a:ext cx="60598" cy="84359"/>
                </a:xfrm>
                <a:custGeom>
                  <a:avLst/>
                  <a:gdLst>
                    <a:gd name="T0" fmla="*/ 163 w 331"/>
                    <a:gd name="T1" fmla="*/ 0 h 458"/>
                    <a:gd name="T2" fmla="*/ 150 w 331"/>
                    <a:gd name="T3" fmla="*/ 14 h 458"/>
                    <a:gd name="T4" fmla="*/ 150 w 331"/>
                    <a:gd name="T5" fmla="*/ 407 h 458"/>
                    <a:gd name="T6" fmla="*/ 28 w 331"/>
                    <a:gd name="T7" fmla="*/ 285 h 458"/>
                    <a:gd name="T8" fmla="*/ 18 w 331"/>
                    <a:gd name="T9" fmla="*/ 281 h 458"/>
                    <a:gd name="T10" fmla="*/ 9 w 331"/>
                    <a:gd name="T11" fmla="*/ 304 h 458"/>
                    <a:gd name="T12" fmla="*/ 164 w 331"/>
                    <a:gd name="T13" fmla="*/ 458 h 458"/>
                    <a:gd name="T14" fmla="*/ 318 w 331"/>
                    <a:gd name="T15" fmla="*/ 304 h 458"/>
                    <a:gd name="T16" fmla="*/ 299 w 331"/>
                    <a:gd name="T17" fmla="*/ 285 h 458"/>
                    <a:gd name="T18" fmla="*/ 177 w 331"/>
                    <a:gd name="T19" fmla="*/ 407 h 458"/>
                    <a:gd name="T20" fmla="*/ 177 w 331"/>
                    <a:gd name="T21" fmla="*/ 14 h 458"/>
                    <a:gd name="T22" fmla="*/ 163 w 331"/>
                    <a:gd name="T23" fmla="*/ 0 h 4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31" h="458">
                      <a:moveTo>
                        <a:pt x="163" y="0"/>
                      </a:moveTo>
                      <a:cubicBezTo>
                        <a:pt x="156" y="0"/>
                        <a:pt x="150" y="6"/>
                        <a:pt x="150" y="14"/>
                      </a:cubicBezTo>
                      <a:lnTo>
                        <a:pt x="150" y="407"/>
                      </a:lnTo>
                      <a:lnTo>
                        <a:pt x="28" y="285"/>
                      </a:lnTo>
                      <a:cubicBezTo>
                        <a:pt x="25" y="282"/>
                        <a:pt x="22" y="281"/>
                        <a:pt x="18" y="281"/>
                      </a:cubicBezTo>
                      <a:cubicBezTo>
                        <a:pt x="6" y="281"/>
                        <a:pt x="0" y="295"/>
                        <a:pt x="9" y="304"/>
                      </a:cubicBezTo>
                      <a:lnTo>
                        <a:pt x="164" y="458"/>
                      </a:lnTo>
                      <a:lnTo>
                        <a:pt x="318" y="304"/>
                      </a:lnTo>
                      <a:cubicBezTo>
                        <a:pt x="331" y="291"/>
                        <a:pt x="312" y="272"/>
                        <a:pt x="299" y="285"/>
                      </a:cubicBezTo>
                      <a:lnTo>
                        <a:pt x="177" y="407"/>
                      </a:lnTo>
                      <a:lnTo>
                        <a:pt x="177" y="14"/>
                      </a:lnTo>
                      <a:cubicBezTo>
                        <a:pt x="177" y="6"/>
                        <a:pt x="171" y="0"/>
                        <a:pt x="163" y="0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 w="12700">
                  <a:solidFill>
                    <a:srgbClr val="00B050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705" name="그룹 704">
              <a:extLst>
                <a:ext uri="{FF2B5EF4-FFF2-40B4-BE49-F238E27FC236}">
                  <a16:creationId xmlns:a16="http://schemas.microsoft.com/office/drawing/2014/main" id="{86A4F0D0-015D-4CAC-9954-EDAEA7C170AA}"/>
                </a:ext>
              </a:extLst>
            </p:cNvPr>
            <p:cNvGrpSpPr/>
            <p:nvPr/>
          </p:nvGrpSpPr>
          <p:grpSpPr>
            <a:xfrm>
              <a:off x="7274313" y="5876954"/>
              <a:ext cx="2193419" cy="453092"/>
              <a:chOff x="7268633" y="2821380"/>
              <a:chExt cx="2193419" cy="453092"/>
            </a:xfrm>
          </p:grpSpPr>
          <p:grpSp>
            <p:nvGrpSpPr>
              <p:cNvPr id="707" name="그룹 706">
                <a:extLst>
                  <a:ext uri="{FF2B5EF4-FFF2-40B4-BE49-F238E27FC236}">
                    <a16:creationId xmlns:a16="http://schemas.microsoft.com/office/drawing/2014/main" id="{22C856FB-1189-48CD-BF52-513405342DB8}"/>
                  </a:ext>
                </a:extLst>
              </p:cNvPr>
              <p:cNvGrpSpPr/>
              <p:nvPr/>
            </p:nvGrpSpPr>
            <p:grpSpPr>
              <a:xfrm>
                <a:off x="7268633" y="2821380"/>
                <a:ext cx="2193419" cy="453092"/>
                <a:chOff x="7268633" y="2821380"/>
                <a:chExt cx="2193419" cy="453092"/>
              </a:xfrm>
            </p:grpSpPr>
            <p:sp>
              <p:nvSpPr>
                <p:cNvPr id="711" name="Text Box">
                  <a:extLst>
                    <a:ext uri="{FF2B5EF4-FFF2-40B4-BE49-F238E27FC236}">
                      <a16:creationId xmlns:a16="http://schemas.microsoft.com/office/drawing/2014/main" id="{BED4C704-70C0-4360-9861-F2736A8F88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68633" y="2821380"/>
                  <a:ext cx="2193419" cy="453092"/>
                </a:xfrm>
                <a:prstGeom prst="roundRect">
                  <a:avLst>
                    <a:gd name="adj" fmla="val 11917"/>
                  </a:avLst>
                </a:prstGeom>
                <a:solidFill>
                  <a:schemeClr val="bg1"/>
                </a:solidFill>
                <a:ln w="6350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88615" tIns="39877" rIns="88615" bIns="39877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b="1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712" name="직사각형 711">
                  <a:extLst>
                    <a:ext uri="{FF2B5EF4-FFF2-40B4-BE49-F238E27FC236}">
                      <a16:creationId xmlns:a16="http://schemas.microsoft.com/office/drawing/2014/main" id="{B88E5594-4AF8-42A0-8772-6320BD8D17E9}"/>
                    </a:ext>
                  </a:extLst>
                </p:cNvPr>
                <p:cNvSpPr/>
                <p:nvPr/>
              </p:nvSpPr>
              <p:spPr>
                <a:xfrm>
                  <a:off x="8204873" y="2870954"/>
                  <a:ext cx="755335" cy="353943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오전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12:35</a:t>
                  </a:r>
                </a:p>
                <a:p>
                  <a:pPr lvl="0">
                    <a:defRPr/>
                  </a:pPr>
                  <a:r>
                    <a:rPr kumimoji="1" lang="en-US" altLang="ko-KR" sz="8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02:00:00</a:t>
                  </a:r>
                  <a:endPara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713" name="직사각형 712">
                  <a:extLst>
                    <a:ext uri="{FF2B5EF4-FFF2-40B4-BE49-F238E27FC236}">
                      <a16:creationId xmlns:a16="http://schemas.microsoft.com/office/drawing/2014/main" id="{98792C21-750C-4BD8-8815-BA1C7C630014}"/>
                    </a:ext>
                  </a:extLst>
                </p:cNvPr>
                <p:cNvSpPr/>
                <p:nvPr/>
              </p:nvSpPr>
              <p:spPr>
                <a:xfrm>
                  <a:off x="7273220" y="2855565"/>
                  <a:ext cx="986167" cy="3847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이상한</a:t>
                  </a:r>
                </a:p>
                <a:p>
                  <a:pPr lvl="0">
                    <a:defRPr/>
                  </a:pPr>
                  <a:r>
                    <a:rPr kumimoji="1" lang="en-US" altLang="ko-KR" sz="9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  <a:endPara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708" name="그룹 707">
                <a:extLst>
                  <a:ext uri="{FF2B5EF4-FFF2-40B4-BE49-F238E27FC236}">
                    <a16:creationId xmlns:a16="http://schemas.microsoft.com/office/drawing/2014/main" id="{F1078C40-354E-4BFB-A20F-499688B6245D}"/>
                  </a:ext>
                </a:extLst>
              </p:cNvPr>
              <p:cNvGrpSpPr/>
              <p:nvPr/>
            </p:nvGrpSpPr>
            <p:grpSpPr>
              <a:xfrm>
                <a:off x="9121019" y="2952148"/>
                <a:ext cx="202878" cy="202874"/>
                <a:chOff x="10539848" y="5445559"/>
                <a:chExt cx="192877" cy="192876"/>
              </a:xfrm>
            </p:grpSpPr>
            <p:pic>
              <p:nvPicPr>
                <p:cNvPr id="709" name="그래픽 708" descr="수신기">
                  <a:extLst>
                    <a:ext uri="{FF2B5EF4-FFF2-40B4-BE49-F238E27FC236}">
                      <a16:creationId xmlns:a16="http://schemas.microsoft.com/office/drawing/2014/main" id="{52B44CE1-8DA2-4F9F-A101-433057ECD38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539848" y="5445559"/>
                  <a:ext cx="192877" cy="192876"/>
                </a:xfrm>
                <a:prstGeom prst="rect">
                  <a:avLst/>
                </a:prstGeom>
              </p:spPr>
            </p:pic>
            <p:sp>
              <p:nvSpPr>
                <p:cNvPr id="710" name="Arrow Down">
                  <a:extLst>
                    <a:ext uri="{FF2B5EF4-FFF2-40B4-BE49-F238E27FC236}">
                      <a16:creationId xmlns:a16="http://schemas.microsoft.com/office/drawing/2014/main" id="{1E284AD8-4C56-4675-9078-7C334FB3A09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flipV="1">
                  <a:off x="10635014" y="5475089"/>
                  <a:ext cx="60598" cy="84359"/>
                </a:xfrm>
                <a:custGeom>
                  <a:avLst/>
                  <a:gdLst>
                    <a:gd name="T0" fmla="*/ 163 w 331"/>
                    <a:gd name="T1" fmla="*/ 0 h 458"/>
                    <a:gd name="T2" fmla="*/ 150 w 331"/>
                    <a:gd name="T3" fmla="*/ 14 h 458"/>
                    <a:gd name="T4" fmla="*/ 150 w 331"/>
                    <a:gd name="T5" fmla="*/ 407 h 458"/>
                    <a:gd name="T6" fmla="*/ 28 w 331"/>
                    <a:gd name="T7" fmla="*/ 285 h 458"/>
                    <a:gd name="T8" fmla="*/ 18 w 331"/>
                    <a:gd name="T9" fmla="*/ 281 h 458"/>
                    <a:gd name="T10" fmla="*/ 9 w 331"/>
                    <a:gd name="T11" fmla="*/ 304 h 458"/>
                    <a:gd name="T12" fmla="*/ 164 w 331"/>
                    <a:gd name="T13" fmla="*/ 458 h 458"/>
                    <a:gd name="T14" fmla="*/ 318 w 331"/>
                    <a:gd name="T15" fmla="*/ 304 h 458"/>
                    <a:gd name="T16" fmla="*/ 299 w 331"/>
                    <a:gd name="T17" fmla="*/ 285 h 458"/>
                    <a:gd name="T18" fmla="*/ 177 w 331"/>
                    <a:gd name="T19" fmla="*/ 407 h 458"/>
                    <a:gd name="T20" fmla="*/ 177 w 331"/>
                    <a:gd name="T21" fmla="*/ 14 h 458"/>
                    <a:gd name="T22" fmla="*/ 163 w 331"/>
                    <a:gd name="T23" fmla="*/ 0 h 4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31" h="458">
                      <a:moveTo>
                        <a:pt x="163" y="0"/>
                      </a:moveTo>
                      <a:cubicBezTo>
                        <a:pt x="156" y="0"/>
                        <a:pt x="150" y="6"/>
                        <a:pt x="150" y="14"/>
                      </a:cubicBezTo>
                      <a:lnTo>
                        <a:pt x="150" y="407"/>
                      </a:lnTo>
                      <a:lnTo>
                        <a:pt x="28" y="285"/>
                      </a:lnTo>
                      <a:cubicBezTo>
                        <a:pt x="25" y="282"/>
                        <a:pt x="22" y="281"/>
                        <a:pt x="18" y="281"/>
                      </a:cubicBezTo>
                      <a:cubicBezTo>
                        <a:pt x="6" y="281"/>
                        <a:pt x="0" y="295"/>
                        <a:pt x="9" y="304"/>
                      </a:cubicBezTo>
                      <a:lnTo>
                        <a:pt x="164" y="458"/>
                      </a:lnTo>
                      <a:lnTo>
                        <a:pt x="318" y="304"/>
                      </a:lnTo>
                      <a:cubicBezTo>
                        <a:pt x="331" y="291"/>
                        <a:pt x="312" y="272"/>
                        <a:pt x="299" y="285"/>
                      </a:cubicBezTo>
                      <a:lnTo>
                        <a:pt x="177" y="407"/>
                      </a:lnTo>
                      <a:lnTo>
                        <a:pt x="177" y="14"/>
                      </a:lnTo>
                      <a:cubicBezTo>
                        <a:pt x="177" y="6"/>
                        <a:pt x="171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12700">
                  <a:solidFill>
                    <a:schemeClr val="accent4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pic>
          <p:nvPicPr>
            <p:cNvPr id="706" name="그림 705">
              <a:extLst>
                <a:ext uri="{FF2B5EF4-FFF2-40B4-BE49-F238E27FC236}">
                  <a16:creationId xmlns:a16="http://schemas.microsoft.com/office/drawing/2014/main" id="{4AE566CB-31FB-4003-B065-BC81AC6215D4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/>
            <a:stretch>
              <a:fillRect/>
            </a:stretch>
          </p:blipFill>
          <p:spPr>
            <a:xfrm>
              <a:off x="8226916" y="6286501"/>
              <a:ext cx="342900" cy="342900"/>
            </a:xfrm>
            <a:prstGeom prst="rect">
              <a:avLst/>
            </a:prstGeom>
          </p:spPr>
        </p:pic>
      </p:grpSp>
      <p:grpSp>
        <p:nvGrpSpPr>
          <p:cNvPr id="781" name="그룹 780">
            <a:extLst>
              <a:ext uri="{FF2B5EF4-FFF2-40B4-BE49-F238E27FC236}">
                <a16:creationId xmlns:a16="http://schemas.microsoft.com/office/drawing/2014/main" id="{C07D0294-AE17-4CD6-B26A-441CE5E6CC75}"/>
              </a:ext>
            </a:extLst>
          </p:cNvPr>
          <p:cNvGrpSpPr/>
          <p:nvPr/>
        </p:nvGrpSpPr>
        <p:grpSpPr>
          <a:xfrm>
            <a:off x="6676891" y="1494417"/>
            <a:ext cx="2810236" cy="480525"/>
            <a:chOff x="1304082" y="1522810"/>
            <a:chExt cx="2810236" cy="480525"/>
          </a:xfrm>
        </p:grpSpPr>
        <p:sp>
          <p:nvSpPr>
            <p:cNvPr id="782" name="직사각형 781">
              <a:extLst>
                <a:ext uri="{FF2B5EF4-FFF2-40B4-BE49-F238E27FC236}">
                  <a16:creationId xmlns:a16="http://schemas.microsoft.com/office/drawing/2014/main" id="{65CC8D2D-D7BF-4F85-A51E-4F3045B5030B}"/>
                </a:ext>
              </a:extLst>
            </p:cNvPr>
            <p:cNvSpPr/>
            <p:nvPr/>
          </p:nvSpPr>
          <p:spPr>
            <a:xfrm>
              <a:off x="1304082" y="1522810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이름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783" name="직사각형 782">
              <a:extLst>
                <a:ext uri="{FF2B5EF4-FFF2-40B4-BE49-F238E27FC236}">
                  <a16:creationId xmlns:a16="http://schemas.microsoft.com/office/drawing/2014/main" id="{58FF37D4-F65E-485D-83C9-AFB9BFDF1C14}"/>
                </a:ext>
              </a:extLst>
            </p:cNvPr>
            <p:cNvSpPr/>
            <p:nvPr/>
          </p:nvSpPr>
          <p:spPr>
            <a:xfrm>
              <a:off x="1402838" y="1772503"/>
              <a:ext cx="2711480" cy="23083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홍길동</a:t>
              </a:r>
            </a:p>
          </p:txBody>
        </p:sp>
      </p:grpSp>
      <p:grpSp>
        <p:nvGrpSpPr>
          <p:cNvPr id="784" name="그룹 783">
            <a:extLst>
              <a:ext uri="{FF2B5EF4-FFF2-40B4-BE49-F238E27FC236}">
                <a16:creationId xmlns:a16="http://schemas.microsoft.com/office/drawing/2014/main" id="{89C46728-84D0-4E2E-BEE3-DB0D305FDDED}"/>
              </a:ext>
            </a:extLst>
          </p:cNvPr>
          <p:cNvGrpSpPr/>
          <p:nvPr/>
        </p:nvGrpSpPr>
        <p:grpSpPr>
          <a:xfrm>
            <a:off x="6676891" y="2022603"/>
            <a:ext cx="2810236" cy="480525"/>
            <a:chOff x="1304082" y="1522810"/>
            <a:chExt cx="2810236" cy="480525"/>
          </a:xfrm>
        </p:grpSpPr>
        <p:sp>
          <p:nvSpPr>
            <p:cNvPr id="785" name="직사각형 784">
              <a:extLst>
                <a:ext uri="{FF2B5EF4-FFF2-40B4-BE49-F238E27FC236}">
                  <a16:creationId xmlns:a16="http://schemas.microsoft.com/office/drawing/2014/main" id="{6877D0E3-C841-42C3-9402-D10DCB4FE177}"/>
                </a:ext>
              </a:extLst>
            </p:cNvPr>
            <p:cNvSpPr/>
            <p:nvPr/>
          </p:nvSpPr>
          <p:spPr>
            <a:xfrm>
              <a:off x="1304082" y="1522810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닉네임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786" name="직사각형 785">
              <a:extLst>
                <a:ext uri="{FF2B5EF4-FFF2-40B4-BE49-F238E27FC236}">
                  <a16:creationId xmlns:a16="http://schemas.microsoft.com/office/drawing/2014/main" id="{18E33FF7-FA6D-4F69-B958-E09D453FDF2D}"/>
                </a:ext>
              </a:extLst>
            </p:cNvPr>
            <p:cNvSpPr/>
            <p:nvPr/>
          </p:nvSpPr>
          <p:spPr>
            <a:xfrm>
              <a:off x="1402838" y="1772503"/>
              <a:ext cx="2711480" cy="23083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lvl="0">
                <a:defRPr/>
              </a:pPr>
              <a:r>
                <a:rPr kumimoji="1" lang="ko-KR" altLang="en-US" sz="900" kern="1200" dirty="0" err="1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미스타</a:t>
              </a: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 홍</a:t>
              </a:r>
            </a:p>
          </p:txBody>
        </p:sp>
      </p:grpSp>
      <p:grpSp>
        <p:nvGrpSpPr>
          <p:cNvPr id="787" name="그룹 786">
            <a:extLst>
              <a:ext uri="{FF2B5EF4-FFF2-40B4-BE49-F238E27FC236}">
                <a16:creationId xmlns:a16="http://schemas.microsoft.com/office/drawing/2014/main" id="{CEC3DEC3-964C-4324-A336-496656B2868F}"/>
              </a:ext>
            </a:extLst>
          </p:cNvPr>
          <p:cNvGrpSpPr/>
          <p:nvPr/>
        </p:nvGrpSpPr>
        <p:grpSpPr>
          <a:xfrm>
            <a:off x="6676891" y="2653033"/>
            <a:ext cx="2810236" cy="480525"/>
            <a:chOff x="1304082" y="1522810"/>
            <a:chExt cx="2810236" cy="480525"/>
          </a:xfrm>
        </p:grpSpPr>
        <p:sp>
          <p:nvSpPr>
            <p:cNvPr id="788" name="직사각형 787">
              <a:extLst>
                <a:ext uri="{FF2B5EF4-FFF2-40B4-BE49-F238E27FC236}">
                  <a16:creationId xmlns:a16="http://schemas.microsoft.com/office/drawing/2014/main" id="{6CC6DE69-BD88-4935-854F-17A74A16FAAC}"/>
                </a:ext>
              </a:extLst>
            </p:cNvPr>
            <p:cNvSpPr/>
            <p:nvPr/>
          </p:nvSpPr>
          <p:spPr>
            <a:xfrm>
              <a:off x="1304082" y="1522810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직장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789" name="직사각형 788">
              <a:extLst>
                <a:ext uri="{FF2B5EF4-FFF2-40B4-BE49-F238E27FC236}">
                  <a16:creationId xmlns:a16="http://schemas.microsoft.com/office/drawing/2014/main" id="{3E5ACA1F-8BD3-4A5D-84EA-C5DA7CB30D70}"/>
                </a:ext>
              </a:extLst>
            </p:cNvPr>
            <p:cNvSpPr/>
            <p:nvPr/>
          </p:nvSpPr>
          <p:spPr>
            <a:xfrm>
              <a:off x="1402838" y="1772503"/>
              <a:ext cx="2711480" cy="23083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길동이네</a:t>
              </a:r>
            </a:p>
          </p:txBody>
        </p:sp>
      </p:grpSp>
      <p:grpSp>
        <p:nvGrpSpPr>
          <p:cNvPr id="790" name="그룹 789">
            <a:extLst>
              <a:ext uri="{FF2B5EF4-FFF2-40B4-BE49-F238E27FC236}">
                <a16:creationId xmlns:a16="http://schemas.microsoft.com/office/drawing/2014/main" id="{6FA43F70-3C1B-4ABC-8FB8-97054C438FE5}"/>
              </a:ext>
            </a:extLst>
          </p:cNvPr>
          <p:cNvGrpSpPr/>
          <p:nvPr/>
        </p:nvGrpSpPr>
        <p:grpSpPr>
          <a:xfrm>
            <a:off x="6676891" y="3232343"/>
            <a:ext cx="2790571" cy="480050"/>
            <a:chOff x="1304082" y="3010840"/>
            <a:chExt cx="2790571" cy="480050"/>
          </a:xfrm>
        </p:grpSpPr>
        <p:sp>
          <p:nvSpPr>
            <p:cNvPr id="791" name="직사각형 790">
              <a:extLst>
                <a:ext uri="{FF2B5EF4-FFF2-40B4-BE49-F238E27FC236}">
                  <a16:creationId xmlns:a16="http://schemas.microsoft.com/office/drawing/2014/main" id="{E8D85A7C-F145-4E96-9D62-E06675E3243F}"/>
                </a:ext>
              </a:extLst>
            </p:cNvPr>
            <p:cNvSpPr/>
            <p:nvPr/>
          </p:nvSpPr>
          <p:spPr>
            <a:xfrm>
              <a:off x="1304082" y="3010840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직장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792" name="그룹 791">
              <a:extLst>
                <a:ext uri="{FF2B5EF4-FFF2-40B4-BE49-F238E27FC236}">
                  <a16:creationId xmlns:a16="http://schemas.microsoft.com/office/drawing/2014/main" id="{ECB9CEA4-5185-4F27-BB05-87232C66EBD6}"/>
                </a:ext>
              </a:extLst>
            </p:cNvPr>
            <p:cNvGrpSpPr/>
            <p:nvPr/>
          </p:nvGrpSpPr>
          <p:grpSpPr>
            <a:xfrm>
              <a:off x="1405258" y="3260058"/>
              <a:ext cx="2167149" cy="230832"/>
              <a:chOff x="8205918" y="2220585"/>
              <a:chExt cx="2167149" cy="230832"/>
            </a:xfrm>
          </p:grpSpPr>
          <p:sp>
            <p:nvSpPr>
              <p:cNvPr id="796" name="직사각형 795">
                <a:extLst>
                  <a:ext uri="{FF2B5EF4-FFF2-40B4-BE49-F238E27FC236}">
                    <a16:creationId xmlns:a16="http://schemas.microsoft.com/office/drawing/2014/main" id="{5C567C04-146A-4758-8101-298F0D93D0C0}"/>
                  </a:ext>
                </a:extLst>
              </p:cNvPr>
              <p:cNvSpPr/>
              <p:nvPr/>
            </p:nvSpPr>
            <p:spPr>
              <a:xfrm>
                <a:off x="8205918" y="2220585"/>
                <a:ext cx="839772" cy="230832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txBody>
              <a:bodyPr wrap="none" anchor="ctr">
                <a:no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핸드폰</a:t>
                </a:r>
              </a:p>
            </p:txBody>
          </p:sp>
          <p:sp>
            <p:nvSpPr>
              <p:cNvPr id="797" name="Chevron Down">
                <a:extLst>
                  <a:ext uri="{FF2B5EF4-FFF2-40B4-BE49-F238E27FC236}">
                    <a16:creationId xmlns:a16="http://schemas.microsoft.com/office/drawing/2014/main" id="{EB86EC68-631F-4E40-940F-853A463E00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805366" y="2308361"/>
                <a:ext cx="145505" cy="76138"/>
              </a:xfrm>
              <a:custGeom>
                <a:avLst/>
                <a:gdLst>
                  <a:gd name="T0" fmla="*/ 594 w 594"/>
                  <a:gd name="T1" fmla="*/ 27 h 324"/>
                  <a:gd name="T2" fmla="*/ 566 w 594"/>
                  <a:gd name="T3" fmla="*/ 0 h 324"/>
                  <a:gd name="T4" fmla="*/ 297 w 594"/>
                  <a:gd name="T5" fmla="*/ 268 h 324"/>
                  <a:gd name="T6" fmla="*/ 28 w 594"/>
                  <a:gd name="T7" fmla="*/ 0 h 324"/>
                  <a:gd name="T8" fmla="*/ 0 w 594"/>
                  <a:gd name="T9" fmla="*/ 27 h 324"/>
                  <a:gd name="T10" fmla="*/ 297 w 594"/>
                  <a:gd name="T11" fmla="*/ 324 h 324"/>
                  <a:gd name="T12" fmla="*/ 594 w 594"/>
                  <a:gd name="T13" fmla="*/ 27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4" h="324">
                    <a:moveTo>
                      <a:pt x="594" y="27"/>
                    </a:moveTo>
                    <a:lnTo>
                      <a:pt x="566" y="0"/>
                    </a:lnTo>
                    <a:lnTo>
                      <a:pt x="297" y="268"/>
                    </a:lnTo>
                    <a:lnTo>
                      <a:pt x="28" y="0"/>
                    </a:lnTo>
                    <a:lnTo>
                      <a:pt x="0" y="27"/>
                    </a:lnTo>
                    <a:lnTo>
                      <a:pt x="297" y="324"/>
                    </a:lnTo>
                    <a:lnTo>
                      <a:pt x="594" y="27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98" name="직사각형 797">
                <a:extLst>
                  <a:ext uri="{FF2B5EF4-FFF2-40B4-BE49-F238E27FC236}">
                    <a16:creationId xmlns:a16="http://schemas.microsoft.com/office/drawing/2014/main" id="{AC1CF272-5788-478F-93C5-C5441566F0BB}"/>
                  </a:ext>
                </a:extLst>
              </p:cNvPr>
              <p:cNvSpPr/>
              <p:nvPr/>
            </p:nvSpPr>
            <p:spPr>
              <a:xfrm>
                <a:off x="9081495" y="2220585"/>
                <a:ext cx="1291572" cy="230832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txBody>
              <a:bodyPr wrap="none" anchor="ctr">
                <a:noAutofit/>
              </a:bodyPr>
              <a:lstStyle/>
              <a:p>
                <a:pPr lvl="0">
                  <a:defRPr/>
                </a:pPr>
                <a:r>
                  <a:rPr kumimoji="1" lang="en-US" altLang="ko-KR" sz="900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793" name="그룹 792">
              <a:extLst>
                <a:ext uri="{FF2B5EF4-FFF2-40B4-BE49-F238E27FC236}">
                  <a16:creationId xmlns:a16="http://schemas.microsoft.com/office/drawing/2014/main" id="{F9A354F7-A840-4848-BCEC-1C797DF34F01}"/>
                </a:ext>
              </a:extLst>
            </p:cNvPr>
            <p:cNvGrpSpPr/>
            <p:nvPr/>
          </p:nvGrpSpPr>
          <p:grpSpPr>
            <a:xfrm>
              <a:off x="3633738" y="3264572"/>
              <a:ext cx="460915" cy="221804"/>
              <a:chOff x="5590765" y="4224198"/>
              <a:chExt cx="460915" cy="221804"/>
            </a:xfrm>
          </p:grpSpPr>
          <p:sp>
            <p:nvSpPr>
              <p:cNvPr id="794" name="그래픽 306" descr="배지 팔로우">
                <a:extLst>
                  <a:ext uri="{FF2B5EF4-FFF2-40B4-BE49-F238E27FC236}">
                    <a16:creationId xmlns:a16="http://schemas.microsoft.com/office/drawing/2014/main" id="{0883A601-D6B4-4D8C-B254-4C516168B8D8}"/>
                  </a:ext>
                </a:extLst>
              </p:cNvPr>
              <p:cNvSpPr/>
              <p:nvPr/>
            </p:nvSpPr>
            <p:spPr>
              <a:xfrm>
                <a:off x="5590765" y="4229522"/>
                <a:ext cx="216480" cy="216480"/>
              </a:xfrm>
              <a:custGeom>
                <a:avLst/>
                <a:gdLst>
                  <a:gd name="connsiteX0" fmla="*/ 108240 w 216480"/>
                  <a:gd name="connsiteY0" fmla="*/ 0 h 216480"/>
                  <a:gd name="connsiteX1" fmla="*/ 0 w 216480"/>
                  <a:gd name="connsiteY1" fmla="*/ 108240 h 216480"/>
                  <a:gd name="connsiteX2" fmla="*/ 108240 w 216480"/>
                  <a:gd name="connsiteY2" fmla="*/ 216480 h 216480"/>
                  <a:gd name="connsiteX3" fmla="*/ 216480 w 216480"/>
                  <a:gd name="connsiteY3" fmla="*/ 108240 h 216480"/>
                  <a:gd name="connsiteX4" fmla="*/ 216480 w 216480"/>
                  <a:gd name="connsiteY4" fmla="*/ 108229 h 216480"/>
                  <a:gd name="connsiteX5" fmla="*/ 108326 w 216480"/>
                  <a:gd name="connsiteY5" fmla="*/ 0 h 216480"/>
                  <a:gd name="connsiteX6" fmla="*/ 108240 w 216480"/>
                  <a:gd name="connsiteY6" fmla="*/ 0 h 216480"/>
                  <a:gd name="connsiteX7" fmla="*/ 161304 w 216480"/>
                  <a:gd name="connsiteY7" fmla="*/ 117876 h 216480"/>
                  <a:gd name="connsiteX8" fmla="*/ 117876 w 216480"/>
                  <a:gd name="connsiteY8" fmla="*/ 117876 h 216480"/>
                  <a:gd name="connsiteX9" fmla="*/ 117876 w 216480"/>
                  <a:gd name="connsiteY9" fmla="*/ 161293 h 216480"/>
                  <a:gd name="connsiteX10" fmla="*/ 98604 w 216480"/>
                  <a:gd name="connsiteY10" fmla="*/ 161293 h 216480"/>
                  <a:gd name="connsiteX11" fmla="*/ 98604 w 216480"/>
                  <a:gd name="connsiteY11" fmla="*/ 117865 h 216480"/>
                  <a:gd name="connsiteX12" fmla="*/ 55176 w 216480"/>
                  <a:gd name="connsiteY12" fmla="*/ 117865 h 216480"/>
                  <a:gd name="connsiteX13" fmla="*/ 55176 w 216480"/>
                  <a:gd name="connsiteY13" fmla="*/ 98593 h 216480"/>
                  <a:gd name="connsiteX14" fmla="*/ 98604 w 216480"/>
                  <a:gd name="connsiteY14" fmla="*/ 98593 h 216480"/>
                  <a:gd name="connsiteX15" fmla="*/ 98604 w 216480"/>
                  <a:gd name="connsiteY15" fmla="*/ 55165 h 216480"/>
                  <a:gd name="connsiteX16" fmla="*/ 117876 w 216480"/>
                  <a:gd name="connsiteY16" fmla="*/ 55165 h 216480"/>
                  <a:gd name="connsiteX17" fmla="*/ 117876 w 216480"/>
                  <a:gd name="connsiteY17" fmla="*/ 98593 h 216480"/>
                  <a:gd name="connsiteX18" fmla="*/ 161304 w 216480"/>
                  <a:gd name="connsiteY18" fmla="*/ 98593 h 216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16480" h="216480">
                    <a:moveTo>
                      <a:pt x="108240" y="0"/>
                    </a:moveTo>
                    <a:cubicBezTo>
                      <a:pt x="48461" y="0"/>
                      <a:pt x="0" y="48461"/>
                      <a:pt x="0" y="108240"/>
                    </a:cubicBezTo>
                    <a:cubicBezTo>
                      <a:pt x="0" y="168020"/>
                      <a:pt x="48461" y="216480"/>
                      <a:pt x="108240" y="216480"/>
                    </a:cubicBezTo>
                    <a:cubicBezTo>
                      <a:pt x="168019" y="216480"/>
                      <a:pt x="216480" y="168020"/>
                      <a:pt x="216480" y="108240"/>
                    </a:cubicBezTo>
                    <a:cubicBezTo>
                      <a:pt x="216480" y="108236"/>
                      <a:pt x="216480" y="108232"/>
                      <a:pt x="216480" y="108229"/>
                    </a:cubicBezTo>
                    <a:cubicBezTo>
                      <a:pt x="216501" y="48476"/>
                      <a:pt x="168078" y="21"/>
                      <a:pt x="108326" y="0"/>
                    </a:cubicBezTo>
                    <a:cubicBezTo>
                      <a:pt x="108297" y="0"/>
                      <a:pt x="108269" y="0"/>
                      <a:pt x="108240" y="0"/>
                    </a:cubicBezTo>
                    <a:close/>
                    <a:moveTo>
                      <a:pt x="161304" y="117876"/>
                    </a:moveTo>
                    <a:lnTo>
                      <a:pt x="117876" y="117876"/>
                    </a:lnTo>
                    <a:lnTo>
                      <a:pt x="117876" y="161293"/>
                    </a:lnTo>
                    <a:lnTo>
                      <a:pt x="98604" y="161293"/>
                    </a:lnTo>
                    <a:lnTo>
                      <a:pt x="98604" y="117865"/>
                    </a:lnTo>
                    <a:lnTo>
                      <a:pt x="55176" y="117865"/>
                    </a:lnTo>
                    <a:lnTo>
                      <a:pt x="55176" y="98593"/>
                    </a:lnTo>
                    <a:lnTo>
                      <a:pt x="98604" y="98593"/>
                    </a:lnTo>
                    <a:lnTo>
                      <a:pt x="98604" y="55165"/>
                    </a:lnTo>
                    <a:lnTo>
                      <a:pt x="117876" y="55165"/>
                    </a:lnTo>
                    <a:lnTo>
                      <a:pt x="117876" y="98593"/>
                    </a:lnTo>
                    <a:lnTo>
                      <a:pt x="161304" y="98593"/>
                    </a:lnTo>
                    <a:close/>
                  </a:path>
                </a:pathLst>
              </a:custGeom>
              <a:solidFill>
                <a:srgbClr val="000000"/>
              </a:solidFill>
              <a:ln w="27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95" name="그래픽 305" descr="금지">
                <a:extLst>
                  <a:ext uri="{FF2B5EF4-FFF2-40B4-BE49-F238E27FC236}">
                    <a16:creationId xmlns:a16="http://schemas.microsoft.com/office/drawing/2014/main" id="{E2DED0DE-0E52-4360-B541-85E0046964F2}"/>
                  </a:ext>
                </a:extLst>
              </p:cNvPr>
              <p:cNvSpPr/>
              <p:nvPr/>
            </p:nvSpPr>
            <p:spPr>
              <a:xfrm>
                <a:off x="5835680" y="4224198"/>
                <a:ext cx="216000" cy="216000"/>
              </a:xfrm>
              <a:custGeom>
                <a:avLst/>
                <a:gdLst>
                  <a:gd name="connsiteX0" fmla="*/ 28655 w 217779"/>
                  <a:gd name="connsiteY0" fmla="*/ 120352 h 217779"/>
                  <a:gd name="connsiteX1" fmla="*/ 28655 w 217779"/>
                  <a:gd name="connsiteY1" fmla="*/ 97428 h 217779"/>
                  <a:gd name="connsiteX2" fmla="*/ 189124 w 217779"/>
                  <a:gd name="connsiteY2" fmla="*/ 97428 h 217779"/>
                  <a:gd name="connsiteX3" fmla="*/ 189124 w 217779"/>
                  <a:gd name="connsiteY3" fmla="*/ 120352 h 217779"/>
                  <a:gd name="connsiteX4" fmla="*/ 28655 w 217779"/>
                  <a:gd name="connsiteY4" fmla="*/ 120352 h 217779"/>
                  <a:gd name="connsiteX5" fmla="*/ 108890 w 217779"/>
                  <a:gd name="connsiteY5" fmla="*/ 0 h 217779"/>
                  <a:gd name="connsiteX6" fmla="*/ 0 w 217779"/>
                  <a:gd name="connsiteY6" fmla="*/ 108890 h 217779"/>
                  <a:gd name="connsiteX7" fmla="*/ 108890 w 217779"/>
                  <a:gd name="connsiteY7" fmla="*/ 217780 h 217779"/>
                  <a:gd name="connsiteX8" fmla="*/ 217780 w 217779"/>
                  <a:gd name="connsiteY8" fmla="*/ 108890 h 217779"/>
                  <a:gd name="connsiteX9" fmla="*/ 108890 w 217779"/>
                  <a:gd name="connsiteY9" fmla="*/ 0 h 21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7779" h="217779">
                    <a:moveTo>
                      <a:pt x="28655" y="120352"/>
                    </a:moveTo>
                    <a:lnTo>
                      <a:pt x="28655" y="97428"/>
                    </a:lnTo>
                    <a:lnTo>
                      <a:pt x="189124" y="97428"/>
                    </a:lnTo>
                    <a:lnTo>
                      <a:pt x="189124" y="120352"/>
                    </a:lnTo>
                    <a:lnTo>
                      <a:pt x="28655" y="120352"/>
                    </a:lnTo>
                    <a:close/>
                    <a:moveTo>
                      <a:pt x="108890" y="0"/>
                    </a:moveTo>
                    <a:cubicBezTo>
                      <a:pt x="48714" y="0"/>
                      <a:pt x="0" y="48714"/>
                      <a:pt x="0" y="108890"/>
                    </a:cubicBezTo>
                    <a:cubicBezTo>
                      <a:pt x="0" y="169066"/>
                      <a:pt x="48714" y="217780"/>
                      <a:pt x="108890" y="217780"/>
                    </a:cubicBezTo>
                    <a:cubicBezTo>
                      <a:pt x="169066" y="217780"/>
                      <a:pt x="217780" y="169066"/>
                      <a:pt x="217780" y="108890"/>
                    </a:cubicBezTo>
                    <a:cubicBezTo>
                      <a:pt x="217780" y="48714"/>
                      <a:pt x="169066" y="0"/>
                      <a:pt x="10889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7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grpSp>
        <p:nvGrpSpPr>
          <p:cNvPr id="799" name="그룹 798">
            <a:extLst>
              <a:ext uri="{FF2B5EF4-FFF2-40B4-BE49-F238E27FC236}">
                <a16:creationId xmlns:a16="http://schemas.microsoft.com/office/drawing/2014/main" id="{F42EDD7A-FF96-4E6C-936F-8A84CF0398DF}"/>
              </a:ext>
            </a:extLst>
          </p:cNvPr>
          <p:cNvGrpSpPr/>
          <p:nvPr/>
        </p:nvGrpSpPr>
        <p:grpSpPr>
          <a:xfrm>
            <a:off x="6676891" y="3857088"/>
            <a:ext cx="2790571" cy="480050"/>
            <a:chOff x="1304082" y="3635585"/>
            <a:chExt cx="2790571" cy="480050"/>
          </a:xfrm>
        </p:grpSpPr>
        <p:sp>
          <p:nvSpPr>
            <p:cNvPr id="800" name="직사각형 799">
              <a:extLst>
                <a:ext uri="{FF2B5EF4-FFF2-40B4-BE49-F238E27FC236}">
                  <a16:creationId xmlns:a16="http://schemas.microsoft.com/office/drawing/2014/main" id="{AAD39FE5-F64A-4721-9B06-1B5A8BBC0415}"/>
                </a:ext>
              </a:extLst>
            </p:cNvPr>
            <p:cNvSpPr/>
            <p:nvPr/>
          </p:nvSpPr>
          <p:spPr>
            <a:xfrm>
              <a:off x="1304082" y="3635585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이메일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801" name="그룹 800">
              <a:extLst>
                <a:ext uri="{FF2B5EF4-FFF2-40B4-BE49-F238E27FC236}">
                  <a16:creationId xmlns:a16="http://schemas.microsoft.com/office/drawing/2014/main" id="{5C5E471F-360C-49CB-AB74-C27ADE278CA6}"/>
                </a:ext>
              </a:extLst>
            </p:cNvPr>
            <p:cNvGrpSpPr/>
            <p:nvPr/>
          </p:nvGrpSpPr>
          <p:grpSpPr>
            <a:xfrm>
              <a:off x="3633738" y="3889317"/>
              <a:ext cx="460915" cy="221804"/>
              <a:chOff x="5590765" y="4224198"/>
              <a:chExt cx="460915" cy="221804"/>
            </a:xfrm>
          </p:grpSpPr>
          <p:sp>
            <p:nvSpPr>
              <p:cNvPr id="803" name="그래픽 306" descr="배지 팔로우">
                <a:extLst>
                  <a:ext uri="{FF2B5EF4-FFF2-40B4-BE49-F238E27FC236}">
                    <a16:creationId xmlns:a16="http://schemas.microsoft.com/office/drawing/2014/main" id="{40212EE0-5EC6-4305-9760-0FF577B92BC7}"/>
                  </a:ext>
                </a:extLst>
              </p:cNvPr>
              <p:cNvSpPr/>
              <p:nvPr/>
            </p:nvSpPr>
            <p:spPr>
              <a:xfrm>
                <a:off x="5590765" y="4229522"/>
                <a:ext cx="216480" cy="216480"/>
              </a:xfrm>
              <a:custGeom>
                <a:avLst/>
                <a:gdLst>
                  <a:gd name="connsiteX0" fmla="*/ 108240 w 216480"/>
                  <a:gd name="connsiteY0" fmla="*/ 0 h 216480"/>
                  <a:gd name="connsiteX1" fmla="*/ 0 w 216480"/>
                  <a:gd name="connsiteY1" fmla="*/ 108240 h 216480"/>
                  <a:gd name="connsiteX2" fmla="*/ 108240 w 216480"/>
                  <a:gd name="connsiteY2" fmla="*/ 216480 h 216480"/>
                  <a:gd name="connsiteX3" fmla="*/ 216480 w 216480"/>
                  <a:gd name="connsiteY3" fmla="*/ 108240 h 216480"/>
                  <a:gd name="connsiteX4" fmla="*/ 216480 w 216480"/>
                  <a:gd name="connsiteY4" fmla="*/ 108229 h 216480"/>
                  <a:gd name="connsiteX5" fmla="*/ 108326 w 216480"/>
                  <a:gd name="connsiteY5" fmla="*/ 0 h 216480"/>
                  <a:gd name="connsiteX6" fmla="*/ 108240 w 216480"/>
                  <a:gd name="connsiteY6" fmla="*/ 0 h 216480"/>
                  <a:gd name="connsiteX7" fmla="*/ 161304 w 216480"/>
                  <a:gd name="connsiteY7" fmla="*/ 117876 h 216480"/>
                  <a:gd name="connsiteX8" fmla="*/ 117876 w 216480"/>
                  <a:gd name="connsiteY8" fmla="*/ 117876 h 216480"/>
                  <a:gd name="connsiteX9" fmla="*/ 117876 w 216480"/>
                  <a:gd name="connsiteY9" fmla="*/ 161293 h 216480"/>
                  <a:gd name="connsiteX10" fmla="*/ 98604 w 216480"/>
                  <a:gd name="connsiteY10" fmla="*/ 161293 h 216480"/>
                  <a:gd name="connsiteX11" fmla="*/ 98604 w 216480"/>
                  <a:gd name="connsiteY11" fmla="*/ 117865 h 216480"/>
                  <a:gd name="connsiteX12" fmla="*/ 55176 w 216480"/>
                  <a:gd name="connsiteY12" fmla="*/ 117865 h 216480"/>
                  <a:gd name="connsiteX13" fmla="*/ 55176 w 216480"/>
                  <a:gd name="connsiteY13" fmla="*/ 98593 h 216480"/>
                  <a:gd name="connsiteX14" fmla="*/ 98604 w 216480"/>
                  <a:gd name="connsiteY14" fmla="*/ 98593 h 216480"/>
                  <a:gd name="connsiteX15" fmla="*/ 98604 w 216480"/>
                  <a:gd name="connsiteY15" fmla="*/ 55165 h 216480"/>
                  <a:gd name="connsiteX16" fmla="*/ 117876 w 216480"/>
                  <a:gd name="connsiteY16" fmla="*/ 55165 h 216480"/>
                  <a:gd name="connsiteX17" fmla="*/ 117876 w 216480"/>
                  <a:gd name="connsiteY17" fmla="*/ 98593 h 216480"/>
                  <a:gd name="connsiteX18" fmla="*/ 161304 w 216480"/>
                  <a:gd name="connsiteY18" fmla="*/ 98593 h 216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16480" h="216480">
                    <a:moveTo>
                      <a:pt x="108240" y="0"/>
                    </a:moveTo>
                    <a:cubicBezTo>
                      <a:pt x="48461" y="0"/>
                      <a:pt x="0" y="48461"/>
                      <a:pt x="0" y="108240"/>
                    </a:cubicBezTo>
                    <a:cubicBezTo>
                      <a:pt x="0" y="168020"/>
                      <a:pt x="48461" y="216480"/>
                      <a:pt x="108240" y="216480"/>
                    </a:cubicBezTo>
                    <a:cubicBezTo>
                      <a:pt x="168019" y="216480"/>
                      <a:pt x="216480" y="168020"/>
                      <a:pt x="216480" y="108240"/>
                    </a:cubicBezTo>
                    <a:cubicBezTo>
                      <a:pt x="216480" y="108236"/>
                      <a:pt x="216480" y="108232"/>
                      <a:pt x="216480" y="108229"/>
                    </a:cubicBezTo>
                    <a:cubicBezTo>
                      <a:pt x="216501" y="48476"/>
                      <a:pt x="168078" y="21"/>
                      <a:pt x="108326" y="0"/>
                    </a:cubicBezTo>
                    <a:cubicBezTo>
                      <a:pt x="108297" y="0"/>
                      <a:pt x="108269" y="0"/>
                      <a:pt x="108240" y="0"/>
                    </a:cubicBezTo>
                    <a:close/>
                    <a:moveTo>
                      <a:pt x="161304" y="117876"/>
                    </a:moveTo>
                    <a:lnTo>
                      <a:pt x="117876" y="117876"/>
                    </a:lnTo>
                    <a:lnTo>
                      <a:pt x="117876" y="161293"/>
                    </a:lnTo>
                    <a:lnTo>
                      <a:pt x="98604" y="161293"/>
                    </a:lnTo>
                    <a:lnTo>
                      <a:pt x="98604" y="117865"/>
                    </a:lnTo>
                    <a:lnTo>
                      <a:pt x="55176" y="117865"/>
                    </a:lnTo>
                    <a:lnTo>
                      <a:pt x="55176" y="98593"/>
                    </a:lnTo>
                    <a:lnTo>
                      <a:pt x="98604" y="98593"/>
                    </a:lnTo>
                    <a:lnTo>
                      <a:pt x="98604" y="55165"/>
                    </a:lnTo>
                    <a:lnTo>
                      <a:pt x="117876" y="55165"/>
                    </a:lnTo>
                    <a:lnTo>
                      <a:pt x="117876" y="98593"/>
                    </a:lnTo>
                    <a:lnTo>
                      <a:pt x="161304" y="98593"/>
                    </a:lnTo>
                    <a:close/>
                  </a:path>
                </a:pathLst>
              </a:custGeom>
              <a:solidFill>
                <a:srgbClr val="000000"/>
              </a:solidFill>
              <a:ln w="27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04" name="그래픽 305" descr="금지">
                <a:extLst>
                  <a:ext uri="{FF2B5EF4-FFF2-40B4-BE49-F238E27FC236}">
                    <a16:creationId xmlns:a16="http://schemas.microsoft.com/office/drawing/2014/main" id="{1FBBD6D7-B735-4BCA-AC2D-DC1BDEDB308B}"/>
                  </a:ext>
                </a:extLst>
              </p:cNvPr>
              <p:cNvSpPr/>
              <p:nvPr/>
            </p:nvSpPr>
            <p:spPr>
              <a:xfrm>
                <a:off x="5835680" y="4224198"/>
                <a:ext cx="216000" cy="216000"/>
              </a:xfrm>
              <a:custGeom>
                <a:avLst/>
                <a:gdLst>
                  <a:gd name="connsiteX0" fmla="*/ 28655 w 217779"/>
                  <a:gd name="connsiteY0" fmla="*/ 120352 h 217779"/>
                  <a:gd name="connsiteX1" fmla="*/ 28655 w 217779"/>
                  <a:gd name="connsiteY1" fmla="*/ 97428 h 217779"/>
                  <a:gd name="connsiteX2" fmla="*/ 189124 w 217779"/>
                  <a:gd name="connsiteY2" fmla="*/ 97428 h 217779"/>
                  <a:gd name="connsiteX3" fmla="*/ 189124 w 217779"/>
                  <a:gd name="connsiteY3" fmla="*/ 120352 h 217779"/>
                  <a:gd name="connsiteX4" fmla="*/ 28655 w 217779"/>
                  <a:gd name="connsiteY4" fmla="*/ 120352 h 217779"/>
                  <a:gd name="connsiteX5" fmla="*/ 108890 w 217779"/>
                  <a:gd name="connsiteY5" fmla="*/ 0 h 217779"/>
                  <a:gd name="connsiteX6" fmla="*/ 0 w 217779"/>
                  <a:gd name="connsiteY6" fmla="*/ 108890 h 217779"/>
                  <a:gd name="connsiteX7" fmla="*/ 108890 w 217779"/>
                  <a:gd name="connsiteY7" fmla="*/ 217780 h 217779"/>
                  <a:gd name="connsiteX8" fmla="*/ 217780 w 217779"/>
                  <a:gd name="connsiteY8" fmla="*/ 108890 h 217779"/>
                  <a:gd name="connsiteX9" fmla="*/ 108890 w 217779"/>
                  <a:gd name="connsiteY9" fmla="*/ 0 h 21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7779" h="217779">
                    <a:moveTo>
                      <a:pt x="28655" y="120352"/>
                    </a:moveTo>
                    <a:lnTo>
                      <a:pt x="28655" y="97428"/>
                    </a:lnTo>
                    <a:lnTo>
                      <a:pt x="189124" y="97428"/>
                    </a:lnTo>
                    <a:lnTo>
                      <a:pt x="189124" y="120352"/>
                    </a:lnTo>
                    <a:lnTo>
                      <a:pt x="28655" y="120352"/>
                    </a:lnTo>
                    <a:close/>
                    <a:moveTo>
                      <a:pt x="108890" y="0"/>
                    </a:moveTo>
                    <a:cubicBezTo>
                      <a:pt x="48714" y="0"/>
                      <a:pt x="0" y="48714"/>
                      <a:pt x="0" y="108890"/>
                    </a:cubicBezTo>
                    <a:cubicBezTo>
                      <a:pt x="0" y="169066"/>
                      <a:pt x="48714" y="217780"/>
                      <a:pt x="108890" y="217780"/>
                    </a:cubicBezTo>
                    <a:cubicBezTo>
                      <a:pt x="169066" y="217780"/>
                      <a:pt x="217780" y="169066"/>
                      <a:pt x="217780" y="108890"/>
                    </a:cubicBezTo>
                    <a:cubicBezTo>
                      <a:pt x="217780" y="48714"/>
                      <a:pt x="169066" y="0"/>
                      <a:pt x="10889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7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802" name="직사각형 801">
              <a:extLst>
                <a:ext uri="{FF2B5EF4-FFF2-40B4-BE49-F238E27FC236}">
                  <a16:creationId xmlns:a16="http://schemas.microsoft.com/office/drawing/2014/main" id="{D67A13B0-46AA-4AFA-BFFD-1681FE26733A}"/>
                </a:ext>
              </a:extLst>
            </p:cNvPr>
            <p:cNvSpPr/>
            <p:nvPr/>
          </p:nvSpPr>
          <p:spPr>
            <a:xfrm>
              <a:off x="1405257" y="3884803"/>
              <a:ext cx="2167149" cy="23083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lvl="0">
                <a:defRPr/>
              </a:pP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abcdefg@gildong.com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05" name="그룹 804">
            <a:extLst>
              <a:ext uri="{FF2B5EF4-FFF2-40B4-BE49-F238E27FC236}">
                <a16:creationId xmlns:a16="http://schemas.microsoft.com/office/drawing/2014/main" id="{603284A9-736F-4593-B820-7DBFA6B7C9CD}"/>
              </a:ext>
            </a:extLst>
          </p:cNvPr>
          <p:cNvGrpSpPr/>
          <p:nvPr/>
        </p:nvGrpSpPr>
        <p:grpSpPr>
          <a:xfrm>
            <a:off x="6676891" y="4430718"/>
            <a:ext cx="2803825" cy="480050"/>
            <a:chOff x="1304082" y="4209215"/>
            <a:chExt cx="2803825" cy="480050"/>
          </a:xfrm>
        </p:grpSpPr>
        <p:sp>
          <p:nvSpPr>
            <p:cNvPr id="806" name="직사각형 805">
              <a:extLst>
                <a:ext uri="{FF2B5EF4-FFF2-40B4-BE49-F238E27FC236}">
                  <a16:creationId xmlns:a16="http://schemas.microsoft.com/office/drawing/2014/main" id="{000B513B-C38A-4B8A-8825-CFEAB4CE4D74}"/>
                </a:ext>
              </a:extLst>
            </p:cNvPr>
            <p:cNvSpPr/>
            <p:nvPr/>
          </p:nvSpPr>
          <p:spPr>
            <a:xfrm>
              <a:off x="1304082" y="4209215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그룹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807" name="그룹 806">
              <a:extLst>
                <a:ext uri="{FF2B5EF4-FFF2-40B4-BE49-F238E27FC236}">
                  <a16:creationId xmlns:a16="http://schemas.microsoft.com/office/drawing/2014/main" id="{FCEB3F26-BE81-42C0-A15C-22E03A350E73}"/>
                </a:ext>
              </a:extLst>
            </p:cNvPr>
            <p:cNvGrpSpPr/>
            <p:nvPr/>
          </p:nvGrpSpPr>
          <p:grpSpPr>
            <a:xfrm>
              <a:off x="1402838" y="4458433"/>
              <a:ext cx="2705069" cy="230832"/>
              <a:chOff x="6340621" y="2220585"/>
              <a:chExt cx="2705069" cy="230832"/>
            </a:xfrm>
          </p:grpSpPr>
          <p:sp>
            <p:nvSpPr>
              <p:cNvPr id="808" name="직사각형 807">
                <a:extLst>
                  <a:ext uri="{FF2B5EF4-FFF2-40B4-BE49-F238E27FC236}">
                    <a16:creationId xmlns:a16="http://schemas.microsoft.com/office/drawing/2014/main" id="{7BCEA225-0498-4A26-BCD9-CCC448A3DB80}"/>
                  </a:ext>
                </a:extLst>
              </p:cNvPr>
              <p:cNvSpPr/>
              <p:nvPr/>
            </p:nvSpPr>
            <p:spPr>
              <a:xfrm>
                <a:off x="6340621" y="2220585"/>
                <a:ext cx="2705069" cy="230832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txBody>
              <a:bodyPr wrap="none" anchor="ctr">
                <a:noAutofit/>
              </a:bodyPr>
              <a:lstStyle/>
              <a:p>
                <a:pPr lvl="0">
                  <a:defRPr/>
                </a:pPr>
                <a:r>
                  <a:rPr kumimoji="1" lang="ko-KR" altLang="en-US" sz="900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900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809" name="Chevron Down">
                <a:extLst>
                  <a:ext uri="{FF2B5EF4-FFF2-40B4-BE49-F238E27FC236}">
                    <a16:creationId xmlns:a16="http://schemas.microsoft.com/office/drawing/2014/main" id="{EAC829B1-D66E-4DF9-A176-A498142EC3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805366" y="2308361"/>
                <a:ext cx="145505" cy="76138"/>
              </a:xfrm>
              <a:custGeom>
                <a:avLst/>
                <a:gdLst>
                  <a:gd name="T0" fmla="*/ 594 w 594"/>
                  <a:gd name="T1" fmla="*/ 27 h 324"/>
                  <a:gd name="T2" fmla="*/ 566 w 594"/>
                  <a:gd name="T3" fmla="*/ 0 h 324"/>
                  <a:gd name="T4" fmla="*/ 297 w 594"/>
                  <a:gd name="T5" fmla="*/ 268 h 324"/>
                  <a:gd name="T6" fmla="*/ 28 w 594"/>
                  <a:gd name="T7" fmla="*/ 0 h 324"/>
                  <a:gd name="T8" fmla="*/ 0 w 594"/>
                  <a:gd name="T9" fmla="*/ 27 h 324"/>
                  <a:gd name="T10" fmla="*/ 297 w 594"/>
                  <a:gd name="T11" fmla="*/ 324 h 324"/>
                  <a:gd name="T12" fmla="*/ 594 w 594"/>
                  <a:gd name="T13" fmla="*/ 27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4" h="324">
                    <a:moveTo>
                      <a:pt x="594" y="27"/>
                    </a:moveTo>
                    <a:lnTo>
                      <a:pt x="566" y="0"/>
                    </a:lnTo>
                    <a:lnTo>
                      <a:pt x="297" y="268"/>
                    </a:lnTo>
                    <a:lnTo>
                      <a:pt x="28" y="0"/>
                    </a:lnTo>
                    <a:lnTo>
                      <a:pt x="0" y="27"/>
                    </a:lnTo>
                    <a:lnTo>
                      <a:pt x="297" y="324"/>
                    </a:lnTo>
                    <a:lnTo>
                      <a:pt x="594" y="27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810" name="그룹 809">
            <a:extLst>
              <a:ext uri="{FF2B5EF4-FFF2-40B4-BE49-F238E27FC236}">
                <a16:creationId xmlns:a16="http://schemas.microsoft.com/office/drawing/2014/main" id="{80C0DF83-9FFD-47BE-AD70-2D3F3C2C9942}"/>
              </a:ext>
            </a:extLst>
          </p:cNvPr>
          <p:cNvGrpSpPr/>
          <p:nvPr/>
        </p:nvGrpSpPr>
        <p:grpSpPr>
          <a:xfrm>
            <a:off x="6676891" y="5027065"/>
            <a:ext cx="2810236" cy="480525"/>
            <a:chOff x="1304082" y="1522810"/>
            <a:chExt cx="2810236" cy="480525"/>
          </a:xfrm>
        </p:grpSpPr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1C640489-F771-4FCF-890B-0A2CF91844FD}"/>
                </a:ext>
              </a:extLst>
            </p:cNvPr>
            <p:cNvSpPr/>
            <p:nvPr/>
          </p:nvSpPr>
          <p:spPr>
            <a:xfrm>
              <a:off x="1304082" y="1522810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웹사이트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B16E01CF-5FD0-4457-B16A-CCCAB0D7C403}"/>
                </a:ext>
              </a:extLst>
            </p:cNvPr>
            <p:cNvSpPr/>
            <p:nvPr/>
          </p:nvSpPr>
          <p:spPr>
            <a:xfrm>
              <a:off x="1402838" y="1772503"/>
              <a:ext cx="2711480" cy="23083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lvl="0">
                <a:defRPr/>
              </a:pP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gildong.com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27" name="그룹 826">
            <a:extLst>
              <a:ext uri="{FF2B5EF4-FFF2-40B4-BE49-F238E27FC236}">
                <a16:creationId xmlns:a16="http://schemas.microsoft.com/office/drawing/2014/main" id="{8F43FE38-CDA9-41C6-8A39-0586A5877438}"/>
              </a:ext>
            </a:extLst>
          </p:cNvPr>
          <p:cNvGrpSpPr/>
          <p:nvPr/>
        </p:nvGrpSpPr>
        <p:grpSpPr>
          <a:xfrm>
            <a:off x="6676891" y="5583654"/>
            <a:ext cx="2810236" cy="727391"/>
            <a:chOff x="1304082" y="1522810"/>
            <a:chExt cx="2810236" cy="727391"/>
          </a:xfrm>
        </p:grpSpPr>
        <p:sp>
          <p:nvSpPr>
            <p:cNvPr id="828" name="직사각형 827">
              <a:extLst>
                <a:ext uri="{FF2B5EF4-FFF2-40B4-BE49-F238E27FC236}">
                  <a16:creationId xmlns:a16="http://schemas.microsoft.com/office/drawing/2014/main" id="{C32A9F05-7890-4F2D-9994-932EA9099B01}"/>
                </a:ext>
              </a:extLst>
            </p:cNvPr>
            <p:cNvSpPr/>
            <p:nvPr/>
          </p:nvSpPr>
          <p:spPr>
            <a:xfrm>
              <a:off x="1304082" y="1522810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기타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829" name="직사각형 828">
              <a:extLst>
                <a:ext uri="{FF2B5EF4-FFF2-40B4-BE49-F238E27FC236}">
                  <a16:creationId xmlns:a16="http://schemas.microsoft.com/office/drawing/2014/main" id="{4C9DA922-1946-44BF-96BD-D3E617387513}"/>
                </a:ext>
              </a:extLst>
            </p:cNvPr>
            <p:cNvSpPr/>
            <p:nvPr/>
          </p:nvSpPr>
          <p:spPr>
            <a:xfrm>
              <a:off x="1402838" y="1772503"/>
              <a:ext cx="2711480" cy="47769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t">
              <a:noAutofit/>
            </a:bodyPr>
            <a:lstStyle/>
            <a:p>
              <a:pPr lvl="0">
                <a:defRPr/>
              </a:pPr>
              <a:r>
                <a:rPr kumimoji="1" lang="ko-KR" altLang="en-US" sz="900" kern="1200" dirty="0" err="1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길동닷컴의</a:t>
              </a: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VVIP </a:t>
              </a: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고객</a:t>
              </a:r>
            </a:p>
          </p:txBody>
        </p:sp>
      </p:grpSp>
      <p:sp>
        <p:nvSpPr>
          <p:cNvPr id="853" name="Input Field">
            <a:extLst>
              <a:ext uri="{FF2B5EF4-FFF2-40B4-BE49-F238E27FC236}">
                <a16:creationId xmlns:a16="http://schemas.microsoft.com/office/drawing/2014/main" id="{EDD3B62A-1354-4162-8C5F-E64C1DFA7D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99614" y="6404950"/>
            <a:ext cx="828000" cy="21600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54000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rPr>
              <a:t>수정</a:t>
            </a:r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grpSp>
        <p:nvGrpSpPr>
          <p:cNvPr id="858" name="Check Box">
            <a:extLst>
              <a:ext uri="{FF2B5EF4-FFF2-40B4-BE49-F238E27FC236}">
                <a16:creationId xmlns:a16="http://schemas.microsoft.com/office/drawing/2014/main" id="{5A84C34E-B076-4306-A237-0E7780C329EB}"/>
              </a:ext>
            </a:extLst>
          </p:cNvPr>
          <p:cNvGrpSpPr/>
          <p:nvPr/>
        </p:nvGrpSpPr>
        <p:grpSpPr>
          <a:xfrm>
            <a:off x="7970051" y="1355436"/>
            <a:ext cx="632614" cy="133350"/>
            <a:chOff x="539954" y="1515571"/>
            <a:chExt cx="632614" cy="133350"/>
          </a:xfrm>
        </p:grpSpPr>
        <p:sp>
          <p:nvSpPr>
            <p:cNvPr id="863" name="Box" descr="&lt;Tags&gt;&lt;SMARTRESIZEANCHORS&gt;None,None,Absolute,None&lt;/SMARTRESIZEANCHORS&gt;&lt;/Tags&gt;">
              <a:extLst>
                <a:ext uri="{FF2B5EF4-FFF2-40B4-BE49-F238E27FC236}">
                  <a16:creationId xmlns:a16="http://schemas.microsoft.com/office/drawing/2014/main" id="{09C145C9-6DDA-463D-84DA-8460535266F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9954" y="1515571"/>
              <a:ext cx="133350" cy="13335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82" name="Label" descr="&lt;Tags&gt;&lt;SMARTRESIZEANCHORS&gt;Relative,Relative,Absolute,Relative&lt;/SMARTRESIZEANCHORS&gt;&lt;/Tags&gt;">
              <a:extLst>
                <a:ext uri="{FF2B5EF4-FFF2-40B4-BE49-F238E27FC236}">
                  <a16:creationId xmlns:a16="http://schemas.microsoft.com/office/drawing/2014/main" id="{3B204BAB-2C42-4C55-8A98-C69D85621548}"/>
                </a:ext>
              </a:extLst>
            </p:cNvPr>
            <p:cNvSpPr txBox="1"/>
            <p:nvPr/>
          </p:nvSpPr>
          <p:spPr>
            <a:xfrm>
              <a:off x="736551" y="1516844"/>
              <a:ext cx="436017" cy="130805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즐겨찾기</a:t>
              </a: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886" name="Check Box">
            <a:extLst>
              <a:ext uri="{FF2B5EF4-FFF2-40B4-BE49-F238E27FC236}">
                <a16:creationId xmlns:a16="http://schemas.microsoft.com/office/drawing/2014/main" id="{4E02D429-68DA-4B1D-B987-65DE83E6A1FF}"/>
              </a:ext>
            </a:extLst>
          </p:cNvPr>
          <p:cNvGrpSpPr/>
          <p:nvPr/>
        </p:nvGrpSpPr>
        <p:grpSpPr>
          <a:xfrm>
            <a:off x="8714066" y="1355436"/>
            <a:ext cx="741618" cy="133350"/>
            <a:chOff x="539954" y="1515571"/>
            <a:chExt cx="741618" cy="133350"/>
          </a:xfrm>
        </p:grpSpPr>
        <p:sp>
          <p:nvSpPr>
            <p:cNvPr id="887" name="Box" descr="&lt;Tags&gt;&lt;SMARTRESIZEANCHORS&gt;None,None,Absolute,None&lt;/SMARTRESIZEANCHORS&gt;&lt;/Tags&gt;">
              <a:extLst>
                <a:ext uri="{FF2B5EF4-FFF2-40B4-BE49-F238E27FC236}">
                  <a16:creationId xmlns:a16="http://schemas.microsoft.com/office/drawing/2014/main" id="{4473A688-3373-413C-9232-91A57C7CA75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9954" y="1515571"/>
              <a:ext cx="133350" cy="13335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888" name="Label" descr="&lt;Tags&gt;&lt;SMARTRESIZEANCHORS&gt;Relative,Relative,Absolute,Relative&lt;/SMARTRESIZEANCHORS&gt;&lt;/Tags&gt;">
              <a:extLst>
                <a:ext uri="{FF2B5EF4-FFF2-40B4-BE49-F238E27FC236}">
                  <a16:creationId xmlns:a16="http://schemas.microsoft.com/office/drawing/2014/main" id="{C5E134FA-1503-4390-A05B-A4D990120B35}"/>
                </a:ext>
              </a:extLst>
            </p:cNvPr>
            <p:cNvSpPr txBox="1"/>
            <p:nvPr/>
          </p:nvSpPr>
          <p:spPr>
            <a:xfrm>
              <a:off x="736551" y="1516844"/>
              <a:ext cx="545021" cy="130805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블랙리스트</a:t>
              </a: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901" name="사각형: 둥근 모서리 900">
            <a:extLst>
              <a:ext uri="{FF2B5EF4-FFF2-40B4-BE49-F238E27FC236}">
                <a16:creationId xmlns:a16="http://schemas.microsoft.com/office/drawing/2014/main" id="{667D411B-F4B3-4796-AAC7-62E4A7309DC9}"/>
              </a:ext>
            </a:extLst>
          </p:cNvPr>
          <p:cNvSpPr/>
          <p:nvPr/>
        </p:nvSpPr>
        <p:spPr>
          <a:xfrm>
            <a:off x="6676435" y="960271"/>
            <a:ext cx="2866440" cy="346019"/>
          </a:xfrm>
          <a:prstGeom prst="roundRect">
            <a:avLst>
              <a:gd name="adj" fmla="val 22099"/>
            </a:avLst>
          </a:prstGeom>
          <a:noFill/>
          <a:ln>
            <a:noFill/>
          </a:ln>
        </p:spPr>
        <p:txBody>
          <a:bodyPr wrap="square" anchor="ctr">
            <a:noAutofit/>
          </a:bodyPr>
          <a:lstStyle/>
          <a:p>
            <a:pPr lvl="0" algn="ctr"/>
            <a:r>
              <a:rPr lang="ko-KR" altLang="en-US" sz="1050" b="1" dirty="0">
                <a:solidFill>
                  <a:schemeClr val="tx1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주소록 편집</a:t>
            </a:r>
            <a:endParaRPr lang="en-US" altLang="ko-KR" sz="900" b="1" dirty="0">
              <a:solidFill>
                <a:schemeClr val="tx1"/>
              </a:solidFill>
              <a:cs typeface="Segoe UI" panose="020B0502040204020203" pitchFamily="34" charset="0"/>
            </a:endParaRPr>
          </a:p>
        </p:txBody>
      </p:sp>
      <p:grpSp>
        <p:nvGrpSpPr>
          <p:cNvPr id="905" name="그룹 904">
            <a:extLst>
              <a:ext uri="{FF2B5EF4-FFF2-40B4-BE49-F238E27FC236}">
                <a16:creationId xmlns:a16="http://schemas.microsoft.com/office/drawing/2014/main" id="{559B5803-8650-4CEB-BC5A-14E37C2ED4D5}"/>
              </a:ext>
            </a:extLst>
          </p:cNvPr>
          <p:cNvGrpSpPr/>
          <p:nvPr/>
        </p:nvGrpSpPr>
        <p:grpSpPr>
          <a:xfrm flipH="1">
            <a:off x="6560147" y="3493262"/>
            <a:ext cx="204640" cy="612648"/>
            <a:chOff x="9382361" y="5352938"/>
            <a:chExt cx="612648" cy="612648"/>
          </a:xfrm>
        </p:grpSpPr>
        <p:sp>
          <p:nvSpPr>
            <p:cNvPr id="906" name="순서도: 지연 905">
              <a:extLst>
                <a:ext uri="{FF2B5EF4-FFF2-40B4-BE49-F238E27FC236}">
                  <a16:creationId xmlns:a16="http://schemas.microsoft.com/office/drawing/2014/main" id="{436C678A-DA0C-42A1-B276-557A58547F94}"/>
                </a:ext>
              </a:extLst>
            </p:cNvPr>
            <p:cNvSpPr/>
            <p:nvPr/>
          </p:nvSpPr>
          <p:spPr>
            <a:xfrm>
              <a:off x="9382361" y="5352938"/>
              <a:ext cx="612648" cy="612648"/>
            </a:xfrm>
            <a:prstGeom prst="flowChartDelay">
              <a:avLst/>
            </a:prstGeom>
            <a:solidFill>
              <a:schemeClr val="bg1">
                <a:lumMod val="5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907" name="그래픽 544" descr="오른쪽으로 향하는 당근">
              <a:extLst>
                <a:ext uri="{FF2B5EF4-FFF2-40B4-BE49-F238E27FC236}">
                  <a16:creationId xmlns:a16="http://schemas.microsoft.com/office/drawing/2014/main" id="{DF3A85AE-B551-4292-91EC-A6874F4F8796}"/>
                </a:ext>
              </a:extLst>
            </p:cNvPr>
            <p:cNvSpPr/>
            <p:nvPr/>
          </p:nvSpPr>
          <p:spPr>
            <a:xfrm flipH="1">
              <a:off x="9483518" y="5389514"/>
              <a:ext cx="309506" cy="538229"/>
            </a:xfrm>
            <a:custGeom>
              <a:avLst/>
              <a:gdLst>
                <a:gd name="connsiteX0" fmla="*/ 40424 w 309505"/>
                <a:gd name="connsiteY0" fmla="*/ 538229 h 538229"/>
                <a:gd name="connsiteX1" fmla="*/ 10 w 309505"/>
                <a:gd name="connsiteY1" fmla="*/ 497824 h 538229"/>
                <a:gd name="connsiteX2" fmla="*/ 228686 w 309505"/>
                <a:gd name="connsiteY2" fmla="*/ 269148 h 538229"/>
                <a:gd name="connsiteX3" fmla="*/ 0 w 309505"/>
                <a:gd name="connsiteY3" fmla="*/ 40405 h 538229"/>
                <a:gd name="connsiteX4" fmla="*/ 40415 w 309505"/>
                <a:gd name="connsiteY4" fmla="*/ 0 h 538229"/>
                <a:gd name="connsiteX5" fmla="*/ 309505 w 309505"/>
                <a:gd name="connsiteY5" fmla="*/ 269148 h 538229"/>
                <a:gd name="connsiteX6" fmla="*/ 40424 w 309505"/>
                <a:gd name="connsiteY6" fmla="*/ 538229 h 53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9505" h="538229">
                  <a:moveTo>
                    <a:pt x="40424" y="538229"/>
                  </a:moveTo>
                  <a:lnTo>
                    <a:pt x="10" y="497824"/>
                  </a:lnTo>
                  <a:lnTo>
                    <a:pt x="228686" y="269148"/>
                  </a:lnTo>
                  <a:lnTo>
                    <a:pt x="0" y="40405"/>
                  </a:lnTo>
                  <a:lnTo>
                    <a:pt x="40415" y="0"/>
                  </a:lnTo>
                  <a:lnTo>
                    <a:pt x="309505" y="269148"/>
                  </a:lnTo>
                  <a:lnTo>
                    <a:pt x="40424" y="538229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53976883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199;p25">
            <a:extLst>
              <a:ext uri="{FF2B5EF4-FFF2-40B4-BE49-F238E27FC236}">
                <a16:creationId xmlns:a16="http://schemas.microsoft.com/office/drawing/2014/main" id="{12BAEA98-D369-42E8-9F70-917B6DCFEC6A}"/>
              </a:ext>
            </a:extLst>
          </p:cNvPr>
          <p:cNvSpPr txBox="1"/>
          <p:nvPr/>
        </p:nvSpPr>
        <p:spPr>
          <a:xfrm>
            <a:off x="2890762" y="34394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전화 </a:t>
            </a: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통화 중 메모 목록 보기</a:t>
            </a:r>
          </a:p>
        </p:txBody>
      </p:sp>
      <p:sp>
        <p:nvSpPr>
          <p:cNvPr id="41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EBB3803-0214-40E2-8712-DCE0D842FCD1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3352" y="571499"/>
            <a:ext cx="9367998" cy="29746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50000"/>
              </a:lnSpc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67E4697D-CCC3-419B-B15B-E740361CEF5C}"/>
              </a:ext>
            </a:extLst>
          </p:cNvPr>
          <p:cNvSpPr/>
          <p:nvPr/>
        </p:nvSpPr>
        <p:spPr>
          <a:xfrm>
            <a:off x="225252" y="6438014"/>
            <a:ext cx="1169397" cy="254109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2020.06.11. PM 01.20</a:t>
            </a:r>
            <a:endParaRPr lang="en-US" altLang="ko-KR" sz="1200" dirty="0">
              <a:solidFill>
                <a:schemeClr val="tx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1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EFFFECC9-73C4-4992-9707-861B31102063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63351" y="891681"/>
            <a:ext cx="1293199" cy="581581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60" name="그룹 459">
            <a:extLst>
              <a:ext uri="{FF2B5EF4-FFF2-40B4-BE49-F238E27FC236}">
                <a16:creationId xmlns:a16="http://schemas.microsoft.com/office/drawing/2014/main" id="{41964500-C5B2-4898-B3FA-4D027E4A3B82}"/>
              </a:ext>
            </a:extLst>
          </p:cNvPr>
          <p:cNvGrpSpPr/>
          <p:nvPr/>
        </p:nvGrpSpPr>
        <p:grpSpPr>
          <a:xfrm>
            <a:off x="399720" y="1043438"/>
            <a:ext cx="820460" cy="559633"/>
            <a:chOff x="322193" y="1065608"/>
            <a:chExt cx="975514" cy="665395"/>
          </a:xfrm>
        </p:grpSpPr>
        <p:pic>
          <p:nvPicPr>
            <p:cNvPr id="461" name="Picture 2" descr="LG유플러스">
              <a:extLst>
                <a:ext uri="{FF2B5EF4-FFF2-40B4-BE49-F238E27FC236}">
                  <a16:creationId xmlns:a16="http://schemas.microsoft.com/office/drawing/2014/main" id="{6AF4CFDE-5335-47F0-8437-034B6435F7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2193" y="1065608"/>
              <a:ext cx="975514" cy="3088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62" name="직사각형 461">
              <a:extLst>
                <a:ext uri="{FF2B5EF4-FFF2-40B4-BE49-F238E27FC236}">
                  <a16:creationId xmlns:a16="http://schemas.microsoft.com/office/drawing/2014/main" id="{179592B2-5A63-4632-914D-942CE13EA770}"/>
                </a:ext>
              </a:extLst>
            </p:cNvPr>
            <p:cNvSpPr/>
            <p:nvPr/>
          </p:nvSpPr>
          <p:spPr>
            <a:xfrm>
              <a:off x="489679" y="1284707"/>
              <a:ext cx="640541" cy="446296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lnSpc>
                  <a:spcPct val="150000"/>
                </a:lnSpc>
              </a:pPr>
              <a:r>
                <a:rPr lang="en-US" altLang="ko-KR" b="1" dirty="0"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BIZ</a:t>
              </a:r>
              <a:endParaRPr lang="en-US" altLang="ko-KR" sz="1000" kern="1200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463" name="Settings">
            <a:extLst>
              <a:ext uri="{FF2B5EF4-FFF2-40B4-BE49-F238E27FC236}">
                <a16:creationId xmlns:a16="http://schemas.microsoft.com/office/drawing/2014/main" id="{468590C9-011F-494F-BB53-5D8DE29297E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3316" y="5991499"/>
            <a:ext cx="253268" cy="253268"/>
          </a:xfrm>
          <a:custGeom>
            <a:avLst/>
            <a:gdLst>
              <a:gd name="T0" fmla="*/ 570 w 1306"/>
              <a:gd name="T1" fmla="*/ 0 h 1306"/>
              <a:gd name="T2" fmla="*/ 538 w 1306"/>
              <a:gd name="T3" fmla="*/ 193 h 1306"/>
              <a:gd name="T4" fmla="*/ 409 w 1306"/>
              <a:gd name="T5" fmla="*/ 245 h 1306"/>
              <a:gd name="T6" fmla="*/ 249 w 1306"/>
              <a:gd name="T7" fmla="*/ 132 h 1306"/>
              <a:gd name="T8" fmla="*/ 134 w 1306"/>
              <a:gd name="T9" fmla="*/ 247 h 1306"/>
              <a:gd name="T10" fmla="*/ 246 w 1306"/>
              <a:gd name="T11" fmla="*/ 407 h 1306"/>
              <a:gd name="T12" fmla="*/ 192 w 1306"/>
              <a:gd name="T13" fmla="*/ 537 h 1306"/>
              <a:gd name="T14" fmla="*/ 0 w 1306"/>
              <a:gd name="T15" fmla="*/ 569 h 1306"/>
              <a:gd name="T16" fmla="*/ 0 w 1306"/>
              <a:gd name="T17" fmla="*/ 732 h 1306"/>
              <a:gd name="T18" fmla="*/ 192 w 1306"/>
              <a:gd name="T19" fmla="*/ 766 h 1306"/>
              <a:gd name="T20" fmla="*/ 246 w 1306"/>
              <a:gd name="T21" fmla="*/ 897 h 1306"/>
              <a:gd name="T22" fmla="*/ 132 w 1306"/>
              <a:gd name="T23" fmla="*/ 1056 h 1306"/>
              <a:gd name="T24" fmla="*/ 248 w 1306"/>
              <a:gd name="T25" fmla="*/ 1172 h 1306"/>
              <a:gd name="T26" fmla="*/ 407 w 1306"/>
              <a:gd name="T27" fmla="*/ 1060 h 1306"/>
              <a:gd name="T28" fmla="*/ 538 w 1306"/>
              <a:gd name="T29" fmla="*/ 1112 h 1306"/>
              <a:gd name="T30" fmla="*/ 570 w 1306"/>
              <a:gd name="T31" fmla="*/ 1306 h 1306"/>
              <a:gd name="T32" fmla="*/ 733 w 1306"/>
              <a:gd name="T33" fmla="*/ 1306 h 1306"/>
              <a:gd name="T34" fmla="*/ 767 w 1306"/>
              <a:gd name="T35" fmla="*/ 1112 h 1306"/>
              <a:gd name="T36" fmla="*/ 897 w 1306"/>
              <a:gd name="T37" fmla="*/ 1058 h 1306"/>
              <a:gd name="T38" fmla="*/ 1058 w 1306"/>
              <a:gd name="T39" fmla="*/ 1172 h 1306"/>
              <a:gd name="T40" fmla="*/ 1174 w 1306"/>
              <a:gd name="T41" fmla="*/ 1056 h 1306"/>
              <a:gd name="T42" fmla="*/ 1058 w 1306"/>
              <a:gd name="T43" fmla="*/ 897 h 1306"/>
              <a:gd name="T44" fmla="*/ 1111 w 1306"/>
              <a:gd name="T45" fmla="*/ 768 h 1306"/>
              <a:gd name="T46" fmla="*/ 1306 w 1306"/>
              <a:gd name="T47" fmla="*/ 732 h 1306"/>
              <a:gd name="T48" fmla="*/ 1306 w 1306"/>
              <a:gd name="T49" fmla="*/ 569 h 1306"/>
              <a:gd name="T50" fmla="*/ 1111 w 1306"/>
              <a:gd name="T51" fmla="*/ 537 h 1306"/>
              <a:gd name="T52" fmla="*/ 1058 w 1306"/>
              <a:gd name="T53" fmla="*/ 408 h 1306"/>
              <a:gd name="T54" fmla="*/ 1172 w 1306"/>
              <a:gd name="T55" fmla="*/ 247 h 1306"/>
              <a:gd name="T56" fmla="*/ 1055 w 1306"/>
              <a:gd name="T57" fmla="*/ 132 h 1306"/>
              <a:gd name="T58" fmla="*/ 896 w 1306"/>
              <a:gd name="T59" fmla="*/ 247 h 1306"/>
              <a:gd name="T60" fmla="*/ 767 w 1306"/>
              <a:gd name="T61" fmla="*/ 193 h 1306"/>
              <a:gd name="T62" fmla="*/ 733 w 1306"/>
              <a:gd name="T63" fmla="*/ 0 h 1306"/>
              <a:gd name="T64" fmla="*/ 570 w 1306"/>
              <a:gd name="T65" fmla="*/ 0 h 1306"/>
              <a:gd name="T66" fmla="*/ 653 w 1306"/>
              <a:gd name="T67" fmla="*/ 298 h 1306"/>
              <a:gd name="T68" fmla="*/ 1006 w 1306"/>
              <a:gd name="T69" fmla="*/ 653 h 1306"/>
              <a:gd name="T70" fmla="*/ 653 w 1306"/>
              <a:gd name="T71" fmla="*/ 1007 h 1306"/>
              <a:gd name="T72" fmla="*/ 299 w 1306"/>
              <a:gd name="T73" fmla="*/ 653 h 1306"/>
              <a:gd name="T74" fmla="*/ 653 w 1306"/>
              <a:gd name="T75" fmla="*/ 298 h 1306"/>
              <a:gd name="T76" fmla="*/ 653 w 1306"/>
              <a:gd name="T77" fmla="*/ 385 h 1306"/>
              <a:gd name="T78" fmla="*/ 385 w 1306"/>
              <a:gd name="T79" fmla="*/ 653 h 1306"/>
              <a:gd name="T80" fmla="*/ 653 w 1306"/>
              <a:gd name="T81" fmla="*/ 921 h 1306"/>
              <a:gd name="T82" fmla="*/ 919 w 1306"/>
              <a:gd name="T83" fmla="*/ 653 h 1306"/>
              <a:gd name="T84" fmla="*/ 653 w 1306"/>
              <a:gd name="T85" fmla="*/ 385 h 1306"/>
              <a:gd name="T86" fmla="*/ 651 w 1306"/>
              <a:gd name="T87" fmla="*/ 541 h 1306"/>
              <a:gd name="T88" fmla="*/ 763 w 1306"/>
              <a:gd name="T89" fmla="*/ 653 h 1306"/>
              <a:gd name="T90" fmla="*/ 651 w 1306"/>
              <a:gd name="T91" fmla="*/ 766 h 1306"/>
              <a:gd name="T92" fmla="*/ 538 w 1306"/>
              <a:gd name="T93" fmla="*/ 653 h 1306"/>
              <a:gd name="T94" fmla="*/ 651 w 1306"/>
              <a:gd name="T95" fmla="*/ 541 h 1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06" h="1306">
                <a:moveTo>
                  <a:pt x="570" y="0"/>
                </a:moveTo>
                <a:lnTo>
                  <a:pt x="538" y="193"/>
                </a:lnTo>
                <a:cubicBezTo>
                  <a:pt x="491" y="204"/>
                  <a:pt x="449" y="222"/>
                  <a:pt x="409" y="245"/>
                </a:cubicBezTo>
                <a:lnTo>
                  <a:pt x="249" y="132"/>
                </a:lnTo>
                <a:lnTo>
                  <a:pt x="134" y="247"/>
                </a:lnTo>
                <a:lnTo>
                  <a:pt x="246" y="407"/>
                </a:lnTo>
                <a:cubicBezTo>
                  <a:pt x="222" y="447"/>
                  <a:pt x="203" y="491"/>
                  <a:pt x="192" y="537"/>
                </a:cubicBezTo>
                <a:lnTo>
                  <a:pt x="0" y="569"/>
                </a:lnTo>
                <a:lnTo>
                  <a:pt x="0" y="732"/>
                </a:lnTo>
                <a:lnTo>
                  <a:pt x="192" y="766"/>
                </a:lnTo>
                <a:cubicBezTo>
                  <a:pt x="203" y="813"/>
                  <a:pt x="222" y="857"/>
                  <a:pt x="246" y="897"/>
                </a:cubicBezTo>
                <a:lnTo>
                  <a:pt x="132" y="1056"/>
                </a:lnTo>
                <a:lnTo>
                  <a:pt x="248" y="1172"/>
                </a:lnTo>
                <a:lnTo>
                  <a:pt x="407" y="1060"/>
                </a:lnTo>
                <a:cubicBezTo>
                  <a:pt x="447" y="1084"/>
                  <a:pt x="491" y="1101"/>
                  <a:pt x="538" y="1112"/>
                </a:cubicBezTo>
                <a:lnTo>
                  <a:pt x="570" y="1306"/>
                </a:lnTo>
                <a:lnTo>
                  <a:pt x="733" y="1306"/>
                </a:lnTo>
                <a:lnTo>
                  <a:pt x="767" y="1112"/>
                </a:lnTo>
                <a:cubicBezTo>
                  <a:pt x="813" y="1100"/>
                  <a:pt x="858" y="1082"/>
                  <a:pt x="897" y="1058"/>
                </a:cubicBezTo>
                <a:lnTo>
                  <a:pt x="1058" y="1172"/>
                </a:lnTo>
                <a:lnTo>
                  <a:pt x="1174" y="1056"/>
                </a:lnTo>
                <a:lnTo>
                  <a:pt x="1058" y="897"/>
                </a:lnTo>
                <a:cubicBezTo>
                  <a:pt x="1082" y="857"/>
                  <a:pt x="1100" y="814"/>
                  <a:pt x="1111" y="768"/>
                </a:cubicBezTo>
                <a:lnTo>
                  <a:pt x="1306" y="732"/>
                </a:lnTo>
                <a:lnTo>
                  <a:pt x="1306" y="569"/>
                </a:lnTo>
                <a:lnTo>
                  <a:pt x="1111" y="537"/>
                </a:lnTo>
                <a:cubicBezTo>
                  <a:pt x="1099" y="491"/>
                  <a:pt x="1082" y="448"/>
                  <a:pt x="1058" y="408"/>
                </a:cubicBezTo>
                <a:lnTo>
                  <a:pt x="1172" y="247"/>
                </a:lnTo>
                <a:lnTo>
                  <a:pt x="1055" y="132"/>
                </a:lnTo>
                <a:lnTo>
                  <a:pt x="896" y="247"/>
                </a:lnTo>
                <a:cubicBezTo>
                  <a:pt x="856" y="223"/>
                  <a:pt x="813" y="204"/>
                  <a:pt x="767" y="193"/>
                </a:cubicBezTo>
                <a:lnTo>
                  <a:pt x="733" y="0"/>
                </a:lnTo>
                <a:lnTo>
                  <a:pt x="570" y="0"/>
                </a:lnTo>
                <a:close/>
                <a:moveTo>
                  <a:pt x="653" y="298"/>
                </a:moveTo>
                <a:cubicBezTo>
                  <a:pt x="849" y="298"/>
                  <a:pt x="1006" y="457"/>
                  <a:pt x="1006" y="653"/>
                </a:cubicBezTo>
                <a:cubicBezTo>
                  <a:pt x="1006" y="848"/>
                  <a:pt x="849" y="1007"/>
                  <a:pt x="653" y="1007"/>
                </a:cubicBezTo>
                <a:cubicBezTo>
                  <a:pt x="457" y="1007"/>
                  <a:pt x="299" y="848"/>
                  <a:pt x="299" y="653"/>
                </a:cubicBezTo>
                <a:cubicBezTo>
                  <a:pt x="299" y="457"/>
                  <a:pt x="457" y="298"/>
                  <a:pt x="653" y="298"/>
                </a:cubicBezTo>
                <a:close/>
                <a:moveTo>
                  <a:pt x="653" y="385"/>
                </a:moveTo>
                <a:cubicBezTo>
                  <a:pt x="505" y="385"/>
                  <a:pt x="385" y="505"/>
                  <a:pt x="385" y="653"/>
                </a:cubicBezTo>
                <a:cubicBezTo>
                  <a:pt x="385" y="800"/>
                  <a:pt x="505" y="921"/>
                  <a:pt x="653" y="921"/>
                </a:cubicBezTo>
                <a:cubicBezTo>
                  <a:pt x="801" y="921"/>
                  <a:pt x="919" y="800"/>
                  <a:pt x="919" y="653"/>
                </a:cubicBezTo>
                <a:cubicBezTo>
                  <a:pt x="919" y="505"/>
                  <a:pt x="801" y="385"/>
                  <a:pt x="653" y="385"/>
                </a:cubicBezTo>
                <a:close/>
                <a:moveTo>
                  <a:pt x="651" y="541"/>
                </a:moveTo>
                <a:cubicBezTo>
                  <a:pt x="713" y="541"/>
                  <a:pt x="763" y="590"/>
                  <a:pt x="763" y="653"/>
                </a:cubicBezTo>
                <a:cubicBezTo>
                  <a:pt x="763" y="715"/>
                  <a:pt x="713" y="766"/>
                  <a:pt x="651" y="766"/>
                </a:cubicBezTo>
                <a:cubicBezTo>
                  <a:pt x="589" y="766"/>
                  <a:pt x="538" y="715"/>
                  <a:pt x="538" y="653"/>
                </a:cubicBezTo>
                <a:cubicBezTo>
                  <a:pt x="538" y="590"/>
                  <a:pt x="589" y="541"/>
                  <a:pt x="651" y="541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64" name="그룹 463">
            <a:extLst>
              <a:ext uri="{FF2B5EF4-FFF2-40B4-BE49-F238E27FC236}">
                <a16:creationId xmlns:a16="http://schemas.microsoft.com/office/drawing/2014/main" id="{3A6FD284-2A5C-48AB-8CB8-F660FB69860C}"/>
              </a:ext>
            </a:extLst>
          </p:cNvPr>
          <p:cNvGrpSpPr/>
          <p:nvPr/>
        </p:nvGrpSpPr>
        <p:grpSpPr>
          <a:xfrm>
            <a:off x="298523" y="1818162"/>
            <a:ext cx="1022855" cy="3269068"/>
            <a:chOff x="293254" y="1187748"/>
            <a:chExt cx="1022855" cy="3269068"/>
          </a:xfrm>
        </p:grpSpPr>
        <p:grpSp>
          <p:nvGrpSpPr>
            <p:cNvPr id="465" name="그룹 464">
              <a:extLst>
                <a:ext uri="{FF2B5EF4-FFF2-40B4-BE49-F238E27FC236}">
                  <a16:creationId xmlns:a16="http://schemas.microsoft.com/office/drawing/2014/main" id="{4E4F95C4-A283-4960-8464-01AC9EC0F6E8}"/>
                </a:ext>
              </a:extLst>
            </p:cNvPr>
            <p:cNvGrpSpPr/>
            <p:nvPr/>
          </p:nvGrpSpPr>
          <p:grpSpPr>
            <a:xfrm>
              <a:off x="293254" y="1187748"/>
              <a:ext cx="1022855" cy="426726"/>
              <a:chOff x="281894" y="1187748"/>
              <a:chExt cx="1022855" cy="426726"/>
            </a:xfrm>
          </p:grpSpPr>
          <p:sp>
            <p:nvSpPr>
              <p:cNvPr id="487" name="Oval 77">
                <a:extLst>
                  <a:ext uri="{FF2B5EF4-FFF2-40B4-BE49-F238E27FC236}">
                    <a16:creationId xmlns:a16="http://schemas.microsoft.com/office/drawing/2014/main" id="{3F71D7A7-50BA-4EBE-BAC4-97E302800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187748"/>
                <a:ext cx="426726" cy="42672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88" name="직사각형 487">
                <a:extLst>
                  <a:ext uri="{FF2B5EF4-FFF2-40B4-BE49-F238E27FC236}">
                    <a16:creationId xmlns:a16="http://schemas.microsoft.com/office/drawing/2014/main" id="{DB6DAE9F-1A1F-4719-9A19-8A29ED10F3BF}"/>
                  </a:ext>
                </a:extLst>
              </p:cNvPr>
              <p:cNvSpPr/>
              <p:nvPr/>
            </p:nvSpPr>
            <p:spPr>
              <a:xfrm>
                <a:off x="695490" y="1262612"/>
                <a:ext cx="609259" cy="276999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전화</a:t>
                </a:r>
                <a:endParaRPr kumimoji="1" lang="en-US" altLang="ko-KR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89" name="그래픽 87" descr="스피커폰">
                <a:extLst>
                  <a:ext uri="{FF2B5EF4-FFF2-40B4-BE49-F238E27FC236}">
                    <a16:creationId xmlns:a16="http://schemas.microsoft.com/office/drawing/2014/main" id="{96A1158B-7544-415E-A5D1-5C6E1517D0BF}"/>
                  </a:ext>
                </a:extLst>
              </p:cNvPr>
              <p:cNvGrpSpPr/>
              <p:nvPr/>
            </p:nvGrpSpPr>
            <p:grpSpPr>
              <a:xfrm>
                <a:off x="384311" y="1288311"/>
                <a:ext cx="221893" cy="216996"/>
                <a:chOff x="6293024" y="1697068"/>
                <a:chExt cx="427931" cy="418486"/>
              </a:xfrm>
              <a:solidFill>
                <a:srgbClr val="FFFFFF"/>
              </a:solidFill>
            </p:grpSpPr>
            <p:sp>
              <p:nvSpPr>
                <p:cNvPr id="490" name="자유형: 도형 489">
                  <a:extLst>
                    <a:ext uri="{FF2B5EF4-FFF2-40B4-BE49-F238E27FC236}">
                      <a16:creationId xmlns:a16="http://schemas.microsoft.com/office/drawing/2014/main" id="{3B8346F2-CC63-47F3-BAA4-C52E9BB3F86F}"/>
                    </a:ext>
                  </a:extLst>
                </p:cNvPr>
                <p:cNvSpPr/>
                <p:nvPr/>
              </p:nvSpPr>
              <p:spPr>
                <a:xfrm>
                  <a:off x="6293024" y="1758012"/>
                  <a:ext cx="356464" cy="357542"/>
                </a:xfrm>
                <a:custGeom>
                  <a:avLst/>
                  <a:gdLst>
                    <a:gd name="connsiteX0" fmla="*/ 289479 w 356464"/>
                    <a:gd name="connsiteY0" fmla="*/ 217999 h 357542"/>
                    <a:gd name="connsiteX1" fmla="*/ 262031 w 356464"/>
                    <a:gd name="connsiteY1" fmla="*/ 217756 h 357542"/>
                    <a:gd name="connsiteX2" fmla="*/ 261787 w 356464"/>
                    <a:gd name="connsiteY2" fmla="*/ 217999 h 357542"/>
                    <a:gd name="connsiteX3" fmla="*/ 228769 w 356464"/>
                    <a:gd name="connsiteY3" fmla="*/ 252395 h 357542"/>
                    <a:gd name="connsiteX4" fmla="*/ 215368 w 356464"/>
                    <a:gd name="connsiteY4" fmla="*/ 252395 h 357542"/>
                    <a:gd name="connsiteX5" fmla="*/ 104582 w 356464"/>
                    <a:gd name="connsiteY5" fmla="*/ 142057 h 357542"/>
                    <a:gd name="connsiteX6" fmla="*/ 104582 w 356464"/>
                    <a:gd name="connsiteY6" fmla="*/ 128656 h 357542"/>
                    <a:gd name="connsiteX7" fmla="*/ 138971 w 356464"/>
                    <a:gd name="connsiteY7" fmla="*/ 94702 h 357542"/>
                    <a:gd name="connsiteX8" fmla="*/ 139215 w 356464"/>
                    <a:gd name="connsiteY8" fmla="*/ 67254 h 357542"/>
                    <a:gd name="connsiteX9" fmla="*/ 138971 w 356464"/>
                    <a:gd name="connsiteY9" fmla="*/ 67011 h 357542"/>
                    <a:gd name="connsiteX10" fmla="*/ 77339 w 356464"/>
                    <a:gd name="connsiteY10" fmla="*/ 5807 h 357542"/>
                    <a:gd name="connsiteX11" fmla="*/ 63938 w 356464"/>
                    <a:gd name="connsiteY11" fmla="*/ 0 h 357542"/>
                    <a:gd name="connsiteX12" fmla="*/ 50095 w 356464"/>
                    <a:gd name="connsiteY12" fmla="*/ 5807 h 357542"/>
                    <a:gd name="connsiteX13" fmla="*/ 14810 w 356464"/>
                    <a:gd name="connsiteY13" fmla="*/ 41099 h 357542"/>
                    <a:gd name="connsiteX14" fmla="*/ 71 w 356464"/>
                    <a:gd name="connsiteY14" fmla="*/ 72818 h 357542"/>
                    <a:gd name="connsiteX15" fmla="*/ 10347 w 356464"/>
                    <a:gd name="connsiteY15" fmla="*/ 130891 h 357542"/>
                    <a:gd name="connsiteX16" fmla="*/ 37143 w 356464"/>
                    <a:gd name="connsiteY16" fmla="*/ 177797 h 357542"/>
                    <a:gd name="connsiteX17" fmla="*/ 173360 w 356464"/>
                    <a:gd name="connsiteY17" fmla="*/ 318509 h 357542"/>
                    <a:gd name="connsiteX18" fmla="*/ 201487 w 356464"/>
                    <a:gd name="connsiteY18" fmla="*/ 336379 h 357542"/>
                    <a:gd name="connsiteX19" fmla="*/ 272941 w 356464"/>
                    <a:gd name="connsiteY19" fmla="*/ 357374 h 357542"/>
                    <a:gd name="connsiteX20" fmla="*/ 277228 w 356464"/>
                    <a:gd name="connsiteY20" fmla="*/ 357543 h 357542"/>
                    <a:gd name="connsiteX21" fmla="*/ 318496 w 356464"/>
                    <a:gd name="connsiteY21" fmla="*/ 339504 h 357542"/>
                    <a:gd name="connsiteX22" fmla="*/ 350650 w 356464"/>
                    <a:gd name="connsiteY22" fmla="*/ 307343 h 357542"/>
                    <a:gd name="connsiteX23" fmla="*/ 356457 w 356464"/>
                    <a:gd name="connsiteY23" fmla="*/ 293494 h 357542"/>
                    <a:gd name="connsiteX24" fmla="*/ 351098 w 356464"/>
                    <a:gd name="connsiteY24" fmla="*/ 279645 h 357542"/>
                    <a:gd name="connsiteX25" fmla="*/ 59280 w 356464"/>
                    <a:gd name="connsiteY25" fmla="*/ 14992 h 357542"/>
                    <a:gd name="connsiteX26" fmla="*/ 63938 w 356464"/>
                    <a:gd name="connsiteY26" fmla="*/ 12992 h 357542"/>
                    <a:gd name="connsiteX27" fmla="*/ 68186 w 356464"/>
                    <a:gd name="connsiteY27" fmla="*/ 15025 h 357542"/>
                    <a:gd name="connsiteX28" fmla="*/ 129779 w 356464"/>
                    <a:gd name="connsiteY28" fmla="*/ 76189 h 357542"/>
                    <a:gd name="connsiteX29" fmla="*/ 130029 w 356464"/>
                    <a:gd name="connsiteY29" fmla="*/ 85271 h 357542"/>
                    <a:gd name="connsiteX30" fmla="*/ 129844 w 356464"/>
                    <a:gd name="connsiteY30" fmla="*/ 85459 h 357542"/>
                    <a:gd name="connsiteX31" fmla="*/ 118691 w 356464"/>
                    <a:gd name="connsiteY31" fmla="*/ 96502 h 357542"/>
                    <a:gd name="connsiteX32" fmla="*/ 48250 w 356464"/>
                    <a:gd name="connsiteY32" fmla="*/ 26035 h 357542"/>
                    <a:gd name="connsiteX33" fmla="*/ 309317 w 356464"/>
                    <a:gd name="connsiteY33" fmla="*/ 330319 h 357542"/>
                    <a:gd name="connsiteX34" fmla="*/ 309148 w 356464"/>
                    <a:gd name="connsiteY34" fmla="*/ 330487 h 357542"/>
                    <a:gd name="connsiteX35" fmla="*/ 308979 w 356464"/>
                    <a:gd name="connsiteY35" fmla="*/ 330663 h 357542"/>
                    <a:gd name="connsiteX36" fmla="*/ 277234 w 356464"/>
                    <a:gd name="connsiteY36" fmla="*/ 344551 h 357542"/>
                    <a:gd name="connsiteX37" fmla="*/ 273857 w 356464"/>
                    <a:gd name="connsiteY37" fmla="*/ 344415 h 357542"/>
                    <a:gd name="connsiteX38" fmla="*/ 207508 w 356464"/>
                    <a:gd name="connsiteY38" fmla="*/ 324862 h 357542"/>
                    <a:gd name="connsiteX39" fmla="*/ 181148 w 356464"/>
                    <a:gd name="connsiteY39" fmla="*/ 308116 h 357542"/>
                    <a:gd name="connsiteX40" fmla="*/ 181005 w 356464"/>
                    <a:gd name="connsiteY40" fmla="*/ 308012 h 357542"/>
                    <a:gd name="connsiteX41" fmla="*/ 180862 w 356464"/>
                    <a:gd name="connsiteY41" fmla="*/ 307908 h 357542"/>
                    <a:gd name="connsiteX42" fmla="*/ 47802 w 356464"/>
                    <a:gd name="connsiteY42" fmla="*/ 170366 h 357542"/>
                    <a:gd name="connsiteX43" fmla="*/ 22469 w 356464"/>
                    <a:gd name="connsiteY43" fmla="*/ 126116 h 357542"/>
                    <a:gd name="connsiteX44" fmla="*/ 13069 w 356464"/>
                    <a:gd name="connsiteY44" fmla="*/ 73682 h 357542"/>
                    <a:gd name="connsiteX45" fmla="*/ 13069 w 356464"/>
                    <a:gd name="connsiteY45" fmla="*/ 73487 h 357542"/>
                    <a:gd name="connsiteX46" fmla="*/ 13069 w 356464"/>
                    <a:gd name="connsiteY46" fmla="*/ 73299 h 357542"/>
                    <a:gd name="connsiteX47" fmla="*/ 23774 w 356464"/>
                    <a:gd name="connsiteY47" fmla="*/ 50518 h 357542"/>
                    <a:gd name="connsiteX48" fmla="*/ 23898 w 356464"/>
                    <a:gd name="connsiteY48" fmla="*/ 50401 h 357542"/>
                    <a:gd name="connsiteX49" fmla="*/ 24015 w 356464"/>
                    <a:gd name="connsiteY49" fmla="*/ 50284 h 357542"/>
                    <a:gd name="connsiteX50" fmla="*/ 39091 w 356464"/>
                    <a:gd name="connsiteY50" fmla="*/ 35214 h 357542"/>
                    <a:gd name="connsiteX51" fmla="*/ 109447 w 356464"/>
                    <a:gd name="connsiteY51" fmla="*/ 105596 h 357542"/>
                    <a:gd name="connsiteX52" fmla="*/ 95391 w 356464"/>
                    <a:gd name="connsiteY52" fmla="*/ 119471 h 357542"/>
                    <a:gd name="connsiteX53" fmla="*/ 95391 w 356464"/>
                    <a:gd name="connsiteY53" fmla="*/ 151262 h 357542"/>
                    <a:gd name="connsiteX54" fmla="*/ 206151 w 356464"/>
                    <a:gd name="connsiteY54" fmla="*/ 261580 h 357542"/>
                    <a:gd name="connsiteX55" fmla="*/ 238110 w 356464"/>
                    <a:gd name="connsiteY55" fmla="*/ 261398 h 357542"/>
                    <a:gd name="connsiteX56" fmla="*/ 251407 w 356464"/>
                    <a:gd name="connsiteY56" fmla="*/ 247555 h 357542"/>
                    <a:gd name="connsiteX57" fmla="*/ 321744 w 356464"/>
                    <a:gd name="connsiteY57" fmla="*/ 317899 h 357542"/>
                    <a:gd name="connsiteX58" fmla="*/ 341471 w 356464"/>
                    <a:gd name="connsiteY58" fmla="*/ 298158 h 357542"/>
                    <a:gd name="connsiteX59" fmla="*/ 330929 w 356464"/>
                    <a:gd name="connsiteY59" fmla="*/ 308688 h 357542"/>
                    <a:gd name="connsiteX60" fmla="*/ 260404 w 356464"/>
                    <a:gd name="connsiteY60" fmla="*/ 238188 h 357542"/>
                    <a:gd name="connsiteX61" fmla="*/ 270992 w 356464"/>
                    <a:gd name="connsiteY61" fmla="*/ 227185 h 357542"/>
                    <a:gd name="connsiteX62" fmla="*/ 280074 w 356464"/>
                    <a:gd name="connsiteY62" fmla="*/ 226952 h 357542"/>
                    <a:gd name="connsiteX63" fmla="*/ 280307 w 356464"/>
                    <a:gd name="connsiteY63" fmla="*/ 227185 h 357542"/>
                    <a:gd name="connsiteX64" fmla="*/ 341939 w 356464"/>
                    <a:gd name="connsiteY64" fmla="*/ 288836 h 357542"/>
                    <a:gd name="connsiteX65" fmla="*/ 341491 w 356464"/>
                    <a:gd name="connsiteY65" fmla="*/ 298158 h 357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356464" h="357542">
                      <a:moveTo>
                        <a:pt x="289479" y="217999"/>
                      </a:moveTo>
                      <a:cubicBezTo>
                        <a:pt x="281967" y="210353"/>
                        <a:pt x="269678" y="210243"/>
                        <a:pt x="262031" y="217756"/>
                      </a:cubicBezTo>
                      <a:cubicBezTo>
                        <a:pt x="261949" y="217836"/>
                        <a:pt x="261868" y="217918"/>
                        <a:pt x="261787" y="217999"/>
                      </a:cubicBezTo>
                      <a:lnTo>
                        <a:pt x="228769" y="252395"/>
                      </a:lnTo>
                      <a:cubicBezTo>
                        <a:pt x="225018" y="255971"/>
                        <a:pt x="219120" y="255971"/>
                        <a:pt x="215368" y="252395"/>
                      </a:cubicBezTo>
                      <a:lnTo>
                        <a:pt x="104582" y="142057"/>
                      </a:lnTo>
                      <a:cubicBezTo>
                        <a:pt x="101006" y="138306"/>
                        <a:pt x="101006" y="132407"/>
                        <a:pt x="104582" y="128656"/>
                      </a:cubicBezTo>
                      <a:lnTo>
                        <a:pt x="138971" y="94702"/>
                      </a:lnTo>
                      <a:cubicBezTo>
                        <a:pt x="146618" y="87190"/>
                        <a:pt x="146727" y="74901"/>
                        <a:pt x="139215" y="67254"/>
                      </a:cubicBezTo>
                      <a:cubicBezTo>
                        <a:pt x="139134" y="67173"/>
                        <a:pt x="139053" y="67091"/>
                        <a:pt x="138971" y="67011"/>
                      </a:cubicBezTo>
                      <a:lnTo>
                        <a:pt x="77339" y="5807"/>
                      </a:lnTo>
                      <a:cubicBezTo>
                        <a:pt x="73801" y="2197"/>
                        <a:pt x="68992" y="112"/>
                        <a:pt x="63938" y="0"/>
                      </a:cubicBezTo>
                      <a:cubicBezTo>
                        <a:pt x="58754" y="108"/>
                        <a:pt x="53804" y="2184"/>
                        <a:pt x="50095" y="5807"/>
                      </a:cubicBezTo>
                      <a:lnTo>
                        <a:pt x="14810" y="41099"/>
                      </a:lnTo>
                      <a:cubicBezTo>
                        <a:pt x="5917" y="49322"/>
                        <a:pt x="621" y="60718"/>
                        <a:pt x="71" y="72818"/>
                      </a:cubicBezTo>
                      <a:cubicBezTo>
                        <a:pt x="-553" y="92678"/>
                        <a:pt x="2945" y="112451"/>
                        <a:pt x="10347" y="130891"/>
                      </a:cubicBezTo>
                      <a:cubicBezTo>
                        <a:pt x="17695" y="147379"/>
                        <a:pt x="26672" y="163092"/>
                        <a:pt x="37143" y="177797"/>
                      </a:cubicBezTo>
                      <a:cubicBezTo>
                        <a:pt x="73544" y="232650"/>
                        <a:pt x="119717" y="280346"/>
                        <a:pt x="173360" y="318509"/>
                      </a:cubicBezTo>
                      <a:cubicBezTo>
                        <a:pt x="182290" y="325139"/>
                        <a:pt x="191690" y="331112"/>
                        <a:pt x="201487" y="336379"/>
                      </a:cubicBezTo>
                      <a:cubicBezTo>
                        <a:pt x="223676" y="348049"/>
                        <a:pt x="247965" y="355186"/>
                        <a:pt x="272941" y="357374"/>
                      </a:cubicBezTo>
                      <a:cubicBezTo>
                        <a:pt x="274370" y="357491"/>
                        <a:pt x="275805" y="357543"/>
                        <a:pt x="277228" y="357543"/>
                      </a:cubicBezTo>
                      <a:cubicBezTo>
                        <a:pt x="292886" y="357493"/>
                        <a:pt x="307825" y="350964"/>
                        <a:pt x="318496" y="339504"/>
                      </a:cubicBezTo>
                      <a:lnTo>
                        <a:pt x="350650" y="307343"/>
                      </a:lnTo>
                      <a:cubicBezTo>
                        <a:pt x="354347" y="303681"/>
                        <a:pt x="356436" y="298698"/>
                        <a:pt x="356457" y="293494"/>
                      </a:cubicBezTo>
                      <a:cubicBezTo>
                        <a:pt x="356598" y="288346"/>
                        <a:pt x="354668" y="283357"/>
                        <a:pt x="351098" y="279645"/>
                      </a:cubicBezTo>
                      <a:close/>
                      <a:moveTo>
                        <a:pt x="59280" y="14992"/>
                      </a:moveTo>
                      <a:cubicBezTo>
                        <a:pt x="60553" y="13806"/>
                        <a:pt x="62200" y="13098"/>
                        <a:pt x="63938" y="12992"/>
                      </a:cubicBezTo>
                      <a:cubicBezTo>
                        <a:pt x="65557" y="13118"/>
                        <a:pt x="67072" y="13843"/>
                        <a:pt x="68186" y="15025"/>
                      </a:cubicBezTo>
                      <a:lnTo>
                        <a:pt x="129779" y="76189"/>
                      </a:lnTo>
                      <a:cubicBezTo>
                        <a:pt x="132356" y="78629"/>
                        <a:pt x="132468" y="82694"/>
                        <a:pt x="130029" y="85271"/>
                      </a:cubicBezTo>
                      <a:cubicBezTo>
                        <a:pt x="129969" y="85335"/>
                        <a:pt x="129907" y="85398"/>
                        <a:pt x="129844" y="85459"/>
                      </a:cubicBezTo>
                      <a:lnTo>
                        <a:pt x="118691" y="96502"/>
                      </a:lnTo>
                      <a:lnTo>
                        <a:pt x="48250" y="26035"/>
                      </a:lnTo>
                      <a:close/>
                      <a:moveTo>
                        <a:pt x="309317" y="330319"/>
                      </a:moveTo>
                      <a:lnTo>
                        <a:pt x="309148" y="330487"/>
                      </a:lnTo>
                      <a:lnTo>
                        <a:pt x="308979" y="330663"/>
                      </a:lnTo>
                      <a:cubicBezTo>
                        <a:pt x="300781" y="339493"/>
                        <a:pt x="289284" y="344523"/>
                        <a:pt x="277234" y="344551"/>
                      </a:cubicBezTo>
                      <a:cubicBezTo>
                        <a:pt x="276150" y="344551"/>
                        <a:pt x="275058" y="344512"/>
                        <a:pt x="273857" y="344415"/>
                      </a:cubicBezTo>
                      <a:cubicBezTo>
                        <a:pt x="250661" y="342370"/>
                        <a:pt x="228106" y="335722"/>
                        <a:pt x="207508" y="324862"/>
                      </a:cubicBezTo>
                      <a:cubicBezTo>
                        <a:pt x="198330" y="319921"/>
                        <a:pt x="189521" y="314325"/>
                        <a:pt x="181148" y="308116"/>
                      </a:cubicBezTo>
                      <a:lnTo>
                        <a:pt x="181005" y="308012"/>
                      </a:lnTo>
                      <a:lnTo>
                        <a:pt x="180862" y="307908"/>
                      </a:lnTo>
                      <a:cubicBezTo>
                        <a:pt x="128426" y="270636"/>
                        <a:pt x="83317" y="224007"/>
                        <a:pt x="47802" y="170366"/>
                      </a:cubicBezTo>
                      <a:cubicBezTo>
                        <a:pt x="37910" y="156493"/>
                        <a:pt x="29424" y="141670"/>
                        <a:pt x="22469" y="126116"/>
                      </a:cubicBezTo>
                      <a:cubicBezTo>
                        <a:pt x="15835" y="109450"/>
                        <a:pt x="12638" y="91615"/>
                        <a:pt x="13069" y="73682"/>
                      </a:cubicBezTo>
                      <a:lnTo>
                        <a:pt x="13069" y="73487"/>
                      </a:lnTo>
                      <a:lnTo>
                        <a:pt x="13069" y="73299"/>
                      </a:lnTo>
                      <a:cubicBezTo>
                        <a:pt x="13509" y="64594"/>
                        <a:pt x="17354" y="56412"/>
                        <a:pt x="23774" y="50518"/>
                      </a:cubicBezTo>
                      <a:lnTo>
                        <a:pt x="23898" y="50401"/>
                      </a:lnTo>
                      <a:lnTo>
                        <a:pt x="24015" y="50284"/>
                      </a:lnTo>
                      <a:lnTo>
                        <a:pt x="39091" y="35214"/>
                      </a:lnTo>
                      <a:lnTo>
                        <a:pt x="109447" y="105596"/>
                      </a:lnTo>
                      <a:lnTo>
                        <a:pt x="95391" y="119471"/>
                      </a:lnTo>
                      <a:cubicBezTo>
                        <a:pt x="86750" y="128307"/>
                        <a:pt x="86750" y="142426"/>
                        <a:pt x="95391" y="151262"/>
                      </a:cubicBezTo>
                      <a:lnTo>
                        <a:pt x="206151" y="261580"/>
                      </a:lnTo>
                      <a:cubicBezTo>
                        <a:pt x="215048" y="270302"/>
                        <a:pt x="229313" y="270221"/>
                        <a:pt x="238110" y="261398"/>
                      </a:cubicBezTo>
                      <a:lnTo>
                        <a:pt x="251407" y="247555"/>
                      </a:lnTo>
                      <a:lnTo>
                        <a:pt x="321744" y="317899"/>
                      </a:lnTo>
                      <a:close/>
                      <a:moveTo>
                        <a:pt x="341471" y="298158"/>
                      </a:moveTo>
                      <a:lnTo>
                        <a:pt x="330929" y="308688"/>
                      </a:lnTo>
                      <a:lnTo>
                        <a:pt x="260404" y="238188"/>
                      </a:lnTo>
                      <a:lnTo>
                        <a:pt x="270992" y="227185"/>
                      </a:lnTo>
                      <a:cubicBezTo>
                        <a:pt x="273436" y="224612"/>
                        <a:pt x="277502" y="224508"/>
                        <a:pt x="280074" y="226952"/>
                      </a:cubicBezTo>
                      <a:cubicBezTo>
                        <a:pt x="280154" y="227027"/>
                        <a:pt x="280231" y="227105"/>
                        <a:pt x="280307" y="227185"/>
                      </a:cubicBezTo>
                      <a:lnTo>
                        <a:pt x="341939" y="288836"/>
                      </a:lnTo>
                      <a:cubicBezTo>
                        <a:pt x="344175" y="291607"/>
                        <a:pt x="343982" y="295613"/>
                        <a:pt x="341491" y="29815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  <p:sp>
              <p:nvSpPr>
                <p:cNvPr id="491" name="자유형: 도형 490">
                  <a:extLst>
                    <a:ext uri="{FF2B5EF4-FFF2-40B4-BE49-F238E27FC236}">
                      <a16:creationId xmlns:a16="http://schemas.microsoft.com/office/drawing/2014/main" id="{700F98A5-7AC6-4E29-B413-87E8BCD1081B}"/>
                    </a:ext>
                  </a:extLst>
                </p:cNvPr>
                <p:cNvSpPr/>
                <p:nvPr/>
              </p:nvSpPr>
              <p:spPr>
                <a:xfrm>
                  <a:off x="6499902" y="1697068"/>
                  <a:ext cx="221053" cy="221059"/>
                </a:xfrm>
                <a:custGeom>
                  <a:avLst/>
                  <a:gdLst>
                    <a:gd name="connsiteX0" fmla="*/ 157653 w 221053"/>
                    <a:gd name="connsiteY0" fmla="*/ 63399 h 221059"/>
                    <a:gd name="connsiteX1" fmla="*/ 0 w 221053"/>
                    <a:gd name="connsiteY1" fmla="*/ 65 h 221059"/>
                    <a:gd name="connsiteX2" fmla="*/ 266 w 221053"/>
                    <a:gd name="connsiteY2" fmla="*/ 13057 h 221059"/>
                    <a:gd name="connsiteX3" fmla="*/ 207996 w 221053"/>
                    <a:gd name="connsiteY3" fmla="*/ 212053 h 221059"/>
                    <a:gd name="connsiteX4" fmla="*/ 207996 w 221053"/>
                    <a:gd name="connsiteY4" fmla="*/ 220793 h 221059"/>
                    <a:gd name="connsiteX5" fmla="*/ 220988 w 221053"/>
                    <a:gd name="connsiteY5" fmla="*/ 221059 h 221059"/>
                    <a:gd name="connsiteX6" fmla="*/ 157653 w 221053"/>
                    <a:gd name="connsiteY6" fmla="*/ 63399 h 221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1053" h="221059">
                      <a:moveTo>
                        <a:pt x="157653" y="63399"/>
                      </a:moveTo>
                      <a:cubicBezTo>
                        <a:pt x="116041" y="21516"/>
                        <a:pt x="59022" y="-1389"/>
                        <a:pt x="0" y="65"/>
                      </a:cubicBezTo>
                      <a:lnTo>
                        <a:pt x="266" y="13057"/>
                      </a:lnTo>
                      <a:cubicBezTo>
                        <a:pt x="112581" y="10645"/>
                        <a:pt x="205585" y="99739"/>
                        <a:pt x="207996" y="212053"/>
                      </a:cubicBezTo>
                      <a:cubicBezTo>
                        <a:pt x="208058" y="214966"/>
                        <a:pt x="208058" y="217880"/>
                        <a:pt x="207996" y="220793"/>
                      </a:cubicBezTo>
                      <a:lnTo>
                        <a:pt x="220988" y="221059"/>
                      </a:lnTo>
                      <a:cubicBezTo>
                        <a:pt x="222450" y="162034"/>
                        <a:pt x="199543" y="105010"/>
                        <a:pt x="157653" y="6339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  <p:sp>
              <p:nvSpPr>
                <p:cNvPr id="492" name="자유형: 도형 491">
                  <a:extLst>
                    <a:ext uri="{FF2B5EF4-FFF2-40B4-BE49-F238E27FC236}">
                      <a16:creationId xmlns:a16="http://schemas.microsoft.com/office/drawing/2014/main" id="{A979A147-2BD8-4C6E-9A4D-7E6F5EA8F565}"/>
                    </a:ext>
                  </a:extLst>
                </p:cNvPr>
                <p:cNvSpPr/>
                <p:nvPr/>
              </p:nvSpPr>
              <p:spPr>
                <a:xfrm>
                  <a:off x="6499850" y="1765033"/>
                  <a:ext cx="153160" cy="153152"/>
                </a:xfrm>
                <a:custGeom>
                  <a:avLst/>
                  <a:gdLst>
                    <a:gd name="connsiteX0" fmla="*/ 0 w 153160"/>
                    <a:gd name="connsiteY0" fmla="*/ 73 h 153152"/>
                    <a:gd name="connsiteX1" fmla="*/ 396 w 153160"/>
                    <a:gd name="connsiteY1" fmla="*/ 13064 h 153152"/>
                    <a:gd name="connsiteX2" fmla="*/ 140095 w 153160"/>
                    <a:gd name="connsiteY2" fmla="*/ 144263 h 153152"/>
                    <a:gd name="connsiteX3" fmla="*/ 140095 w 153160"/>
                    <a:gd name="connsiteY3" fmla="*/ 152757 h 153152"/>
                    <a:gd name="connsiteX4" fmla="*/ 153087 w 153160"/>
                    <a:gd name="connsiteY4" fmla="*/ 153153 h 153152"/>
                    <a:gd name="connsiteX5" fmla="*/ 9271 w 153160"/>
                    <a:gd name="connsiteY5" fmla="*/ 73 h 153152"/>
                    <a:gd name="connsiteX6" fmla="*/ 0 w 153160"/>
                    <a:gd name="connsiteY6" fmla="*/ 73 h 153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160" h="153152">
                      <a:moveTo>
                        <a:pt x="0" y="73"/>
                      </a:moveTo>
                      <a:lnTo>
                        <a:pt x="396" y="13064"/>
                      </a:lnTo>
                      <a:cubicBezTo>
                        <a:pt x="75203" y="10717"/>
                        <a:pt x="137748" y="69457"/>
                        <a:pt x="140095" y="144263"/>
                      </a:cubicBezTo>
                      <a:cubicBezTo>
                        <a:pt x="140184" y="147094"/>
                        <a:pt x="140184" y="149926"/>
                        <a:pt x="140095" y="152757"/>
                      </a:cubicBezTo>
                      <a:lnTo>
                        <a:pt x="153087" y="153153"/>
                      </a:lnTo>
                      <a:cubicBezTo>
                        <a:pt x="155645" y="71167"/>
                        <a:pt x="91257" y="2631"/>
                        <a:pt x="9271" y="73"/>
                      </a:cubicBezTo>
                      <a:cubicBezTo>
                        <a:pt x="6181" y="-24"/>
                        <a:pt x="3089" y="-24"/>
                        <a:pt x="0" y="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  <p:sp>
              <p:nvSpPr>
                <p:cNvPr id="493" name="자유형: 도형 492">
                  <a:extLst>
                    <a:ext uri="{FF2B5EF4-FFF2-40B4-BE49-F238E27FC236}">
                      <a16:creationId xmlns:a16="http://schemas.microsoft.com/office/drawing/2014/main" id="{06F377DA-D7A8-4ADD-AFCF-F5252EC16216}"/>
                    </a:ext>
                  </a:extLst>
                </p:cNvPr>
                <p:cNvSpPr/>
                <p:nvPr/>
              </p:nvSpPr>
              <p:spPr>
                <a:xfrm>
                  <a:off x="6499668" y="1833038"/>
                  <a:ext cx="85326" cy="85329"/>
                </a:xfrm>
                <a:custGeom>
                  <a:avLst/>
                  <a:gdLst>
                    <a:gd name="connsiteX0" fmla="*/ 85173 w 85326"/>
                    <a:gd name="connsiteY0" fmla="*/ 85330 h 85329"/>
                    <a:gd name="connsiteX1" fmla="*/ 9830 w 85326"/>
                    <a:gd name="connsiteY1" fmla="*/ 151 h 85329"/>
                    <a:gd name="connsiteX2" fmla="*/ 0 w 85326"/>
                    <a:gd name="connsiteY2" fmla="*/ 150 h 85329"/>
                    <a:gd name="connsiteX3" fmla="*/ 760 w 85326"/>
                    <a:gd name="connsiteY3" fmla="*/ 13142 h 85329"/>
                    <a:gd name="connsiteX4" fmla="*/ 72214 w 85326"/>
                    <a:gd name="connsiteY4" fmla="*/ 76284 h 85329"/>
                    <a:gd name="connsiteX5" fmla="*/ 72214 w 85326"/>
                    <a:gd name="connsiteY5" fmla="*/ 84596 h 85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326" h="85329">
                      <a:moveTo>
                        <a:pt x="85173" y="85330"/>
                      </a:moveTo>
                      <a:cubicBezTo>
                        <a:pt x="87889" y="41003"/>
                        <a:pt x="54157" y="2867"/>
                        <a:pt x="9830" y="151"/>
                      </a:cubicBezTo>
                      <a:cubicBezTo>
                        <a:pt x="6556" y="-50"/>
                        <a:pt x="3274" y="-50"/>
                        <a:pt x="0" y="150"/>
                      </a:cubicBezTo>
                      <a:lnTo>
                        <a:pt x="760" y="13142"/>
                      </a:lnTo>
                      <a:cubicBezTo>
                        <a:pt x="37928" y="10847"/>
                        <a:pt x="69919" y="39116"/>
                        <a:pt x="72214" y="76284"/>
                      </a:cubicBezTo>
                      <a:cubicBezTo>
                        <a:pt x="72385" y="79052"/>
                        <a:pt x="72385" y="81828"/>
                        <a:pt x="72214" y="8459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</p:grpSp>
        </p:grpSp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BD421B64-CDBB-4A4C-AE15-5751EDCFE629}"/>
                </a:ext>
              </a:extLst>
            </p:cNvPr>
            <p:cNvGrpSpPr/>
            <p:nvPr/>
          </p:nvGrpSpPr>
          <p:grpSpPr>
            <a:xfrm>
              <a:off x="293254" y="1898333"/>
              <a:ext cx="868301" cy="426726"/>
              <a:chOff x="281894" y="1898334"/>
              <a:chExt cx="868301" cy="426726"/>
            </a:xfrm>
          </p:grpSpPr>
          <p:sp>
            <p:nvSpPr>
              <p:cNvPr id="484" name="Oval 63">
                <a:extLst>
                  <a:ext uri="{FF2B5EF4-FFF2-40B4-BE49-F238E27FC236}">
                    <a16:creationId xmlns:a16="http://schemas.microsoft.com/office/drawing/2014/main" id="{441EAB70-E041-4A5D-8C18-A02C12455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898334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3CF99FFD-55A3-42D1-A052-223C4342C265}"/>
                  </a:ext>
                </a:extLst>
              </p:cNvPr>
              <p:cNvSpPr/>
              <p:nvPr/>
            </p:nvSpPr>
            <p:spPr>
              <a:xfrm>
                <a:off x="695490" y="1984739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문자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486" name="Freeform 130">
                <a:extLst>
                  <a:ext uri="{FF2B5EF4-FFF2-40B4-BE49-F238E27FC236}">
                    <a16:creationId xmlns:a16="http://schemas.microsoft.com/office/drawing/2014/main" id="{2EB6E439-1ABE-4793-A01D-2C8586AD57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073" y="2034849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</p:grpSp>
        <p:grpSp>
          <p:nvGrpSpPr>
            <p:cNvPr id="467" name="그룹 466">
              <a:extLst>
                <a:ext uri="{FF2B5EF4-FFF2-40B4-BE49-F238E27FC236}">
                  <a16:creationId xmlns:a16="http://schemas.microsoft.com/office/drawing/2014/main" id="{1C8BFED5-D0DE-49AE-8919-52F27890D0E5}"/>
                </a:ext>
              </a:extLst>
            </p:cNvPr>
            <p:cNvGrpSpPr/>
            <p:nvPr/>
          </p:nvGrpSpPr>
          <p:grpSpPr>
            <a:xfrm>
              <a:off x="293254" y="4030090"/>
              <a:ext cx="868301" cy="426726"/>
              <a:chOff x="281894" y="4030090"/>
              <a:chExt cx="868301" cy="426726"/>
            </a:xfrm>
          </p:grpSpPr>
          <p:sp>
            <p:nvSpPr>
              <p:cNvPr id="479" name="Oval 77">
                <a:extLst>
                  <a:ext uri="{FF2B5EF4-FFF2-40B4-BE49-F238E27FC236}">
                    <a16:creationId xmlns:a16="http://schemas.microsoft.com/office/drawing/2014/main" id="{8395BEDF-7EEF-4724-BDB2-FA85D81B8E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403009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80" name="직사각형 479">
                <a:extLst>
                  <a:ext uri="{FF2B5EF4-FFF2-40B4-BE49-F238E27FC236}">
                    <a16:creationId xmlns:a16="http://schemas.microsoft.com/office/drawing/2014/main" id="{3F2342BD-DA98-4935-89FB-C72F273C28D1}"/>
                  </a:ext>
                </a:extLst>
              </p:cNvPr>
              <p:cNvSpPr/>
              <p:nvPr/>
            </p:nvSpPr>
            <p:spPr>
              <a:xfrm>
                <a:off x="695490" y="4116495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녹취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81" name="그래픽 109" descr="암">
                <a:extLst>
                  <a:ext uri="{FF2B5EF4-FFF2-40B4-BE49-F238E27FC236}">
                    <a16:creationId xmlns:a16="http://schemas.microsoft.com/office/drawing/2014/main" id="{39FBC112-7A6A-4973-AD61-F7B3B212C54B}"/>
                  </a:ext>
                </a:extLst>
              </p:cNvPr>
              <p:cNvGrpSpPr/>
              <p:nvPr/>
            </p:nvGrpSpPr>
            <p:grpSpPr>
              <a:xfrm>
                <a:off x="367299" y="4134330"/>
                <a:ext cx="255916" cy="225406"/>
                <a:chOff x="7025746" y="3790001"/>
                <a:chExt cx="493545" cy="434706"/>
              </a:xfrm>
              <a:solidFill>
                <a:srgbClr val="FFFFFF"/>
              </a:solidFill>
            </p:grpSpPr>
            <p:sp>
              <p:nvSpPr>
                <p:cNvPr id="482" name="자유형: 도형 481">
                  <a:extLst>
                    <a:ext uri="{FF2B5EF4-FFF2-40B4-BE49-F238E27FC236}">
                      <a16:creationId xmlns:a16="http://schemas.microsoft.com/office/drawing/2014/main" id="{A5BE36B4-F0C0-4F5A-99C1-4BD6E70D40DF}"/>
                    </a:ext>
                  </a:extLst>
                </p:cNvPr>
                <p:cNvSpPr/>
                <p:nvPr/>
              </p:nvSpPr>
              <p:spPr>
                <a:xfrm>
                  <a:off x="7025746" y="3790001"/>
                  <a:ext cx="461848" cy="261654"/>
                </a:xfrm>
                <a:custGeom>
                  <a:avLst/>
                  <a:gdLst>
                    <a:gd name="connsiteX0" fmla="*/ 20020 w 461848"/>
                    <a:gd name="connsiteY0" fmla="*/ 110551 h 261654"/>
                    <a:gd name="connsiteX1" fmla="*/ 35587 w 461848"/>
                    <a:gd name="connsiteY1" fmla="*/ 241634 h 261654"/>
                    <a:gd name="connsiteX2" fmla="*/ 166670 w 461848"/>
                    <a:gd name="connsiteY2" fmla="*/ 226067 h 261654"/>
                    <a:gd name="connsiteX3" fmla="*/ 151102 w 461848"/>
                    <a:gd name="connsiteY3" fmla="*/ 94984 h 261654"/>
                    <a:gd name="connsiteX4" fmla="*/ 74275 w 461848"/>
                    <a:gd name="connsiteY4" fmla="*/ 76937 h 261654"/>
                    <a:gd name="connsiteX5" fmla="*/ 74184 w 461848"/>
                    <a:gd name="connsiteY5" fmla="*/ 76882 h 261654"/>
                    <a:gd name="connsiteX6" fmla="*/ 74215 w 461848"/>
                    <a:gd name="connsiteY6" fmla="*/ 76802 h 261654"/>
                    <a:gd name="connsiteX7" fmla="*/ 247031 w 461848"/>
                    <a:gd name="connsiteY7" fmla="*/ 14992 h 261654"/>
                    <a:gd name="connsiteX8" fmla="*/ 450974 w 461848"/>
                    <a:gd name="connsiteY8" fmla="*/ 102592 h 261654"/>
                    <a:gd name="connsiteX9" fmla="*/ 461849 w 461848"/>
                    <a:gd name="connsiteY9" fmla="*/ 92272 h 261654"/>
                    <a:gd name="connsiteX10" fmla="*/ 247046 w 461848"/>
                    <a:gd name="connsiteY10" fmla="*/ 2 h 261654"/>
                    <a:gd name="connsiteX11" fmla="*/ 21189 w 461848"/>
                    <a:gd name="connsiteY11" fmla="*/ 109023 h 261654"/>
                    <a:gd name="connsiteX12" fmla="*/ 21114 w 461848"/>
                    <a:gd name="connsiteY12" fmla="*/ 109105 h 261654"/>
                    <a:gd name="connsiteX13" fmla="*/ 15395 w 461848"/>
                    <a:gd name="connsiteY13" fmla="*/ 179234 h 261654"/>
                    <a:gd name="connsiteX14" fmla="*/ 32566 w 461848"/>
                    <a:gd name="connsiteY14" fmla="*/ 118766 h 261654"/>
                    <a:gd name="connsiteX15" fmla="*/ 32933 w 461848"/>
                    <a:gd name="connsiteY15" fmla="*/ 118331 h 261654"/>
                    <a:gd name="connsiteX16" fmla="*/ 143709 w 461848"/>
                    <a:gd name="connsiteY16" fmla="*/ 108298 h 261654"/>
                    <a:gd name="connsiteX17" fmla="*/ 153743 w 461848"/>
                    <a:gd name="connsiteY17" fmla="*/ 219073 h 261654"/>
                    <a:gd name="connsiteX18" fmla="*/ 42967 w 461848"/>
                    <a:gd name="connsiteY18" fmla="*/ 229107 h 261654"/>
                    <a:gd name="connsiteX19" fmla="*/ 15395 w 461848"/>
                    <a:gd name="connsiteY19" fmla="*/ 179234 h 261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848" h="261654">
                      <a:moveTo>
                        <a:pt x="20020" y="110551"/>
                      </a:moveTo>
                      <a:cubicBezTo>
                        <a:pt x="-11879" y="151048"/>
                        <a:pt x="-4909" y="209735"/>
                        <a:pt x="35587" y="241634"/>
                      </a:cubicBezTo>
                      <a:cubicBezTo>
                        <a:pt x="76083" y="273533"/>
                        <a:pt x="134771" y="266564"/>
                        <a:pt x="166670" y="226067"/>
                      </a:cubicBezTo>
                      <a:cubicBezTo>
                        <a:pt x="198569" y="185570"/>
                        <a:pt x="191599" y="126883"/>
                        <a:pt x="151102" y="94984"/>
                      </a:cubicBezTo>
                      <a:cubicBezTo>
                        <a:pt x="129421" y="77905"/>
                        <a:pt x="101293" y="71298"/>
                        <a:pt x="74275" y="76937"/>
                      </a:cubicBezTo>
                      <a:cubicBezTo>
                        <a:pt x="74234" y="76947"/>
                        <a:pt x="74194" y="76923"/>
                        <a:pt x="74184" y="76882"/>
                      </a:cubicBezTo>
                      <a:cubicBezTo>
                        <a:pt x="74177" y="76852"/>
                        <a:pt x="74189" y="76819"/>
                        <a:pt x="74215" y="76802"/>
                      </a:cubicBezTo>
                      <a:cubicBezTo>
                        <a:pt x="122800" y="36589"/>
                        <a:pt x="183964" y="14713"/>
                        <a:pt x="247031" y="14992"/>
                      </a:cubicBezTo>
                      <a:cubicBezTo>
                        <a:pt x="324212" y="14680"/>
                        <a:pt x="398062" y="46401"/>
                        <a:pt x="450974" y="102592"/>
                      </a:cubicBezTo>
                      <a:lnTo>
                        <a:pt x="461849" y="92272"/>
                      </a:lnTo>
                      <a:cubicBezTo>
                        <a:pt x="406120" y="33089"/>
                        <a:pt x="328337" y="-323"/>
                        <a:pt x="247046" y="2"/>
                      </a:cubicBezTo>
                      <a:cubicBezTo>
                        <a:pt x="159033" y="-181"/>
                        <a:pt x="75795" y="39998"/>
                        <a:pt x="21189" y="109023"/>
                      </a:cubicBezTo>
                      <a:lnTo>
                        <a:pt x="21114" y="109105"/>
                      </a:lnTo>
                      <a:close/>
                      <a:moveTo>
                        <a:pt x="15395" y="179234"/>
                      </a:moveTo>
                      <a:cubicBezTo>
                        <a:pt x="12444" y="157566"/>
                        <a:pt x="18668" y="135649"/>
                        <a:pt x="32566" y="118766"/>
                      </a:cubicBezTo>
                      <a:cubicBezTo>
                        <a:pt x="32686" y="118616"/>
                        <a:pt x="32813" y="118481"/>
                        <a:pt x="32933" y="118331"/>
                      </a:cubicBezTo>
                      <a:cubicBezTo>
                        <a:pt x="60753" y="84971"/>
                        <a:pt x="110348" y="80478"/>
                        <a:pt x="143709" y="108298"/>
                      </a:cubicBezTo>
                      <a:cubicBezTo>
                        <a:pt x="177070" y="136117"/>
                        <a:pt x="181562" y="185713"/>
                        <a:pt x="153743" y="219073"/>
                      </a:cubicBezTo>
                      <a:cubicBezTo>
                        <a:pt x="125923" y="252434"/>
                        <a:pt x="76328" y="256926"/>
                        <a:pt x="42967" y="229107"/>
                      </a:cubicBezTo>
                      <a:cubicBezTo>
                        <a:pt x="27865" y="216514"/>
                        <a:pt x="18028" y="198721"/>
                        <a:pt x="15395" y="179234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  <p:sp>
              <p:nvSpPr>
                <p:cNvPr id="483" name="자유형: 도형 482">
                  <a:extLst>
                    <a:ext uri="{FF2B5EF4-FFF2-40B4-BE49-F238E27FC236}">
                      <a16:creationId xmlns:a16="http://schemas.microsoft.com/office/drawing/2014/main" id="{9059FB2D-7D13-4F09-B516-4C1E2CFAFD58}"/>
                    </a:ext>
                  </a:extLst>
                </p:cNvPr>
                <p:cNvSpPr/>
                <p:nvPr/>
              </p:nvSpPr>
              <p:spPr>
                <a:xfrm>
                  <a:off x="7057525" y="3963053"/>
                  <a:ext cx="461766" cy="261653"/>
                </a:xfrm>
                <a:custGeom>
                  <a:avLst/>
                  <a:gdLst>
                    <a:gd name="connsiteX0" fmla="*/ 441747 w 461766"/>
                    <a:gd name="connsiteY0" fmla="*/ 151103 h 261653"/>
                    <a:gd name="connsiteX1" fmla="*/ 426179 w 461766"/>
                    <a:gd name="connsiteY1" fmla="*/ 20020 h 261653"/>
                    <a:gd name="connsiteX2" fmla="*/ 295096 w 461766"/>
                    <a:gd name="connsiteY2" fmla="*/ 35587 h 261653"/>
                    <a:gd name="connsiteX3" fmla="*/ 310664 w 461766"/>
                    <a:gd name="connsiteY3" fmla="*/ 166670 h 261653"/>
                    <a:gd name="connsiteX4" fmla="*/ 387491 w 461766"/>
                    <a:gd name="connsiteY4" fmla="*/ 184717 h 261653"/>
                    <a:gd name="connsiteX5" fmla="*/ 387573 w 461766"/>
                    <a:gd name="connsiteY5" fmla="*/ 184785 h 261653"/>
                    <a:gd name="connsiteX6" fmla="*/ 387551 w 461766"/>
                    <a:gd name="connsiteY6" fmla="*/ 184844 h 261653"/>
                    <a:gd name="connsiteX7" fmla="*/ 214735 w 461766"/>
                    <a:gd name="connsiteY7" fmla="*/ 246662 h 261653"/>
                    <a:gd name="connsiteX8" fmla="*/ 10875 w 461766"/>
                    <a:gd name="connsiteY8" fmla="*/ 159062 h 261653"/>
                    <a:gd name="connsiteX9" fmla="*/ 0 w 461766"/>
                    <a:gd name="connsiteY9" fmla="*/ 169383 h 261653"/>
                    <a:gd name="connsiteX10" fmla="*/ 214735 w 461766"/>
                    <a:gd name="connsiteY10" fmla="*/ 261652 h 261653"/>
                    <a:gd name="connsiteX11" fmla="*/ 440488 w 461766"/>
                    <a:gd name="connsiteY11" fmla="*/ 152752 h 261653"/>
                    <a:gd name="connsiteX12" fmla="*/ 440727 w 461766"/>
                    <a:gd name="connsiteY12" fmla="*/ 152467 h 261653"/>
                    <a:gd name="connsiteX13" fmla="*/ 290838 w 461766"/>
                    <a:gd name="connsiteY13" fmla="*/ 106651 h 261653"/>
                    <a:gd name="connsiteX14" fmla="*/ 354699 w 461766"/>
                    <a:gd name="connsiteY14" fmla="*/ 15503 h 261653"/>
                    <a:gd name="connsiteX15" fmla="*/ 445846 w 461766"/>
                    <a:gd name="connsiteY15" fmla="*/ 79365 h 261653"/>
                    <a:gd name="connsiteX16" fmla="*/ 429155 w 461766"/>
                    <a:gd name="connsiteY16" fmla="*/ 142956 h 261653"/>
                    <a:gd name="connsiteX17" fmla="*/ 428946 w 461766"/>
                    <a:gd name="connsiteY17" fmla="*/ 143203 h 261653"/>
                    <a:gd name="connsiteX18" fmla="*/ 318140 w 461766"/>
                    <a:gd name="connsiteY18" fmla="*/ 153606 h 261653"/>
                    <a:gd name="connsiteX19" fmla="*/ 290838 w 461766"/>
                    <a:gd name="connsiteY19" fmla="*/ 106651 h 261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766" h="261653">
                      <a:moveTo>
                        <a:pt x="441747" y="151103"/>
                      </a:moveTo>
                      <a:cubicBezTo>
                        <a:pt x="473646" y="110606"/>
                        <a:pt x="466675" y="51919"/>
                        <a:pt x="426179" y="20020"/>
                      </a:cubicBezTo>
                      <a:cubicBezTo>
                        <a:pt x="385683" y="-11879"/>
                        <a:pt x="326995" y="-4909"/>
                        <a:pt x="295096" y="35587"/>
                      </a:cubicBezTo>
                      <a:cubicBezTo>
                        <a:pt x="263198" y="76084"/>
                        <a:pt x="270168" y="134771"/>
                        <a:pt x="310664" y="166670"/>
                      </a:cubicBezTo>
                      <a:cubicBezTo>
                        <a:pt x="332345" y="183749"/>
                        <a:pt x="360473" y="190356"/>
                        <a:pt x="387491" y="184717"/>
                      </a:cubicBezTo>
                      <a:cubicBezTo>
                        <a:pt x="387533" y="184713"/>
                        <a:pt x="387569" y="184744"/>
                        <a:pt x="387573" y="184785"/>
                      </a:cubicBezTo>
                      <a:cubicBezTo>
                        <a:pt x="387575" y="184807"/>
                        <a:pt x="387567" y="184829"/>
                        <a:pt x="387551" y="184844"/>
                      </a:cubicBezTo>
                      <a:cubicBezTo>
                        <a:pt x="338968" y="225062"/>
                        <a:pt x="277804" y="246941"/>
                        <a:pt x="214735" y="246662"/>
                      </a:cubicBezTo>
                      <a:cubicBezTo>
                        <a:pt x="137582" y="246954"/>
                        <a:pt x="63765" y="215235"/>
                        <a:pt x="10875" y="159062"/>
                      </a:cubicBezTo>
                      <a:lnTo>
                        <a:pt x="0" y="169383"/>
                      </a:lnTo>
                      <a:cubicBezTo>
                        <a:pt x="55712" y="228549"/>
                        <a:pt x="133468" y="261960"/>
                        <a:pt x="214735" y="261652"/>
                      </a:cubicBezTo>
                      <a:cubicBezTo>
                        <a:pt x="302691" y="261832"/>
                        <a:pt x="385880" y="221703"/>
                        <a:pt x="440488" y="152752"/>
                      </a:cubicBezTo>
                      <a:lnTo>
                        <a:pt x="440727" y="152467"/>
                      </a:lnTo>
                      <a:close/>
                      <a:moveTo>
                        <a:pt x="290838" y="106651"/>
                      </a:moveTo>
                      <a:cubicBezTo>
                        <a:pt x="283303" y="63846"/>
                        <a:pt x="311895" y="23038"/>
                        <a:pt x="354699" y="15503"/>
                      </a:cubicBezTo>
                      <a:cubicBezTo>
                        <a:pt x="397504" y="7968"/>
                        <a:pt x="438312" y="36560"/>
                        <a:pt x="445846" y="79365"/>
                      </a:cubicBezTo>
                      <a:cubicBezTo>
                        <a:pt x="449828" y="101981"/>
                        <a:pt x="443731" y="125209"/>
                        <a:pt x="429155" y="142956"/>
                      </a:cubicBezTo>
                      <a:lnTo>
                        <a:pt x="428946" y="143203"/>
                      </a:lnTo>
                      <a:cubicBezTo>
                        <a:pt x="401220" y="176674"/>
                        <a:pt x="351611" y="181332"/>
                        <a:pt x="318140" y="153606"/>
                      </a:cubicBezTo>
                      <a:cubicBezTo>
                        <a:pt x="303755" y="141691"/>
                        <a:pt x="294078" y="125047"/>
                        <a:pt x="290838" y="10665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</p:grpSp>
        </p:grpSp>
        <p:grpSp>
          <p:nvGrpSpPr>
            <p:cNvPr id="468" name="그룹 467">
              <a:extLst>
                <a:ext uri="{FF2B5EF4-FFF2-40B4-BE49-F238E27FC236}">
                  <a16:creationId xmlns:a16="http://schemas.microsoft.com/office/drawing/2014/main" id="{4A918699-7F2C-40C9-9FD8-01CD9CAB02D4}"/>
                </a:ext>
              </a:extLst>
            </p:cNvPr>
            <p:cNvGrpSpPr/>
            <p:nvPr/>
          </p:nvGrpSpPr>
          <p:grpSpPr>
            <a:xfrm>
              <a:off x="293254" y="2608918"/>
              <a:ext cx="1016515" cy="426726"/>
              <a:chOff x="281894" y="2608920"/>
              <a:chExt cx="1016515" cy="426726"/>
            </a:xfrm>
          </p:grpSpPr>
          <p:sp>
            <p:nvSpPr>
              <p:cNvPr id="473" name="Oval 76">
                <a:extLst>
                  <a:ext uri="{FF2B5EF4-FFF2-40B4-BE49-F238E27FC236}">
                    <a16:creationId xmlns:a16="http://schemas.microsoft.com/office/drawing/2014/main" id="{784C0755-4822-43D6-ADF4-D9954FF37E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260892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74" name="직사각형 473">
                <a:extLst>
                  <a:ext uri="{FF2B5EF4-FFF2-40B4-BE49-F238E27FC236}">
                    <a16:creationId xmlns:a16="http://schemas.microsoft.com/office/drawing/2014/main" id="{04D088AE-F863-4BC1-A7E7-3B389ACA91F6}"/>
                  </a:ext>
                </a:extLst>
              </p:cNvPr>
              <p:cNvSpPr/>
              <p:nvPr/>
            </p:nvSpPr>
            <p:spPr>
              <a:xfrm>
                <a:off x="695490" y="2695325"/>
                <a:ext cx="602919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주소록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75" name="그래픽 98" descr="주소록">
                <a:extLst>
                  <a:ext uri="{FF2B5EF4-FFF2-40B4-BE49-F238E27FC236}">
                    <a16:creationId xmlns:a16="http://schemas.microsoft.com/office/drawing/2014/main" id="{44708EA7-8945-4C83-A563-EF8E484AD695}"/>
                  </a:ext>
                </a:extLst>
              </p:cNvPr>
              <p:cNvGrpSpPr/>
              <p:nvPr/>
            </p:nvGrpSpPr>
            <p:grpSpPr>
              <a:xfrm>
                <a:off x="388486" y="2691466"/>
                <a:ext cx="213549" cy="261634"/>
                <a:chOff x="7125379" y="4754331"/>
                <a:chExt cx="312602" cy="382991"/>
              </a:xfrm>
              <a:solidFill>
                <a:srgbClr val="FFFFFF"/>
              </a:solidFill>
            </p:grpSpPr>
            <p:sp>
              <p:nvSpPr>
                <p:cNvPr id="476" name="자유형: 도형 475">
                  <a:extLst>
                    <a:ext uri="{FF2B5EF4-FFF2-40B4-BE49-F238E27FC236}">
                      <a16:creationId xmlns:a16="http://schemas.microsoft.com/office/drawing/2014/main" id="{7F887F1B-3ABC-47E2-97A2-34A305036AC2}"/>
                    </a:ext>
                  </a:extLst>
                </p:cNvPr>
                <p:cNvSpPr/>
                <p:nvPr/>
              </p:nvSpPr>
              <p:spPr>
                <a:xfrm>
                  <a:off x="7125379" y="4754331"/>
                  <a:ext cx="312602" cy="382991"/>
                </a:xfrm>
                <a:custGeom>
                  <a:avLst/>
                  <a:gdLst>
                    <a:gd name="connsiteX0" fmla="*/ 285740 w 310908"/>
                    <a:gd name="connsiteY0" fmla="*/ 0 h 380917"/>
                    <a:gd name="connsiteX1" fmla="*/ 0 w 310908"/>
                    <a:gd name="connsiteY1" fmla="*/ 0 h 380917"/>
                    <a:gd name="connsiteX2" fmla="*/ 0 w 310908"/>
                    <a:gd name="connsiteY2" fmla="*/ 380918 h 380917"/>
                    <a:gd name="connsiteX3" fmla="*/ 285740 w 310908"/>
                    <a:gd name="connsiteY3" fmla="*/ 380918 h 380917"/>
                    <a:gd name="connsiteX4" fmla="*/ 310908 w 310908"/>
                    <a:gd name="connsiteY4" fmla="*/ 355844 h 380917"/>
                    <a:gd name="connsiteX5" fmla="*/ 310908 w 310908"/>
                    <a:gd name="connsiteY5" fmla="*/ 25073 h 380917"/>
                    <a:gd name="connsiteX6" fmla="*/ 285740 w 310908"/>
                    <a:gd name="connsiteY6" fmla="*/ 0 h 380917"/>
                    <a:gd name="connsiteX7" fmla="*/ 10029 w 310908"/>
                    <a:gd name="connsiteY7" fmla="*/ 10029 h 380917"/>
                    <a:gd name="connsiteX8" fmla="*/ 46441 w 310908"/>
                    <a:gd name="connsiteY8" fmla="*/ 10029 h 380917"/>
                    <a:gd name="connsiteX9" fmla="*/ 46441 w 310908"/>
                    <a:gd name="connsiteY9" fmla="*/ 370888 h 380917"/>
                    <a:gd name="connsiteX10" fmla="*/ 10029 w 310908"/>
                    <a:gd name="connsiteY10" fmla="*/ 370888 h 380917"/>
                    <a:gd name="connsiteX11" fmla="*/ 300879 w 310908"/>
                    <a:gd name="connsiteY11" fmla="*/ 355854 h 380917"/>
                    <a:gd name="connsiteX12" fmla="*/ 285740 w 310908"/>
                    <a:gd name="connsiteY12" fmla="*/ 370898 h 380917"/>
                    <a:gd name="connsiteX13" fmla="*/ 56470 w 310908"/>
                    <a:gd name="connsiteY13" fmla="*/ 370898 h 380917"/>
                    <a:gd name="connsiteX14" fmla="*/ 56470 w 310908"/>
                    <a:gd name="connsiteY14" fmla="*/ 10029 h 380917"/>
                    <a:gd name="connsiteX15" fmla="*/ 285740 w 310908"/>
                    <a:gd name="connsiteY15" fmla="*/ 10029 h 380917"/>
                    <a:gd name="connsiteX16" fmla="*/ 300879 w 310908"/>
                    <a:gd name="connsiteY16" fmla="*/ 25073 h 380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0908" h="380917">
                      <a:moveTo>
                        <a:pt x="285740" y="0"/>
                      </a:moveTo>
                      <a:lnTo>
                        <a:pt x="0" y="0"/>
                      </a:lnTo>
                      <a:lnTo>
                        <a:pt x="0" y="380918"/>
                      </a:lnTo>
                      <a:lnTo>
                        <a:pt x="285740" y="380918"/>
                      </a:lnTo>
                      <a:cubicBezTo>
                        <a:pt x="299609" y="380932"/>
                        <a:pt x="310869" y="369713"/>
                        <a:pt x="310908" y="355844"/>
                      </a:cubicBezTo>
                      <a:lnTo>
                        <a:pt x="310908" y="25073"/>
                      </a:lnTo>
                      <a:cubicBezTo>
                        <a:pt x="310869" y="11205"/>
                        <a:pt x="299609" y="-14"/>
                        <a:pt x="285740" y="0"/>
                      </a:cubicBezTo>
                      <a:close/>
                      <a:moveTo>
                        <a:pt x="10029" y="10029"/>
                      </a:moveTo>
                      <a:lnTo>
                        <a:pt x="46441" y="10029"/>
                      </a:lnTo>
                      <a:lnTo>
                        <a:pt x="46441" y="370888"/>
                      </a:lnTo>
                      <a:lnTo>
                        <a:pt x="10029" y="370888"/>
                      </a:lnTo>
                      <a:close/>
                      <a:moveTo>
                        <a:pt x="300879" y="355854"/>
                      </a:moveTo>
                      <a:cubicBezTo>
                        <a:pt x="300846" y="364186"/>
                        <a:pt x="294071" y="370918"/>
                        <a:pt x="285740" y="370898"/>
                      </a:cubicBezTo>
                      <a:lnTo>
                        <a:pt x="56470" y="370898"/>
                      </a:lnTo>
                      <a:lnTo>
                        <a:pt x="56470" y="10029"/>
                      </a:lnTo>
                      <a:lnTo>
                        <a:pt x="285740" y="10029"/>
                      </a:lnTo>
                      <a:cubicBezTo>
                        <a:pt x="294071" y="10010"/>
                        <a:pt x="300846" y="16741"/>
                        <a:pt x="300879" y="250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  <p:sp>
              <p:nvSpPr>
                <p:cNvPr id="477" name="자유형: 도형 476">
                  <a:extLst>
                    <a:ext uri="{FF2B5EF4-FFF2-40B4-BE49-F238E27FC236}">
                      <a16:creationId xmlns:a16="http://schemas.microsoft.com/office/drawing/2014/main" id="{E33B54FF-616D-44D7-8FDE-6D4D01FD4533}"/>
                    </a:ext>
                  </a:extLst>
                </p:cNvPr>
                <p:cNvSpPr/>
                <p:nvPr/>
              </p:nvSpPr>
              <p:spPr>
                <a:xfrm>
                  <a:off x="7261350" y="4863127"/>
                  <a:ext cx="76683" cy="76683"/>
                </a:xfrm>
                <a:custGeom>
                  <a:avLst/>
                  <a:gdLst>
                    <a:gd name="connsiteX0" fmla="*/ 38533 w 76683"/>
                    <a:gd name="connsiteY0" fmla="*/ 76683 h 76683"/>
                    <a:gd name="connsiteX1" fmla="*/ 76683 w 76683"/>
                    <a:gd name="connsiteY1" fmla="*/ 38151 h 76683"/>
                    <a:gd name="connsiteX2" fmla="*/ 38151 w 76683"/>
                    <a:gd name="connsiteY2" fmla="*/ 0 h 76683"/>
                    <a:gd name="connsiteX3" fmla="*/ 0 w 76683"/>
                    <a:gd name="connsiteY3" fmla="*/ 38341 h 76683"/>
                    <a:gd name="connsiteX4" fmla="*/ 38533 w 76683"/>
                    <a:gd name="connsiteY4" fmla="*/ 76683 h 76683"/>
                    <a:gd name="connsiteX5" fmla="*/ 38533 w 76683"/>
                    <a:gd name="connsiteY5" fmla="*/ 10029 h 76683"/>
                    <a:gd name="connsiteX6" fmla="*/ 66654 w 76683"/>
                    <a:gd name="connsiteY6" fmla="*/ 38532 h 76683"/>
                    <a:gd name="connsiteX7" fmla="*/ 38151 w 76683"/>
                    <a:gd name="connsiteY7" fmla="*/ 66653 h 76683"/>
                    <a:gd name="connsiteX8" fmla="*/ 10029 w 76683"/>
                    <a:gd name="connsiteY8" fmla="*/ 38341 h 76683"/>
                    <a:gd name="connsiteX9" fmla="*/ 38533 w 76683"/>
                    <a:gd name="connsiteY9" fmla="*/ 10029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6683" h="76683">
                      <a:moveTo>
                        <a:pt x="38533" y="76683"/>
                      </a:moveTo>
                      <a:cubicBezTo>
                        <a:pt x="59708" y="76578"/>
                        <a:pt x="76789" y="59327"/>
                        <a:pt x="76683" y="38151"/>
                      </a:cubicBezTo>
                      <a:cubicBezTo>
                        <a:pt x="76578" y="16976"/>
                        <a:pt x="59327" y="-105"/>
                        <a:pt x="38151" y="0"/>
                      </a:cubicBezTo>
                      <a:cubicBezTo>
                        <a:pt x="17051" y="105"/>
                        <a:pt x="0" y="17240"/>
                        <a:pt x="0" y="38341"/>
                      </a:cubicBezTo>
                      <a:cubicBezTo>
                        <a:pt x="53" y="59569"/>
                        <a:pt x="17304" y="76736"/>
                        <a:pt x="38533" y="76683"/>
                      </a:cubicBezTo>
                      <a:close/>
                      <a:moveTo>
                        <a:pt x="38533" y="10029"/>
                      </a:moveTo>
                      <a:cubicBezTo>
                        <a:pt x="54169" y="10134"/>
                        <a:pt x="66759" y="22895"/>
                        <a:pt x="66654" y="38532"/>
                      </a:cubicBezTo>
                      <a:cubicBezTo>
                        <a:pt x="66549" y="54168"/>
                        <a:pt x="53788" y="66758"/>
                        <a:pt x="38151" y="66653"/>
                      </a:cubicBezTo>
                      <a:cubicBezTo>
                        <a:pt x="22590" y="66548"/>
                        <a:pt x="10030" y="53903"/>
                        <a:pt x="10029" y="38341"/>
                      </a:cubicBezTo>
                      <a:cubicBezTo>
                        <a:pt x="10101" y="22660"/>
                        <a:pt x="22851" y="9995"/>
                        <a:pt x="38533" y="1002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  <p:sp>
              <p:nvSpPr>
                <p:cNvPr id="478" name="자유형: 도형 477">
                  <a:extLst>
                    <a:ext uri="{FF2B5EF4-FFF2-40B4-BE49-F238E27FC236}">
                      <a16:creationId xmlns:a16="http://schemas.microsoft.com/office/drawing/2014/main" id="{8B0796B9-FC8E-4C89-AE78-BC7488A58795}"/>
                    </a:ext>
                  </a:extLst>
                </p:cNvPr>
                <p:cNvSpPr/>
                <p:nvPr/>
              </p:nvSpPr>
              <p:spPr>
                <a:xfrm>
                  <a:off x="7222823" y="4949333"/>
                  <a:ext cx="154135" cy="76683"/>
                </a:xfrm>
                <a:custGeom>
                  <a:avLst/>
                  <a:gdLst>
                    <a:gd name="connsiteX0" fmla="*/ 146428 w 154135"/>
                    <a:gd name="connsiteY0" fmla="*/ 23007 h 76683"/>
                    <a:gd name="connsiteX1" fmla="*/ 108848 w 154135"/>
                    <a:gd name="connsiteY1" fmla="*/ 4814 h 76683"/>
                    <a:gd name="connsiteX2" fmla="*/ 77060 w 154135"/>
                    <a:gd name="connsiteY2" fmla="*/ 0 h 76683"/>
                    <a:gd name="connsiteX3" fmla="*/ 7708 w 154135"/>
                    <a:gd name="connsiteY3" fmla="*/ 23007 h 76683"/>
                    <a:gd name="connsiteX4" fmla="*/ 0 w 154135"/>
                    <a:gd name="connsiteY4" fmla="*/ 38342 h 76683"/>
                    <a:gd name="connsiteX5" fmla="*/ 0 w 154135"/>
                    <a:gd name="connsiteY5" fmla="*/ 76684 h 76683"/>
                    <a:gd name="connsiteX6" fmla="*/ 154135 w 154135"/>
                    <a:gd name="connsiteY6" fmla="*/ 76684 h 76683"/>
                    <a:gd name="connsiteX7" fmla="*/ 154135 w 154135"/>
                    <a:gd name="connsiteY7" fmla="*/ 38342 h 76683"/>
                    <a:gd name="connsiteX8" fmla="*/ 146428 w 154135"/>
                    <a:gd name="connsiteY8" fmla="*/ 23007 h 76683"/>
                    <a:gd name="connsiteX9" fmla="*/ 144106 w 154135"/>
                    <a:gd name="connsiteY9" fmla="*/ 66655 h 76683"/>
                    <a:gd name="connsiteX10" fmla="*/ 10019 w 154135"/>
                    <a:gd name="connsiteY10" fmla="*/ 66655 h 76683"/>
                    <a:gd name="connsiteX11" fmla="*/ 10019 w 154135"/>
                    <a:gd name="connsiteY11" fmla="*/ 38342 h 76683"/>
                    <a:gd name="connsiteX12" fmla="*/ 13795 w 154135"/>
                    <a:gd name="connsiteY12" fmla="*/ 30970 h 76683"/>
                    <a:gd name="connsiteX13" fmla="*/ 47895 w 154135"/>
                    <a:gd name="connsiteY13" fmla="*/ 14492 h 76683"/>
                    <a:gd name="connsiteX14" fmla="*/ 77065 w 154135"/>
                    <a:gd name="connsiteY14" fmla="*/ 10029 h 76683"/>
                    <a:gd name="connsiteX15" fmla="*/ 106150 w 154135"/>
                    <a:gd name="connsiteY15" fmla="*/ 14462 h 76683"/>
                    <a:gd name="connsiteX16" fmla="*/ 140250 w 154135"/>
                    <a:gd name="connsiteY16" fmla="*/ 30885 h 76683"/>
                    <a:gd name="connsiteX17" fmla="*/ 144106 w 154135"/>
                    <a:gd name="connsiteY17" fmla="*/ 38342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54135" h="76683">
                      <a:moveTo>
                        <a:pt x="146428" y="23007"/>
                      </a:moveTo>
                      <a:cubicBezTo>
                        <a:pt x="135244" y="14490"/>
                        <a:pt x="122465" y="8304"/>
                        <a:pt x="108848" y="4814"/>
                      </a:cubicBezTo>
                      <a:cubicBezTo>
                        <a:pt x="98547" y="1653"/>
                        <a:pt x="87835" y="31"/>
                        <a:pt x="77060" y="0"/>
                      </a:cubicBezTo>
                      <a:cubicBezTo>
                        <a:pt x="52150" y="494"/>
                        <a:pt x="27973" y="8514"/>
                        <a:pt x="7708" y="23007"/>
                      </a:cubicBezTo>
                      <a:cubicBezTo>
                        <a:pt x="2956" y="26693"/>
                        <a:pt x="123" y="32329"/>
                        <a:pt x="0" y="38342"/>
                      </a:cubicBezTo>
                      <a:lnTo>
                        <a:pt x="0" y="76684"/>
                      </a:lnTo>
                      <a:lnTo>
                        <a:pt x="154135" y="76684"/>
                      </a:lnTo>
                      <a:lnTo>
                        <a:pt x="154135" y="38342"/>
                      </a:lnTo>
                      <a:cubicBezTo>
                        <a:pt x="154022" y="32327"/>
                        <a:pt x="151187" y="26687"/>
                        <a:pt x="146428" y="23007"/>
                      </a:cubicBezTo>
                      <a:close/>
                      <a:moveTo>
                        <a:pt x="144106" y="66655"/>
                      </a:moveTo>
                      <a:lnTo>
                        <a:pt x="10019" y="66655"/>
                      </a:lnTo>
                      <a:lnTo>
                        <a:pt x="10019" y="38342"/>
                      </a:lnTo>
                      <a:cubicBezTo>
                        <a:pt x="10153" y="35455"/>
                        <a:pt x="11530" y="32766"/>
                        <a:pt x="13795" y="30970"/>
                      </a:cubicBezTo>
                      <a:cubicBezTo>
                        <a:pt x="24160" y="23608"/>
                        <a:pt x="35686" y="18038"/>
                        <a:pt x="47895" y="14492"/>
                      </a:cubicBezTo>
                      <a:cubicBezTo>
                        <a:pt x="57377" y="11715"/>
                        <a:pt x="67187" y="10214"/>
                        <a:pt x="77065" y="10029"/>
                      </a:cubicBezTo>
                      <a:cubicBezTo>
                        <a:pt x="86925" y="10070"/>
                        <a:pt x="96726" y="11564"/>
                        <a:pt x="106150" y="14462"/>
                      </a:cubicBezTo>
                      <a:cubicBezTo>
                        <a:pt x="118507" y="17582"/>
                        <a:pt x="130106" y="23169"/>
                        <a:pt x="140250" y="30885"/>
                      </a:cubicBezTo>
                      <a:cubicBezTo>
                        <a:pt x="142581" y="32673"/>
                        <a:pt x="143995" y="35406"/>
                        <a:pt x="144106" y="383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</p:grpSp>
        </p:grpSp>
        <p:grpSp>
          <p:nvGrpSpPr>
            <p:cNvPr id="469" name="그룹 468">
              <a:extLst>
                <a:ext uri="{FF2B5EF4-FFF2-40B4-BE49-F238E27FC236}">
                  <a16:creationId xmlns:a16="http://schemas.microsoft.com/office/drawing/2014/main" id="{10E85DDF-3516-4ED7-A71D-F9C7E5085314}"/>
                </a:ext>
              </a:extLst>
            </p:cNvPr>
            <p:cNvGrpSpPr/>
            <p:nvPr/>
          </p:nvGrpSpPr>
          <p:grpSpPr>
            <a:xfrm>
              <a:off x="293254" y="3319503"/>
              <a:ext cx="868301" cy="426726"/>
              <a:chOff x="281894" y="3319506"/>
              <a:chExt cx="868301" cy="426726"/>
            </a:xfrm>
          </p:grpSpPr>
          <p:sp>
            <p:nvSpPr>
              <p:cNvPr id="470" name="Oval 77">
                <a:extLst>
                  <a:ext uri="{FF2B5EF4-FFF2-40B4-BE49-F238E27FC236}">
                    <a16:creationId xmlns:a16="http://schemas.microsoft.com/office/drawing/2014/main" id="{0E67F11C-3FE7-4E5A-B198-FA4757C99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3319506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71" name="Freeform 150">
                <a:extLst>
                  <a:ext uri="{FF2B5EF4-FFF2-40B4-BE49-F238E27FC236}">
                    <a16:creationId xmlns:a16="http://schemas.microsoft.com/office/drawing/2014/main" id="{A601FD4D-E2A9-4F74-9919-9C1393BA88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853" y="3387355"/>
                <a:ext cx="261272" cy="263662"/>
              </a:xfrm>
              <a:custGeom>
                <a:avLst/>
                <a:gdLst>
                  <a:gd name="T0" fmla="*/ 104 w 505"/>
                  <a:gd name="T1" fmla="*/ 461 h 510"/>
                  <a:gd name="T2" fmla="*/ 207 w 505"/>
                  <a:gd name="T3" fmla="*/ 151 h 510"/>
                  <a:gd name="T4" fmla="*/ 120 w 505"/>
                  <a:gd name="T5" fmla="*/ 167 h 510"/>
                  <a:gd name="T6" fmla="*/ 450 w 505"/>
                  <a:gd name="T7" fmla="*/ 167 h 510"/>
                  <a:gd name="T8" fmla="*/ 423 w 505"/>
                  <a:gd name="T9" fmla="*/ 151 h 510"/>
                  <a:gd name="T10" fmla="*/ 466 w 505"/>
                  <a:gd name="T11" fmla="*/ 461 h 510"/>
                  <a:gd name="T12" fmla="*/ 505 w 505"/>
                  <a:gd name="T13" fmla="*/ 156 h 510"/>
                  <a:gd name="T14" fmla="*/ 459 w 505"/>
                  <a:gd name="T15" fmla="*/ 126 h 510"/>
                  <a:gd name="T16" fmla="*/ 459 w 505"/>
                  <a:gd name="T17" fmla="*/ 494 h 510"/>
                  <a:gd name="T18" fmla="*/ 17 w 505"/>
                  <a:gd name="T19" fmla="*/ 156 h 510"/>
                  <a:gd name="T20" fmla="*/ 256 w 505"/>
                  <a:gd name="T21" fmla="*/ 118 h 510"/>
                  <a:gd name="T22" fmla="*/ 1 w 505"/>
                  <a:gd name="T23" fmla="*/ 156 h 510"/>
                  <a:gd name="T24" fmla="*/ 459 w 505"/>
                  <a:gd name="T25" fmla="*/ 510 h 510"/>
                  <a:gd name="T26" fmla="*/ 80 w 505"/>
                  <a:gd name="T27" fmla="*/ 181 h 510"/>
                  <a:gd name="T28" fmla="*/ 0 w 505"/>
                  <a:gd name="T29" fmla="*/ 181 h 510"/>
                  <a:gd name="T30" fmla="*/ 72 w 505"/>
                  <a:gd name="T31" fmla="*/ 447 h 510"/>
                  <a:gd name="T32" fmla="*/ 64 w 505"/>
                  <a:gd name="T33" fmla="*/ 189 h 510"/>
                  <a:gd name="T34" fmla="*/ 16 w 505"/>
                  <a:gd name="T35" fmla="*/ 189 h 510"/>
                  <a:gd name="T36" fmla="*/ 8 w 505"/>
                  <a:gd name="T37" fmla="*/ 257 h 510"/>
                  <a:gd name="T38" fmla="*/ 72 w 505"/>
                  <a:gd name="T39" fmla="*/ 273 h 510"/>
                  <a:gd name="T40" fmla="*/ 72 w 505"/>
                  <a:gd name="T41" fmla="*/ 340 h 510"/>
                  <a:gd name="T42" fmla="*/ 8 w 505"/>
                  <a:gd name="T43" fmla="*/ 356 h 510"/>
                  <a:gd name="T44" fmla="*/ 80 w 505"/>
                  <a:gd name="T45" fmla="*/ 353 h 510"/>
                  <a:gd name="T46" fmla="*/ 0 w 505"/>
                  <a:gd name="T47" fmla="*/ 353 h 510"/>
                  <a:gd name="T48" fmla="*/ 80 w 505"/>
                  <a:gd name="T49" fmla="*/ 353 h 510"/>
                  <a:gd name="T50" fmla="*/ 473 w 505"/>
                  <a:gd name="T51" fmla="*/ 42 h 510"/>
                  <a:gd name="T52" fmla="*/ 401 w 505"/>
                  <a:gd name="T53" fmla="*/ 12 h 510"/>
                  <a:gd name="T54" fmla="*/ 206 w 505"/>
                  <a:gd name="T55" fmla="*/ 218 h 510"/>
                  <a:gd name="T56" fmla="*/ 266 w 505"/>
                  <a:gd name="T57" fmla="*/ 267 h 510"/>
                  <a:gd name="T58" fmla="*/ 449 w 505"/>
                  <a:gd name="T59" fmla="*/ 24 h 510"/>
                  <a:gd name="T60" fmla="*/ 260 w 505"/>
                  <a:gd name="T61" fmla="*/ 250 h 510"/>
                  <a:gd name="T62" fmla="*/ 399 w 505"/>
                  <a:gd name="T63" fmla="*/ 134 h 510"/>
                  <a:gd name="T64" fmla="*/ 339 w 505"/>
                  <a:gd name="T65" fmla="*/ 74 h 510"/>
                  <a:gd name="T66" fmla="*/ 393 w 505"/>
                  <a:gd name="T67" fmla="*/ 136 h 510"/>
                  <a:gd name="T68" fmla="*/ 452 w 505"/>
                  <a:gd name="T69" fmla="*/ 69 h 510"/>
                  <a:gd name="T70" fmla="*/ 392 w 505"/>
                  <a:gd name="T71" fmla="*/ 32 h 510"/>
                  <a:gd name="T72" fmla="*/ 452 w 505"/>
                  <a:gd name="T73" fmla="*/ 81 h 510"/>
                  <a:gd name="T74" fmla="*/ 268 w 505"/>
                  <a:gd name="T75" fmla="*/ 259 h 510"/>
                  <a:gd name="T76" fmla="*/ 219 w 505"/>
                  <a:gd name="T77" fmla="*/ 215 h 510"/>
                  <a:gd name="T78" fmla="*/ 188 w 505"/>
                  <a:gd name="T79" fmla="*/ 275 h 510"/>
                  <a:gd name="T80" fmla="*/ 198 w 505"/>
                  <a:gd name="T81" fmla="*/ 285 h 510"/>
                  <a:gd name="T82" fmla="*/ 201 w 505"/>
                  <a:gd name="T83" fmla="*/ 271 h 510"/>
                  <a:gd name="T84" fmla="*/ 174 w 505"/>
                  <a:gd name="T85" fmla="*/ 299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05" h="510">
                    <a:moveTo>
                      <a:pt x="458" y="469"/>
                    </a:moveTo>
                    <a:cubicBezTo>
                      <a:pt x="112" y="469"/>
                      <a:pt x="112" y="469"/>
                      <a:pt x="112" y="469"/>
                    </a:cubicBezTo>
                    <a:cubicBezTo>
                      <a:pt x="108" y="469"/>
                      <a:pt x="104" y="465"/>
                      <a:pt x="104" y="461"/>
                    </a:cubicBezTo>
                    <a:cubicBezTo>
                      <a:pt x="104" y="159"/>
                      <a:pt x="104" y="159"/>
                      <a:pt x="104" y="159"/>
                    </a:cubicBezTo>
                    <a:cubicBezTo>
                      <a:pt x="104" y="155"/>
                      <a:pt x="108" y="151"/>
                      <a:pt x="112" y="151"/>
                    </a:cubicBezTo>
                    <a:cubicBezTo>
                      <a:pt x="207" y="151"/>
                      <a:pt x="207" y="151"/>
                      <a:pt x="207" y="151"/>
                    </a:cubicBezTo>
                    <a:cubicBezTo>
                      <a:pt x="212" y="151"/>
                      <a:pt x="215" y="155"/>
                      <a:pt x="215" y="159"/>
                    </a:cubicBezTo>
                    <a:cubicBezTo>
                      <a:pt x="215" y="164"/>
                      <a:pt x="212" y="167"/>
                      <a:pt x="207" y="167"/>
                    </a:cubicBezTo>
                    <a:cubicBezTo>
                      <a:pt x="120" y="167"/>
                      <a:pt x="120" y="167"/>
                      <a:pt x="120" y="167"/>
                    </a:cubicBezTo>
                    <a:cubicBezTo>
                      <a:pt x="120" y="453"/>
                      <a:pt x="120" y="453"/>
                      <a:pt x="120" y="453"/>
                    </a:cubicBezTo>
                    <a:cubicBezTo>
                      <a:pt x="450" y="453"/>
                      <a:pt x="450" y="453"/>
                      <a:pt x="450" y="453"/>
                    </a:cubicBezTo>
                    <a:cubicBezTo>
                      <a:pt x="450" y="167"/>
                      <a:pt x="450" y="167"/>
                      <a:pt x="450" y="167"/>
                    </a:cubicBezTo>
                    <a:cubicBezTo>
                      <a:pt x="423" y="167"/>
                      <a:pt x="423" y="167"/>
                      <a:pt x="423" y="167"/>
                    </a:cubicBezTo>
                    <a:cubicBezTo>
                      <a:pt x="418" y="167"/>
                      <a:pt x="415" y="164"/>
                      <a:pt x="415" y="159"/>
                    </a:cubicBezTo>
                    <a:cubicBezTo>
                      <a:pt x="415" y="155"/>
                      <a:pt x="418" y="151"/>
                      <a:pt x="423" y="151"/>
                    </a:cubicBezTo>
                    <a:cubicBezTo>
                      <a:pt x="458" y="151"/>
                      <a:pt x="458" y="151"/>
                      <a:pt x="458" y="151"/>
                    </a:cubicBezTo>
                    <a:cubicBezTo>
                      <a:pt x="462" y="151"/>
                      <a:pt x="466" y="155"/>
                      <a:pt x="466" y="159"/>
                    </a:cubicBezTo>
                    <a:cubicBezTo>
                      <a:pt x="466" y="461"/>
                      <a:pt x="466" y="461"/>
                      <a:pt x="466" y="461"/>
                    </a:cubicBezTo>
                    <a:cubicBezTo>
                      <a:pt x="466" y="465"/>
                      <a:pt x="462" y="469"/>
                      <a:pt x="458" y="469"/>
                    </a:cubicBezTo>
                    <a:close/>
                    <a:moveTo>
                      <a:pt x="505" y="464"/>
                    </a:moveTo>
                    <a:cubicBezTo>
                      <a:pt x="505" y="156"/>
                      <a:pt x="505" y="156"/>
                      <a:pt x="505" y="156"/>
                    </a:cubicBezTo>
                    <a:cubicBezTo>
                      <a:pt x="505" y="130"/>
                      <a:pt x="484" y="110"/>
                      <a:pt x="459" y="110"/>
                    </a:cubicBezTo>
                    <a:cubicBezTo>
                      <a:pt x="454" y="110"/>
                      <a:pt x="451" y="113"/>
                      <a:pt x="451" y="118"/>
                    </a:cubicBezTo>
                    <a:cubicBezTo>
                      <a:pt x="451" y="122"/>
                      <a:pt x="454" y="126"/>
                      <a:pt x="459" y="126"/>
                    </a:cubicBezTo>
                    <a:cubicBezTo>
                      <a:pt x="475" y="126"/>
                      <a:pt x="489" y="139"/>
                      <a:pt x="489" y="156"/>
                    </a:cubicBezTo>
                    <a:cubicBezTo>
                      <a:pt x="489" y="464"/>
                      <a:pt x="489" y="464"/>
                      <a:pt x="489" y="464"/>
                    </a:cubicBezTo>
                    <a:cubicBezTo>
                      <a:pt x="489" y="481"/>
                      <a:pt x="475" y="494"/>
                      <a:pt x="459" y="494"/>
                    </a:cubicBezTo>
                    <a:cubicBezTo>
                      <a:pt x="47" y="494"/>
                      <a:pt x="47" y="494"/>
                      <a:pt x="47" y="494"/>
                    </a:cubicBezTo>
                    <a:cubicBezTo>
                      <a:pt x="31" y="494"/>
                      <a:pt x="17" y="481"/>
                      <a:pt x="17" y="464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17" y="139"/>
                      <a:pt x="31" y="126"/>
                      <a:pt x="47" y="126"/>
                    </a:cubicBezTo>
                    <a:cubicBezTo>
                      <a:pt x="248" y="126"/>
                      <a:pt x="248" y="126"/>
                      <a:pt x="248" y="126"/>
                    </a:cubicBezTo>
                    <a:cubicBezTo>
                      <a:pt x="253" y="126"/>
                      <a:pt x="256" y="122"/>
                      <a:pt x="256" y="118"/>
                    </a:cubicBezTo>
                    <a:cubicBezTo>
                      <a:pt x="256" y="113"/>
                      <a:pt x="253" y="110"/>
                      <a:pt x="248" y="110"/>
                    </a:cubicBezTo>
                    <a:cubicBezTo>
                      <a:pt x="47" y="110"/>
                      <a:pt x="47" y="110"/>
                      <a:pt x="47" y="110"/>
                    </a:cubicBezTo>
                    <a:cubicBezTo>
                      <a:pt x="22" y="110"/>
                      <a:pt x="1" y="130"/>
                      <a:pt x="1" y="156"/>
                    </a:cubicBezTo>
                    <a:cubicBezTo>
                      <a:pt x="1" y="464"/>
                      <a:pt x="1" y="464"/>
                      <a:pt x="1" y="464"/>
                    </a:cubicBezTo>
                    <a:cubicBezTo>
                      <a:pt x="1" y="490"/>
                      <a:pt x="22" y="510"/>
                      <a:pt x="47" y="510"/>
                    </a:cubicBezTo>
                    <a:cubicBezTo>
                      <a:pt x="459" y="510"/>
                      <a:pt x="459" y="510"/>
                      <a:pt x="459" y="510"/>
                    </a:cubicBezTo>
                    <a:cubicBezTo>
                      <a:pt x="484" y="510"/>
                      <a:pt x="505" y="490"/>
                      <a:pt x="505" y="464"/>
                    </a:cubicBezTo>
                    <a:close/>
                    <a:moveTo>
                      <a:pt x="80" y="439"/>
                    </a:moveTo>
                    <a:cubicBezTo>
                      <a:pt x="80" y="181"/>
                      <a:pt x="80" y="181"/>
                      <a:pt x="80" y="181"/>
                    </a:cubicBezTo>
                    <a:cubicBezTo>
                      <a:pt x="80" y="177"/>
                      <a:pt x="76" y="173"/>
                      <a:pt x="72" y="173"/>
                    </a:cubicBezTo>
                    <a:cubicBezTo>
                      <a:pt x="8" y="173"/>
                      <a:pt x="8" y="173"/>
                      <a:pt x="8" y="173"/>
                    </a:cubicBezTo>
                    <a:cubicBezTo>
                      <a:pt x="4" y="173"/>
                      <a:pt x="0" y="177"/>
                      <a:pt x="0" y="181"/>
                    </a:cubicBezTo>
                    <a:cubicBezTo>
                      <a:pt x="0" y="439"/>
                      <a:pt x="0" y="439"/>
                      <a:pt x="0" y="439"/>
                    </a:cubicBezTo>
                    <a:cubicBezTo>
                      <a:pt x="0" y="443"/>
                      <a:pt x="4" y="447"/>
                      <a:pt x="8" y="447"/>
                    </a:cubicBezTo>
                    <a:cubicBezTo>
                      <a:pt x="72" y="447"/>
                      <a:pt x="72" y="447"/>
                      <a:pt x="72" y="447"/>
                    </a:cubicBezTo>
                    <a:cubicBezTo>
                      <a:pt x="76" y="447"/>
                      <a:pt x="80" y="443"/>
                      <a:pt x="80" y="439"/>
                    </a:cubicBezTo>
                    <a:close/>
                    <a:moveTo>
                      <a:pt x="16" y="189"/>
                    </a:moveTo>
                    <a:cubicBezTo>
                      <a:pt x="64" y="189"/>
                      <a:pt x="64" y="189"/>
                      <a:pt x="64" y="189"/>
                    </a:cubicBezTo>
                    <a:cubicBezTo>
                      <a:pt x="64" y="431"/>
                      <a:pt x="64" y="431"/>
                      <a:pt x="64" y="431"/>
                    </a:cubicBezTo>
                    <a:cubicBezTo>
                      <a:pt x="16" y="431"/>
                      <a:pt x="16" y="431"/>
                      <a:pt x="16" y="431"/>
                    </a:cubicBezTo>
                    <a:lnTo>
                      <a:pt x="16" y="189"/>
                    </a:lnTo>
                    <a:close/>
                    <a:moveTo>
                      <a:pt x="80" y="265"/>
                    </a:moveTo>
                    <a:cubicBezTo>
                      <a:pt x="80" y="261"/>
                      <a:pt x="76" y="257"/>
                      <a:pt x="72" y="257"/>
                    </a:cubicBezTo>
                    <a:cubicBezTo>
                      <a:pt x="8" y="257"/>
                      <a:pt x="8" y="257"/>
                      <a:pt x="8" y="257"/>
                    </a:cubicBezTo>
                    <a:cubicBezTo>
                      <a:pt x="4" y="257"/>
                      <a:pt x="0" y="261"/>
                      <a:pt x="0" y="265"/>
                    </a:cubicBezTo>
                    <a:cubicBezTo>
                      <a:pt x="0" y="270"/>
                      <a:pt x="4" y="273"/>
                      <a:pt x="8" y="273"/>
                    </a:cubicBezTo>
                    <a:cubicBezTo>
                      <a:pt x="72" y="273"/>
                      <a:pt x="72" y="273"/>
                      <a:pt x="72" y="273"/>
                    </a:cubicBezTo>
                    <a:cubicBezTo>
                      <a:pt x="76" y="273"/>
                      <a:pt x="80" y="270"/>
                      <a:pt x="80" y="265"/>
                    </a:cubicBezTo>
                    <a:close/>
                    <a:moveTo>
                      <a:pt x="80" y="348"/>
                    </a:moveTo>
                    <a:cubicBezTo>
                      <a:pt x="80" y="344"/>
                      <a:pt x="76" y="340"/>
                      <a:pt x="72" y="340"/>
                    </a:cubicBezTo>
                    <a:cubicBezTo>
                      <a:pt x="8" y="340"/>
                      <a:pt x="8" y="340"/>
                      <a:pt x="8" y="340"/>
                    </a:cubicBezTo>
                    <a:cubicBezTo>
                      <a:pt x="4" y="340"/>
                      <a:pt x="0" y="344"/>
                      <a:pt x="0" y="348"/>
                    </a:cubicBezTo>
                    <a:cubicBezTo>
                      <a:pt x="0" y="353"/>
                      <a:pt x="4" y="356"/>
                      <a:pt x="8" y="356"/>
                    </a:cubicBezTo>
                    <a:cubicBezTo>
                      <a:pt x="72" y="356"/>
                      <a:pt x="72" y="356"/>
                      <a:pt x="72" y="356"/>
                    </a:cubicBezTo>
                    <a:cubicBezTo>
                      <a:pt x="76" y="356"/>
                      <a:pt x="80" y="353"/>
                      <a:pt x="80" y="348"/>
                    </a:cubicBezTo>
                    <a:close/>
                    <a:moveTo>
                      <a:pt x="80" y="353"/>
                    </a:moveTo>
                    <a:cubicBezTo>
                      <a:pt x="80" y="348"/>
                      <a:pt x="76" y="345"/>
                      <a:pt x="72" y="345"/>
                    </a:cubicBezTo>
                    <a:cubicBezTo>
                      <a:pt x="8" y="345"/>
                      <a:pt x="8" y="345"/>
                      <a:pt x="8" y="345"/>
                    </a:cubicBezTo>
                    <a:cubicBezTo>
                      <a:pt x="4" y="345"/>
                      <a:pt x="0" y="348"/>
                      <a:pt x="0" y="353"/>
                    </a:cubicBezTo>
                    <a:cubicBezTo>
                      <a:pt x="0" y="357"/>
                      <a:pt x="4" y="361"/>
                      <a:pt x="8" y="361"/>
                    </a:cubicBezTo>
                    <a:cubicBezTo>
                      <a:pt x="72" y="361"/>
                      <a:pt x="72" y="361"/>
                      <a:pt x="72" y="361"/>
                    </a:cubicBezTo>
                    <a:cubicBezTo>
                      <a:pt x="76" y="361"/>
                      <a:pt x="80" y="357"/>
                      <a:pt x="80" y="353"/>
                    </a:cubicBezTo>
                    <a:close/>
                    <a:moveTo>
                      <a:pt x="266" y="267"/>
                    </a:moveTo>
                    <a:cubicBezTo>
                      <a:pt x="460" y="72"/>
                      <a:pt x="460" y="72"/>
                      <a:pt x="460" y="72"/>
                    </a:cubicBezTo>
                    <a:cubicBezTo>
                      <a:pt x="468" y="64"/>
                      <a:pt x="473" y="53"/>
                      <a:pt x="473" y="42"/>
                    </a:cubicBezTo>
                    <a:cubicBezTo>
                      <a:pt x="473" y="31"/>
                      <a:pt x="468" y="20"/>
                      <a:pt x="460" y="12"/>
                    </a:cubicBezTo>
                    <a:cubicBezTo>
                      <a:pt x="452" y="4"/>
                      <a:pt x="442" y="0"/>
                      <a:pt x="431" y="0"/>
                    </a:cubicBezTo>
                    <a:cubicBezTo>
                      <a:pt x="419" y="0"/>
                      <a:pt x="409" y="4"/>
                      <a:pt x="401" y="12"/>
                    </a:cubicBezTo>
                    <a:cubicBezTo>
                      <a:pt x="206" y="207"/>
                      <a:pt x="206" y="207"/>
                      <a:pt x="206" y="207"/>
                    </a:cubicBezTo>
                    <a:cubicBezTo>
                      <a:pt x="204" y="209"/>
                      <a:pt x="204" y="211"/>
                      <a:pt x="204" y="213"/>
                    </a:cubicBezTo>
                    <a:cubicBezTo>
                      <a:pt x="204" y="215"/>
                      <a:pt x="204" y="217"/>
                      <a:pt x="206" y="218"/>
                    </a:cubicBezTo>
                    <a:cubicBezTo>
                      <a:pt x="254" y="267"/>
                      <a:pt x="254" y="267"/>
                      <a:pt x="254" y="267"/>
                    </a:cubicBezTo>
                    <a:cubicBezTo>
                      <a:pt x="256" y="268"/>
                      <a:pt x="258" y="269"/>
                      <a:pt x="260" y="269"/>
                    </a:cubicBezTo>
                    <a:cubicBezTo>
                      <a:pt x="262" y="269"/>
                      <a:pt x="264" y="268"/>
                      <a:pt x="266" y="267"/>
                    </a:cubicBezTo>
                    <a:close/>
                    <a:moveTo>
                      <a:pt x="412" y="24"/>
                    </a:moveTo>
                    <a:cubicBezTo>
                      <a:pt x="417" y="19"/>
                      <a:pt x="424" y="16"/>
                      <a:pt x="431" y="16"/>
                    </a:cubicBezTo>
                    <a:cubicBezTo>
                      <a:pt x="438" y="16"/>
                      <a:pt x="444" y="19"/>
                      <a:pt x="449" y="24"/>
                    </a:cubicBezTo>
                    <a:cubicBezTo>
                      <a:pt x="454" y="29"/>
                      <a:pt x="457" y="35"/>
                      <a:pt x="457" y="42"/>
                    </a:cubicBezTo>
                    <a:cubicBezTo>
                      <a:pt x="457" y="49"/>
                      <a:pt x="454" y="56"/>
                      <a:pt x="449" y="61"/>
                    </a:cubicBezTo>
                    <a:cubicBezTo>
                      <a:pt x="260" y="250"/>
                      <a:pt x="260" y="250"/>
                      <a:pt x="260" y="250"/>
                    </a:cubicBezTo>
                    <a:cubicBezTo>
                      <a:pt x="223" y="213"/>
                      <a:pt x="223" y="213"/>
                      <a:pt x="223" y="213"/>
                    </a:cubicBezTo>
                    <a:lnTo>
                      <a:pt x="412" y="24"/>
                    </a:lnTo>
                    <a:close/>
                    <a:moveTo>
                      <a:pt x="399" y="134"/>
                    </a:moveTo>
                    <a:cubicBezTo>
                      <a:pt x="402" y="131"/>
                      <a:pt x="402" y="126"/>
                      <a:pt x="399" y="123"/>
                    </a:cubicBezTo>
                    <a:cubicBezTo>
                      <a:pt x="350" y="74"/>
                      <a:pt x="350" y="74"/>
                      <a:pt x="350" y="74"/>
                    </a:cubicBezTo>
                    <a:cubicBezTo>
                      <a:pt x="347" y="71"/>
                      <a:pt x="342" y="71"/>
                      <a:pt x="339" y="74"/>
                    </a:cubicBezTo>
                    <a:cubicBezTo>
                      <a:pt x="336" y="77"/>
                      <a:pt x="336" y="82"/>
                      <a:pt x="339" y="86"/>
                    </a:cubicBezTo>
                    <a:cubicBezTo>
                      <a:pt x="387" y="134"/>
                      <a:pt x="387" y="134"/>
                      <a:pt x="387" y="134"/>
                    </a:cubicBezTo>
                    <a:cubicBezTo>
                      <a:pt x="389" y="135"/>
                      <a:pt x="391" y="136"/>
                      <a:pt x="393" y="136"/>
                    </a:cubicBezTo>
                    <a:cubicBezTo>
                      <a:pt x="395" y="136"/>
                      <a:pt x="397" y="135"/>
                      <a:pt x="399" y="134"/>
                    </a:cubicBezTo>
                    <a:close/>
                    <a:moveTo>
                      <a:pt x="452" y="81"/>
                    </a:moveTo>
                    <a:cubicBezTo>
                      <a:pt x="455" y="78"/>
                      <a:pt x="455" y="73"/>
                      <a:pt x="452" y="69"/>
                    </a:cubicBezTo>
                    <a:cubicBezTo>
                      <a:pt x="403" y="21"/>
                      <a:pt x="403" y="21"/>
                      <a:pt x="403" y="21"/>
                    </a:cubicBezTo>
                    <a:cubicBezTo>
                      <a:pt x="400" y="18"/>
                      <a:pt x="395" y="18"/>
                      <a:pt x="392" y="21"/>
                    </a:cubicBezTo>
                    <a:cubicBezTo>
                      <a:pt x="389" y="24"/>
                      <a:pt x="389" y="29"/>
                      <a:pt x="392" y="32"/>
                    </a:cubicBezTo>
                    <a:cubicBezTo>
                      <a:pt x="440" y="81"/>
                      <a:pt x="440" y="81"/>
                      <a:pt x="440" y="81"/>
                    </a:cubicBezTo>
                    <a:cubicBezTo>
                      <a:pt x="442" y="82"/>
                      <a:pt x="444" y="83"/>
                      <a:pt x="446" y="83"/>
                    </a:cubicBezTo>
                    <a:cubicBezTo>
                      <a:pt x="448" y="83"/>
                      <a:pt x="450" y="82"/>
                      <a:pt x="452" y="81"/>
                    </a:cubicBezTo>
                    <a:close/>
                    <a:moveTo>
                      <a:pt x="198" y="285"/>
                    </a:moveTo>
                    <a:cubicBezTo>
                      <a:pt x="262" y="269"/>
                      <a:pt x="262" y="269"/>
                      <a:pt x="262" y="269"/>
                    </a:cubicBezTo>
                    <a:cubicBezTo>
                      <a:pt x="266" y="268"/>
                      <a:pt x="269" y="264"/>
                      <a:pt x="268" y="259"/>
                    </a:cubicBezTo>
                    <a:cubicBezTo>
                      <a:pt x="267" y="255"/>
                      <a:pt x="262" y="252"/>
                      <a:pt x="258" y="253"/>
                    </a:cubicBezTo>
                    <a:cubicBezTo>
                      <a:pt x="207" y="266"/>
                      <a:pt x="207" y="266"/>
                      <a:pt x="207" y="266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20" y="210"/>
                      <a:pt x="218" y="206"/>
                      <a:pt x="214" y="205"/>
                    </a:cubicBezTo>
                    <a:cubicBezTo>
                      <a:pt x="209" y="204"/>
                      <a:pt x="205" y="207"/>
                      <a:pt x="204" y="211"/>
                    </a:cubicBezTo>
                    <a:cubicBezTo>
                      <a:pt x="188" y="275"/>
                      <a:pt x="188" y="275"/>
                      <a:pt x="188" y="275"/>
                    </a:cubicBezTo>
                    <a:cubicBezTo>
                      <a:pt x="187" y="278"/>
                      <a:pt x="188" y="281"/>
                      <a:pt x="190" y="283"/>
                    </a:cubicBezTo>
                    <a:cubicBezTo>
                      <a:pt x="192" y="284"/>
                      <a:pt x="194" y="285"/>
                      <a:pt x="196" y="285"/>
                    </a:cubicBezTo>
                    <a:cubicBezTo>
                      <a:pt x="196" y="285"/>
                      <a:pt x="197" y="285"/>
                      <a:pt x="198" y="285"/>
                    </a:cubicBezTo>
                    <a:close/>
                    <a:moveTo>
                      <a:pt x="185" y="299"/>
                    </a:moveTo>
                    <a:cubicBezTo>
                      <a:pt x="201" y="283"/>
                      <a:pt x="201" y="283"/>
                      <a:pt x="201" y="283"/>
                    </a:cubicBezTo>
                    <a:cubicBezTo>
                      <a:pt x="205" y="279"/>
                      <a:pt x="205" y="274"/>
                      <a:pt x="201" y="271"/>
                    </a:cubicBezTo>
                    <a:cubicBezTo>
                      <a:pt x="198" y="268"/>
                      <a:pt x="193" y="268"/>
                      <a:pt x="190" y="271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1" y="291"/>
                      <a:pt x="171" y="296"/>
                      <a:pt x="174" y="299"/>
                    </a:cubicBezTo>
                    <a:cubicBezTo>
                      <a:pt x="175" y="301"/>
                      <a:pt x="177" y="301"/>
                      <a:pt x="179" y="301"/>
                    </a:cubicBezTo>
                    <a:cubicBezTo>
                      <a:pt x="181" y="301"/>
                      <a:pt x="183" y="301"/>
                      <a:pt x="185" y="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defTabSz="1219170">
                  <a:buClrTx/>
                  <a:buFontTx/>
                  <a:buNone/>
                </a:pPr>
                <a:endParaRPr lang="en-US" sz="1800" kern="1200" dirty="0">
                  <a:solidFill>
                    <a:srgbClr val="FFFFFF"/>
                  </a:solidFill>
                  <a:latin typeface="Open Sans Light"/>
                  <a:ea typeface="+mn-ea"/>
                  <a:cs typeface="+mn-cs"/>
                </a:endParaRPr>
              </a:p>
            </p:txBody>
          </p:sp>
          <p:sp>
            <p:nvSpPr>
              <p:cNvPr id="472" name="직사각형 471">
                <a:extLst>
                  <a:ext uri="{FF2B5EF4-FFF2-40B4-BE49-F238E27FC236}">
                    <a16:creationId xmlns:a16="http://schemas.microsoft.com/office/drawing/2014/main" id="{A4B3D969-DEEA-41FF-AF4E-A5E492D70780}"/>
                  </a:ext>
                </a:extLst>
              </p:cNvPr>
              <p:cNvSpPr/>
              <p:nvPr/>
            </p:nvSpPr>
            <p:spPr>
              <a:xfrm>
                <a:off x="695490" y="3405911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sp>
        <p:nvSpPr>
          <p:cNvPr id="494" name="직사각형 493">
            <a:extLst>
              <a:ext uri="{FF2B5EF4-FFF2-40B4-BE49-F238E27FC236}">
                <a16:creationId xmlns:a16="http://schemas.microsoft.com/office/drawing/2014/main" id="{AFB684F9-FE2E-4190-A3AD-ABACBD057745}"/>
              </a:ext>
            </a:extLst>
          </p:cNvPr>
          <p:cNvSpPr/>
          <p:nvPr/>
        </p:nvSpPr>
        <p:spPr>
          <a:xfrm>
            <a:off x="231106" y="6196250"/>
            <a:ext cx="1157689" cy="30457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lnSpc>
                <a:spcPct val="150000"/>
              </a:lnSpc>
            </a:pPr>
            <a:r>
              <a:rPr lang="en-US" altLang="ko-KR" sz="1050" b="1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CRM PRO PLUS</a:t>
            </a:r>
            <a:endParaRPr lang="en-US" altLang="ko-KR" sz="680" kern="1200" dirty="0"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495" name="그룹 494">
            <a:extLst>
              <a:ext uri="{FF2B5EF4-FFF2-40B4-BE49-F238E27FC236}">
                <a16:creationId xmlns:a16="http://schemas.microsoft.com/office/drawing/2014/main" id="{F814FE31-EC4B-43AC-A366-A45ECAF64892}"/>
              </a:ext>
            </a:extLst>
          </p:cNvPr>
          <p:cNvGrpSpPr/>
          <p:nvPr/>
        </p:nvGrpSpPr>
        <p:grpSpPr>
          <a:xfrm>
            <a:off x="3515906" y="624831"/>
            <a:ext cx="3151839" cy="190800"/>
            <a:chOff x="1104939" y="687218"/>
            <a:chExt cx="5659182" cy="342585"/>
          </a:xfrm>
        </p:grpSpPr>
        <p:sp>
          <p:nvSpPr>
            <p:cNvPr id="496" name="Text Box">
              <a:extLst>
                <a:ext uri="{FF2B5EF4-FFF2-40B4-BE49-F238E27FC236}">
                  <a16:creationId xmlns:a16="http://schemas.microsoft.com/office/drawing/2014/main" id="{E79B5C24-8C62-412C-8E3A-1369BEFFC361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1104939" y="687218"/>
              <a:ext cx="5659182" cy="342585"/>
            </a:xfrm>
            <a:prstGeom prst="roundRect">
              <a:avLst>
                <a:gd name="adj" fmla="val 36528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ctr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9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cs typeface="Arial"/>
                </a:rPr>
                <a:t>이름</a:t>
              </a:r>
              <a:r>
                <a:rPr kumimoji="1" lang="en-US" altLang="ko-KR" sz="9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cs typeface="Arial"/>
                </a:rPr>
                <a:t>, </a:t>
              </a:r>
              <a:r>
                <a:rPr kumimoji="1" lang="ko-KR" altLang="en-US" sz="900" dirty="0">
                  <a:solidFill>
                    <a:prstClr val="white">
                      <a:lumMod val="75000"/>
                    </a:prstClr>
                  </a:solidFill>
                  <a:latin typeface="맑은 고딕" panose="020B0503020000020004" pitchFamily="50" charset="-127"/>
                  <a:cs typeface="Arial"/>
                </a:rPr>
                <a:t>전화번호 검색</a:t>
              </a:r>
            </a:p>
          </p:txBody>
        </p:sp>
        <p:sp>
          <p:nvSpPr>
            <p:cNvPr id="497" name="Search Icon">
              <a:extLst>
                <a:ext uri="{FF2B5EF4-FFF2-40B4-BE49-F238E27FC236}">
                  <a16:creationId xmlns:a16="http://schemas.microsoft.com/office/drawing/2014/main" id="{65A3D6F9-F012-4303-B8D9-E5791A935E1F}"/>
                </a:ext>
              </a:extLst>
            </p:cNvPr>
            <p:cNvSpPr>
              <a:spLocks noEditPoints="1"/>
            </p:cNvSpPr>
            <p:nvPr>
              <p:custDataLst>
                <p:tags r:id="rId20"/>
              </p:custDataLst>
            </p:nvPr>
          </p:nvSpPr>
          <p:spPr bwMode="auto">
            <a:xfrm>
              <a:off x="6423088" y="740301"/>
              <a:ext cx="205892" cy="225634"/>
            </a:xfrm>
            <a:custGeom>
              <a:avLst/>
              <a:gdLst>
                <a:gd name="T0" fmla="*/ 117 w 315"/>
                <a:gd name="T1" fmla="*/ 0 h 343"/>
                <a:gd name="T2" fmla="*/ 0 w 315"/>
                <a:gd name="T3" fmla="*/ 117 h 343"/>
                <a:gd name="T4" fmla="*/ 117 w 315"/>
                <a:gd name="T5" fmla="*/ 232 h 343"/>
                <a:gd name="T6" fmla="*/ 232 w 315"/>
                <a:gd name="T7" fmla="*/ 117 h 343"/>
                <a:gd name="T8" fmla="*/ 117 w 315"/>
                <a:gd name="T9" fmla="*/ 0 h 343"/>
                <a:gd name="T10" fmla="*/ 117 w 315"/>
                <a:gd name="T11" fmla="*/ 26 h 343"/>
                <a:gd name="T12" fmla="*/ 208 w 315"/>
                <a:gd name="T13" fmla="*/ 117 h 343"/>
                <a:gd name="T14" fmla="*/ 117 w 315"/>
                <a:gd name="T15" fmla="*/ 207 h 343"/>
                <a:gd name="T16" fmla="*/ 26 w 315"/>
                <a:gd name="T17" fmla="*/ 117 h 343"/>
                <a:gd name="T18" fmla="*/ 117 w 315"/>
                <a:gd name="T19" fmla="*/ 26 h 343"/>
                <a:gd name="T20" fmla="*/ 218 w 315"/>
                <a:gd name="T21" fmla="*/ 196 h 343"/>
                <a:gd name="T22" fmla="*/ 184 w 315"/>
                <a:gd name="T23" fmla="*/ 226 h 343"/>
                <a:gd name="T24" fmla="*/ 186 w 315"/>
                <a:gd name="T25" fmla="*/ 228 h 343"/>
                <a:gd name="T26" fmla="*/ 271 w 315"/>
                <a:gd name="T27" fmla="*/ 331 h 343"/>
                <a:gd name="T28" fmla="*/ 305 w 315"/>
                <a:gd name="T29" fmla="*/ 335 h 343"/>
                <a:gd name="T30" fmla="*/ 306 w 315"/>
                <a:gd name="T31" fmla="*/ 301 h 343"/>
                <a:gd name="T32" fmla="*/ 221 w 315"/>
                <a:gd name="T33" fmla="*/ 199 h 343"/>
                <a:gd name="T34" fmla="*/ 218 w 315"/>
                <a:gd name="T35" fmla="*/ 1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5" h="343">
                  <a:moveTo>
                    <a:pt x="117" y="0"/>
                  </a:moveTo>
                  <a:cubicBezTo>
                    <a:pt x="53" y="0"/>
                    <a:pt x="0" y="53"/>
                    <a:pt x="0" y="117"/>
                  </a:cubicBezTo>
                  <a:cubicBezTo>
                    <a:pt x="0" y="181"/>
                    <a:pt x="53" y="232"/>
                    <a:pt x="117" y="232"/>
                  </a:cubicBezTo>
                  <a:cubicBezTo>
                    <a:pt x="181" y="232"/>
                    <a:pt x="232" y="181"/>
                    <a:pt x="232" y="117"/>
                  </a:cubicBezTo>
                  <a:cubicBezTo>
                    <a:pt x="232" y="53"/>
                    <a:pt x="181" y="0"/>
                    <a:pt x="117" y="0"/>
                  </a:cubicBezTo>
                  <a:close/>
                  <a:moveTo>
                    <a:pt x="117" y="26"/>
                  </a:moveTo>
                  <a:cubicBezTo>
                    <a:pt x="167" y="26"/>
                    <a:pt x="208" y="66"/>
                    <a:pt x="208" y="117"/>
                  </a:cubicBezTo>
                  <a:cubicBezTo>
                    <a:pt x="208" y="167"/>
                    <a:pt x="167" y="207"/>
                    <a:pt x="117" y="207"/>
                  </a:cubicBezTo>
                  <a:cubicBezTo>
                    <a:pt x="67" y="207"/>
                    <a:pt x="26" y="167"/>
                    <a:pt x="26" y="117"/>
                  </a:cubicBezTo>
                  <a:cubicBezTo>
                    <a:pt x="26" y="66"/>
                    <a:pt x="67" y="26"/>
                    <a:pt x="117" y="26"/>
                  </a:cubicBezTo>
                  <a:close/>
                  <a:moveTo>
                    <a:pt x="218" y="196"/>
                  </a:moveTo>
                  <a:cubicBezTo>
                    <a:pt x="208" y="208"/>
                    <a:pt x="197" y="218"/>
                    <a:pt x="184" y="226"/>
                  </a:cubicBezTo>
                  <a:lnTo>
                    <a:pt x="186" y="228"/>
                  </a:lnTo>
                  <a:lnTo>
                    <a:pt x="271" y="331"/>
                  </a:lnTo>
                  <a:cubicBezTo>
                    <a:pt x="279" y="341"/>
                    <a:pt x="296" y="343"/>
                    <a:pt x="305" y="335"/>
                  </a:cubicBezTo>
                  <a:cubicBezTo>
                    <a:pt x="315" y="326"/>
                    <a:pt x="315" y="309"/>
                    <a:pt x="306" y="301"/>
                  </a:cubicBezTo>
                  <a:lnTo>
                    <a:pt x="221" y="199"/>
                  </a:lnTo>
                  <a:lnTo>
                    <a:pt x="218" y="19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sp>
        <p:nvSpPr>
          <p:cNvPr id="587" name="Google Shape;2188;p25">
            <a:extLst>
              <a:ext uri="{FF2B5EF4-FFF2-40B4-BE49-F238E27FC236}">
                <a16:creationId xmlns:a16="http://schemas.microsoft.com/office/drawing/2014/main" id="{AF3D56E6-437A-43E5-9688-B1357538B6AB}"/>
              </a:ext>
            </a:extLst>
          </p:cNvPr>
          <p:cNvSpPr txBox="1"/>
          <p:nvPr/>
        </p:nvSpPr>
        <p:spPr>
          <a:xfrm>
            <a:off x="1237808" y="343949"/>
            <a:ext cx="1653046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algn="ctr" defTabSz="1125444">
              <a:buSzPts val="800"/>
              <a:defRPr/>
            </a:pP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U+ CRM Pro Plus</a:t>
            </a:r>
            <a:endParaRPr lang="ko-KR" altLang="en-US" sz="985" dirty="0"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813" name="Google Shape;2187;p25">
            <a:extLst>
              <a:ext uri="{FF2B5EF4-FFF2-40B4-BE49-F238E27FC236}">
                <a16:creationId xmlns:a16="http://schemas.microsoft.com/office/drawing/2014/main" id="{FC5B01FC-55A7-48DC-B3FC-438FFFC32393}"/>
              </a:ext>
            </a:extLst>
          </p:cNvPr>
          <p:cNvGraphicFramePr/>
          <p:nvPr/>
        </p:nvGraphicFramePr>
        <p:xfrm>
          <a:off x="9689649" y="564396"/>
          <a:ext cx="2322541" cy="4003256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44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lang="ko-KR" altLang="en-US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12301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  <a:tr h="28923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0144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08911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133393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03405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886547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29913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8356177"/>
                  </a:ext>
                </a:extLst>
              </a:tr>
            </a:tbl>
          </a:graphicData>
        </a:graphic>
      </p:graphicFrame>
      <p:grpSp>
        <p:nvGrpSpPr>
          <p:cNvPr id="814" name="그룹 813">
            <a:extLst>
              <a:ext uri="{FF2B5EF4-FFF2-40B4-BE49-F238E27FC236}">
                <a16:creationId xmlns:a16="http://schemas.microsoft.com/office/drawing/2014/main" id="{0A66C5C4-ADF8-4528-87AA-0E4E9836BB0D}"/>
              </a:ext>
            </a:extLst>
          </p:cNvPr>
          <p:cNvGrpSpPr/>
          <p:nvPr/>
        </p:nvGrpSpPr>
        <p:grpSpPr>
          <a:xfrm>
            <a:off x="8724448" y="648058"/>
            <a:ext cx="717040" cy="144346"/>
            <a:chOff x="8738111" y="706612"/>
            <a:chExt cx="1110739" cy="223600"/>
          </a:xfrm>
        </p:grpSpPr>
        <p:sp>
          <p:nvSpPr>
            <p:cNvPr id="815" name="Bell">
              <a:extLst>
                <a:ext uri="{FF2B5EF4-FFF2-40B4-BE49-F238E27FC236}">
                  <a16:creationId xmlns:a16="http://schemas.microsoft.com/office/drawing/2014/main" id="{56E0491F-68FE-420C-A06C-5CC382A2BE1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738111" y="706612"/>
              <a:ext cx="188526" cy="2236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grpSp>
          <p:nvGrpSpPr>
            <p:cNvPr id="816" name="그룹 815">
              <a:extLst>
                <a:ext uri="{FF2B5EF4-FFF2-40B4-BE49-F238E27FC236}">
                  <a16:creationId xmlns:a16="http://schemas.microsoft.com/office/drawing/2014/main" id="{4DC04307-94C4-4AAA-8237-1E1A2DC15254}"/>
                </a:ext>
              </a:extLst>
            </p:cNvPr>
            <p:cNvGrpSpPr/>
            <p:nvPr/>
          </p:nvGrpSpPr>
          <p:grpSpPr>
            <a:xfrm>
              <a:off x="9210380" y="752537"/>
              <a:ext cx="638470" cy="135853"/>
              <a:chOff x="9118176" y="740301"/>
              <a:chExt cx="755947" cy="160850"/>
            </a:xfrm>
          </p:grpSpPr>
          <p:sp>
            <p:nvSpPr>
              <p:cNvPr id="822" name="Delete">
                <a:extLst>
                  <a:ext uri="{FF2B5EF4-FFF2-40B4-BE49-F238E27FC236}">
                    <a16:creationId xmlns:a16="http://schemas.microsoft.com/office/drawing/2014/main" id="{2EC374AB-0695-47F4-9B28-F9AD0BA9E4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13271" y="740301"/>
                <a:ext cx="160852" cy="160850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823" name="그래픽 223" descr="정지">
                <a:extLst>
                  <a:ext uri="{FF2B5EF4-FFF2-40B4-BE49-F238E27FC236}">
                    <a16:creationId xmlns:a16="http://schemas.microsoft.com/office/drawing/2014/main" id="{5A9E4EE1-47D7-4C32-B41D-C57F1CE8FE50}"/>
                  </a:ext>
                </a:extLst>
              </p:cNvPr>
              <p:cNvSpPr/>
              <p:nvPr/>
            </p:nvSpPr>
            <p:spPr>
              <a:xfrm>
                <a:off x="9118176" y="811726"/>
                <a:ext cx="208800" cy="18000"/>
              </a:xfrm>
              <a:custGeom>
                <a:avLst/>
                <a:gdLst>
                  <a:gd name="connsiteX0" fmla="*/ 0 w 704850"/>
                  <a:gd name="connsiteY0" fmla="*/ 0 h 704850"/>
                  <a:gd name="connsiteX1" fmla="*/ 704850 w 704850"/>
                  <a:gd name="connsiteY1" fmla="*/ 0 h 704850"/>
                  <a:gd name="connsiteX2" fmla="*/ 704850 w 704850"/>
                  <a:gd name="connsiteY2" fmla="*/ 704850 h 704850"/>
                  <a:gd name="connsiteX3" fmla="*/ 0 w 704850"/>
                  <a:gd name="connsiteY3" fmla="*/ 704850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850" h="704850">
                    <a:moveTo>
                      <a:pt x="0" y="0"/>
                    </a:moveTo>
                    <a:lnTo>
                      <a:pt x="704850" y="0"/>
                    </a:lnTo>
                    <a:lnTo>
                      <a:pt x="704850" y="704850"/>
                    </a:lnTo>
                    <a:lnTo>
                      <a:pt x="0" y="70485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grpSp>
          <p:nvGrpSpPr>
            <p:cNvPr id="817" name="그래픽 17" descr="이동">
              <a:extLst>
                <a:ext uri="{FF2B5EF4-FFF2-40B4-BE49-F238E27FC236}">
                  <a16:creationId xmlns:a16="http://schemas.microsoft.com/office/drawing/2014/main" id="{74C62703-57B0-4181-BA50-3398D66D468E}"/>
                </a:ext>
              </a:extLst>
            </p:cNvPr>
            <p:cNvGrpSpPr/>
            <p:nvPr/>
          </p:nvGrpSpPr>
          <p:grpSpPr>
            <a:xfrm>
              <a:off x="9474677" y="739415"/>
              <a:ext cx="151200" cy="151200"/>
              <a:chOff x="4603301" y="3672250"/>
              <a:chExt cx="647700" cy="647700"/>
            </a:xfrm>
            <a:solidFill>
              <a:srgbClr val="5F5F5F"/>
            </a:solidFill>
          </p:grpSpPr>
          <p:sp>
            <p:nvSpPr>
              <p:cNvPr id="818" name="자유형: 도형 817">
                <a:extLst>
                  <a:ext uri="{FF2B5EF4-FFF2-40B4-BE49-F238E27FC236}">
                    <a16:creationId xmlns:a16="http://schemas.microsoft.com/office/drawing/2014/main" id="{6D480581-C788-4AFB-B992-E261894F01CA}"/>
                  </a:ext>
                </a:extLst>
              </p:cNvPr>
              <p:cNvSpPr/>
              <p:nvPr/>
            </p:nvSpPr>
            <p:spPr>
              <a:xfrm>
                <a:off x="4822376" y="3672250"/>
                <a:ext cx="209550" cy="228600"/>
              </a:xfrm>
              <a:custGeom>
                <a:avLst/>
                <a:gdLst>
                  <a:gd name="connsiteX0" fmla="*/ 76200 w 209550"/>
                  <a:gd name="connsiteY0" fmla="*/ 228600 h 228600"/>
                  <a:gd name="connsiteX1" fmla="*/ 133350 w 209550"/>
                  <a:gd name="connsiteY1" fmla="*/ 228600 h 228600"/>
                  <a:gd name="connsiteX2" fmla="*/ 133350 w 209550"/>
                  <a:gd name="connsiteY2" fmla="*/ 104775 h 228600"/>
                  <a:gd name="connsiteX3" fmla="*/ 209550 w 209550"/>
                  <a:gd name="connsiteY3" fmla="*/ 104775 h 228600"/>
                  <a:gd name="connsiteX4" fmla="*/ 104775 w 209550"/>
                  <a:gd name="connsiteY4" fmla="*/ 0 h 228600"/>
                  <a:gd name="connsiteX5" fmla="*/ 0 w 209550"/>
                  <a:gd name="connsiteY5" fmla="*/ 104775 h 228600"/>
                  <a:gd name="connsiteX6" fmla="*/ 76200 w 209550"/>
                  <a:gd name="connsiteY6" fmla="*/ 104775 h 228600"/>
                  <a:gd name="connsiteX7" fmla="*/ 76200 w 209550"/>
                  <a:gd name="connsiteY7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76200" y="228600"/>
                    </a:moveTo>
                    <a:lnTo>
                      <a:pt x="133350" y="228600"/>
                    </a:lnTo>
                    <a:lnTo>
                      <a:pt x="133350" y="104775"/>
                    </a:lnTo>
                    <a:lnTo>
                      <a:pt x="209550" y="104775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76200" y="104775"/>
                    </a:lnTo>
                    <a:lnTo>
                      <a:pt x="76200" y="22860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819" name="자유형: 도형 818">
                <a:extLst>
                  <a:ext uri="{FF2B5EF4-FFF2-40B4-BE49-F238E27FC236}">
                    <a16:creationId xmlns:a16="http://schemas.microsoft.com/office/drawing/2014/main" id="{419CCA5B-0790-4F33-BD93-6BDEC0755431}"/>
                  </a:ext>
                </a:extLst>
              </p:cNvPr>
              <p:cNvSpPr/>
              <p:nvPr/>
            </p:nvSpPr>
            <p:spPr>
              <a:xfrm>
                <a:off x="4822376" y="4091350"/>
                <a:ext cx="209550" cy="228600"/>
              </a:xfrm>
              <a:custGeom>
                <a:avLst/>
                <a:gdLst>
                  <a:gd name="connsiteX0" fmla="*/ 133350 w 209550"/>
                  <a:gd name="connsiteY0" fmla="*/ 0 h 228600"/>
                  <a:gd name="connsiteX1" fmla="*/ 76200 w 209550"/>
                  <a:gd name="connsiteY1" fmla="*/ 0 h 228600"/>
                  <a:gd name="connsiteX2" fmla="*/ 76200 w 209550"/>
                  <a:gd name="connsiteY2" fmla="*/ 123825 h 228600"/>
                  <a:gd name="connsiteX3" fmla="*/ 0 w 209550"/>
                  <a:gd name="connsiteY3" fmla="*/ 123825 h 228600"/>
                  <a:gd name="connsiteX4" fmla="*/ 104775 w 209550"/>
                  <a:gd name="connsiteY4" fmla="*/ 228600 h 228600"/>
                  <a:gd name="connsiteX5" fmla="*/ 209550 w 209550"/>
                  <a:gd name="connsiteY5" fmla="*/ 123825 h 228600"/>
                  <a:gd name="connsiteX6" fmla="*/ 133350 w 209550"/>
                  <a:gd name="connsiteY6" fmla="*/ 123825 h 228600"/>
                  <a:gd name="connsiteX7" fmla="*/ 133350 w 209550"/>
                  <a:gd name="connsiteY7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133350" y="0"/>
                    </a:moveTo>
                    <a:lnTo>
                      <a:pt x="76200" y="0"/>
                    </a:lnTo>
                    <a:lnTo>
                      <a:pt x="76200" y="123825"/>
                    </a:lnTo>
                    <a:lnTo>
                      <a:pt x="0" y="123825"/>
                    </a:lnTo>
                    <a:lnTo>
                      <a:pt x="104775" y="228600"/>
                    </a:lnTo>
                    <a:lnTo>
                      <a:pt x="209550" y="123825"/>
                    </a:lnTo>
                    <a:lnTo>
                      <a:pt x="133350" y="123825"/>
                    </a:lnTo>
                    <a:lnTo>
                      <a:pt x="13335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820" name="자유형: 도형 819">
                <a:extLst>
                  <a:ext uri="{FF2B5EF4-FFF2-40B4-BE49-F238E27FC236}">
                    <a16:creationId xmlns:a16="http://schemas.microsoft.com/office/drawing/2014/main" id="{4A5C639B-4966-4FA8-A380-845E439EB9F2}"/>
                  </a:ext>
                </a:extLst>
              </p:cNvPr>
              <p:cNvSpPr/>
              <p:nvPr/>
            </p:nvSpPr>
            <p:spPr>
              <a:xfrm>
                <a:off x="50224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04775 h 209550"/>
                  <a:gd name="connsiteX1" fmla="*/ 123825 w 228600"/>
                  <a:gd name="connsiteY1" fmla="*/ 0 h 209550"/>
                  <a:gd name="connsiteX2" fmla="*/ 123825 w 228600"/>
                  <a:gd name="connsiteY2" fmla="*/ 76200 h 209550"/>
                  <a:gd name="connsiteX3" fmla="*/ 0 w 228600"/>
                  <a:gd name="connsiteY3" fmla="*/ 76200 h 209550"/>
                  <a:gd name="connsiteX4" fmla="*/ 0 w 228600"/>
                  <a:gd name="connsiteY4" fmla="*/ 133350 h 209550"/>
                  <a:gd name="connsiteX5" fmla="*/ 123825 w 228600"/>
                  <a:gd name="connsiteY5" fmla="*/ 133350 h 209550"/>
                  <a:gd name="connsiteX6" fmla="*/ 123825 w 228600"/>
                  <a:gd name="connsiteY6" fmla="*/ 209550 h 209550"/>
                  <a:gd name="connsiteX7" fmla="*/ 228600 w 228600"/>
                  <a:gd name="connsiteY7" fmla="*/ 104775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04775"/>
                    </a:moveTo>
                    <a:lnTo>
                      <a:pt x="123825" y="0"/>
                    </a:lnTo>
                    <a:lnTo>
                      <a:pt x="123825" y="76200"/>
                    </a:lnTo>
                    <a:lnTo>
                      <a:pt x="0" y="76200"/>
                    </a:lnTo>
                    <a:lnTo>
                      <a:pt x="0" y="133350"/>
                    </a:lnTo>
                    <a:lnTo>
                      <a:pt x="123825" y="133350"/>
                    </a:lnTo>
                    <a:lnTo>
                      <a:pt x="123825" y="209550"/>
                    </a:lnTo>
                    <a:lnTo>
                      <a:pt x="228600" y="1047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821" name="자유형: 도형 820">
                <a:extLst>
                  <a:ext uri="{FF2B5EF4-FFF2-40B4-BE49-F238E27FC236}">
                    <a16:creationId xmlns:a16="http://schemas.microsoft.com/office/drawing/2014/main" id="{78BC625A-9B4A-44AD-B58D-A0C77C6E9669}"/>
                  </a:ext>
                </a:extLst>
              </p:cNvPr>
              <p:cNvSpPr/>
              <p:nvPr/>
            </p:nvSpPr>
            <p:spPr>
              <a:xfrm>
                <a:off x="46033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33350 h 209550"/>
                  <a:gd name="connsiteX1" fmla="*/ 228600 w 228600"/>
                  <a:gd name="connsiteY1" fmla="*/ 76200 h 209550"/>
                  <a:gd name="connsiteX2" fmla="*/ 104775 w 228600"/>
                  <a:gd name="connsiteY2" fmla="*/ 76200 h 209550"/>
                  <a:gd name="connsiteX3" fmla="*/ 104775 w 228600"/>
                  <a:gd name="connsiteY3" fmla="*/ 0 h 209550"/>
                  <a:gd name="connsiteX4" fmla="*/ 0 w 228600"/>
                  <a:gd name="connsiteY4" fmla="*/ 104775 h 209550"/>
                  <a:gd name="connsiteX5" fmla="*/ 104775 w 228600"/>
                  <a:gd name="connsiteY5" fmla="*/ 209550 h 209550"/>
                  <a:gd name="connsiteX6" fmla="*/ 104775 w 228600"/>
                  <a:gd name="connsiteY6" fmla="*/ 133350 h 209550"/>
                  <a:gd name="connsiteX7" fmla="*/ 228600 w 228600"/>
                  <a:gd name="connsiteY7" fmla="*/ 1333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33350"/>
                    </a:moveTo>
                    <a:lnTo>
                      <a:pt x="228600" y="76200"/>
                    </a:lnTo>
                    <a:lnTo>
                      <a:pt x="104775" y="76200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104775" y="209550"/>
                    </a:lnTo>
                    <a:lnTo>
                      <a:pt x="104775" y="133350"/>
                    </a:lnTo>
                    <a:lnTo>
                      <a:pt x="228600" y="13335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grpSp>
        <p:nvGrpSpPr>
          <p:cNvPr id="824" name="그룹 823">
            <a:extLst>
              <a:ext uri="{FF2B5EF4-FFF2-40B4-BE49-F238E27FC236}">
                <a16:creationId xmlns:a16="http://schemas.microsoft.com/office/drawing/2014/main" id="{9466FEDB-FF2E-403C-AC9E-7F1C9C6AFAAD}"/>
              </a:ext>
            </a:extLst>
          </p:cNvPr>
          <p:cNvGrpSpPr/>
          <p:nvPr/>
        </p:nvGrpSpPr>
        <p:grpSpPr>
          <a:xfrm>
            <a:off x="6743713" y="631657"/>
            <a:ext cx="189610" cy="189610"/>
            <a:chOff x="6822002" y="613386"/>
            <a:chExt cx="226152" cy="226152"/>
          </a:xfrm>
        </p:grpSpPr>
        <p:sp>
          <p:nvSpPr>
            <p:cNvPr id="825" name="그래픽 226" descr="정지">
              <a:extLst>
                <a:ext uri="{FF2B5EF4-FFF2-40B4-BE49-F238E27FC236}">
                  <a16:creationId xmlns:a16="http://schemas.microsoft.com/office/drawing/2014/main" id="{89905291-D95E-4E73-9BBD-C5C9698129BB}"/>
                </a:ext>
              </a:extLst>
            </p:cNvPr>
            <p:cNvSpPr/>
            <p:nvPr/>
          </p:nvSpPr>
          <p:spPr>
            <a:xfrm flipH="1">
              <a:off x="6822002" y="613386"/>
              <a:ext cx="226152" cy="226152"/>
            </a:xfrm>
            <a:prstGeom prst="ellipse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pic>
          <p:nvPicPr>
            <p:cNvPr id="826" name="그래픽 825" descr="별">
              <a:extLst>
                <a:ext uri="{FF2B5EF4-FFF2-40B4-BE49-F238E27FC236}">
                  <a16:creationId xmlns:a16="http://schemas.microsoft.com/office/drawing/2014/main" id="{05577889-09DE-415B-A9B2-FB4E8DAC9540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 flipH="1">
              <a:off x="6874052" y="665436"/>
              <a:ext cx="122052" cy="122052"/>
            </a:xfrm>
            <a:prstGeom prst="rect">
              <a:avLst/>
            </a:prstGeom>
          </p:spPr>
        </p:pic>
      </p:grpSp>
      <p:sp>
        <p:nvSpPr>
          <p:cNvPr id="32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157A3EC2-48A6-44AF-B2E1-6240798223FD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474569" y="891046"/>
            <a:ext cx="5719981" cy="581581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27" name="사각형: 둥근 모서리 326">
            <a:extLst>
              <a:ext uri="{FF2B5EF4-FFF2-40B4-BE49-F238E27FC236}">
                <a16:creationId xmlns:a16="http://schemas.microsoft.com/office/drawing/2014/main" id="{A571CE50-C51E-43A3-BE7B-F9A3642E6AED}"/>
              </a:ext>
            </a:extLst>
          </p:cNvPr>
          <p:cNvSpPr/>
          <p:nvPr/>
        </p:nvSpPr>
        <p:spPr>
          <a:xfrm>
            <a:off x="1474568" y="978855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전화</a:t>
            </a:r>
            <a:endParaRPr kumimoji="1" lang="ko-KR" altLang="en-US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28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308CEA9F-3C94-46FF-9137-B17E416E9CA6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1517609" y="1274021"/>
            <a:ext cx="2784290" cy="1711543"/>
          </a:xfrm>
          <a:prstGeom prst="roundRect">
            <a:avLst>
              <a:gd name="adj" fmla="val 4173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329" name="그래픽 328" descr="별">
            <a:extLst>
              <a:ext uri="{FF2B5EF4-FFF2-40B4-BE49-F238E27FC236}">
                <a16:creationId xmlns:a16="http://schemas.microsoft.com/office/drawing/2014/main" id="{7085B1EC-62B8-43E1-902B-62E0606E05BA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3995854" y="1370239"/>
            <a:ext cx="252000" cy="252000"/>
          </a:xfrm>
          <a:prstGeom prst="rect">
            <a:avLst/>
          </a:prstGeom>
        </p:spPr>
      </p:pic>
      <p:sp>
        <p:nvSpPr>
          <p:cNvPr id="330" name="Edit User">
            <a:extLst>
              <a:ext uri="{FF2B5EF4-FFF2-40B4-BE49-F238E27FC236}">
                <a16:creationId xmlns:a16="http://schemas.microsoft.com/office/drawing/2014/main" id="{BBF1C309-E58E-4CB6-84EB-2816D2F2915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43880" y="1403799"/>
            <a:ext cx="207212" cy="205200"/>
          </a:xfrm>
          <a:custGeom>
            <a:avLst/>
            <a:gdLst>
              <a:gd name="T0" fmla="*/ 595 w 1409"/>
              <a:gd name="T1" fmla="*/ 0 h 1399"/>
              <a:gd name="T2" fmla="*/ 275 w 1409"/>
              <a:gd name="T3" fmla="*/ 339 h 1399"/>
              <a:gd name="T4" fmla="*/ 432 w 1409"/>
              <a:gd name="T5" fmla="*/ 724 h 1399"/>
              <a:gd name="T6" fmla="*/ 392 w 1409"/>
              <a:gd name="T7" fmla="*/ 855 h 1399"/>
              <a:gd name="T8" fmla="*/ 0 w 1409"/>
              <a:gd name="T9" fmla="*/ 1155 h 1399"/>
              <a:gd name="T10" fmla="*/ 0 w 1409"/>
              <a:gd name="T11" fmla="*/ 1199 h 1399"/>
              <a:gd name="T12" fmla="*/ 548 w 1409"/>
              <a:gd name="T13" fmla="*/ 1396 h 1399"/>
              <a:gd name="T14" fmla="*/ 549 w 1409"/>
              <a:gd name="T15" fmla="*/ 1331 h 1399"/>
              <a:gd name="T16" fmla="*/ 617 w 1409"/>
              <a:gd name="T17" fmla="*/ 1102 h 1399"/>
              <a:gd name="T18" fmla="*/ 656 w 1409"/>
              <a:gd name="T19" fmla="*/ 1040 h 1399"/>
              <a:gd name="T20" fmla="*/ 829 w 1409"/>
              <a:gd name="T21" fmla="*/ 868 h 1399"/>
              <a:gd name="T22" fmla="*/ 788 w 1409"/>
              <a:gd name="T23" fmla="*/ 855 h 1399"/>
              <a:gd name="T24" fmla="*/ 760 w 1409"/>
              <a:gd name="T25" fmla="*/ 723 h 1399"/>
              <a:gd name="T26" fmla="*/ 758 w 1409"/>
              <a:gd name="T27" fmla="*/ 723 h 1399"/>
              <a:gd name="T28" fmla="*/ 916 w 1409"/>
              <a:gd name="T29" fmla="*/ 339 h 1399"/>
              <a:gd name="T30" fmla="*/ 595 w 1409"/>
              <a:gd name="T31" fmla="*/ 0 h 1399"/>
              <a:gd name="T32" fmla="*/ 1236 w 1409"/>
              <a:gd name="T33" fmla="*/ 650 h 1399"/>
              <a:gd name="T34" fmla="*/ 1189 w 1409"/>
              <a:gd name="T35" fmla="*/ 668 h 1399"/>
              <a:gd name="T36" fmla="*/ 1160 w 1409"/>
              <a:gd name="T37" fmla="*/ 699 h 1399"/>
              <a:gd name="T38" fmla="*/ 1352 w 1409"/>
              <a:gd name="T39" fmla="*/ 892 h 1399"/>
              <a:gd name="T40" fmla="*/ 1382 w 1409"/>
              <a:gd name="T41" fmla="*/ 862 h 1399"/>
              <a:gd name="T42" fmla="*/ 1382 w 1409"/>
              <a:gd name="T43" fmla="*/ 767 h 1399"/>
              <a:gd name="T44" fmla="*/ 1285 w 1409"/>
              <a:gd name="T45" fmla="*/ 670 h 1399"/>
              <a:gd name="T46" fmla="*/ 1236 w 1409"/>
              <a:gd name="T47" fmla="*/ 650 h 1399"/>
              <a:gd name="T48" fmla="*/ 1128 w 1409"/>
              <a:gd name="T49" fmla="*/ 726 h 1399"/>
              <a:gd name="T50" fmla="*/ 1080 w 1409"/>
              <a:gd name="T51" fmla="*/ 768 h 1399"/>
              <a:gd name="T52" fmla="*/ 1282 w 1409"/>
              <a:gd name="T53" fmla="*/ 970 h 1399"/>
              <a:gd name="T54" fmla="*/ 1328 w 1409"/>
              <a:gd name="T55" fmla="*/ 928 h 1399"/>
              <a:gd name="T56" fmla="*/ 1128 w 1409"/>
              <a:gd name="T57" fmla="*/ 726 h 1399"/>
              <a:gd name="T58" fmla="*/ 1051 w 1409"/>
              <a:gd name="T59" fmla="*/ 801 h 1399"/>
              <a:gd name="T60" fmla="*/ 731 w 1409"/>
              <a:gd name="T61" fmla="*/ 1119 h 1399"/>
              <a:gd name="T62" fmla="*/ 721 w 1409"/>
              <a:gd name="T63" fmla="*/ 1133 h 1399"/>
              <a:gd name="T64" fmla="*/ 653 w 1409"/>
              <a:gd name="T65" fmla="*/ 1362 h 1399"/>
              <a:gd name="T66" fmla="*/ 661 w 1409"/>
              <a:gd name="T67" fmla="*/ 1391 h 1399"/>
              <a:gd name="T68" fmla="*/ 682 w 1409"/>
              <a:gd name="T69" fmla="*/ 1399 h 1399"/>
              <a:gd name="T70" fmla="*/ 688 w 1409"/>
              <a:gd name="T71" fmla="*/ 1398 h 1399"/>
              <a:gd name="T72" fmla="*/ 919 w 1409"/>
              <a:gd name="T73" fmla="*/ 1330 h 1399"/>
              <a:gd name="T74" fmla="*/ 931 w 1409"/>
              <a:gd name="T75" fmla="*/ 1321 h 1399"/>
              <a:gd name="T76" fmla="*/ 1253 w 1409"/>
              <a:gd name="T77" fmla="*/ 1002 h 1399"/>
              <a:gd name="T78" fmla="*/ 1175 w 1409"/>
              <a:gd name="T79" fmla="*/ 924 h 1399"/>
              <a:gd name="T80" fmla="*/ 1123 w 1409"/>
              <a:gd name="T81" fmla="*/ 872 h 1399"/>
              <a:gd name="T82" fmla="*/ 1051 w 1409"/>
              <a:gd name="T83" fmla="*/ 801 h 1399"/>
              <a:gd name="T84" fmla="*/ 770 w 1409"/>
              <a:gd name="T85" fmla="*/ 1167 h 1399"/>
              <a:gd name="T86" fmla="*/ 785 w 1409"/>
              <a:gd name="T87" fmla="*/ 1182 h 1399"/>
              <a:gd name="T88" fmla="*/ 861 w 1409"/>
              <a:gd name="T89" fmla="*/ 1189 h 1399"/>
              <a:gd name="T90" fmla="*/ 866 w 1409"/>
              <a:gd name="T91" fmla="*/ 1262 h 1399"/>
              <a:gd name="T92" fmla="*/ 885 w 1409"/>
              <a:gd name="T93" fmla="*/ 1281 h 1399"/>
              <a:gd name="T94" fmla="*/ 761 w 1409"/>
              <a:gd name="T95" fmla="*/ 1318 h 1399"/>
              <a:gd name="T96" fmla="*/ 734 w 1409"/>
              <a:gd name="T97" fmla="*/ 1291 h 1399"/>
              <a:gd name="T98" fmla="*/ 770 w 1409"/>
              <a:gd name="T99" fmla="*/ 1167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09" h="1399">
                <a:moveTo>
                  <a:pt x="595" y="0"/>
                </a:moveTo>
                <a:cubicBezTo>
                  <a:pt x="423" y="0"/>
                  <a:pt x="275" y="116"/>
                  <a:pt x="275" y="339"/>
                </a:cubicBezTo>
                <a:cubicBezTo>
                  <a:pt x="275" y="485"/>
                  <a:pt x="343" y="633"/>
                  <a:pt x="432" y="724"/>
                </a:cubicBezTo>
                <a:cubicBezTo>
                  <a:pt x="467" y="816"/>
                  <a:pt x="405" y="850"/>
                  <a:pt x="392" y="855"/>
                </a:cubicBezTo>
                <a:cubicBezTo>
                  <a:pt x="211" y="920"/>
                  <a:pt x="0" y="1038"/>
                  <a:pt x="0" y="1155"/>
                </a:cubicBezTo>
                <a:lnTo>
                  <a:pt x="0" y="1199"/>
                </a:lnTo>
                <a:cubicBezTo>
                  <a:pt x="0" y="1350"/>
                  <a:pt x="276" y="1392"/>
                  <a:pt x="548" y="1396"/>
                </a:cubicBezTo>
                <a:cubicBezTo>
                  <a:pt x="544" y="1375"/>
                  <a:pt x="543" y="1353"/>
                  <a:pt x="549" y="1331"/>
                </a:cubicBezTo>
                <a:lnTo>
                  <a:pt x="617" y="1102"/>
                </a:lnTo>
                <a:cubicBezTo>
                  <a:pt x="624" y="1078"/>
                  <a:pt x="637" y="1057"/>
                  <a:pt x="656" y="1040"/>
                </a:cubicBezTo>
                <a:lnTo>
                  <a:pt x="829" y="868"/>
                </a:lnTo>
                <a:cubicBezTo>
                  <a:pt x="815" y="863"/>
                  <a:pt x="802" y="859"/>
                  <a:pt x="788" y="855"/>
                </a:cubicBezTo>
                <a:cubicBezTo>
                  <a:pt x="780" y="852"/>
                  <a:pt x="726" y="826"/>
                  <a:pt x="760" y="723"/>
                </a:cubicBezTo>
                <a:lnTo>
                  <a:pt x="758" y="723"/>
                </a:lnTo>
                <a:cubicBezTo>
                  <a:pt x="847" y="631"/>
                  <a:pt x="916" y="484"/>
                  <a:pt x="916" y="339"/>
                </a:cubicBezTo>
                <a:cubicBezTo>
                  <a:pt x="916" y="116"/>
                  <a:pt x="767" y="0"/>
                  <a:pt x="595" y="0"/>
                </a:cubicBezTo>
                <a:close/>
                <a:moveTo>
                  <a:pt x="1236" y="650"/>
                </a:moveTo>
                <a:cubicBezTo>
                  <a:pt x="1219" y="650"/>
                  <a:pt x="1202" y="655"/>
                  <a:pt x="1189" y="668"/>
                </a:cubicBezTo>
                <a:lnTo>
                  <a:pt x="1160" y="699"/>
                </a:lnTo>
                <a:lnTo>
                  <a:pt x="1352" y="892"/>
                </a:lnTo>
                <a:lnTo>
                  <a:pt x="1382" y="862"/>
                </a:lnTo>
                <a:cubicBezTo>
                  <a:pt x="1408" y="835"/>
                  <a:pt x="1409" y="793"/>
                  <a:pt x="1382" y="767"/>
                </a:cubicBezTo>
                <a:lnTo>
                  <a:pt x="1285" y="670"/>
                </a:lnTo>
                <a:cubicBezTo>
                  <a:pt x="1272" y="657"/>
                  <a:pt x="1254" y="650"/>
                  <a:pt x="1236" y="650"/>
                </a:cubicBezTo>
                <a:close/>
                <a:moveTo>
                  <a:pt x="1128" y="726"/>
                </a:moveTo>
                <a:lnTo>
                  <a:pt x="1080" y="768"/>
                </a:lnTo>
                <a:lnTo>
                  <a:pt x="1282" y="970"/>
                </a:lnTo>
                <a:lnTo>
                  <a:pt x="1328" y="928"/>
                </a:lnTo>
                <a:lnTo>
                  <a:pt x="1128" y="726"/>
                </a:lnTo>
                <a:close/>
                <a:moveTo>
                  <a:pt x="1051" y="801"/>
                </a:moveTo>
                <a:lnTo>
                  <a:pt x="731" y="1119"/>
                </a:lnTo>
                <a:cubicBezTo>
                  <a:pt x="726" y="1123"/>
                  <a:pt x="722" y="1127"/>
                  <a:pt x="721" y="1133"/>
                </a:cubicBezTo>
                <a:lnTo>
                  <a:pt x="653" y="1362"/>
                </a:lnTo>
                <a:cubicBezTo>
                  <a:pt x="650" y="1372"/>
                  <a:pt x="654" y="1383"/>
                  <a:pt x="661" y="1391"/>
                </a:cubicBezTo>
                <a:cubicBezTo>
                  <a:pt x="667" y="1396"/>
                  <a:pt x="674" y="1399"/>
                  <a:pt x="682" y="1399"/>
                </a:cubicBezTo>
                <a:cubicBezTo>
                  <a:pt x="684" y="1399"/>
                  <a:pt x="686" y="1398"/>
                  <a:pt x="688" y="1398"/>
                </a:cubicBezTo>
                <a:lnTo>
                  <a:pt x="919" y="1330"/>
                </a:lnTo>
                <a:cubicBezTo>
                  <a:pt x="924" y="1328"/>
                  <a:pt x="927" y="1325"/>
                  <a:pt x="931" y="1321"/>
                </a:cubicBezTo>
                <a:lnTo>
                  <a:pt x="1253" y="1002"/>
                </a:lnTo>
                <a:lnTo>
                  <a:pt x="1175" y="924"/>
                </a:lnTo>
                <a:lnTo>
                  <a:pt x="1123" y="872"/>
                </a:lnTo>
                <a:lnTo>
                  <a:pt x="1051" y="801"/>
                </a:lnTo>
                <a:close/>
                <a:moveTo>
                  <a:pt x="770" y="1167"/>
                </a:moveTo>
                <a:lnTo>
                  <a:pt x="785" y="1182"/>
                </a:lnTo>
                <a:lnTo>
                  <a:pt x="861" y="1189"/>
                </a:lnTo>
                <a:lnTo>
                  <a:pt x="866" y="1262"/>
                </a:lnTo>
                <a:lnTo>
                  <a:pt x="885" y="1281"/>
                </a:lnTo>
                <a:lnTo>
                  <a:pt x="761" y="1318"/>
                </a:lnTo>
                <a:lnTo>
                  <a:pt x="734" y="1291"/>
                </a:lnTo>
                <a:lnTo>
                  <a:pt x="770" y="1167"/>
                </a:lnTo>
                <a:close/>
              </a:path>
            </a:pathLst>
          </a:custGeom>
          <a:solidFill>
            <a:srgbClr val="808080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1" name="직사각형 330">
            <a:extLst>
              <a:ext uri="{FF2B5EF4-FFF2-40B4-BE49-F238E27FC236}">
                <a16:creationId xmlns:a16="http://schemas.microsoft.com/office/drawing/2014/main" id="{5E0375FA-E5B0-4433-BA05-58F2BC522D1C}"/>
              </a:ext>
            </a:extLst>
          </p:cNvPr>
          <p:cNvSpPr/>
          <p:nvPr/>
        </p:nvSpPr>
        <p:spPr>
          <a:xfrm>
            <a:off x="1677162" y="1725287"/>
            <a:ext cx="2465184" cy="6292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ctr">
              <a:lnSpc>
                <a:spcPct val="150000"/>
              </a:lnSpc>
            </a:pPr>
            <a:r>
              <a:rPr lang="ko-KR" altLang="en-US" sz="1100" b="1" dirty="0">
                <a:latin typeface="Segoe UI" panose="020B0502040204020203" pitchFamily="34" charset="0"/>
                <a:cs typeface="Segoe UI" panose="020B0502040204020203" pitchFamily="34" charset="0"/>
              </a:rPr>
              <a:t>신동인 책임</a:t>
            </a:r>
            <a:endParaRPr lang="en-US" altLang="ko-KR" sz="1100" b="1" dirty="0"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 algn="ctr">
              <a:lnSpc>
                <a:spcPct val="150000"/>
              </a:lnSpc>
            </a:pPr>
            <a:r>
              <a:rPr lang="en-US" altLang="ko-KR" b="1" dirty="0">
                <a:latin typeface="Segoe UI" panose="020B0502040204020203" pitchFamily="34" charset="0"/>
                <a:cs typeface="Segoe UI" panose="020B0502040204020203" pitchFamily="34" charset="0"/>
              </a:rPr>
              <a:t>02-1234-5678</a:t>
            </a:r>
          </a:p>
        </p:txBody>
      </p:sp>
      <p:sp>
        <p:nvSpPr>
          <p:cNvPr id="332" name="직사각형 331">
            <a:extLst>
              <a:ext uri="{FF2B5EF4-FFF2-40B4-BE49-F238E27FC236}">
                <a16:creationId xmlns:a16="http://schemas.microsoft.com/office/drawing/2014/main" id="{F13DC716-B307-4153-8B50-C42E154BC585}"/>
              </a:ext>
            </a:extLst>
          </p:cNvPr>
          <p:cNvSpPr/>
          <p:nvPr/>
        </p:nvSpPr>
        <p:spPr>
          <a:xfrm>
            <a:off x="1592530" y="1370651"/>
            <a:ext cx="649537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rPr>
              <a:t>00:07:03</a:t>
            </a:r>
          </a:p>
        </p:txBody>
      </p:sp>
      <p:grpSp>
        <p:nvGrpSpPr>
          <p:cNvPr id="333" name="그룹 332">
            <a:extLst>
              <a:ext uri="{FF2B5EF4-FFF2-40B4-BE49-F238E27FC236}">
                <a16:creationId xmlns:a16="http://schemas.microsoft.com/office/drawing/2014/main" id="{3C36B5C4-8DE4-44D2-A38D-D4E635A2D52F}"/>
              </a:ext>
            </a:extLst>
          </p:cNvPr>
          <p:cNvGrpSpPr/>
          <p:nvPr/>
        </p:nvGrpSpPr>
        <p:grpSpPr>
          <a:xfrm>
            <a:off x="1657184" y="6110821"/>
            <a:ext cx="2505141" cy="495937"/>
            <a:chOff x="8386115" y="6154266"/>
            <a:chExt cx="2505141" cy="495937"/>
          </a:xfrm>
        </p:grpSpPr>
        <p:grpSp>
          <p:nvGrpSpPr>
            <p:cNvPr id="373" name="그룹 372">
              <a:extLst>
                <a:ext uri="{FF2B5EF4-FFF2-40B4-BE49-F238E27FC236}">
                  <a16:creationId xmlns:a16="http://schemas.microsoft.com/office/drawing/2014/main" id="{D331C6E7-03BA-4267-9766-5A4A5C534756}"/>
                </a:ext>
              </a:extLst>
            </p:cNvPr>
            <p:cNvGrpSpPr/>
            <p:nvPr/>
          </p:nvGrpSpPr>
          <p:grpSpPr>
            <a:xfrm>
              <a:off x="8386115" y="6154266"/>
              <a:ext cx="495441" cy="495937"/>
              <a:chOff x="2680407" y="6114980"/>
              <a:chExt cx="495441" cy="495937"/>
            </a:xfrm>
          </p:grpSpPr>
          <p:sp>
            <p:nvSpPr>
              <p:cNvPr id="379" name="0">
                <a:extLst>
                  <a:ext uri="{FF2B5EF4-FFF2-40B4-BE49-F238E27FC236}">
                    <a16:creationId xmlns:a16="http://schemas.microsoft.com/office/drawing/2014/main" id="{E66E5EF4-F77E-4ABD-96FC-34CCF0F4DE3E}"/>
                  </a:ext>
                </a:extLst>
              </p:cNvPr>
              <p:cNvSpPr/>
              <p:nvPr/>
            </p:nvSpPr>
            <p:spPr>
              <a:xfrm>
                <a:off x="2680407" y="6114980"/>
                <a:ext cx="495441" cy="495937"/>
              </a:xfrm>
              <a:prstGeom prst="ellipse">
                <a:avLst/>
              </a:prstGeom>
              <a:solidFill>
                <a:srgbClr val="FF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14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80" name="Phone">
                <a:extLst>
                  <a:ext uri="{FF2B5EF4-FFF2-40B4-BE49-F238E27FC236}">
                    <a16:creationId xmlns:a16="http://schemas.microsoft.com/office/drawing/2014/main" id="{6C68A819-97F6-46D7-8CBE-56A59E27FD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7860000">
                <a:off x="2800823" y="6241286"/>
                <a:ext cx="260654" cy="273819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74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1E5B913-0F9F-4C4F-B643-210AAEDD631B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9177056" y="6214807"/>
              <a:ext cx="374400" cy="374854"/>
            </a:xfrm>
            <a:prstGeom prst="ellipse">
              <a:avLst/>
            </a:prstGeom>
            <a:solidFill>
              <a:srgbClr val="D9D9D9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75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83AB931-5AB7-48DA-A4F8-33E7B8E75049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9846956" y="6214807"/>
              <a:ext cx="374400" cy="374854"/>
            </a:xfrm>
            <a:prstGeom prst="ellipse">
              <a:avLst/>
            </a:prstGeom>
            <a:solidFill>
              <a:srgbClr val="D9D9D9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76" name="그룹 375">
              <a:extLst>
                <a:ext uri="{FF2B5EF4-FFF2-40B4-BE49-F238E27FC236}">
                  <a16:creationId xmlns:a16="http://schemas.microsoft.com/office/drawing/2014/main" id="{3D461471-D027-4DF4-80E4-7A098192D76E}"/>
                </a:ext>
              </a:extLst>
            </p:cNvPr>
            <p:cNvGrpSpPr/>
            <p:nvPr/>
          </p:nvGrpSpPr>
          <p:grpSpPr>
            <a:xfrm>
              <a:off x="10516856" y="6214807"/>
              <a:ext cx="374400" cy="374854"/>
              <a:chOff x="10442736" y="5831166"/>
              <a:chExt cx="374400" cy="374854"/>
            </a:xfrm>
          </p:grpSpPr>
          <p:sp>
            <p:nvSpPr>
              <p:cNvPr id="377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3FBCBC11-058A-47D7-BE96-4913B3457992}"/>
                  </a:ext>
                </a:extLst>
              </p:cNvPr>
              <p:cNvSpPr/>
              <p:nvPr>
                <p:custDataLst>
                  <p:tags r:id="rId18"/>
                </p:custDataLst>
              </p:nvPr>
            </p:nvSpPr>
            <p:spPr>
              <a:xfrm>
                <a:off x="10442736" y="5831166"/>
                <a:ext cx="374400" cy="374854"/>
              </a:xfrm>
              <a:prstGeom prst="ellipse">
                <a:avLst/>
              </a:prstGeom>
              <a:solidFill>
                <a:srgbClr val="D9D9D9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78" name="그래픽 377" descr="인과 관계">
                <a:extLst>
                  <a:ext uri="{FF2B5EF4-FFF2-40B4-BE49-F238E27FC236}">
                    <a16:creationId xmlns:a16="http://schemas.microsoft.com/office/drawing/2014/main" id="{43AA312D-64A5-4ACB-B85E-37DEA2C209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9"/>
                  </a:ext>
                </a:extLst>
              </a:blip>
              <a:stretch>
                <a:fillRect/>
              </a:stretch>
            </p:blipFill>
            <p:spPr>
              <a:xfrm flipV="1">
                <a:off x="10481838" y="5868616"/>
                <a:ext cx="296197" cy="299954"/>
              </a:xfrm>
              <a:prstGeom prst="rect">
                <a:avLst/>
              </a:prstGeom>
            </p:spPr>
          </p:pic>
        </p:grpSp>
      </p:grpSp>
      <p:sp>
        <p:nvSpPr>
          <p:cNvPr id="334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DF125AC0-367E-47C4-B005-61851568150C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1518171" y="2478658"/>
            <a:ext cx="2783167" cy="3522092"/>
          </a:xfrm>
          <a:prstGeom prst="roundRect">
            <a:avLst>
              <a:gd name="adj" fmla="val 3891"/>
            </a:avLst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35" name="그룹 334">
            <a:extLst>
              <a:ext uri="{FF2B5EF4-FFF2-40B4-BE49-F238E27FC236}">
                <a16:creationId xmlns:a16="http://schemas.microsoft.com/office/drawing/2014/main" id="{F5F1593F-6BA9-4488-9CA1-A51E740C0E9E}"/>
              </a:ext>
            </a:extLst>
          </p:cNvPr>
          <p:cNvGrpSpPr/>
          <p:nvPr/>
        </p:nvGrpSpPr>
        <p:grpSpPr>
          <a:xfrm>
            <a:off x="1748175" y="2578018"/>
            <a:ext cx="2320633" cy="631042"/>
            <a:chOff x="1915867" y="2894032"/>
            <a:chExt cx="2320633" cy="631042"/>
          </a:xfrm>
        </p:grpSpPr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310EA86F-A612-4947-B9CA-E8BF7813BF07}"/>
                </a:ext>
              </a:extLst>
            </p:cNvPr>
            <p:cNvGrpSpPr/>
            <p:nvPr/>
          </p:nvGrpSpPr>
          <p:grpSpPr>
            <a:xfrm>
              <a:off x="1915867" y="2894032"/>
              <a:ext cx="2320633" cy="631042"/>
              <a:chOff x="2025790" y="2883101"/>
              <a:chExt cx="2320633" cy="631042"/>
            </a:xfrm>
          </p:grpSpPr>
          <p:grpSp>
            <p:nvGrpSpPr>
              <p:cNvPr id="360" name="그룹 359">
                <a:extLst>
                  <a:ext uri="{FF2B5EF4-FFF2-40B4-BE49-F238E27FC236}">
                    <a16:creationId xmlns:a16="http://schemas.microsoft.com/office/drawing/2014/main" id="{4F8331AA-7130-4389-9ECF-8C87D129B098}"/>
                  </a:ext>
                </a:extLst>
              </p:cNvPr>
              <p:cNvGrpSpPr/>
              <p:nvPr/>
            </p:nvGrpSpPr>
            <p:grpSpPr>
              <a:xfrm>
                <a:off x="2984241" y="2884057"/>
                <a:ext cx="408082" cy="622392"/>
                <a:chOff x="5995796" y="2595499"/>
                <a:chExt cx="408082" cy="622392"/>
              </a:xfrm>
            </p:grpSpPr>
            <p:grpSp>
              <p:nvGrpSpPr>
                <p:cNvPr id="369" name="그룹 368">
                  <a:extLst>
                    <a:ext uri="{FF2B5EF4-FFF2-40B4-BE49-F238E27FC236}">
                      <a16:creationId xmlns:a16="http://schemas.microsoft.com/office/drawing/2014/main" id="{E97AB787-B44B-41FF-ADC1-C4AAD0B15D81}"/>
                    </a:ext>
                  </a:extLst>
                </p:cNvPr>
                <p:cNvGrpSpPr/>
                <p:nvPr/>
              </p:nvGrpSpPr>
              <p:grpSpPr>
                <a:xfrm>
                  <a:off x="5995796" y="2595499"/>
                  <a:ext cx="408082" cy="408489"/>
                  <a:chOff x="3179336" y="6616050"/>
                  <a:chExt cx="468974" cy="469442"/>
                </a:xfrm>
              </p:grpSpPr>
              <p:sp>
                <p:nvSpPr>
                  <p:cNvPr id="371" name="0">
                    <a:extLst>
                      <a:ext uri="{FF2B5EF4-FFF2-40B4-BE49-F238E27FC236}">
                        <a16:creationId xmlns:a16="http://schemas.microsoft.com/office/drawing/2014/main" id="{07C8EF1E-2A07-411A-AF04-7E1E38DA6A64}"/>
                      </a:ext>
                    </a:extLst>
                  </p:cNvPr>
                  <p:cNvSpPr/>
                  <p:nvPr/>
                </p:nvSpPr>
                <p:spPr>
                  <a:xfrm>
                    <a:off x="3179336" y="6616050"/>
                    <a:ext cx="468974" cy="469442"/>
                  </a:xfrm>
                  <a:prstGeom prst="round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372" name="그래픽 371" descr="말풍선">
                    <a:extLst>
                      <a:ext uri="{FF2B5EF4-FFF2-40B4-BE49-F238E27FC236}">
                        <a16:creationId xmlns:a16="http://schemas.microsoft.com/office/drawing/2014/main" id="{FDD4E215-761A-4152-B783-A674E70E771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0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1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223522" y="6680092"/>
                    <a:ext cx="389605" cy="38960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370" name="직사각형 369">
                  <a:extLst>
                    <a:ext uri="{FF2B5EF4-FFF2-40B4-BE49-F238E27FC236}">
                      <a16:creationId xmlns:a16="http://schemas.microsoft.com/office/drawing/2014/main" id="{0FCB29F5-1010-4F51-82FA-6D20332DDE54}"/>
                    </a:ext>
                  </a:extLst>
                </p:cNvPr>
                <p:cNvSpPr/>
                <p:nvPr/>
              </p:nvSpPr>
              <p:spPr>
                <a:xfrm>
                  <a:off x="6004912" y="3002447"/>
                  <a:ext cx="389850" cy="215444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문자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  <p:grpSp>
            <p:nvGrpSpPr>
              <p:cNvPr id="361" name="그룹 360">
                <a:extLst>
                  <a:ext uri="{FF2B5EF4-FFF2-40B4-BE49-F238E27FC236}">
                    <a16:creationId xmlns:a16="http://schemas.microsoft.com/office/drawing/2014/main" id="{0182EEBC-B3FD-4052-81A9-57555FA337B3}"/>
                  </a:ext>
                </a:extLst>
              </p:cNvPr>
              <p:cNvGrpSpPr/>
              <p:nvPr/>
            </p:nvGrpSpPr>
            <p:grpSpPr>
              <a:xfrm>
                <a:off x="2025790" y="2884057"/>
                <a:ext cx="415499" cy="630086"/>
                <a:chOff x="6522982" y="2595499"/>
                <a:chExt cx="415499" cy="630086"/>
              </a:xfrm>
            </p:grpSpPr>
            <p:grpSp>
              <p:nvGrpSpPr>
                <p:cNvPr id="365" name="그룹 364">
                  <a:extLst>
                    <a:ext uri="{FF2B5EF4-FFF2-40B4-BE49-F238E27FC236}">
                      <a16:creationId xmlns:a16="http://schemas.microsoft.com/office/drawing/2014/main" id="{B5D523AE-C00E-4AFB-845A-D62B5E231C83}"/>
                    </a:ext>
                  </a:extLst>
                </p:cNvPr>
                <p:cNvGrpSpPr/>
                <p:nvPr/>
              </p:nvGrpSpPr>
              <p:grpSpPr>
                <a:xfrm>
                  <a:off x="6524766" y="2595499"/>
                  <a:ext cx="408082" cy="408489"/>
                  <a:chOff x="4445926" y="6545964"/>
                  <a:chExt cx="468974" cy="469442"/>
                </a:xfrm>
              </p:grpSpPr>
              <p:sp>
                <p:nvSpPr>
                  <p:cNvPr id="367" name="0">
                    <a:extLst>
                      <a:ext uri="{FF2B5EF4-FFF2-40B4-BE49-F238E27FC236}">
                        <a16:creationId xmlns:a16="http://schemas.microsoft.com/office/drawing/2014/main" id="{9DDC9CED-E8F8-4C9F-BCE7-60D8F156075C}"/>
                      </a:ext>
                    </a:extLst>
                  </p:cNvPr>
                  <p:cNvSpPr/>
                  <p:nvPr/>
                </p:nvSpPr>
                <p:spPr>
                  <a:xfrm>
                    <a:off x="4445926" y="6545964"/>
                    <a:ext cx="468974" cy="469442"/>
                  </a:xfrm>
                  <a:prstGeom prst="roundRect">
                    <a:avLst/>
                  </a:prstGeom>
                  <a:solidFill>
                    <a:schemeClr val="accent2"/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368" name="Create">
                    <a:extLst>
                      <a:ext uri="{FF2B5EF4-FFF2-40B4-BE49-F238E27FC236}">
                        <a16:creationId xmlns:a16="http://schemas.microsoft.com/office/drawing/2014/main" id="{0BE914F0-30B4-45A7-A423-7D1926D7FF26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542916" y="6644523"/>
                    <a:ext cx="274995" cy="272325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3175"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366" name="직사각형 365">
                  <a:extLst>
                    <a:ext uri="{FF2B5EF4-FFF2-40B4-BE49-F238E27FC236}">
                      <a16:creationId xmlns:a16="http://schemas.microsoft.com/office/drawing/2014/main" id="{297B4285-B45F-429D-AEC1-62742DE7328A}"/>
                    </a:ext>
                  </a:extLst>
                </p:cNvPr>
                <p:cNvSpPr/>
                <p:nvPr/>
              </p:nvSpPr>
              <p:spPr>
                <a:xfrm>
                  <a:off x="6522982" y="2994753"/>
                  <a:ext cx="415499" cy="230832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메모</a:t>
                  </a:r>
                  <a:endPara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  <p:grpSp>
            <p:nvGrpSpPr>
              <p:cNvPr id="362" name="그룹 361">
                <a:extLst>
                  <a:ext uri="{FF2B5EF4-FFF2-40B4-BE49-F238E27FC236}">
                    <a16:creationId xmlns:a16="http://schemas.microsoft.com/office/drawing/2014/main" id="{6277A7B4-9466-48A3-A065-202A257BF867}"/>
                  </a:ext>
                </a:extLst>
              </p:cNvPr>
              <p:cNvGrpSpPr/>
              <p:nvPr/>
            </p:nvGrpSpPr>
            <p:grpSpPr>
              <a:xfrm>
                <a:off x="3939623" y="2883101"/>
                <a:ext cx="406800" cy="623348"/>
                <a:chOff x="5465542" y="2594543"/>
                <a:chExt cx="406800" cy="623348"/>
              </a:xfrm>
            </p:grpSpPr>
            <p:sp>
              <p:nvSpPr>
                <p:cNvPr id="363" name="직사각형 362">
                  <a:extLst>
                    <a:ext uri="{FF2B5EF4-FFF2-40B4-BE49-F238E27FC236}">
                      <a16:creationId xmlns:a16="http://schemas.microsoft.com/office/drawing/2014/main" id="{0E85C6F8-98FC-4F58-88D1-7E578DBFC460}"/>
                    </a:ext>
                  </a:extLst>
                </p:cNvPr>
                <p:cNvSpPr/>
                <p:nvPr/>
              </p:nvSpPr>
              <p:spPr>
                <a:xfrm>
                  <a:off x="5474019" y="3002447"/>
                  <a:ext cx="389850" cy="215444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녹음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364" name="0">
                  <a:extLst>
                    <a:ext uri="{FF2B5EF4-FFF2-40B4-BE49-F238E27FC236}">
                      <a16:creationId xmlns:a16="http://schemas.microsoft.com/office/drawing/2014/main" id="{18C519B4-EEE7-43F5-8E51-F1BCCC7EFE70}"/>
                    </a:ext>
                  </a:extLst>
                </p:cNvPr>
                <p:cNvSpPr/>
                <p:nvPr/>
              </p:nvSpPr>
              <p:spPr>
                <a:xfrm>
                  <a:off x="5465542" y="2594543"/>
                  <a:ext cx="406800" cy="410400"/>
                </a:xfrm>
                <a:prstGeom prst="roundRect">
                  <a:avLst/>
                </a:prstGeom>
                <a:solidFill>
                  <a:srgbClr val="BFBFBF"/>
                </a:solidFill>
                <a:ln w="12700" cap="flat" cmpd="sng" algn="ctr">
                  <a:solidFill>
                    <a:srgbClr val="D9D9D9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50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359" name="Voicemail">
              <a:extLst>
                <a:ext uri="{FF2B5EF4-FFF2-40B4-BE49-F238E27FC236}">
                  <a16:creationId xmlns:a16="http://schemas.microsoft.com/office/drawing/2014/main" id="{9D1247C0-212E-4CD5-AF68-8C8C5BF2F37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97018" y="3048887"/>
              <a:ext cx="280030" cy="123542"/>
            </a:xfrm>
            <a:custGeom>
              <a:avLst/>
              <a:gdLst>
                <a:gd name="T0" fmla="*/ 147 w 667"/>
                <a:gd name="T1" fmla="*/ 0 h 293"/>
                <a:gd name="T2" fmla="*/ 0 w 667"/>
                <a:gd name="T3" fmla="*/ 147 h 293"/>
                <a:gd name="T4" fmla="*/ 147 w 667"/>
                <a:gd name="T5" fmla="*/ 293 h 293"/>
                <a:gd name="T6" fmla="*/ 520 w 667"/>
                <a:gd name="T7" fmla="*/ 293 h 293"/>
                <a:gd name="T8" fmla="*/ 667 w 667"/>
                <a:gd name="T9" fmla="*/ 147 h 293"/>
                <a:gd name="T10" fmla="*/ 520 w 667"/>
                <a:gd name="T11" fmla="*/ 0 h 293"/>
                <a:gd name="T12" fmla="*/ 373 w 667"/>
                <a:gd name="T13" fmla="*/ 147 h 293"/>
                <a:gd name="T14" fmla="*/ 436 w 667"/>
                <a:gd name="T15" fmla="*/ 267 h 293"/>
                <a:gd name="T16" fmla="*/ 231 w 667"/>
                <a:gd name="T17" fmla="*/ 267 h 293"/>
                <a:gd name="T18" fmla="*/ 293 w 667"/>
                <a:gd name="T19" fmla="*/ 147 h 293"/>
                <a:gd name="T20" fmla="*/ 147 w 667"/>
                <a:gd name="T21" fmla="*/ 0 h 293"/>
                <a:gd name="T22" fmla="*/ 147 w 667"/>
                <a:gd name="T23" fmla="*/ 27 h 293"/>
                <a:gd name="T24" fmla="*/ 267 w 667"/>
                <a:gd name="T25" fmla="*/ 147 h 293"/>
                <a:gd name="T26" fmla="*/ 147 w 667"/>
                <a:gd name="T27" fmla="*/ 267 h 293"/>
                <a:gd name="T28" fmla="*/ 27 w 667"/>
                <a:gd name="T29" fmla="*/ 147 h 293"/>
                <a:gd name="T30" fmla="*/ 147 w 667"/>
                <a:gd name="T31" fmla="*/ 27 h 293"/>
                <a:gd name="T32" fmla="*/ 520 w 667"/>
                <a:gd name="T33" fmla="*/ 27 h 293"/>
                <a:gd name="T34" fmla="*/ 640 w 667"/>
                <a:gd name="T35" fmla="*/ 147 h 293"/>
                <a:gd name="T36" fmla="*/ 520 w 667"/>
                <a:gd name="T37" fmla="*/ 267 h 293"/>
                <a:gd name="T38" fmla="*/ 400 w 667"/>
                <a:gd name="T39" fmla="*/ 147 h 293"/>
                <a:gd name="T40" fmla="*/ 520 w 667"/>
                <a:gd name="T41" fmla="*/ 2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67" h="293">
                  <a:moveTo>
                    <a:pt x="147" y="0"/>
                  </a:moveTo>
                  <a:cubicBezTo>
                    <a:pt x="66" y="0"/>
                    <a:pt x="0" y="66"/>
                    <a:pt x="0" y="147"/>
                  </a:cubicBezTo>
                  <a:cubicBezTo>
                    <a:pt x="0" y="227"/>
                    <a:pt x="66" y="293"/>
                    <a:pt x="147" y="293"/>
                  </a:cubicBezTo>
                  <a:lnTo>
                    <a:pt x="520" y="293"/>
                  </a:lnTo>
                  <a:cubicBezTo>
                    <a:pt x="601" y="293"/>
                    <a:pt x="667" y="227"/>
                    <a:pt x="667" y="147"/>
                  </a:cubicBezTo>
                  <a:cubicBezTo>
                    <a:pt x="667" y="66"/>
                    <a:pt x="601" y="0"/>
                    <a:pt x="520" y="0"/>
                  </a:cubicBezTo>
                  <a:cubicBezTo>
                    <a:pt x="439" y="0"/>
                    <a:pt x="373" y="66"/>
                    <a:pt x="373" y="147"/>
                  </a:cubicBezTo>
                  <a:cubicBezTo>
                    <a:pt x="373" y="196"/>
                    <a:pt x="398" y="240"/>
                    <a:pt x="436" y="267"/>
                  </a:cubicBezTo>
                  <a:lnTo>
                    <a:pt x="231" y="267"/>
                  </a:lnTo>
                  <a:cubicBezTo>
                    <a:pt x="269" y="240"/>
                    <a:pt x="293" y="196"/>
                    <a:pt x="293" y="147"/>
                  </a:cubicBezTo>
                  <a:cubicBezTo>
                    <a:pt x="293" y="66"/>
                    <a:pt x="228" y="0"/>
                    <a:pt x="147" y="0"/>
                  </a:cubicBezTo>
                  <a:close/>
                  <a:moveTo>
                    <a:pt x="147" y="27"/>
                  </a:moveTo>
                  <a:cubicBezTo>
                    <a:pt x="213" y="27"/>
                    <a:pt x="267" y="80"/>
                    <a:pt x="267" y="147"/>
                  </a:cubicBezTo>
                  <a:cubicBezTo>
                    <a:pt x="267" y="213"/>
                    <a:pt x="213" y="267"/>
                    <a:pt x="147" y="267"/>
                  </a:cubicBezTo>
                  <a:cubicBezTo>
                    <a:pt x="80" y="267"/>
                    <a:pt x="27" y="213"/>
                    <a:pt x="27" y="147"/>
                  </a:cubicBezTo>
                  <a:cubicBezTo>
                    <a:pt x="27" y="80"/>
                    <a:pt x="80" y="27"/>
                    <a:pt x="147" y="27"/>
                  </a:cubicBezTo>
                  <a:close/>
                  <a:moveTo>
                    <a:pt x="520" y="27"/>
                  </a:moveTo>
                  <a:cubicBezTo>
                    <a:pt x="586" y="27"/>
                    <a:pt x="640" y="80"/>
                    <a:pt x="640" y="147"/>
                  </a:cubicBezTo>
                  <a:cubicBezTo>
                    <a:pt x="640" y="213"/>
                    <a:pt x="586" y="267"/>
                    <a:pt x="520" y="267"/>
                  </a:cubicBezTo>
                  <a:cubicBezTo>
                    <a:pt x="454" y="267"/>
                    <a:pt x="400" y="213"/>
                    <a:pt x="400" y="147"/>
                  </a:cubicBezTo>
                  <a:cubicBezTo>
                    <a:pt x="400" y="80"/>
                    <a:pt x="454" y="27"/>
                    <a:pt x="520" y="2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pic>
        <p:nvPicPr>
          <p:cNvPr id="336" name="그래픽 335" descr="손">
            <a:extLst>
              <a:ext uri="{FF2B5EF4-FFF2-40B4-BE49-F238E27FC236}">
                <a16:creationId xmlns:a16="http://schemas.microsoft.com/office/drawing/2014/main" id="{D996A3E7-21A0-4166-9381-4E35C2F42A54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2492124" y="6213771"/>
            <a:ext cx="286403" cy="290036"/>
          </a:xfrm>
          <a:prstGeom prst="rect">
            <a:avLst/>
          </a:prstGeom>
        </p:spPr>
      </p:pic>
      <p:pic>
        <p:nvPicPr>
          <p:cNvPr id="337" name="그래픽 336" descr="사람들과 함께 사이클링 ">
            <a:extLst>
              <a:ext uri="{FF2B5EF4-FFF2-40B4-BE49-F238E27FC236}">
                <a16:creationId xmlns:a16="http://schemas.microsoft.com/office/drawing/2014/main" id="{B71D37CD-F52D-4144-9CCB-9B7EE38ABBA2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3141790" y="6193280"/>
            <a:ext cx="326871" cy="331018"/>
          </a:xfrm>
          <a:prstGeom prst="rect">
            <a:avLst/>
          </a:prstGeom>
        </p:spPr>
      </p:pic>
      <p:sp>
        <p:nvSpPr>
          <p:cNvPr id="338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556D0F4-BC37-43D6-BEBD-0828FD1E07D2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659694" y="3428231"/>
            <a:ext cx="2499556" cy="84455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r>
              <a:rPr lang="ko-KR" altLang="en-US" sz="900" kern="0" dirty="0">
                <a:solidFill>
                  <a:schemeClr val="bg1">
                    <a:lumMod val="85000"/>
                  </a:schemeClr>
                </a:solidFill>
                <a:latin typeface="+mn-ea"/>
                <a:cs typeface="Arial"/>
              </a:rPr>
              <a:t>메모 내용을 입력하세요</a:t>
            </a:r>
            <a:r>
              <a:rPr lang="en-US" altLang="ko-KR" sz="900" kern="0" dirty="0">
                <a:solidFill>
                  <a:schemeClr val="bg1">
                    <a:lumMod val="85000"/>
                  </a:schemeClr>
                </a:solidFill>
                <a:latin typeface="+mn-ea"/>
                <a:cs typeface="Arial"/>
              </a:rPr>
              <a:t>.</a:t>
            </a:r>
          </a:p>
        </p:txBody>
      </p:sp>
      <p:sp>
        <p:nvSpPr>
          <p:cNvPr id="350" name="Flyout">
            <a:extLst>
              <a:ext uri="{FF2B5EF4-FFF2-40B4-BE49-F238E27FC236}">
                <a16:creationId xmlns:a16="http://schemas.microsoft.com/office/drawing/2014/main" id="{FF88A008-A5DF-4310-975A-4E28748C38AA}"/>
              </a:ext>
            </a:extLst>
          </p:cNvPr>
          <p:cNvSpPr/>
          <p:nvPr/>
        </p:nvSpPr>
        <p:spPr>
          <a:xfrm>
            <a:off x="3620500" y="4015406"/>
            <a:ext cx="396000" cy="252358"/>
          </a:xfrm>
          <a:prstGeom prst="roundRect">
            <a:avLst/>
          </a:prstGeom>
          <a:solidFill>
            <a:schemeClr val="bg1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wrap="none" lIns="157558" tIns="101287" rIns="157558" bIns="10128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>
              <a:buClrTx/>
              <a:defRPr/>
            </a:pPr>
            <a:r>
              <a:rPr lang="ko-KR" altLang="en-US" sz="900" b="1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취소 </a:t>
            </a:r>
            <a:r>
              <a:rPr lang="en-US" altLang="ko-KR" sz="900" b="1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| </a:t>
            </a:r>
            <a:r>
              <a:rPr lang="ko-KR" altLang="en-US" sz="900" b="1" noProof="1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저장</a:t>
            </a:r>
          </a:p>
        </p:txBody>
      </p:sp>
      <p:sp>
        <p:nvSpPr>
          <p:cNvPr id="745" name="사각형: 둥근 모서리 744">
            <a:extLst>
              <a:ext uri="{FF2B5EF4-FFF2-40B4-BE49-F238E27FC236}">
                <a16:creationId xmlns:a16="http://schemas.microsoft.com/office/drawing/2014/main" id="{31330B87-B20A-4424-91A7-8445F92067FF}"/>
              </a:ext>
            </a:extLst>
          </p:cNvPr>
          <p:cNvSpPr/>
          <p:nvPr/>
        </p:nvSpPr>
        <p:spPr>
          <a:xfrm>
            <a:off x="4416549" y="1274191"/>
            <a:ext cx="2148339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lvl="0">
              <a:defRPr/>
            </a:pPr>
            <a:r>
              <a:rPr kumimoji="1" lang="ko-KR" altLang="en-US" sz="900" b="1" dirty="0">
                <a:latin typeface="맑은 고딕"/>
                <a:ea typeface="맑은 고딕" panose="020B0503020000020004" pitchFamily="50" charset="-127"/>
              </a:rPr>
              <a:t>전체 메모 </a:t>
            </a:r>
            <a:r>
              <a:rPr kumimoji="1" lang="en-US" altLang="ko-KR" sz="900" b="1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endParaRPr lang="en-US" altLang="ko-KR" sz="500" kern="1200" dirty="0">
              <a:solidFill>
                <a:srgbClr val="FF0000"/>
              </a:solidFill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E8BF6B9D-5A8F-453C-8247-6EC77DAED3E9}"/>
              </a:ext>
            </a:extLst>
          </p:cNvPr>
          <p:cNvCxnSpPr>
            <a:cxnSpLocks/>
          </p:cNvCxnSpPr>
          <p:nvPr/>
        </p:nvCxnSpPr>
        <p:spPr>
          <a:xfrm>
            <a:off x="4373217" y="1289247"/>
            <a:ext cx="0" cy="5350092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그룹 5">
            <a:extLst>
              <a:ext uri="{FF2B5EF4-FFF2-40B4-BE49-F238E27FC236}">
                <a16:creationId xmlns:a16="http://schemas.microsoft.com/office/drawing/2014/main" id="{322E2422-015D-41D5-B0D6-DC489A4D6BEA}"/>
              </a:ext>
            </a:extLst>
          </p:cNvPr>
          <p:cNvGrpSpPr/>
          <p:nvPr/>
        </p:nvGrpSpPr>
        <p:grpSpPr>
          <a:xfrm>
            <a:off x="5613082" y="1293683"/>
            <a:ext cx="1512000" cy="144000"/>
            <a:chOff x="5331443" y="1239643"/>
            <a:chExt cx="1815059" cy="198666"/>
          </a:xfrm>
        </p:grpSpPr>
        <p:sp>
          <p:nvSpPr>
            <p:cNvPr id="808" name="Text Box">
              <a:extLst>
                <a:ext uri="{FF2B5EF4-FFF2-40B4-BE49-F238E27FC236}">
                  <a16:creationId xmlns:a16="http://schemas.microsoft.com/office/drawing/2014/main" id="{2F5738F0-31EE-4EBF-8D58-F2034E1B6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8474" y="1239643"/>
              <a:ext cx="580997" cy="198666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개인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809" name="Text Box">
              <a:extLst>
                <a:ext uri="{FF2B5EF4-FFF2-40B4-BE49-F238E27FC236}">
                  <a16:creationId xmlns:a16="http://schemas.microsoft.com/office/drawing/2014/main" id="{ED8561EA-0584-4E2A-8BAA-B0403FA2F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5505" y="1239643"/>
              <a:ext cx="580997" cy="198666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ko-KR" altLang="en-US" sz="700" b="1" dirty="0">
                  <a:solidFill>
                    <a:srgbClr val="FFFFFF">
                      <a:lumMod val="65000"/>
                    </a:srgb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공용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810" name="Text Box">
              <a:extLst>
                <a:ext uri="{FF2B5EF4-FFF2-40B4-BE49-F238E27FC236}">
                  <a16:creationId xmlns:a16="http://schemas.microsoft.com/office/drawing/2014/main" id="{A480B6FE-617E-4EE2-8824-53D9BBBC1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1443" y="1239643"/>
              <a:ext cx="580997" cy="198666"/>
            </a:xfrm>
            <a:prstGeom prst="roundRect">
              <a:avLst>
                <a:gd name="adj" fmla="val 41577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전체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465BBF90-BFC0-44E1-829C-1DA4C6451496}"/>
              </a:ext>
            </a:extLst>
          </p:cNvPr>
          <p:cNvGrpSpPr/>
          <p:nvPr/>
        </p:nvGrpSpPr>
        <p:grpSpPr>
          <a:xfrm>
            <a:off x="1574744" y="4400831"/>
            <a:ext cx="2671356" cy="628369"/>
            <a:chOff x="1574744" y="4661181"/>
            <a:chExt cx="2671356" cy="628369"/>
          </a:xfrm>
        </p:grpSpPr>
        <p:sp>
          <p:nvSpPr>
            <p:cNvPr id="927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8F80521-9377-46E8-89CC-D0A02B4AC86C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1574744" y="4661181"/>
              <a:ext cx="2660706" cy="628369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defRPr/>
              </a:pP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1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주일에 </a:t>
              </a: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3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건 이상 구매하는 우량 고객으로서 각별한 관심 필요</a:t>
              </a:r>
              <a:endParaRPr lang="en-US" altLang="ko-KR" sz="600" b="1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28" name="직사각형 927">
              <a:extLst>
                <a:ext uri="{FF2B5EF4-FFF2-40B4-BE49-F238E27FC236}">
                  <a16:creationId xmlns:a16="http://schemas.microsoft.com/office/drawing/2014/main" id="{C9AE60A1-4F02-46CC-B8A0-115038721225}"/>
                </a:ext>
              </a:extLst>
            </p:cNvPr>
            <p:cNvSpPr/>
            <p:nvPr/>
          </p:nvSpPr>
          <p:spPr>
            <a:xfrm>
              <a:off x="3221461" y="5061641"/>
              <a:ext cx="102463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개인 </a:t>
              </a:r>
              <a:r>
                <a:rPr kumimoji="1" lang="en-US" altLang="ko-KR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| 2020.06.10</a:t>
              </a:r>
              <a:endParaRPr lang="en-US" altLang="ko-KR" sz="400" b="1" kern="1200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937" name="직사각형 936">
            <a:extLst>
              <a:ext uri="{FF2B5EF4-FFF2-40B4-BE49-F238E27FC236}">
                <a16:creationId xmlns:a16="http://schemas.microsoft.com/office/drawing/2014/main" id="{8D96C2B4-6E44-4688-B7DF-42B15A8FC6C6}"/>
              </a:ext>
            </a:extLst>
          </p:cNvPr>
          <p:cNvSpPr/>
          <p:nvPr/>
        </p:nvSpPr>
        <p:spPr>
          <a:xfrm>
            <a:off x="3286567" y="5747441"/>
            <a:ext cx="102143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kumimoji="1" lang="ko-KR" altLang="en-US" sz="800" b="1" kern="1200" dirty="0">
                <a:latin typeface="맑은 고딕"/>
                <a:ea typeface="맑은 고딕" panose="020B0503020000020004" pitchFamily="50" charset="-127"/>
                <a:cs typeface="Segoe UI" panose="020B0502040204020203" pitchFamily="34" charset="0"/>
              </a:rPr>
              <a:t>전체메모 보기 </a:t>
            </a:r>
            <a:r>
              <a:rPr kumimoji="1" lang="en-US" altLang="ko-KR" sz="800" b="1" kern="1200" dirty="0">
                <a:latin typeface="맑은 고딕"/>
                <a:ea typeface="맑은 고딕" panose="020B0503020000020004" pitchFamily="50" charset="-127"/>
                <a:cs typeface="Segoe UI" panose="020B0502040204020203" pitchFamily="34" charset="0"/>
              </a:rPr>
              <a:t>&gt;&gt;</a:t>
            </a:r>
            <a:endParaRPr lang="en-US" altLang="ko-KR" sz="400" b="1" kern="1200" dirty="0"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938" name="그룹 937">
            <a:extLst>
              <a:ext uri="{FF2B5EF4-FFF2-40B4-BE49-F238E27FC236}">
                <a16:creationId xmlns:a16="http://schemas.microsoft.com/office/drawing/2014/main" id="{087B1FCB-D7B1-4795-83DF-6546948038DC}"/>
              </a:ext>
            </a:extLst>
          </p:cNvPr>
          <p:cNvGrpSpPr/>
          <p:nvPr/>
        </p:nvGrpSpPr>
        <p:grpSpPr>
          <a:xfrm>
            <a:off x="1574744" y="5092981"/>
            <a:ext cx="2671356" cy="628369"/>
            <a:chOff x="1574744" y="4661181"/>
            <a:chExt cx="2671356" cy="628369"/>
          </a:xfrm>
        </p:grpSpPr>
        <p:sp>
          <p:nvSpPr>
            <p:cNvPr id="93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C57BEFC-E2FD-4189-B83A-FC1B35CF8A22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574744" y="4661181"/>
              <a:ext cx="2660706" cy="628369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defRPr/>
              </a:pP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1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주일에 </a:t>
              </a: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3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건 이상 구매하는 우량 고객으로서 각별한 관심 필요</a:t>
              </a:r>
              <a:endParaRPr lang="en-US" altLang="ko-KR" sz="600" b="1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40" name="직사각형 939">
              <a:extLst>
                <a:ext uri="{FF2B5EF4-FFF2-40B4-BE49-F238E27FC236}">
                  <a16:creationId xmlns:a16="http://schemas.microsoft.com/office/drawing/2014/main" id="{ED992BBF-2FF2-42AF-9449-002AD44461E9}"/>
                </a:ext>
              </a:extLst>
            </p:cNvPr>
            <p:cNvSpPr/>
            <p:nvPr/>
          </p:nvSpPr>
          <p:spPr>
            <a:xfrm>
              <a:off x="3221461" y="5061641"/>
              <a:ext cx="102463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개인 </a:t>
              </a:r>
              <a:r>
                <a:rPr kumimoji="1" lang="en-US" altLang="ko-KR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| 2020.06.10</a:t>
              </a:r>
              <a:endParaRPr lang="en-US" altLang="ko-KR" sz="400" b="1" kern="1200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pic>
        <p:nvPicPr>
          <p:cNvPr id="941" name="그림 940">
            <a:extLst>
              <a:ext uri="{FF2B5EF4-FFF2-40B4-BE49-F238E27FC236}">
                <a16:creationId xmlns:a16="http://schemas.microsoft.com/office/drawing/2014/main" id="{2BCDDB97-D51E-402E-AAB6-E599ADB0B690}"/>
              </a:ext>
            </a:extLst>
          </p:cNvPr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5654101" y="6286501"/>
            <a:ext cx="342900" cy="342900"/>
          </a:xfrm>
          <a:prstGeom prst="rect">
            <a:avLst/>
          </a:prstGeom>
        </p:spPr>
      </p:pic>
      <p:grpSp>
        <p:nvGrpSpPr>
          <p:cNvPr id="948" name="그룹 947">
            <a:extLst>
              <a:ext uri="{FF2B5EF4-FFF2-40B4-BE49-F238E27FC236}">
                <a16:creationId xmlns:a16="http://schemas.microsoft.com/office/drawing/2014/main" id="{4668FB46-88CE-4EFE-89BA-20570F5D9397}"/>
              </a:ext>
            </a:extLst>
          </p:cNvPr>
          <p:cNvGrpSpPr/>
          <p:nvPr/>
        </p:nvGrpSpPr>
        <p:grpSpPr>
          <a:xfrm>
            <a:off x="4451294" y="1575081"/>
            <a:ext cx="2671356" cy="628369"/>
            <a:chOff x="1574744" y="4661181"/>
            <a:chExt cx="2671356" cy="628369"/>
          </a:xfrm>
        </p:grpSpPr>
        <p:sp>
          <p:nvSpPr>
            <p:cNvPr id="94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C758A8C-D683-4B4E-AA6D-8E45D35E78A2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574744" y="4661181"/>
              <a:ext cx="2660706" cy="628369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defRPr/>
              </a:pP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1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주일에 </a:t>
              </a: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3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건 이상 구매하는 우량 고객으로서 각별한 관심 필요</a:t>
              </a:r>
              <a:endParaRPr lang="en-US" altLang="ko-KR" sz="600" b="1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50" name="직사각형 949">
              <a:extLst>
                <a:ext uri="{FF2B5EF4-FFF2-40B4-BE49-F238E27FC236}">
                  <a16:creationId xmlns:a16="http://schemas.microsoft.com/office/drawing/2014/main" id="{E70D25B2-884C-4B83-9583-450E0AF896B5}"/>
                </a:ext>
              </a:extLst>
            </p:cNvPr>
            <p:cNvSpPr/>
            <p:nvPr/>
          </p:nvSpPr>
          <p:spPr>
            <a:xfrm>
              <a:off x="3221461" y="5061641"/>
              <a:ext cx="102463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개인 </a:t>
              </a:r>
              <a:r>
                <a:rPr kumimoji="1" lang="en-US" altLang="ko-KR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| 2020.06.10</a:t>
              </a:r>
              <a:endParaRPr lang="en-US" altLang="ko-KR" sz="400" b="1" kern="1200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51" name="그룹 950">
            <a:extLst>
              <a:ext uri="{FF2B5EF4-FFF2-40B4-BE49-F238E27FC236}">
                <a16:creationId xmlns:a16="http://schemas.microsoft.com/office/drawing/2014/main" id="{A0C008DB-CF93-495B-962F-53CE15569079}"/>
              </a:ext>
            </a:extLst>
          </p:cNvPr>
          <p:cNvGrpSpPr/>
          <p:nvPr/>
        </p:nvGrpSpPr>
        <p:grpSpPr>
          <a:xfrm>
            <a:off x="4451294" y="2297711"/>
            <a:ext cx="2671356" cy="628369"/>
            <a:chOff x="1574744" y="4661181"/>
            <a:chExt cx="2671356" cy="628369"/>
          </a:xfrm>
        </p:grpSpPr>
        <p:sp>
          <p:nvSpPr>
            <p:cNvPr id="952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DA0E918-FCF0-4C80-B69D-2C1FB359B0E3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574744" y="4661181"/>
              <a:ext cx="2660706" cy="628369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defRPr/>
              </a:pP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1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주일에 </a:t>
              </a: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3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건 이상 구매하는 우량 고객으로서 각별한 관심 필요</a:t>
              </a:r>
              <a:endParaRPr lang="en-US" altLang="ko-KR" sz="600" b="1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53" name="직사각형 952">
              <a:extLst>
                <a:ext uri="{FF2B5EF4-FFF2-40B4-BE49-F238E27FC236}">
                  <a16:creationId xmlns:a16="http://schemas.microsoft.com/office/drawing/2014/main" id="{78FB85E7-0324-4C4F-B051-B0E0F98823EC}"/>
                </a:ext>
              </a:extLst>
            </p:cNvPr>
            <p:cNvSpPr/>
            <p:nvPr/>
          </p:nvSpPr>
          <p:spPr>
            <a:xfrm>
              <a:off x="3221461" y="5061641"/>
              <a:ext cx="102463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개인 </a:t>
              </a:r>
              <a:r>
                <a:rPr kumimoji="1" lang="en-US" altLang="ko-KR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| 2020.06.10</a:t>
              </a:r>
              <a:endParaRPr lang="en-US" altLang="ko-KR" sz="400" b="1" kern="1200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54" name="그룹 953">
            <a:extLst>
              <a:ext uri="{FF2B5EF4-FFF2-40B4-BE49-F238E27FC236}">
                <a16:creationId xmlns:a16="http://schemas.microsoft.com/office/drawing/2014/main" id="{8C707AEA-A862-4BD7-B759-7988A1914E04}"/>
              </a:ext>
            </a:extLst>
          </p:cNvPr>
          <p:cNvGrpSpPr/>
          <p:nvPr/>
        </p:nvGrpSpPr>
        <p:grpSpPr>
          <a:xfrm>
            <a:off x="4451294" y="3020341"/>
            <a:ext cx="2671356" cy="628369"/>
            <a:chOff x="1574744" y="4661181"/>
            <a:chExt cx="2671356" cy="628369"/>
          </a:xfrm>
        </p:grpSpPr>
        <p:sp>
          <p:nvSpPr>
            <p:cNvPr id="955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2987AE4-497E-46F2-8DEE-676B85F09FCC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574744" y="4661181"/>
              <a:ext cx="2660706" cy="628369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defRPr/>
              </a:pP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1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주일에 </a:t>
              </a: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3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건 이상 구매하는 우량 고객으로서 각별한 관심 필요</a:t>
              </a:r>
              <a:endParaRPr lang="en-US" altLang="ko-KR" sz="600" b="1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56" name="직사각형 955">
              <a:extLst>
                <a:ext uri="{FF2B5EF4-FFF2-40B4-BE49-F238E27FC236}">
                  <a16:creationId xmlns:a16="http://schemas.microsoft.com/office/drawing/2014/main" id="{8DB99435-DCBA-4151-AD6E-AD8E00F98DF2}"/>
                </a:ext>
              </a:extLst>
            </p:cNvPr>
            <p:cNvSpPr/>
            <p:nvPr/>
          </p:nvSpPr>
          <p:spPr>
            <a:xfrm>
              <a:off x="3221461" y="5061641"/>
              <a:ext cx="102463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개인 </a:t>
              </a:r>
              <a:r>
                <a:rPr kumimoji="1" lang="en-US" altLang="ko-KR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| 2020.06.10</a:t>
              </a:r>
              <a:endParaRPr lang="en-US" altLang="ko-KR" sz="400" b="1" kern="1200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57" name="그룹 956">
            <a:extLst>
              <a:ext uri="{FF2B5EF4-FFF2-40B4-BE49-F238E27FC236}">
                <a16:creationId xmlns:a16="http://schemas.microsoft.com/office/drawing/2014/main" id="{B5107B3E-E782-4972-83C8-08C6E954E750}"/>
              </a:ext>
            </a:extLst>
          </p:cNvPr>
          <p:cNvGrpSpPr/>
          <p:nvPr/>
        </p:nvGrpSpPr>
        <p:grpSpPr>
          <a:xfrm>
            <a:off x="4451294" y="3742971"/>
            <a:ext cx="2671356" cy="628369"/>
            <a:chOff x="1574744" y="4661181"/>
            <a:chExt cx="2671356" cy="628369"/>
          </a:xfrm>
        </p:grpSpPr>
        <p:sp>
          <p:nvSpPr>
            <p:cNvPr id="958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5C3537A-F9B2-4220-B46B-CEA819373661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574744" y="4661181"/>
              <a:ext cx="2660706" cy="628369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defRPr/>
              </a:pP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1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주일에 </a:t>
              </a: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3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건 이상 구매하는 우량 고객으로서 각별한 관심 필요</a:t>
              </a:r>
              <a:endParaRPr lang="en-US" altLang="ko-KR" sz="600" b="1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59" name="직사각형 958">
              <a:extLst>
                <a:ext uri="{FF2B5EF4-FFF2-40B4-BE49-F238E27FC236}">
                  <a16:creationId xmlns:a16="http://schemas.microsoft.com/office/drawing/2014/main" id="{A23A4121-810A-4EAC-8CAE-28FA4C4FD583}"/>
                </a:ext>
              </a:extLst>
            </p:cNvPr>
            <p:cNvSpPr/>
            <p:nvPr/>
          </p:nvSpPr>
          <p:spPr>
            <a:xfrm>
              <a:off x="3221461" y="5061641"/>
              <a:ext cx="102463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개인 </a:t>
              </a:r>
              <a:r>
                <a:rPr kumimoji="1" lang="en-US" altLang="ko-KR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| 2020.06.10</a:t>
              </a:r>
              <a:endParaRPr lang="en-US" altLang="ko-KR" sz="400" b="1" kern="1200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60" name="그룹 959">
            <a:extLst>
              <a:ext uri="{FF2B5EF4-FFF2-40B4-BE49-F238E27FC236}">
                <a16:creationId xmlns:a16="http://schemas.microsoft.com/office/drawing/2014/main" id="{2A424170-CCC9-4FBB-A251-5FA7EC1EC22E}"/>
              </a:ext>
            </a:extLst>
          </p:cNvPr>
          <p:cNvGrpSpPr/>
          <p:nvPr/>
        </p:nvGrpSpPr>
        <p:grpSpPr>
          <a:xfrm>
            <a:off x="4451294" y="4465601"/>
            <a:ext cx="2671356" cy="628369"/>
            <a:chOff x="1574744" y="4661181"/>
            <a:chExt cx="2671356" cy="628369"/>
          </a:xfrm>
        </p:grpSpPr>
        <p:sp>
          <p:nvSpPr>
            <p:cNvPr id="961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C2D4E92-52DA-4DDB-BD67-636A76315DEA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574744" y="4661181"/>
              <a:ext cx="2660706" cy="628369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defRPr/>
              </a:pP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1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주일에 </a:t>
              </a: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3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건 이상 구매하는 우량 고객으로서 각별한 관심 필요</a:t>
              </a:r>
              <a:endParaRPr lang="en-US" altLang="ko-KR" sz="600" b="1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62" name="직사각형 961">
              <a:extLst>
                <a:ext uri="{FF2B5EF4-FFF2-40B4-BE49-F238E27FC236}">
                  <a16:creationId xmlns:a16="http://schemas.microsoft.com/office/drawing/2014/main" id="{0A828F20-0621-4F2C-9429-FEB2DE96F61D}"/>
                </a:ext>
              </a:extLst>
            </p:cNvPr>
            <p:cNvSpPr/>
            <p:nvPr/>
          </p:nvSpPr>
          <p:spPr>
            <a:xfrm>
              <a:off x="3221461" y="5061641"/>
              <a:ext cx="102463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개인 </a:t>
              </a:r>
              <a:r>
                <a:rPr kumimoji="1" lang="en-US" altLang="ko-KR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| 2020.06.10</a:t>
              </a:r>
              <a:endParaRPr lang="en-US" altLang="ko-KR" sz="400" b="1" kern="1200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963" name="그룹 962">
            <a:extLst>
              <a:ext uri="{FF2B5EF4-FFF2-40B4-BE49-F238E27FC236}">
                <a16:creationId xmlns:a16="http://schemas.microsoft.com/office/drawing/2014/main" id="{27902BAD-0EA7-4BEE-8FCA-21B1D4F8741D}"/>
              </a:ext>
            </a:extLst>
          </p:cNvPr>
          <p:cNvGrpSpPr/>
          <p:nvPr/>
        </p:nvGrpSpPr>
        <p:grpSpPr>
          <a:xfrm>
            <a:off x="4451294" y="5188231"/>
            <a:ext cx="2671356" cy="628369"/>
            <a:chOff x="1574744" y="4661181"/>
            <a:chExt cx="2671356" cy="628369"/>
          </a:xfrm>
        </p:grpSpPr>
        <p:sp>
          <p:nvSpPr>
            <p:cNvPr id="964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395CF74-4673-4566-A01D-E52718C57FC3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574744" y="4661181"/>
              <a:ext cx="2660706" cy="628369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lnSpc>
                  <a:spcPct val="150000"/>
                </a:lnSpc>
                <a:defRPr/>
              </a:pP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1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주일에 </a:t>
              </a:r>
              <a:r>
                <a:rPr lang="en-US" altLang="ko-KR" sz="900" kern="0" dirty="0">
                  <a:solidFill>
                    <a:srgbClr val="000000"/>
                  </a:solidFill>
                  <a:cs typeface="Arial"/>
                </a:rPr>
                <a:t>3</a:t>
              </a:r>
              <a:r>
                <a:rPr lang="ko-KR" altLang="en-US" sz="900" kern="0" dirty="0">
                  <a:solidFill>
                    <a:srgbClr val="000000"/>
                  </a:solidFill>
                  <a:cs typeface="Arial"/>
                </a:rPr>
                <a:t>건 이상 구매하는 우량 고객으로서 각별한 관심 필요</a:t>
              </a:r>
              <a:endParaRPr lang="en-US" altLang="ko-KR" sz="600" b="1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65" name="직사각형 964">
              <a:extLst>
                <a:ext uri="{FF2B5EF4-FFF2-40B4-BE49-F238E27FC236}">
                  <a16:creationId xmlns:a16="http://schemas.microsoft.com/office/drawing/2014/main" id="{DEDF23E5-E2DF-4038-818F-989C7AFA825A}"/>
                </a:ext>
              </a:extLst>
            </p:cNvPr>
            <p:cNvSpPr/>
            <p:nvPr/>
          </p:nvSpPr>
          <p:spPr>
            <a:xfrm>
              <a:off x="3221461" y="5061641"/>
              <a:ext cx="1024639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r">
                <a:defRPr/>
              </a:pPr>
              <a:r>
                <a:rPr kumimoji="1" lang="ko-KR" altLang="en-US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개인 </a:t>
              </a:r>
              <a:r>
                <a:rPr kumimoji="1" lang="en-US" altLang="ko-KR" sz="800" b="1" kern="1200" dirty="0">
                  <a:latin typeface="맑은 고딕"/>
                  <a:ea typeface="맑은 고딕" panose="020B0503020000020004" pitchFamily="50" charset="-127"/>
                  <a:cs typeface="Segoe UI" panose="020B0502040204020203" pitchFamily="34" charset="0"/>
                </a:rPr>
                <a:t>| 2020.06.10</a:t>
              </a:r>
              <a:endParaRPr lang="en-US" altLang="ko-KR" sz="400" b="1" kern="1200" dirty="0"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EBA43450-BD65-4F10-8399-5AA7DD2701BC}"/>
              </a:ext>
            </a:extLst>
          </p:cNvPr>
          <p:cNvGrpSpPr/>
          <p:nvPr/>
        </p:nvGrpSpPr>
        <p:grpSpPr>
          <a:xfrm>
            <a:off x="7232998" y="891681"/>
            <a:ext cx="2298351" cy="5815811"/>
            <a:chOff x="7232998" y="891681"/>
            <a:chExt cx="2298351" cy="5815811"/>
          </a:xfrm>
        </p:grpSpPr>
        <p:sp>
          <p:nvSpPr>
            <p:cNvPr id="96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258AE632-7B89-43F7-94D8-B60B514CF785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7232998" y="891681"/>
              <a:ext cx="2298351" cy="581581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970" name="그룹 969">
              <a:extLst>
                <a:ext uri="{FF2B5EF4-FFF2-40B4-BE49-F238E27FC236}">
                  <a16:creationId xmlns:a16="http://schemas.microsoft.com/office/drawing/2014/main" id="{01EB282A-C1AC-419C-AE1D-4B0392CE0A67}"/>
                </a:ext>
              </a:extLst>
            </p:cNvPr>
            <p:cNvGrpSpPr/>
            <p:nvPr/>
          </p:nvGrpSpPr>
          <p:grpSpPr>
            <a:xfrm>
              <a:off x="7312043" y="983653"/>
              <a:ext cx="1545016" cy="246221"/>
              <a:chOff x="4853617" y="2036622"/>
              <a:chExt cx="2000700" cy="246221"/>
            </a:xfrm>
          </p:grpSpPr>
          <p:grpSp>
            <p:nvGrpSpPr>
              <p:cNvPr id="971" name="그룹 970">
                <a:extLst>
                  <a:ext uri="{FF2B5EF4-FFF2-40B4-BE49-F238E27FC236}">
                    <a16:creationId xmlns:a16="http://schemas.microsoft.com/office/drawing/2014/main" id="{E5141127-9485-4FAA-9900-17DF0FB8CE8C}"/>
                  </a:ext>
                </a:extLst>
              </p:cNvPr>
              <p:cNvGrpSpPr/>
              <p:nvPr/>
            </p:nvGrpSpPr>
            <p:grpSpPr>
              <a:xfrm>
                <a:off x="4853617" y="2036622"/>
                <a:ext cx="972000" cy="246221"/>
                <a:chOff x="4950344" y="1376914"/>
                <a:chExt cx="1389112" cy="246221"/>
              </a:xfrm>
            </p:grpSpPr>
            <p:sp>
              <p:nvSpPr>
                <p:cNvPr id="975" name="직사각형 974">
                  <a:extLst>
                    <a:ext uri="{FF2B5EF4-FFF2-40B4-BE49-F238E27FC236}">
                      <a16:creationId xmlns:a16="http://schemas.microsoft.com/office/drawing/2014/main" id="{BDE96586-25C8-497B-BB1C-02FEDAAD707A}"/>
                    </a:ext>
                  </a:extLst>
                </p:cNvPr>
                <p:cNvSpPr/>
                <p:nvPr/>
              </p:nvSpPr>
              <p:spPr>
                <a:xfrm>
                  <a:off x="4999375" y="1376914"/>
                  <a:ext cx="1291051" cy="246221"/>
                </a:xfrm>
                <a:prstGeom prst="rect">
                  <a:avLst/>
                </a:prstGeom>
              </p:spPr>
              <p:txBody>
                <a:bodyPr wrap="none" anchor="b">
                  <a:spAutoFit/>
                </a:bodyPr>
                <a:lstStyle/>
                <a:p>
                  <a:pPr lvl="0" algn="ctr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1000" b="1" kern="12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통화목록</a:t>
                  </a:r>
                  <a:endParaRPr kumimoji="1" lang="en-US" altLang="ko-KR" sz="1000" b="1" kern="12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cxnSp>
              <p:nvCxnSpPr>
                <p:cNvPr id="976" name="Line">
                  <a:extLst>
                    <a:ext uri="{FF2B5EF4-FFF2-40B4-BE49-F238E27FC236}">
                      <a16:creationId xmlns:a16="http://schemas.microsoft.com/office/drawing/2014/main" id="{B81A8CAB-F0E2-4CBA-963E-5844359643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950344" y="1619638"/>
                  <a:ext cx="1389112" cy="0"/>
                </a:xfrm>
                <a:prstGeom prst="line">
                  <a:avLst/>
                </a:prstGeom>
                <a:ln w="1905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72" name="그룹 971">
                <a:extLst>
                  <a:ext uri="{FF2B5EF4-FFF2-40B4-BE49-F238E27FC236}">
                    <a16:creationId xmlns:a16="http://schemas.microsoft.com/office/drawing/2014/main" id="{74A5C631-2D37-48F8-8B41-2C55A2519148}"/>
                  </a:ext>
                </a:extLst>
              </p:cNvPr>
              <p:cNvGrpSpPr/>
              <p:nvPr/>
            </p:nvGrpSpPr>
            <p:grpSpPr>
              <a:xfrm>
                <a:off x="5882317" y="2036622"/>
                <a:ext cx="972000" cy="246221"/>
                <a:chOff x="4950344" y="1376914"/>
                <a:chExt cx="1389112" cy="246221"/>
              </a:xfrm>
            </p:grpSpPr>
            <p:sp>
              <p:nvSpPr>
                <p:cNvPr id="973" name="직사각형 972">
                  <a:extLst>
                    <a:ext uri="{FF2B5EF4-FFF2-40B4-BE49-F238E27FC236}">
                      <a16:creationId xmlns:a16="http://schemas.microsoft.com/office/drawing/2014/main" id="{A4963A18-04D3-4970-92A9-574EA0607F6D}"/>
                    </a:ext>
                  </a:extLst>
                </p:cNvPr>
                <p:cNvSpPr/>
                <p:nvPr/>
              </p:nvSpPr>
              <p:spPr>
                <a:xfrm>
                  <a:off x="4999375" y="1376914"/>
                  <a:ext cx="1291051" cy="246221"/>
                </a:xfrm>
                <a:prstGeom prst="rect">
                  <a:avLst/>
                </a:prstGeom>
              </p:spPr>
              <p:txBody>
                <a:bodyPr wrap="none" anchor="b">
                  <a:spAutoFit/>
                </a:bodyPr>
                <a:lstStyle/>
                <a:p>
                  <a:pPr lvl="0" algn="ctr" defTabSz="844083" fontAlgn="base" latinLnBrk="1">
                    <a:spcBef>
                      <a:spcPct val="0"/>
                    </a:spcBef>
                    <a:spcAft>
                      <a:spcPct val="0"/>
                    </a:spcAft>
                    <a:buClrTx/>
                    <a:defRPr/>
                  </a:pPr>
                  <a:r>
                    <a:rPr kumimoji="1" lang="ko-KR" altLang="en-US" sz="1000" kern="1200" dirty="0">
                      <a:solidFill>
                        <a:schemeClr val="bg1">
                          <a:lumMod val="50000"/>
                        </a:schemeClr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통화예약</a:t>
                  </a:r>
                  <a:endParaRPr kumimoji="1" lang="en-US" altLang="ko-KR" sz="1000" kern="1200" dirty="0">
                    <a:solidFill>
                      <a:schemeClr val="bg1">
                        <a:lumMod val="50000"/>
                      </a:schemeClr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cxnSp>
              <p:nvCxnSpPr>
                <p:cNvPr id="974" name="Line">
                  <a:extLst>
                    <a:ext uri="{FF2B5EF4-FFF2-40B4-BE49-F238E27FC236}">
                      <a16:creationId xmlns:a16="http://schemas.microsoft.com/office/drawing/2014/main" id="{99A5861C-F46E-45CE-9DDE-780A3B5333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950344" y="1619638"/>
                  <a:ext cx="1389112" cy="0"/>
                </a:xfrm>
                <a:prstGeom prst="line">
                  <a:avLst/>
                </a:prstGeom>
                <a:ln w="19050">
                  <a:solidFill>
                    <a:schemeClr val="bg1">
                      <a:lumMod val="9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977" name="그래픽 976" descr="돋보기">
              <a:extLst>
                <a:ext uri="{FF2B5EF4-FFF2-40B4-BE49-F238E27FC236}">
                  <a16:creationId xmlns:a16="http://schemas.microsoft.com/office/drawing/2014/main" id="{F9796155-3CCD-4C31-AAB9-0759C91B69A7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9237816" y="999304"/>
              <a:ext cx="207196" cy="207196"/>
            </a:xfrm>
            <a:prstGeom prst="rect">
              <a:avLst/>
            </a:prstGeom>
          </p:spPr>
        </p:pic>
        <p:sp>
          <p:nvSpPr>
            <p:cNvPr id="985" name="Trash">
              <a:extLst>
                <a:ext uri="{FF2B5EF4-FFF2-40B4-BE49-F238E27FC236}">
                  <a16:creationId xmlns:a16="http://schemas.microsoft.com/office/drawing/2014/main" id="{7CA2B6BA-8A3F-4315-AF68-5D96D96E5F6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9339677" y="1286622"/>
              <a:ext cx="137752" cy="164980"/>
            </a:xfrm>
            <a:custGeom>
              <a:avLst/>
              <a:gdLst>
                <a:gd name="T0" fmla="*/ 488 w 1194"/>
                <a:gd name="T1" fmla="*/ 0 h 1414"/>
                <a:gd name="T2" fmla="*/ 366 w 1194"/>
                <a:gd name="T3" fmla="*/ 42 h 1414"/>
                <a:gd name="T4" fmla="*/ 324 w 1194"/>
                <a:gd name="T5" fmla="*/ 166 h 1414"/>
                <a:gd name="T6" fmla="*/ 108 w 1194"/>
                <a:gd name="T7" fmla="*/ 166 h 1414"/>
                <a:gd name="T8" fmla="*/ 54 w 1194"/>
                <a:gd name="T9" fmla="*/ 220 h 1414"/>
                <a:gd name="T10" fmla="*/ 0 w 1194"/>
                <a:gd name="T11" fmla="*/ 220 h 1414"/>
                <a:gd name="T12" fmla="*/ 0 w 1194"/>
                <a:gd name="T13" fmla="*/ 329 h 1414"/>
                <a:gd name="T14" fmla="*/ 1194 w 1194"/>
                <a:gd name="T15" fmla="*/ 329 h 1414"/>
                <a:gd name="T16" fmla="*/ 1194 w 1194"/>
                <a:gd name="T17" fmla="*/ 220 h 1414"/>
                <a:gd name="T18" fmla="*/ 1139 w 1194"/>
                <a:gd name="T19" fmla="*/ 220 h 1414"/>
                <a:gd name="T20" fmla="*/ 1085 w 1194"/>
                <a:gd name="T21" fmla="*/ 166 h 1414"/>
                <a:gd name="T22" fmla="*/ 871 w 1194"/>
                <a:gd name="T23" fmla="*/ 166 h 1414"/>
                <a:gd name="T24" fmla="*/ 827 w 1194"/>
                <a:gd name="T25" fmla="*/ 42 h 1414"/>
                <a:gd name="T26" fmla="*/ 705 w 1194"/>
                <a:gd name="T27" fmla="*/ 0 h 1414"/>
                <a:gd name="T28" fmla="*/ 488 w 1194"/>
                <a:gd name="T29" fmla="*/ 0 h 1414"/>
                <a:gd name="T30" fmla="*/ 488 w 1194"/>
                <a:gd name="T31" fmla="*/ 113 h 1414"/>
                <a:gd name="T32" fmla="*/ 705 w 1194"/>
                <a:gd name="T33" fmla="*/ 113 h 1414"/>
                <a:gd name="T34" fmla="*/ 749 w 1194"/>
                <a:gd name="T35" fmla="*/ 122 h 1414"/>
                <a:gd name="T36" fmla="*/ 758 w 1194"/>
                <a:gd name="T37" fmla="*/ 166 h 1414"/>
                <a:gd name="T38" fmla="*/ 437 w 1194"/>
                <a:gd name="T39" fmla="*/ 166 h 1414"/>
                <a:gd name="T40" fmla="*/ 446 w 1194"/>
                <a:gd name="T41" fmla="*/ 122 h 1414"/>
                <a:gd name="T42" fmla="*/ 488 w 1194"/>
                <a:gd name="T43" fmla="*/ 113 h 1414"/>
                <a:gd name="T44" fmla="*/ 108 w 1194"/>
                <a:gd name="T45" fmla="*/ 383 h 1414"/>
                <a:gd name="T46" fmla="*/ 108 w 1194"/>
                <a:gd name="T47" fmla="*/ 1251 h 1414"/>
                <a:gd name="T48" fmla="*/ 271 w 1194"/>
                <a:gd name="T49" fmla="*/ 1414 h 1414"/>
                <a:gd name="T50" fmla="*/ 922 w 1194"/>
                <a:gd name="T51" fmla="*/ 1414 h 1414"/>
                <a:gd name="T52" fmla="*/ 1085 w 1194"/>
                <a:gd name="T53" fmla="*/ 1251 h 1414"/>
                <a:gd name="T54" fmla="*/ 1085 w 1194"/>
                <a:gd name="T55" fmla="*/ 383 h 1414"/>
                <a:gd name="T56" fmla="*/ 108 w 1194"/>
                <a:gd name="T57" fmla="*/ 383 h 1414"/>
                <a:gd name="T58" fmla="*/ 325 w 1194"/>
                <a:gd name="T59" fmla="*/ 546 h 1414"/>
                <a:gd name="T60" fmla="*/ 434 w 1194"/>
                <a:gd name="T61" fmla="*/ 546 h 1414"/>
                <a:gd name="T62" fmla="*/ 434 w 1194"/>
                <a:gd name="T63" fmla="*/ 1197 h 1414"/>
                <a:gd name="T64" fmla="*/ 325 w 1194"/>
                <a:gd name="T65" fmla="*/ 1197 h 1414"/>
                <a:gd name="T66" fmla="*/ 325 w 1194"/>
                <a:gd name="T67" fmla="*/ 546 h 1414"/>
                <a:gd name="T68" fmla="*/ 542 w 1194"/>
                <a:gd name="T69" fmla="*/ 546 h 1414"/>
                <a:gd name="T70" fmla="*/ 651 w 1194"/>
                <a:gd name="T71" fmla="*/ 546 h 1414"/>
                <a:gd name="T72" fmla="*/ 651 w 1194"/>
                <a:gd name="T73" fmla="*/ 1197 h 1414"/>
                <a:gd name="T74" fmla="*/ 542 w 1194"/>
                <a:gd name="T75" fmla="*/ 1197 h 1414"/>
                <a:gd name="T76" fmla="*/ 542 w 1194"/>
                <a:gd name="T77" fmla="*/ 546 h 1414"/>
                <a:gd name="T78" fmla="*/ 759 w 1194"/>
                <a:gd name="T79" fmla="*/ 546 h 1414"/>
                <a:gd name="T80" fmla="*/ 868 w 1194"/>
                <a:gd name="T81" fmla="*/ 546 h 1414"/>
                <a:gd name="T82" fmla="*/ 868 w 1194"/>
                <a:gd name="T83" fmla="*/ 1197 h 1414"/>
                <a:gd name="T84" fmla="*/ 759 w 1194"/>
                <a:gd name="T85" fmla="*/ 1197 h 1414"/>
                <a:gd name="T86" fmla="*/ 759 w 1194"/>
                <a:gd name="T87" fmla="*/ 546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4" h="1414">
                  <a:moveTo>
                    <a:pt x="488" y="0"/>
                  </a:moveTo>
                  <a:cubicBezTo>
                    <a:pt x="443" y="0"/>
                    <a:pt x="398" y="10"/>
                    <a:pt x="366" y="42"/>
                  </a:cubicBezTo>
                  <a:cubicBezTo>
                    <a:pt x="334" y="74"/>
                    <a:pt x="324" y="119"/>
                    <a:pt x="324" y="166"/>
                  </a:cubicBezTo>
                  <a:lnTo>
                    <a:pt x="108" y="166"/>
                  </a:lnTo>
                  <a:cubicBezTo>
                    <a:pt x="78" y="166"/>
                    <a:pt x="54" y="190"/>
                    <a:pt x="54" y="220"/>
                  </a:cubicBezTo>
                  <a:lnTo>
                    <a:pt x="0" y="220"/>
                  </a:lnTo>
                  <a:lnTo>
                    <a:pt x="0" y="329"/>
                  </a:lnTo>
                  <a:lnTo>
                    <a:pt x="1194" y="329"/>
                  </a:lnTo>
                  <a:lnTo>
                    <a:pt x="1194" y="220"/>
                  </a:lnTo>
                  <a:lnTo>
                    <a:pt x="1139" y="220"/>
                  </a:lnTo>
                  <a:cubicBezTo>
                    <a:pt x="1139" y="190"/>
                    <a:pt x="1115" y="166"/>
                    <a:pt x="1085" y="166"/>
                  </a:cubicBezTo>
                  <a:lnTo>
                    <a:pt x="871" y="166"/>
                  </a:lnTo>
                  <a:cubicBezTo>
                    <a:pt x="871" y="119"/>
                    <a:pt x="859" y="74"/>
                    <a:pt x="827" y="42"/>
                  </a:cubicBezTo>
                  <a:cubicBezTo>
                    <a:pt x="795" y="10"/>
                    <a:pt x="750" y="0"/>
                    <a:pt x="705" y="0"/>
                  </a:cubicBezTo>
                  <a:lnTo>
                    <a:pt x="488" y="0"/>
                  </a:lnTo>
                  <a:close/>
                  <a:moveTo>
                    <a:pt x="488" y="113"/>
                  </a:moveTo>
                  <a:lnTo>
                    <a:pt x="705" y="113"/>
                  </a:lnTo>
                  <a:cubicBezTo>
                    <a:pt x="735" y="113"/>
                    <a:pt x="746" y="119"/>
                    <a:pt x="749" y="122"/>
                  </a:cubicBezTo>
                  <a:cubicBezTo>
                    <a:pt x="753" y="125"/>
                    <a:pt x="758" y="136"/>
                    <a:pt x="758" y="166"/>
                  </a:cubicBezTo>
                  <a:lnTo>
                    <a:pt x="437" y="166"/>
                  </a:lnTo>
                  <a:cubicBezTo>
                    <a:pt x="437" y="136"/>
                    <a:pt x="442" y="125"/>
                    <a:pt x="446" y="122"/>
                  </a:cubicBezTo>
                  <a:cubicBezTo>
                    <a:pt x="449" y="119"/>
                    <a:pt x="458" y="113"/>
                    <a:pt x="488" y="113"/>
                  </a:cubicBezTo>
                  <a:close/>
                  <a:moveTo>
                    <a:pt x="108" y="383"/>
                  </a:moveTo>
                  <a:lnTo>
                    <a:pt x="108" y="1251"/>
                  </a:lnTo>
                  <a:cubicBezTo>
                    <a:pt x="108" y="1341"/>
                    <a:pt x="181" y="1414"/>
                    <a:pt x="271" y="1414"/>
                  </a:cubicBezTo>
                  <a:lnTo>
                    <a:pt x="922" y="1414"/>
                  </a:lnTo>
                  <a:cubicBezTo>
                    <a:pt x="1012" y="1414"/>
                    <a:pt x="1085" y="1341"/>
                    <a:pt x="1085" y="1251"/>
                  </a:cubicBezTo>
                  <a:lnTo>
                    <a:pt x="1085" y="383"/>
                  </a:lnTo>
                  <a:lnTo>
                    <a:pt x="108" y="383"/>
                  </a:lnTo>
                  <a:close/>
                  <a:moveTo>
                    <a:pt x="325" y="546"/>
                  </a:moveTo>
                  <a:lnTo>
                    <a:pt x="434" y="546"/>
                  </a:lnTo>
                  <a:lnTo>
                    <a:pt x="434" y="1197"/>
                  </a:lnTo>
                  <a:lnTo>
                    <a:pt x="325" y="1197"/>
                  </a:lnTo>
                  <a:lnTo>
                    <a:pt x="325" y="546"/>
                  </a:lnTo>
                  <a:close/>
                  <a:moveTo>
                    <a:pt x="542" y="546"/>
                  </a:moveTo>
                  <a:lnTo>
                    <a:pt x="651" y="546"/>
                  </a:lnTo>
                  <a:lnTo>
                    <a:pt x="651" y="1197"/>
                  </a:lnTo>
                  <a:lnTo>
                    <a:pt x="542" y="1197"/>
                  </a:lnTo>
                  <a:lnTo>
                    <a:pt x="542" y="546"/>
                  </a:lnTo>
                  <a:close/>
                  <a:moveTo>
                    <a:pt x="759" y="546"/>
                  </a:moveTo>
                  <a:lnTo>
                    <a:pt x="868" y="546"/>
                  </a:lnTo>
                  <a:lnTo>
                    <a:pt x="868" y="1197"/>
                  </a:lnTo>
                  <a:lnTo>
                    <a:pt x="759" y="1197"/>
                  </a:lnTo>
                  <a:lnTo>
                    <a:pt x="759" y="546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301039B0-5EAC-4EE4-8AA8-C219B0064028}"/>
                </a:ext>
              </a:extLst>
            </p:cNvPr>
            <p:cNvGrpSpPr/>
            <p:nvPr/>
          </p:nvGrpSpPr>
          <p:grpSpPr>
            <a:xfrm>
              <a:off x="7274313" y="1801468"/>
              <a:ext cx="2193419" cy="453092"/>
              <a:chOff x="7268633" y="1801468"/>
              <a:chExt cx="2193419" cy="453092"/>
            </a:xfrm>
          </p:grpSpPr>
          <p:sp>
            <p:nvSpPr>
              <p:cNvPr id="1033" name="Text Box">
                <a:extLst>
                  <a:ext uri="{FF2B5EF4-FFF2-40B4-BE49-F238E27FC236}">
                    <a16:creationId xmlns:a16="http://schemas.microsoft.com/office/drawing/2014/main" id="{5801F319-6ECD-4934-9CAA-1E95E2342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8633" y="1801468"/>
                <a:ext cx="2193419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034" name="직사각형 1033">
                <a:extLst>
                  <a:ext uri="{FF2B5EF4-FFF2-40B4-BE49-F238E27FC236}">
                    <a16:creationId xmlns:a16="http://schemas.microsoft.com/office/drawing/2014/main" id="{7B669180-DFF9-4BF1-AC02-80EB7467768F}"/>
                  </a:ext>
                </a:extLst>
              </p:cNvPr>
              <p:cNvSpPr/>
              <p:nvPr/>
            </p:nvSpPr>
            <p:spPr>
              <a:xfrm>
                <a:off x="8204873" y="1851042"/>
                <a:ext cx="755335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12:35</a:t>
                </a:r>
              </a:p>
              <a:p>
                <a:pPr lvl="0"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02:00:00</a:t>
                </a:r>
                <a:endPara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035" name="직사각형 1034">
                <a:extLst>
                  <a:ext uri="{FF2B5EF4-FFF2-40B4-BE49-F238E27FC236}">
                    <a16:creationId xmlns:a16="http://schemas.microsoft.com/office/drawing/2014/main" id="{6E09A90C-A91A-4E58-BB38-FA463F5EE430}"/>
                  </a:ext>
                </a:extLst>
              </p:cNvPr>
              <p:cNvSpPr/>
              <p:nvPr/>
            </p:nvSpPr>
            <p:spPr>
              <a:xfrm>
                <a:off x="7273220" y="1851042"/>
                <a:ext cx="885179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041" name="그룹 1040">
                <a:extLst>
                  <a:ext uri="{FF2B5EF4-FFF2-40B4-BE49-F238E27FC236}">
                    <a16:creationId xmlns:a16="http://schemas.microsoft.com/office/drawing/2014/main" id="{4FA01DD2-7F67-4104-9A25-D3E9A9F14592}"/>
                  </a:ext>
                </a:extLst>
              </p:cNvPr>
              <p:cNvGrpSpPr/>
              <p:nvPr/>
            </p:nvGrpSpPr>
            <p:grpSpPr>
              <a:xfrm>
                <a:off x="9116704" y="1926576"/>
                <a:ext cx="214470" cy="202874"/>
                <a:chOff x="10539848" y="5162190"/>
                <a:chExt cx="203900" cy="192876"/>
              </a:xfrm>
            </p:grpSpPr>
            <p:pic>
              <p:nvPicPr>
                <p:cNvPr id="1042" name="그래픽 1041" descr="수신기">
                  <a:extLst>
                    <a:ext uri="{FF2B5EF4-FFF2-40B4-BE49-F238E27FC236}">
                      <a16:creationId xmlns:a16="http://schemas.microsoft.com/office/drawing/2014/main" id="{2D18028F-853C-4688-A6C7-EB6DE70F37C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539848" y="5162190"/>
                  <a:ext cx="192877" cy="192876"/>
                </a:xfrm>
                <a:prstGeom prst="rect">
                  <a:avLst/>
                </a:prstGeom>
              </p:spPr>
            </p:pic>
            <p:grpSp>
              <p:nvGrpSpPr>
                <p:cNvPr id="1043" name="그룹 1042">
                  <a:extLst>
                    <a:ext uri="{FF2B5EF4-FFF2-40B4-BE49-F238E27FC236}">
                      <a16:creationId xmlns:a16="http://schemas.microsoft.com/office/drawing/2014/main" id="{2DFACE3E-AAB9-4F4D-A1D3-736EAFEE8F00}"/>
                    </a:ext>
                  </a:extLst>
                </p:cNvPr>
                <p:cNvGrpSpPr/>
                <p:nvPr/>
              </p:nvGrpSpPr>
              <p:grpSpPr>
                <a:xfrm>
                  <a:off x="10634328" y="5187365"/>
                  <a:ext cx="109420" cy="73600"/>
                  <a:chOff x="362714" y="5053843"/>
                  <a:chExt cx="161232" cy="108450"/>
                </a:xfrm>
              </p:grpSpPr>
              <p:sp>
                <p:nvSpPr>
                  <p:cNvPr id="1044" name="Accept">
                    <a:extLst>
                      <a:ext uri="{FF2B5EF4-FFF2-40B4-BE49-F238E27FC236}">
                        <a16:creationId xmlns:a16="http://schemas.microsoft.com/office/drawing/2014/main" id="{4FE1FCB1-D403-4F4D-B669-132CBA5903A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01748" y="5053843"/>
                    <a:ext cx="122198" cy="108450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rgbClr val="FF0000"/>
                  </a:solidFill>
                  <a:ln w="12700">
                    <a:solidFill>
                      <a:srgbClr val="FF0000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045" name="Arrow Down">
                    <a:extLst>
                      <a:ext uri="{FF2B5EF4-FFF2-40B4-BE49-F238E27FC236}">
                        <a16:creationId xmlns:a16="http://schemas.microsoft.com/office/drawing/2014/main" id="{36E347D9-E9CB-4BC8-BB06-73E9DA72B25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18828259" flipH="1" flipV="1">
                    <a:off x="377672" y="5070497"/>
                    <a:ext cx="76292" cy="106208"/>
                  </a:xfrm>
                  <a:custGeom>
                    <a:avLst/>
                    <a:gdLst>
                      <a:gd name="T0" fmla="*/ 163 w 331"/>
                      <a:gd name="T1" fmla="*/ 0 h 458"/>
                      <a:gd name="T2" fmla="*/ 150 w 331"/>
                      <a:gd name="T3" fmla="*/ 14 h 458"/>
                      <a:gd name="T4" fmla="*/ 150 w 331"/>
                      <a:gd name="T5" fmla="*/ 407 h 458"/>
                      <a:gd name="T6" fmla="*/ 28 w 331"/>
                      <a:gd name="T7" fmla="*/ 285 h 458"/>
                      <a:gd name="T8" fmla="*/ 18 w 331"/>
                      <a:gd name="T9" fmla="*/ 281 h 458"/>
                      <a:gd name="T10" fmla="*/ 9 w 331"/>
                      <a:gd name="T11" fmla="*/ 304 h 458"/>
                      <a:gd name="T12" fmla="*/ 164 w 331"/>
                      <a:gd name="T13" fmla="*/ 458 h 458"/>
                      <a:gd name="T14" fmla="*/ 318 w 331"/>
                      <a:gd name="T15" fmla="*/ 304 h 458"/>
                      <a:gd name="T16" fmla="*/ 299 w 331"/>
                      <a:gd name="T17" fmla="*/ 285 h 458"/>
                      <a:gd name="T18" fmla="*/ 177 w 331"/>
                      <a:gd name="T19" fmla="*/ 407 h 458"/>
                      <a:gd name="T20" fmla="*/ 177 w 331"/>
                      <a:gd name="T21" fmla="*/ 14 h 458"/>
                      <a:gd name="T22" fmla="*/ 163 w 331"/>
                      <a:gd name="T23" fmla="*/ 0 h 4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31" h="458">
                        <a:moveTo>
                          <a:pt x="163" y="0"/>
                        </a:moveTo>
                        <a:cubicBezTo>
                          <a:pt x="156" y="0"/>
                          <a:pt x="150" y="6"/>
                          <a:pt x="150" y="14"/>
                        </a:cubicBezTo>
                        <a:lnTo>
                          <a:pt x="150" y="407"/>
                        </a:lnTo>
                        <a:lnTo>
                          <a:pt x="28" y="285"/>
                        </a:lnTo>
                        <a:cubicBezTo>
                          <a:pt x="25" y="282"/>
                          <a:pt x="22" y="281"/>
                          <a:pt x="18" y="281"/>
                        </a:cubicBezTo>
                        <a:cubicBezTo>
                          <a:pt x="6" y="281"/>
                          <a:pt x="0" y="295"/>
                          <a:pt x="9" y="304"/>
                        </a:cubicBezTo>
                        <a:lnTo>
                          <a:pt x="164" y="458"/>
                        </a:lnTo>
                        <a:lnTo>
                          <a:pt x="318" y="304"/>
                        </a:lnTo>
                        <a:cubicBezTo>
                          <a:pt x="331" y="291"/>
                          <a:pt x="312" y="272"/>
                          <a:pt x="299" y="285"/>
                        </a:cubicBezTo>
                        <a:lnTo>
                          <a:pt x="177" y="407"/>
                        </a:lnTo>
                        <a:lnTo>
                          <a:pt x="177" y="14"/>
                        </a:lnTo>
                        <a:cubicBezTo>
                          <a:pt x="177" y="6"/>
                          <a:pt x="171" y="0"/>
                          <a:pt x="163" y="0"/>
                        </a:cubicBezTo>
                        <a:close/>
                      </a:path>
                    </a:pathLst>
                  </a:custGeom>
                  <a:solidFill>
                    <a:srgbClr val="FF0000"/>
                  </a:solidFill>
                  <a:ln w="12700">
                    <a:solidFill>
                      <a:srgbClr val="FF0000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  <p:grpSp>
          <p:nvGrpSpPr>
            <p:cNvPr id="1053" name="그룹 1052">
              <a:extLst>
                <a:ext uri="{FF2B5EF4-FFF2-40B4-BE49-F238E27FC236}">
                  <a16:creationId xmlns:a16="http://schemas.microsoft.com/office/drawing/2014/main" id="{985CBEEA-4C1F-4192-B8F4-152EF586DF4D}"/>
                </a:ext>
              </a:extLst>
            </p:cNvPr>
            <p:cNvGrpSpPr/>
            <p:nvPr/>
          </p:nvGrpSpPr>
          <p:grpSpPr>
            <a:xfrm>
              <a:off x="7312042" y="1532427"/>
              <a:ext cx="2152687" cy="216000"/>
              <a:chOff x="3417578" y="2091595"/>
              <a:chExt cx="3840749" cy="214838"/>
            </a:xfrm>
          </p:grpSpPr>
          <p:cxnSp>
            <p:nvCxnSpPr>
              <p:cNvPr id="1054" name="Line">
                <a:extLst>
                  <a:ext uri="{FF2B5EF4-FFF2-40B4-BE49-F238E27FC236}">
                    <a16:creationId xmlns:a16="http://schemas.microsoft.com/office/drawing/2014/main" id="{B967AEB5-B4A9-4CEE-9B89-32918FC314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7578" y="2199014"/>
                <a:ext cx="3840749" cy="0"/>
              </a:xfrm>
              <a:prstGeom prst="line">
                <a:avLst/>
              </a:prstGeom>
              <a:ln w="6350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55" name="Password Box">
                <a:extLst>
                  <a:ext uri="{FF2B5EF4-FFF2-40B4-BE49-F238E27FC236}">
                    <a16:creationId xmlns:a16="http://schemas.microsoft.com/office/drawing/2014/main" id="{7DA562A2-1FD6-4D7B-B149-399707D5B76D}"/>
                  </a:ext>
                </a:extLst>
              </p:cNvPr>
              <p:cNvSpPr/>
              <p:nvPr/>
            </p:nvSpPr>
            <p:spPr>
              <a:xfrm>
                <a:off x="4140871" y="2091595"/>
                <a:ext cx="2394164" cy="214838"/>
              </a:xfrm>
              <a:prstGeom prst="roundRect">
                <a:avLst/>
              </a:prstGeom>
              <a:solidFill>
                <a:srgbClr val="F2F2F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Ins="9000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오늘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2020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년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3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월 </a:t>
                </a:r>
                <a:r>
                  <a:rPr kumimoji="0" lang="en-US" altLang="ko-KR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5</a:t>
                </a:r>
                <a:r>
                  <a:rPr kumimoji="0" lang="ko-KR" altLang="en-US" sz="700" b="1" i="0" u="none" strike="noStrike" kern="1200" cap="none" spc="0" normalizeH="0" baseline="0" noProof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일 수요일</a:t>
                </a:r>
                <a:endParaRPr kumimoji="0" 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1056" name="직사각형 1055">
              <a:extLst>
                <a:ext uri="{FF2B5EF4-FFF2-40B4-BE49-F238E27FC236}">
                  <a16:creationId xmlns:a16="http://schemas.microsoft.com/office/drawing/2014/main" id="{EF808506-A34B-4C02-A9AF-A6C3C3E02FA3}"/>
                </a:ext>
              </a:extLst>
            </p:cNvPr>
            <p:cNvSpPr/>
            <p:nvPr/>
          </p:nvSpPr>
          <p:spPr>
            <a:xfrm>
              <a:off x="7239098" y="1255432"/>
              <a:ext cx="534121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defTabSz="1038897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900" b="1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총 </a:t>
              </a:r>
              <a:r>
                <a:rPr kumimoji="1" lang="en-US" altLang="ko-KR" sz="10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</a:t>
              </a:r>
              <a:r>
                <a:rPr kumimoji="1" lang="ko-KR" altLang="en-US" sz="900" b="1" kern="12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건</a:t>
              </a:r>
              <a:endParaRPr kumimoji="1" lang="en-US" altLang="ko-KR" sz="900" b="1" kern="12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DFA16508-28E5-4FB8-937B-D0D110550202}"/>
                </a:ext>
              </a:extLst>
            </p:cNvPr>
            <p:cNvGrpSpPr/>
            <p:nvPr/>
          </p:nvGrpSpPr>
          <p:grpSpPr>
            <a:xfrm>
              <a:off x="7274313" y="2310904"/>
              <a:ext cx="2193419" cy="453092"/>
              <a:chOff x="7268633" y="2311424"/>
              <a:chExt cx="2193419" cy="453092"/>
            </a:xfrm>
          </p:grpSpPr>
          <p:grpSp>
            <p:nvGrpSpPr>
              <p:cNvPr id="10" name="그룹 9">
                <a:extLst>
                  <a:ext uri="{FF2B5EF4-FFF2-40B4-BE49-F238E27FC236}">
                    <a16:creationId xmlns:a16="http://schemas.microsoft.com/office/drawing/2014/main" id="{673703E0-E0D2-4562-935C-F0262557D423}"/>
                  </a:ext>
                </a:extLst>
              </p:cNvPr>
              <p:cNvGrpSpPr/>
              <p:nvPr/>
            </p:nvGrpSpPr>
            <p:grpSpPr>
              <a:xfrm>
                <a:off x="7268633" y="2311424"/>
                <a:ext cx="2193419" cy="453092"/>
                <a:chOff x="7268633" y="2311424"/>
                <a:chExt cx="2193419" cy="453092"/>
              </a:xfrm>
            </p:grpSpPr>
            <p:sp>
              <p:nvSpPr>
                <p:cNvPr id="1241" name="Text Box">
                  <a:extLst>
                    <a:ext uri="{FF2B5EF4-FFF2-40B4-BE49-F238E27FC236}">
                      <a16:creationId xmlns:a16="http://schemas.microsoft.com/office/drawing/2014/main" id="{EDE4E7AE-C1EE-4E93-8DB3-D25E0A51C0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68633" y="2311424"/>
                  <a:ext cx="2193419" cy="453092"/>
                </a:xfrm>
                <a:prstGeom prst="roundRect">
                  <a:avLst>
                    <a:gd name="adj" fmla="val 11917"/>
                  </a:avLst>
                </a:prstGeom>
                <a:solidFill>
                  <a:schemeClr val="bg1"/>
                </a:solidFill>
                <a:ln w="6350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88615" tIns="39877" rIns="88615" bIns="39877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b="1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1242" name="직사각형 1241">
                  <a:extLst>
                    <a:ext uri="{FF2B5EF4-FFF2-40B4-BE49-F238E27FC236}">
                      <a16:creationId xmlns:a16="http://schemas.microsoft.com/office/drawing/2014/main" id="{2F7FA55E-8B78-4FE6-AC3A-78295C9148FC}"/>
                    </a:ext>
                  </a:extLst>
                </p:cNvPr>
                <p:cNvSpPr/>
                <p:nvPr/>
              </p:nvSpPr>
              <p:spPr>
                <a:xfrm>
                  <a:off x="8204873" y="2360998"/>
                  <a:ext cx="755335" cy="353943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오전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12:35</a:t>
                  </a:r>
                </a:p>
                <a:p>
                  <a:pPr lvl="0">
                    <a:defRPr/>
                  </a:pPr>
                  <a:r>
                    <a:rPr kumimoji="1" lang="en-US" altLang="ko-KR" sz="8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02:00:00</a:t>
                  </a:r>
                  <a:endPara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43" name="직사각형 1242">
                  <a:extLst>
                    <a:ext uri="{FF2B5EF4-FFF2-40B4-BE49-F238E27FC236}">
                      <a16:creationId xmlns:a16="http://schemas.microsoft.com/office/drawing/2014/main" id="{43705639-5DCF-4C9D-9620-D03F6144FD70}"/>
                    </a:ext>
                  </a:extLst>
                </p:cNvPr>
                <p:cNvSpPr/>
                <p:nvPr/>
              </p:nvSpPr>
              <p:spPr>
                <a:xfrm>
                  <a:off x="7273220" y="2345609"/>
                  <a:ext cx="986167" cy="3847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미등록 번호</a:t>
                  </a:r>
                </a:p>
                <a:p>
                  <a:pPr lvl="0">
                    <a:defRPr/>
                  </a:pPr>
                  <a:r>
                    <a:rPr kumimoji="1" lang="en-US" altLang="ko-KR" sz="9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  <a:endPara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266" name="그룹 1265">
                <a:extLst>
                  <a:ext uri="{FF2B5EF4-FFF2-40B4-BE49-F238E27FC236}">
                    <a16:creationId xmlns:a16="http://schemas.microsoft.com/office/drawing/2014/main" id="{F0DC4791-86C6-43B3-BBA5-64A20357ACEE}"/>
                  </a:ext>
                </a:extLst>
              </p:cNvPr>
              <p:cNvGrpSpPr/>
              <p:nvPr/>
            </p:nvGrpSpPr>
            <p:grpSpPr>
              <a:xfrm>
                <a:off x="9121019" y="2442426"/>
                <a:ext cx="202878" cy="202874"/>
                <a:chOff x="10539848" y="5445559"/>
                <a:chExt cx="192877" cy="192876"/>
              </a:xfrm>
            </p:grpSpPr>
            <p:pic>
              <p:nvPicPr>
                <p:cNvPr id="1270" name="그래픽 1269" descr="수신기">
                  <a:extLst>
                    <a:ext uri="{FF2B5EF4-FFF2-40B4-BE49-F238E27FC236}">
                      <a16:creationId xmlns:a16="http://schemas.microsoft.com/office/drawing/2014/main" id="{539A03F7-2E82-456A-8330-10933428E33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539848" y="5445559"/>
                  <a:ext cx="192877" cy="192876"/>
                </a:xfrm>
                <a:prstGeom prst="rect">
                  <a:avLst/>
                </a:prstGeom>
              </p:spPr>
            </p:pic>
            <p:sp>
              <p:nvSpPr>
                <p:cNvPr id="1271" name="Arrow Down">
                  <a:extLst>
                    <a:ext uri="{FF2B5EF4-FFF2-40B4-BE49-F238E27FC236}">
                      <a16:creationId xmlns:a16="http://schemas.microsoft.com/office/drawing/2014/main" id="{8070852A-6C0B-4F36-82F0-FCFB62E7ECC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635014" y="5475089"/>
                  <a:ext cx="60598" cy="84359"/>
                </a:xfrm>
                <a:custGeom>
                  <a:avLst/>
                  <a:gdLst>
                    <a:gd name="T0" fmla="*/ 163 w 331"/>
                    <a:gd name="T1" fmla="*/ 0 h 458"/>
                    <a:gd name="T2" fmla="*/ 150 w 331"/>
                    <a:gd name="T3" fmla="*/ 14 h 458"/>
                    <a:gd name="T4" fmla="*/ 150 w 331"/>
                    <a:gd name="T5" fmla="*/ 407 h 458"/>
                    <a:gd name="T6" fmla="*/ 28 w 331"/>
                    <a:gd name="T7" fmla="*/ 285 h 458"/>
                    <a:gd name="T8" fmla="*/ 18 w 331"/>
                    <a:gd name="T9" fmla="*/ 281 h 458"/>
                    <a:gd name="T10" fmla="*/ 9 w 331"/>
                    <a:gd name="T11" fmla="*/ 304 h 458"/>
                    <a:gd name="T12" fmla="*/ 164 w 331"/>
                    <a:gd name="T13" fmla="*/ 458 h 458"/>
                    <a:gd name="T14" fmla="*/ 318 w 331"/>
                    <a:gd name="T15" fmla="*/ 304 h 458"/>
                    <a:gd name="T16" fmla="*/ 299 w 331"/>
                    <a:gd name="T17" fmla="*/ 285 h 458"/>
                    <a:gd name="T18" fmla="*/ 177 w 331"/>
                    <a:gd name="T19" fmla="*/ 407 h 458"/>
                    <a:gd name="T20" fmla="*/ 177 w 331"/>
                    <a:gd name="T21" fmla="*/ 14 h 458"/>
                    <a:gd name="T22" fmla="*/ 163 w 331"/>
                    <a:gd name="T23" fmla="*/ 0 h 4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31" h="458">
                      <a:moveTo>
                        <a:pt x="163" y="0"/>
                      </a:moveTo>
                      <a:cubicBezTo>
                        <a:pt x="156" y="0"/>
                        <a:pt x="150" y="6"/>
                        <a:pt x="150" y="14"/>
                      </a:cubicBezTo>
                      <a:lnTo>
                        <a:pt x="150" y="407"/>
                      </a:lnTo>
                      <a:lnTo>
                        <a:pt x="28" y="285"/>
                      </a:lnTo>
                      <a:cubicBezTo>
                        <a:pt x="25" y="282"/>
                        <a:pt x="22" y="281"/>
                        <a:pt x="18" y="281"/>
                      </a:cubicBezTo>
                      <a:cubicBezTo>
                        <a:pt x="6" y="281"/>
                        <a:pt x="0" y="295"/>
                        <a:pt x="9" y="304"/>
                      </a:cubicBezTo>
                      <a:lnTo>
                        <a:pt x="164" y="458"/>
                      </a:lnTo>
                      <a:lnTo>
                        <a:pt x="318" y="304"/>
                      </a:lnTo>
                      <a:cubicBezTo>
                        <a:pt x="331" y="291"/>
                        <a:pt x="312" y="272"/>
                        <a:pt x="299" y="285"/>
                      </a:cubicBezTo>
                      <a:lnTo>
                        <a:pt x="177" y="407"/>
                      </a:lnTo>
                      <a:lnTo>
                        <a:pt x="177" y="14"/>
                      </a:lnTo>
                      <a:cubicBezTo>
                        <a:pt x="177" y="6"/>
                        <a:pt x="171" y="0"/>
                        <a:pt x="163" y="0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 w="12700">
                  <a:solidFill>
                    <a:srgbClr val="00B050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2EB098AC-183B-4BE5-A04C-E67AAA95913C}"/>
                </a:ext>
              </a:extLst>
            </p:cNvPr>
            <p:cNvGrpSpPr/>
            <p:nvPr/>
          </p:nvGrpSpPr>
          <p:grpSpPr>
            <a:xfrm>
              <a:off x="7274313" y="2820340"/>
              <a:ext cx="2193419" cy="453092"/>
              <a:chOff x="7268633" y="2821380"/>
              <a:chExt cx="2193419" cy="453092"/>
            </a:xfrm>
          </p:grpSpPr>
          <p:grpSp>
            <p:nvGrpSpPr>
              <p:cNvPr id="11" name="그룹 10">
                <a:extLst>
                  <a:ext uri="{FF2B5EF4-FFF2-40B4-BE49-F238E27FC236}">
                    <a16:creationId xmlns:a16="http://schemas.microsoft.com/office/drawing/2014/main" id="{A7711A2F-3D22-4022-85A2-F66D15B65906}"/>
                  </a:ext>
                </a:extLst>
              </p:cNvPr>
              <p:cNvGrpSpPr/>
              <p:nvPr/>
            </p:nvGrpSpPr>
            <p:grpSpPr>
              <a:xfrm>
                <a:off x="7268633" y="2821380"/>
                <a:ext cx="2193419" cy="453092"/>
                <a:chOff x="7268633" y="2821380"/>
                <a:chExt cx="2193419" cy="453092"/>
              </a:xfrm>
            </p:grpSpPr>
            <p:sp>
              <p:nvSpPr>
                <p:cNvPr id="1250" name="Text Box">
                  <a:extLst>
                    <a:ext uri="{FF2B5EF4-FFF2-40B4-BE49-F238E27FC236}">
                      <a16:creationId xmlns:a16="http://schemas.microsoft.com/office/drawing/2014/main" id="{5C0F3D23-E4C1-41E3-91E0-B3E2D2D85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68633" y="2821380"/>
                  <a:ext cx="2193419" cy="453092"/>
                </a:xfrm>
                <a:prstGeom prst="roundRect">
                  <a:avLst>
                    <a:gd name="adj" fmla="val 11917"/>
                  </a:avLst>
                </a:prstGeom>
                <a:solidFill>
                  <a:schemeClr val="bg1"/>
                </a:solidFill>
                <a:ln w="6350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88615" tIns="39877" rIns="88615" bIns="39877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b="1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1251" name="직사각형 1250">
                  <a:extLst>
                    <a:ext uri="{FF2B5EF4-FFF2-40B4-BE49-F238E27FC236}">
                      <a16:creationId xmlns:a16="http://schemas.microsoft.com/office/drawing/2014/main" id="{B311BD31-96C4-4AC9-BB5E-BC51B86AE78E}"/>
                    </a:ext>
                  </a:extLst>
                </p:cNvPr>
                <p:cNvSpPr/>
                <p:nvPr/>
              </p:nvSpPr>
              <p:spPr>
                <a:xfrm>
                  <a:off x="8204873" y="2870954"/>
                  <a:ext cx="755335" cy="353943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오전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12:35</a:t>
                  </a:r>
                </a:p>
                <a:p>
                  <a:pPr lvl="0">
                    <a:defRPr/>
                  </a:pPr>
                  <a:r>
                    <a:rPr kumimoji="1" lang="en-US" altLang="ko-KR" sz="8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02:00:00</a:t>
                  </a:r>
                  <a:endPara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52" name="직사각형 1251">
                  <a:extLst>
                    <a:ext uri="{FF2B5EF4-FFF2-40B4-BE49-F238E27FC236}">
                      <a16:creationId xmlns:a16="http://schemas.microsoft.com/office/drawing/2014/main" id="{48CDAE4E-3BAB-43C3-9FCE-5FC8F78833A8}"/>
                    </a:ext>
                  </a:extLst>
                </p:cNvPr>
                <p:cNvSpPr/>
                <p:nvPr/>
              </p:nvSpPr>
              <p:spPr>
                <a:xfrm>
                  <a:off x="7273220" y="2855565"/>
                  <a:ext cx="986167" cy="3847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이상한</a:t>
                  </a:r>
                </a:p>
                <a:p>
                  <a:pPr lvl="0">
                    <a:defRPr/>
                  </a:pPr>
                  <a:r>
                    <a:rPr kumimoji="1" lang="en-US" altLang="ko-KR" sz="9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  <a:endPara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267" name="그룹 1266">
                <a:extLst>
                  <a:ext uri="{FF2B5EF4-FFF2-40B4-BE49-F238E27FC236}">
                    <a16:creationId xmlns:a16="http://schemas.microsoft.com/office/drawing/2014/main" id="{41BC6E9C-98ED-4433-B53C-B78920B2A2CD}"/>
                  </a:ext>
                </a:extLst>
              </p:cNvPr>
              <p:cNvGrpSpPr/>
              <p:nvPr/>
            </p:nvGrpSpPr>
            <p:grpSpPr>
              <a:xfrm>
                <a:off x="9121019" y="2952148"/>
                <a:ext cx="202878" cy="202874"/>
                <a:chOff x="10539848" y="5445559"/>
                <a:chExt cx="192877" cy="192876"/>
              </a:xfrm>
            </p:grpSpPr>
            <p:pic>
              <p:nvPicPr>
                <p:cNvPr id="1268" name="그래픽 1267" descr="수신기">
                  <a:extLst>
                    <a:ext uri="{FF2B5EF4-FFF2-40B4-BE49-F238E27FC236}">
                      <a16:creationId xmlns:a16="http://schemas.microsoft.com/office/drawing/2014/main" id="{DC738D1E-02F1-4E52-815C-243B1C1E8B8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539848" y="5445559"/>
                  <a:ext cx="192877" cy="192876"/>
                </a:xfrm>
                <a:prstGeom prst="rect">
                  <a:avLst/>
                </a:prstGeom>
              </p:spPr>
            </p:pic>
            <p:sp>
              <p:nvSpPr>
                <p:cNvPr id="1269" name="Arrow Down">
                  <a:extLst>
                    <a:ext uri="{FF2B5EF4-FFF2-40B4-BE49-F238E27FC236}">
                      <a16:creationId xmlns:a16="http://schemas.microsoft.com/office/drawing/2014/main" id="{0CCC31BD-08DB-4936-BA89-698681F3D30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flipV="1">
                  <a:off x="10635014" y="5475089"/>
                  <a:ext cx="60598" cy="84359"/>
                </a:xfrm>
                <a:custGeom>
                  <a:avLst/>
                  <a:gdLst>
                    <a:gd name="T0" fmla="*/ 163 w 331"/>
                    <a:gd name="T1" fmla="*/ 0 h 458"/>
                    <a:gd name="T2" fmla="*/ 150 w 331"/>
                    <a:gd name="T3" fmla="*/ 14 h 458"/>
                    <a:gd name="T4" fmla="*/ 150 w 331"/>
                    <a:gd name="T5" fmla="*/ 407 h 458"/>
                    <a:gd name="T6" fmla="*/ 28 w 331"/>
                    <a:gd name="T7" fmla="*/ 285 h 458"/>
                    <a:gd name="T8" fmla="*/ 18 w 331"/>
                    <a:gd name="T9" fmla="*/ 281 h 458"/>
                    <a:gd name="T10" fmla="*/ 9 w 331"/>
                    <a:gd name="T11" fmla="*/ 304 h 458"/>
                    <a:gd name="T12" fmla="*/ 164 w 331"/>
                    <a:gd name="T13" fmla="*/ 458 h 458"/>
                    <a:gd name="T14" fmla="*/ 318 w 331"/>
                    <a:gd name="T15" fmla="*/ 304 h 458"/>
                    <a:gd name="T16" fmla="*/ 299 w 331"/>
                    <a:gd name="T17" fmla="*/ 285 h 458"/>
                    <a:gd name="T18" fmla="*/ 177 w 331"/>
                    <a:gd name="T19" fmla="*/ 407 h 458"/>
                    <a:gd name="T20" fmla="*/ 177 w 331"/>
                    <a:gd name="T21" fmla="*/ 14 h 458"/>
                    <a:gd name="T22" fmla="*/ 163 w 331"/>
                    <a:gd name="T23" fmla="*/ 0 h 4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31" h="458">
                      <a:moveTo>
                        <a:pt x="163" y="0"/>
                      </a:moveTo>
                      <a:cubicBezTo>
                        <a:pt x="156" y="0"/>
                        <a:pt x="150" y="6"/>
                        <a:pt x="150" y="14"/>
                      </a:cubicBezTo>
                      <a:lnTo>
                        <a:pt x="150" y="407"/>
                      </a:lnTo>
                      <a:lnTo>
                        <a:pt x="28" y="285"/>
                      </a:lnTo>
                      <a:cubicBezTo>
                        <a:pt x="25" y="282"/>
                        <a:pt x="22" y="281"/>
                        <a:pt x="18" y="281"/>
                      </a:cubicBezTo>
                      <a:cubicBezTo>
                        <a:pt x="6" y="281"/>
                        <a:pt x="0" y="295"/>
                        <a:pt x="9" y="304"/>
                      </a:cubicBezTo>
                      <a:lnTo>
                        <a:pt x="164" y="458"/>
                      </a:lnTo>
                      <a:lnTo>
                        <a:pt x="318" y="304"/>
                      </a:lnTo>
                      <a:cubicBezTo>
                        <a:pt x="331" y="291"/>
                        <a:pt x="312" y="272"/>
                        <a:pt x="299" y="285"/>
                      </a:cubicBezTo>
                      <a:lnTo>
                        <a:pt x="177" y="407"/>
                      </a:lnTo>
                      <a:lnTo>
                        <a:pt x="177" y="14"/>
                      </a:lnTo>
                      <a:cubicBezTo>
                        <a:pt x="177" y="6"/>
                        <a:pt x="171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12700">
                  <a:solidFill>
                    <a:schemeClr val="accent4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1297" name="그룹 1296">
              <a:extLst>
                <a:ext uri="{FF2B5EF4-FFF2-40B4-BE49-F238E27FC236}">
                  <a16:creationId xmlns:a16="http://schemas.microsoft.com/office/drawing/2014/main" id="{68982B48-A836-47C8-9614-E7B646E8B8C4}"/>
                </a:ext>
              </a:extLst>
            </p:cNvPr>
            <p:cNvGrpSpPr/>
            <p:nvPr/>
          </p:nvGrpSpPr>
          <p:grpSpPr>
            <a:xfrm>
              <a:off x="7274313" y="3329776"/>
              <a:ext cx="2193419" cy="453092"/>
              <a:chOff x="7268633" y="1801468"/>
              <a:chExt cx="2193419" cy="453092"/>
            </a:xfrm>
          </p:grpSpPr>
          <p:sp>
            <p:nvSpPr>
              <p:cNvPr id="1298" name="Text Box">
                <a:extLst>
                  <a:ext uri="{FF2B5EF4-FFF2-40B4-BE49-F238E27FC236}">
                    <a16:creationId xmlns:a16="http://schemas.microsoft.com/office/drawing/2014/main" id="{5AADBAE1-B35D-4D00-9B35-2A5C67445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8633" y="1801468"/>
                <a:ext cx="2193419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299" name="직사각형 1298">
                <a:extLst>
                  <a:ext uri="{FF2B5EF4-FFF2-40B4-BE49-F238E27FC236}">
                    <a16:creationId xmlns:a16="http://schemas.microsoft.com/office/drawing/2014/main" id="{A58AFCE7-61AF-4D5B-8259-963CFAEDB24D}"/>
                  </a:ext>
                </a:extLst>
              </p:cNvPr>
              <p:cNvSpPr/>
              <p:nvPr/>
            </p:nvSpPr>
            <p:spPr>
              <a:xfrm>
                <a:off x="8204873" y="1851042"/>
                <a:ext cx="755335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12:35</a:t>
                </a:r>
              </a:p>
              <a:p>
                <a:pPr lvl="0"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02:00:00</a:t>
                </a:r>
                <a:endPara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00" name="직사각형 1299">
                <a:extLst>
                  <a:ext uri="{FF2B5EF4-FFF2-40B4-BE49-F238E27FC236}">
                    <a16:creationId xmlns:a16="http://schemas.microsoft.com/office/drawing/2014/main" id="{AF46F8C7-7498-492A-B148-3D5E7AE3E432}"/>
                  </a:ext>
                </a:extLst>
              </p:cNvPr>
              <p:cNvSpPr/>
              <p:nvPr/>
            </p:nvSpPr>
            <p:spPr>
              <a:xfrm>
                <a:off x="7273220" y="1851042"/>
                <a:ext cx="885179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301" name="그룹 1300">
                <a:extLst>
                  <a:ext uri="{FF2B5EF4-FFF2-40B4-BE49-F238E27FC236}">
                    <a16:creationId xmlns:a16="http://schemas.microsoft.com/office/drawing/2014/main" id="{8DF6FE31-FF91-4212-B667-62B7089FECFA}"/>
                  </a:ext>
                </a:extLst>
              </p:cNvPr>
              <p:cNvGrpSpPr/>
              <p:nvPr/>
            </p:nvGrpSpPr>
            <p:grpSpPr>
              <a:xfrm>
                <a:off x="9116704" y="1926576"/>
                <a:ext cx="214470" cy="202874"/>
                <a:chOff x="10539848" y="5162190"/>
                <a:chExt cx="203900" cy="192876"/>
              </a:xfrm>
            </p:grpSpPr>
            <p:pic>
              <p:nvPicPr>
                <p:cNvPr id="1302" name="그래픽 1301" descr="수신기">
                  <a:extLst>
                    <a:ext uri="{FF2B5EF4-FFF2-40B4-BE49-F238E27FC236}">
                      <a16:creationId xmlns:a16="http://schemas.microsoft.com/office/drawing/2014/main" id="{F541DB3D-6476-4219-9488-52B87E6BB8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539848" y="5162190"/>
                  <a:ext cx="192877" cy="192876"/>
                </a:xfrm>
                <a:prstGeom prst="rect">
                  <a:avLst/>
                </a:prstGeom>
              </p:spPr>
            </p:pic>
            <p:grpSp>
              <p:nvGrpSpPr>
                <p:cNvPr id="1303" name="그룹 1302">
                  <a:extLst>
                    <a:ext uri="{FF2B5EF4-FFF2-40B4-BE49-F238E27FC236}">
                      <a16:creationId xmlns:a16="http://schemas.microsoft.com/office/drawing/2014/main" id="{0816BE5A-5C39-4A8C-9EA6-049CB82C5B93}"/>
                    </a:ext>
                  </a:extLst>
                </p:cNvPr>
                <p:cNvGrpSpPr/>
                <p:nvPr/>
              </p:nvGrpSpPr>
              <p:grpSpPr>
                <a:xfrm>
                  <a:off x="10634328" y="5187365"/>
                  <a:ext cx="109420" cy="73600"/>
                  <a:chOff x="362714" y="5053843"/>
                  <a:chExt cx="161232" cy="108450"/>
                </a:xfrm>
              </p:grpSpPr>
              <p:sp>
                <p:nvSpPr>
                  <p:cNvPr id="1304" name="Accept">
                    <a:extLst>
                      <a:ext uri="{FF2B5EF4-FFF2-40B4-BE49-F238E27FC236}">
                        <a16:creationId xmlns:a16="http://schemas.microsoft.com/office/drawing/2014/main" id="{1ACD2870-5A20-4FD2-A36B-8567D170EA1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01748" y="5053843"/>
                    <a:ext cx="122198" cy="108450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rgbClr val="FF0000"/>
                  </a:solidFill>
                  <a:ln w="12700">
                    <a:solidFill>
                      <a:srgbClr val="FF0000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305" name="Arrow Down">
                    <a:extLst>
                      <a:ext uri="{FF2B5EF4-FFF2-40B4-BE49-F238E27FC236}">
                        <a16:creationId xmlns:a16="http://schemas.microsoft.com/office/drawing/2014/main" id="{BC5D0A48-F491-4D80-A69B-CBA8C54C346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18828259" flipH="1" flipV="1">
                    <a:off x="377672" y="5070497"/>
                    <a:ext cx="76292" cy="106208"/>
                  </a:xfrm>
                  <a:custGeom>
                    <a:avLst/>
                    <a:gdLst>
                      <a:gd name="T0" fmla="*/ 163 w 331"/>
                      <a:gd name="T1" fmla="*/ 0 h 458"/>
                      <a:gd name="T2" fmla="*/ 150 w 331"/>
                      <a:gd name="T3" fmla="*/ 14 h 458"/>
                      <a:gd name="T4" fmla="*/ 150 w 331"/>
                      <a:gd name="T5" fmla="*/ 407 h 458"/>
                      <a:gd name="T6" fmla="*/ 28 w 331"/>
                      <a:gd name="T7" fmla="*/ 285 h 458"/>
                      <a:gd name="T8" fmla="*/ 18 w 331"/>
                      <a:gd name="T9" fmla="*/ 281 h 458"/>
                      <a:gd name="T10" fmla="*/ 9 w 331"/>
                      <a:gd name="T11" fmla="*/ 304 h 458"/>
                      <a:gd name="T12" fmla="*/ 164 w 331"/>
                      <a:gd name="T13" fmla="*/ 458 h 458"/>
                      <a:gd name="T14" fmla="*/ 318 w 331"/>
                      <a:gd name="T15" fmla="*/ 304 h 458"/>
                      <a:gd name="T16" fmla="*/ 299 w 331"/>
                      <a:gd name="T17" fmla="*/ 285 h 458"/>
                      <a:gd name="T18" fmla="*/ 177 w 331"/>
                      <a:gd name="T19" fmla="*/ 407 h 458"/>
                      <a:gd name="T20" fmla="*/ 177 w 331"/>
                      <a:gd name="T21" fmla="*/ 14 h 458"/>
                      <a:gd name="T22" fmla="*/ 163 w 331"/>
                      <a:gd name="T23" fmla="*/ 0 h 4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31" h="458">
                        <a:moveTo>
                          <a:pt x="163" y="0"/>
                        </a:moveTo>
                        <a:cubicBezTo>
                          <a:pt x="156" y="0"/>
                          <a:pt x="150" y="6"/>
                          <a:pt x="150" y="14"/>
                        </a:cubicBezTo>
                        <a:lnTo>
                          <a:pt x="150" y="407"/>
                        </a:lnTo>
                        <a:lnTo>
                          <a:pt x="28" y="285"/>
                        </a:lnTo>
                        <a:cubicBezTo>
                          <a:pt x="25" y="282"/>
                          <a:pt x="22" y="281"/>
                          <a:pt x="18" y="281"/>
                        </a:cubicBezTo>
                        <a:cubicBezTo>
                          <a:pt x="6" y="281"/>
                          <a:pt x="0" y="295"/>
                          <a:pt x="9" y="304"/>
                        </a:cubicBezTo>
                        <a:lnTo>
                          <a:pt x="164" y="458"/>
                        </a:lnTo>
                        <a:lnTo>
                          <a:pt x="318" y="304"/>
                        </a:lnTo>
                        <a:cubicBezTo>
                          <a:pt x="331" y="291"/>
                          <a:pt x="312" y="272"/>
                          <a:pt x="299" y="285"/>
                        </a:cubicBezTo>
                        <a:lnTo>
                          <a:pt x="177" y="407"/>
                        </a:lnTo>
                        <a:lnTo>
                          <a:pt x="177" y="14"/>
                        </a:lnTo>
                        <a:cubicBezTo>
                          <a:pt x="177" y="6"/>
                          <a:pt x="171" y="0"/>
                          <a:pt x="163" y="0"/>
                        </a:cubicBezTo>
                        <a:close/>
                      </a:path>
                    </a:pathLst>
                  </a:custGeom>
                  <a:solidFill>
                    <a:srgbClr val="FF0000"/>
                  </a:solidFill>
                  <a:ln w="12700">
                    <a:solidFill>
                      <a:srgbClr val="FF0000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  <p:grpSp>
          <p:nvGrpSpPr>
            <p:cNvPr id="1306" name="그룹 1305">
              <a:extLst>
                <a:ext uri="{FF2B5EF4-FFF2-40B4-BE49-F238E27FC236}">
                  <a16:creationId xmlns:a16="http://schemas.microsoft.com/office/drawing/2014/main" id="{84ECE473-333B-46B0-B6A2-9AC1FDF3C787}"/>
                </a:ext>
              </a:extLst>
            </p:cNvPr>
            <p:cNvGrpSpPr/>
            <p:nvPr/>
          </p:nvGrpSpPr>
          <p:grpSpPr>
            <a:xfrm>
              <a:off x="7274313" y="3839212"/>
              <a:ext cx="2193419" cy="453092"/>
              <a:chOff x="7268633" y="2311424"/>
              <a:chExt cx="2193419" cy="453092"/>
            </a:xfrm>
          </p:grpSpPr>
          <p:grpSp>
            <p:nvGrpSpPr>
              <p:cNvPr id="1307" name="그룹 1306">
                <a:extLst>
                  <a:ext uri="{FF2B5EF4-FFF2-40B4-BE49-F238E27FC236}">
                    <a16:creationId xmlns:a16="http://schemas.microsoft.com/office/drawing/2014/main" id="{2FC50E77-C58B-44CE-9BFF-A129AF398E7F}"/>
                  </a:ext>
                </a:extLst>
              </p:cNvPr>
              <p:cNvGrpSpPr/>
              <p:nvPr/>
            </p:nvGrpSpPr>
            <p:grpSpPr>
              <a:xfrm>
                <a:off x="7268633" y="2311424"/>
                <a:ext cx="2193419" cy="453092"/>
                <a:chOff x="7268633" y="2311424"/>
                <a:chExt cx="2193419" cy="453092"/>
              </a:xfrm>
            </p:grpSpPr>
            <p:sp>
              <p:nvSpPr>
                <p:cNvPr id="1311" name="Text Box">
                  <a:extLst>
                    <a:ext uri="{FF2B5EF4-FFF2-40B4-BE49-F238E27FC236}">
                      <a16:creationId xmlns:a16="http://schemas.microsoft.com/office/drawing/2014/main" id="{84270CFE-7C42-4196-9D27-10BC578636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68633" y="2311424"/>
                  <a:ext cx="2193419" cy="453092"/>
                </a:xfrm>
                <a:prstGeom prst="roundRect">
                  <a:avLst>
                    <a:gd name="adj" fmla="val 11917"/>
                  </a:avLst>
                </a:prstGeom>
                <a:solidFill>
                  <a:schemeClr val="bg1"/>
                </a:solidFill>
                <a:ln w="6350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88615" tIns="39877" rIns="88615" bIns="39877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b="1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1312" name="직사각형 1311">
                  <a:extLst>
                    <a:ext uri="{FF2B5EF4-FFF2-40B4-BE49-F238E27FC236}">
                      <a16:creationId xmlns:a16="http://schemas.microsoft.com/office/drawing/2014/main" id="{ECE62AD1-4C03-43CD-81AA-4A1CC67A8719}"/>
                    </a:ext>
                  </a:extLst>
                </p:cNvPr>
                <p:cNvSpPr/>
                <p:nvPr/>
              </p:nvSpPr>
              <p:spPr>
                <a:xfrm>
                  <a:off x="8204873" y="2360998"/>
                  <a:ext cx="755335" cy="353943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오전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12:35</a:t>
                  </a:r>
                </a:p>
                <a:p>
                  <a:pPr lvl="0">
                    <a:defRPr/>
                  </a:pPr>
                  <a:r>
                    <a:rPr kumimoji="1" lang="en-US" altLang="ko-KR" sz="8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02:00:00</a:t>
                  </a:r>
                  <a:endPara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13" name="직사각형 1312">
                  <a:extLst>
                    <a:ext uri="{FF2B5EF4-FFF2-40B4-BE49-F238E27FC236}">
                      <a16:creationId xmlns:a16="http://schemas.microsoft.com/office/drawing/2014/main" id="{0FE2B84B-3F79-433C-8732-9D71088F1122}"/>
                    </a:ext>
                  </a:extLst>
                </p:cNvPr>
                <p:cNvSpPr/>
                <p:nvPr/>
              </p:nvSpPr>
              <p:spPr>
                <a:xfrm>
                  <a:off x="7273220" y="2345609"/>
                  <a:ext cx="986167" cy="3847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미등록 번호</a:t>
                  </a:r>
                </a:p>
                <a:p>
                  <a:pPr lvl="0">
                    <a:defRPr/>
                  </a:pPr>
                  <a:r>
                    <a:rPr kumimoji="1" lang="en-US" altLang="ko-KR" sz="9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  <a:endPara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308" name="그룹 1307">
                <a:extLst>
                  <a:ext uri="{FF2B5EF4-FFF2-40B4-BE49-F238E27FC236}">
                    <a16:creationId xmlns:a16="http://schemas.microsoft.com/office/drawing/2014/main" id="{E74A7A04-FE66-46BF-887E-D0DF42C2259E}"/>
                  </a:ext>
                </a:extLst>
              </p:cNvPr>
              <p:cNvGrpSpPr/>
              <p:nvPr/>
            </p:nvGrpSpPr>
            <p:grpSpPr>
              <a:xfrm>
                <a:off x="9121019" y="2442426"/>
                <a:ext cx="202878" cy="202874"/>
                <a:chOff x="10539848" y="5445559"/>
                <a:chExt cx="192877" cy="192876"/>
              </a:xfrm>
            </p:grpSpPr>
            <p:pic>
              <p:nvPicPr>
                <p:cNvPr id="1309" name="그래픽 1308" descr="수신기">
                  <a:extLst>
                    <a:ext uri="{FF2B5EF4-FFF2-40B4-BE49-F238E27FC236}">
                      <a16:creationId xmlns:a16="http://schemas.microsoft.com/office/drawing/2014/main" id="{7A4EC48E-181D-4876-B1DF-FC4336C3BB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539848" y="5445559"/>
                  <a:ext cx="192877" cy="192876"/>
                </a:xfrm>
                <a:prstGeom prst="rect">
                  <a:avLst/>
                </a:prstGeom>
              </p:spPr>
            </p:pic>
            <p:sp>
              <p:nvSpPr>
                <p:cNvPr id="1310" name="Arrow Down">
                  <a:extLst>
                    <a:ext uri="{FF2B5EF4-FFF2-40B4-BE49-F238E27FC236}">
                      <a16:creationId xmlns:a16="http://schemas.microsoft.com/office/drawing/2014/main" id="{059194BC-4F4F-4B67-BE03-A3A23097C26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635014" y="5475089"/>
                  <a:ext cx="60598" cy="84359"/>
                </a:xfrm>
                <a:custGeom>
                  <a:avLst/>
                  <a:gdLst>
                    <a:gd name="T0" fmla="*/ 163 w 331"/>
                    <a:gd name="T1" fmla="*/ 0 h 458"/>
                    <a:gd name="T2" fmla="*/ 150 w 331"/>
                    <a:gd name="T3" fmla="*/ 14 h 458"/>
                    <a:gd name="T4" fmla="*/ 150 w 331"/>
                    <a:gd name="T5" fmla="*/ 407 h 458"/>
                    <a:gd name="T6" fmla="*/ 28 w 331"/>
                    <a:gd name="T7" fmla="*/ 285 h 458"/>
                    <a:gd name="T8" fmla="*/ 18 w 331"/>
                    <a:gd name="T9" fmla="*/ 281 h 458"/>
                    <a:gd name="T10" fmla="*/ 9 w 331"/>
                    <a:gd name="T11" fmla="*/ 304 h 458"/>
                    <a:gd name="T12" fmla="*/ 164 w 331"/>
                    <a:gd name="T13" fmla="*/ 458 h 458"/>
                    <a:gd name="T14" fmla="*/ 318 w 331"/>
                    <a:gd name="T15" fmla="*/ 304 h 458"/>
                    <a:gd name="T16" fmla="*/ 299 w 331"/>
                    <a:gd name="T17" fmla="*/ 285 h 458"/>
                    <a:gd name="T18" fmla="*/ 177 w 331"/>
                    <a:gd name="T19" fmla="*/ 407 h 458"/>
                    <a:gd name="T20" fmla="*/ 177 w 331"/>
                    <a:gd name="T21" fmla="*/ 14 h 458"/>
                    <a:gd name="T22" fmla="*/ 163 w 331"/>
                    <a:gd name="T23" fmla="*/ 0 h 4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31" h="458">
                      <a:moveTo>
                        <a:pt x="163" y="0"/>
                      </a:moveTo>
                      <a:cubicBezTo>
                        <a:pt x="156" y="0"/>
                        <a:pt x="150" y="6"/>
                        <a:pt x="150" y="14"/>
                      </a:cubicBezTo>
                      <a:lnTo>
                        <a:pt x="150" y="407"/>
                      </a:lnTo>
                      <a:lnTo>
                        <a:pt x="28" y="285"/>
                      </a:lnTo>
                      <a:cubicBezTo>
                        <a:pt x="25" y="282"/>
                        <a:pt x="22" y="281"/>
                        <a:pt x="18" y="281"/>
                      </a:cubicBezTo>
                      <a:cubicBezTo>
                        <a:pt x="6" y="281"/>
                        <a:pt x="0" y="295"/>
                        <a:pt x="9" y="304"/>
                      </a:cubicBezTo>
                      <a:lnTo>
                        <a:pt x="164" y="458"/>
                      </a:lnTo>
                      <a:lnTo>
                        <a:pt x="318" y="304"/>
                      </a:lnTo>
                      <a:cubicBezTo>
                        <a:pt x="331" y="291"/>
                        <a:pt x="312" y="272"/>
                        <a:pt x="299" y="285"/>
                      </a:cubicBezTo>
                      <a:lnTo>
                        <a:pt x="177" y="407"/>
                      </a:lnTo>
                      <a:lnTo>
                        <a:pt x="177" y="14"/>
                      </a:lnTo>
                      <a:cubicBezTo>
                        <a:pt x="177" y="6"/>
                        <a:pt x="171" y="0"/>
                        <a:pt x="163" y="0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 w="12700">
                  <a:solidFill>
                    <a:srgbClr val="00B050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1314" name="그룹 1313">
              <a:extLst>
                <a:ext uri="{FF2B5EF4-FFF2-40B4-BE49-F238E27FC236}">
                  <a16:creationId xmlns:a16="http://schemas.microsoft.com/office/drawing/2014/main" id="{15606A22-477E-4144-9505-E4A964E82889}"/>
                </a:ext>
              </a:extLst>
            </p:cNvPr>
            <p:cNvGrpSpPr/>
            <p:nvPr/>
          </p:nvGrpSpPr>
          <p:grpSpPr>
            <a:xfrm>
              <a:off x="7274313" y="4348648"/>
              <a:ext cx="2193419" cy="453092"/>
              <a:chOff x="7268633" y="2821380"/>
              <a:chExt cx="2193419" cy="453092"/>
            </a:xfrm>
          </p:grpSpPr>
          <p:grpSp>
            <p:nvGrpSpPr>
              <p:cNvPr id="1315" name="그룹 1314">
                <a:extLst>
                  <a:ext uri="{FF2B5EF4-FFF2-40B4-BE49-F238E27FC236}">
                    <a16:creationId xmlns:a16="http://schemas.microsoft.com/office/drawing/2014/main" id="{25202685-7344-42E0-B8A1-50D1F4262C26}"/>
                  </a:ext>
                </a:extLst>
              </p:cNvPr>
              <p:cNvGrpSpPr/>
              <p:nvPr/>
            </p:nvGrpSpPr>
            <p:grpSpPr>
              <a:xfrm>
                <a:off x="7268633" y="2821380"/>
                <a:ext cx="2193419" cy="453092"/>
                <a:chOff x="7268633" y="2821380"/>
                <a:chExt cx="2193419" cy="453092"/>
              </a:xfrm>
            </p:grpSpPr>
            <p:sp>
              <p:nvSpPr>
                <p:cNvPr id="1319" name="Text Box">
                  <a:extLst>
                    <a:ext uri="{FF2B5EF4-FFF2-40B4-BE49-F238E27FC236}">
                      <a16:creationId xmlns:a16="http://schemas.microsoft.com/office/drawing/2014/main" id="{009ED212-0243-4A50-B04B-1A7E6EB614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68633" y="2821380"/>
                  <a:ext cx="2193419" cy="453092"/>
                </a:xfrm>
                <a:prstGeom prst="roundRect">
                  <a:avLst>
                    <a:gd name="adj" fmla="val 11917"/>
                  </a:avLst>
                </a:prstGeom>
                <a:solidFill>
                  <a:schemeClr val="bg1"/>
                </a:solidFill>
                <a:ln w="6350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88615" tIns="39877" rIns="88615" bIns="39877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b="1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1320" name="직사각형 1319">
                  <a:extLst>
                    <a:ext uri="{FF2B5EF4-FFF2-40B4-BE49-F238E27FC236}">
                      <a16:creationId xmlns:a16="http://schemas.microsoft.com/office/drawing/2014/main" id="{DFCF8FBD-1A11-47B2-8514-C3AEEBE3A40D}"/>
                    </a:ext>
                  </a:extLst>
                </p:cNvPr>
                <p:cNvSpPr/>
                <p:nvPr/>
              </p:nvSpPr>
              <p:spPr>
                <a:xfrm>
                  <a:off x="8204873" y="2870954"/>
                  <a:ext cx="755335" cy="353943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오전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12:35</a:t>
                  </a:r>
                </a:p>
                <a:p>
                  <a:pPr lvl="0">
                    <a:defRPr/>
                  </a:pPr>
                  <a:r>
                    <a:rPr kumimoji="1" lang="en-US" altLang="ko-KR" sz="8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02:00:00</a:t>
                  </a:r>
                  <a:endPara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21" name="직사각형 1320">
                  <a:extLst>
                    <a:ext uri="{FF2B5EF4-FFF2-40B4-BE49-F238E27FC236}">
                      <a16:creationId xmlns:a16="http://schemas.microsoft.com/office/drawing/2014/main" id="{C47CB0F1-918A-4237-A6E7-D020C309D494}"/>
                    </a:ext>
                  </a:extLst>
                </p:cNvPr>
                <p:cNvSpPr/>
                <p:nvPr/>
              </p:nvSpPr>
              <p:spPr>
                <a:xfrm>
                  <a:off x="7273220" y="2855565"/>
                  <a:ext cx="986167" cy="3847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이상한</a:t>
                  </a:r>
                </a:p>
                <a:p>
                  <a:pPr lvl="0">
                    <a:defRPr/>
                  </a:pPr>
                  <a:r>
                    <a:rPr kumimoji="1" lang="en-US" altLang="ko-KR" sz="9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  <a:endPara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316" name="그룹 1315">
                <a:extLst>
                  <a:ext uri="{FF2B5EF4-FFF2-40B4-BE49-F238E27FC236}">
                    <a16:creationId xmlns:a16="http://schemas.microsoft.com/office/drawing/2014/main" id="{2BE59B9B-6C21-4F6A-AB20-F365B19EE674}"/>
                  </a:ext>
                </a:extLst>
              </p:cNvPr>
              <p:cNvGrpSpPr/>
              <p:nvPr/>
            </p:nvGrpSpPr>
            <p:grpSpPr>
              <a:xfrm>
                <a:off x="9121019" y="2952148"/>
                <a:ext cx="202878" cy="202874"/>
                <a:chOff x="10539848" y="5445559"/>
                <a:chExt cx="192877" cy="192876"/>
              </a:xfrm>
            </p:grpSpPr>
            <p:pic>
              <p:nvPicPr>
                <p:cNvPr id="1317" name="그래픽 1316" descr="수신기">
                  <a:extLst>
                    <a:ext uri="{FF2B5EF4-FFF2-40B4-BE49-F238E27FC236}">
                      <a16:creationId xmlns:a16="http://schemas.microsoft.com/office/drawing/2014/main" id="{D541B6FB-0EFF-4C65-976F-850487EA43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539848" y="5445559"/>
                  <a:ext cx="192877" cy="192876"/>
                </a:xfrm>
                <a:prstGeom prst="rect">
                  <a:avLst/>
                </a:prstGeom>
              </p:spPr>
            </p:pic>
            <p:sp>
              <p:nvSpPr>
                <p:cNvPr id="1318" name="Arrow Down">
                  <a:extLst>
                    <a:ext uri="{FF2B5EF4-FFF2-40B4-BE49-F238E27FC236}">
                      <a16:creationId xmlns:a16="http://schemas.microsoft.com/office/drawing/2014/main" id="{66049824-3B2D-41F0-9AB9-5F1F8A4001A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flipV="1">
                  <a:off x="10635014" y="5475089"/>
                  <a:ext cx="60598" cy="84359"/>
                </a:xfrm>
                <a:custGeom>
                  <a:avLst/>
                  <a:gdLst>
                    <a:gd name="T0" fmla="*/ 163 w 331"/>
                    <a:gd name="T1" fmla="*/ 0 h 458"/>
                    <a:gd name="T2" fmla="*/ 150 w 331"/>
                    <a:gd name="T3" fmla="*/ 14 h 458"/>
                    <a:gd name="T4" fmla="*/ 150 w 331"/>
                    <a:gd name="T5" fmla="*/ 407 h 458"/>
                    <a:gd name="T6" fmla="*/ 28 w 331"/>
                    <a:gd name="T7" fmla="*/ 285 h 458"/>
                    <a:gd name="T8" fmla="*/ 18 w 331"/>
                    <a:gd name="T9" fmla="*/ 281 h 458"/>
                    <a:gd name="T10" fmla="*/ 9 w 331"/>
                    <a:gd name="T11" fmla="*/ 304 h 458"/>
                    <a:gd name="T12" fmla="*/ 164 w 331"/>
                    <a:gd name="T13" fmla="*/ 458 h 458"/>
                    <a:gd name="T14" fmla="*/ 318 w 331"/>
                    <a:gd name="T15" fmla="*/ 304 h 458"/>
                    <a:gd name="T16" fmla="*/ 299 w 331"/>
                    <a:gd name="T17" fmla="*/ 285 h 458"/>
                    <a:gd name="T18" fmla="*/ 177 w 331"/>
                    <a:gd name="T19" fmla="*/ 407 h 458"/>
                    <a:gd name="T20" fmla="*/ 177 w 331"/>
                    <a:gd name="T21" fmla="*/ 14 h 458"/>
                    <a:gd name="T22" fmla="*/ 163 w 331"/>
                    <a:gd name="T23" fmla="*/ 0 h 4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31" h="458">
                      <a:moveTo>
                        <a:pt x="163" y="0"/>
                      </a:moveTo>
                      <a:cubicBezTo>
                        <a:pt x="156" y="0"/>
                        <a:pt x="150" y="6"/>
                        <a:pt x="150" y="14"/>
                      </a:cubicBezTo>
                      <a:lnTo>
                        <a:pt x="150" y="407"/>
                      </a:lnTo>
                      <a:lnTo>
                        <a:pt x="28" y="285"/>
                      </a:lnTo>
                      <a:cubicBezTo>
                        <a:pt x="25" y="282"/>
                        <a:pt x="22" y="281"/>
                        <a:pt x="18" y="281"/>
                      </a:cubicBezTo>
                      <a:cubicBezTo>
                        <a:pt x="6" y="281"/>
                        <a:pt x="0" y="295"/>
                        <a:pt x="9" y="304"/>
                      </a:cubicBezTo>
                      <a:lnTo>
                        <a:pt x="164" y="458"/>
                      </a:lnTo>
                      <a:lnTo>
                        <a:pt x="318" y="304"/>
                      </a:lnTo>
                      <a:cubicBezTo>
                        <a:pt x="331" y="291"/>
                        <a:pt x="312" y="272"/>
                        <a:pt x="299" y="285"/>
                      </a:cubicBezTo>
                      <a:lnTo>
                        <a:pt x="177" y="407"/>
                      </a:lnTo>
                      <a:lnTo>
                        <a:pt x="177" y="14"/>
                      </a:lnTo>
                      <a:cubicBezTo>
                        <a:pt x="177" y="6"/>
                        <a:pt x="171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12700">
                  <a:solidFill>
                    <a:schemeClr val="accent4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1347" name="그룹 1346">
              <a:extLst>
                <a:ext uri="{FF2B5EF4-FFF2-40B4-BE49-F238E27FC236}">
                  <a16:creationId xmlns:a16="http://schemas.microsoft.com/office/drawing/2014/main" id="{8984BC7C-DD93-46F7-8132-87B3D23DBAF9}"/>
                </a:ext>
              </a:extLst>
            </p:cNvPr>
            <p:cNvGrpSpPr/>
            <p:nvPr/>
          </p:nvGrpSpPr>
          <p:grpSpPr>
            <a:xfrm>
              <a:off x="7274313" y="4858084"/>
              <a:ext cx="2193419" cy="453092"/>
              <a:chOff x="7268633" y="1801468"/>
              <a:chExt cx="2193419" cy="453092"/>
            </a:xfrm>
          </p:grpSpPr>
          <p:sp>
            <p:nvSpPr>
              <p:cNvPr id="1348" name="Text Box">
                <a:extLst>
                  <a:ext uri="{FF2B5EF4-FFF2-40B4-BE49-F238E27FC236}">
                    <a16:creationId xmlns:a16="http://schemas.microsoft.com/office/drawing/2014/main" id="{4A252A88-6494-4A02-A884-FABF029CE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8633" y="1801468"/>
                <a:ext cx="2193419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1349" name="직사각형 1348">
                <a:extLst>
                  <a:ext uri="{FF2B5EF4-FFF2-40B4-BE49-F238E27FC236}">
                    <a16:creationId xmlns:a16="http://schemas.microsoft.com/office/drawing/2014/main" id="{01D5D17E-3515-4264-9CBB-024ACE656DB9}"/>
                  </a:ext>
                </a:extLst>
              </p:cNvPr>
              <p:cNvSpPr/>
              <p:nvPr/>
            </p:nvSpPr>
            <p:spPr>
              <a:xfrm>
                <a:off x="8204873" y="1851042"/>
                <a:ext cx="755335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12:35</a:t>
                </a:r>
              </a:p>
              <a:p>
                <a:pPr lvl="0"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02:00:00</a:t>
                </a:r>
                <a:endPara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50" name="직사각형 1349">
                <a:extLst>
                  <a:ext uri="{FF2B5EF4-FFF2-40B4-BE49-F238E27FC236}">
                    <a16:creationId xmlns:a16="http://schemas.microsoft.com/office/drawing/2014/main" id="{E54F72B6-151E-47A6-9F8B-A13F951CFD0C}"/>
                  </a:ext>
                </a:extLst>
              </p:cNvPr>
              <p:cNvSpPr/>
              <p:nvPr/>
            </p:nvSpPr>
            <p:spPr>
              <a:xfrm>
                <a:off x="7273220" y="1851042"/>
                <a:ext cx="885179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9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강용관 책임</a:t>
                </a:r>
                <a:endParaRPr kumimoji="1" lang="en-US" altLang="ko-KR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351" name="그룹 1350">
                <a:extLst>
                  <a:ext uri="{FF2B5EF4-FFF2-40B4-BE49-F238E27FC236}">
                    <a16:creationId xmlns:a16="http://schemas.microsoft.com/office/drawing/2014/main" id="{985177AB-3D58-4FB0-B90A-3CD1F20DEAEF}"/>
                  </a:ext>
                </a:extLst>
              </p:cNvPr>
              <p:cNvGrpSpPr/>
              <p:nvPr/>
            </p:nvGrpSpPr>
            <p:grpSpPr>
              <a:xfrm>
                <a:off x="9116704" y="1926576"/>
                <a:ext cx="214470" cy="202874"/>
                <a:chOff x="10539848" y="5162190"/>
                <a:chExt cx="203900" cy="192876"/>
              </a:xfrm>
            </p:grpSpPr>
            <p:pic>
              <p:nvPicPr>
                <p:cNvPr id="1352" name="그래픽 1351" descr="수신기">
                  <a:extLst>
                    <a:ext uri="{FF2B5EF4-FFF2-40B4-BE49-F238E27FC236}">
                      <a16:creationId xmlns:a16="http://schemas.microsoft.com/office/drawing/2014/main" id="{6076C450-D5C1-410A-96B0-6BDE9F18875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539848" y="5162190"/>
                  <a:ext cx="192877" cy="192876"/>
                </a:xfrm>
                <a:prstGeom prst="rect">
                  <a:avLst/>
                </a:prstGeom>
              </p:spPr>
            </p:pic>
            <p:grpSp>
              <p:nvGrpSpPr>
                <p:cNvPr id="1353" name="그룹 1352">
                  <a:extLst>
                    <a:ext uri="{FF2B5EF4-FFF2-40B4-BE49-F238E27FC236}">
                      <a16:creationId xmlns:a16="http://schemas.microsoft.com/office/drawing/2014/main" id="{4C92FEF5-8973-45E9-997E-17B0EA751523}"/>
                    </a:ext>
                  </a:extLst>
                </p:cNvPr>
                <p:cNvGrpSpPr/>
                <p:nvPr/>
              </p:nvGrpSpPr>
              <p:grpSpPr>
                <a:xfrm>
                  <a:off x="10634328" y="5187365"/>
                  <a:ext cx="109420" cy="73600"/>
                  <a:chOff x="362714" y="5053843"/>
                  <a:chExt cx="161232" cy="108450"/>
                </a:xfrm>
              </p:grpSpPr>
              <p:sp>
                <p:nvSpPr>
                  <p:cNvPr id="1354" name="Accept">
                    <a:extLst>
                      <a:ext uri="{FF2B5EF4-FFF2-40B4-BE49-F238E27FC236}">
                        <a16:creationId xmlns:a16="http://schemas.microsoft.com/office/drawing/2014/main" id="{F0524068-38B8-45E7-8C53-BE1FEA43B1D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401748" y="5053843"/>
                    <a:ext cx="122198" cy="108450"/>
                  </a:xfrm>
                  <a:custGeom>
                    <a:avLst/>
                    <a:gdLst>
                      <a:gd name="T0" fmla="*/ 504 w 525"/>
                      <a:gd name="T1" fmla="*/ 3 h 467"/>
                      <a:gd name="T2" fmla="*/ 495 w 525"/>
                      <a:gd name="T3" fmla="*/ 9 h 467"/>
                      <a:gd name="T4" fmla="*/ 223 w 525"/>
                      <a:gd name="T5" fmla="*/ 431 h 467"/>
                      <a:gd name="T6" fmla="*/ 35 w 525"/>
                      <a:gd name="T7" fmla="*/ 262 h 467"/>
                      <a:gd name="T8" fmla="*/ 18 w 525"/>
                      <a:gd name="T9" fmla="*/ 282 h 467"/>
                      <a:gd name="T10" fmla="*/ 217 w 525"/>
                      <a:gd name="T11" fmla="*/ 462 h 467"/>
                      <a:gd name="T12" fmla="*/ 237 w 525"/>
                      <a:gd name="T13" fmla="*/ 459 h 467"/>
                      <a:gd name="T14" fmla="*/ 518 w 525"/>
                      <a:gd name="T15" fmla="*/ 23 h 467"/>
                      <a:gd name="T16" fmla="*/ 504 w 525"/>
                      <a:gd name="T17" fmla="*/ 3 h 4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467">
                        <a:moveTo>
                          <a:pt x="504" y="3"/>
                        </a:moveTo>
                        <a:cubicBezTo>
                          <a:pt x="500" y="3"/>
                          <a:pt x="497" y="6"/>
                          <a:pt x="495" y="9"/>
                        </a:cubicBezTo>
                        <a:lnTo>
                          <a:pt x="223" y="431"/>
                        </a:lnTo>
                        <a:lnTo>
                          <a:pt x="35" y="262"/>
                        </a:lnTo>
                        <a:cubicBezTo>
                          <a:pt x="22" y="245"/>
                          <a:pt x="0" y="271"/>
                          <a:pt x="18" y="282"/>
                        </a:cubicBezTo>
                        <a:lnTo>
                          <a:pt x="217" y="462"/>
                        </a:lnTo>
                        <a:cubicBezTo>
                          <a:pt x="223" y="467"/>
                          <a:pt x="232" y="466"/>
                          <a:pt x="237" y="459"/>
                        </a:cubicBezTo>
                        <a:lnTo>
                          <a:pt x="518" y="23"/>
                        </a:lnTo>
                        <a:cubicBezTo>
                          <a:pt x="525" y="13"/>
                          <a:pt x="515" y="0"/>
                          <a:pt x="504" y="3"/>
                        </a:cubicBezTo>
                        <a:close/>
                      </a:path>
                    </a:pathLst>
                  </a:custGeom>
                  <a:solidFill>
                    <a:srgbClr val="FF0000"/>
                  </a:solidFill>
                  <a:ln w="12700">
                    <a:solidFill>
                      <a:srgbClr val="FF0000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355" name="Arrow Down">
                    <a:extLst>
                      <a:ext uri="{FF2B5EF4-FFF2-40B4-BE49-F238E27FC236}">
                        <a16:creationId xmlns:a16="http://schemas.microsoft.com/office/drawing/2014/main" id="{42FAF0CC-9A34-435D-BD0B-1242B74B064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18828259" flipH="1" flipV="1">
                    <a:off x="377672" y="5070497"/>
                    <a:ext cx="76292" cy="106208"/>
                  </a:xfrm>
                  <a:custGeom>
                    <a:avLst/>
                    <a:gdLst>
                      <a:gd name="T0" fmla="*/ 163 w 331"/>
                      <a:gd name="T1" fmla="*/ 0 h 458"/>
                      <a:gd name="T2" fmla="*/ 150 w 331"/>
                      <a:gd name="T3" fmla="*/ 14 h 458"/>
                      <a:gd name="T4" fmla="*/ 150 w 331"/>
                      <a:gd name="T5" fmla="*/ 407 h 458"/>
                      <a:gd name="T6" fmla="*/ 28 w 331"/>
                      <a:gd name="T7" fmla="*/ 285 h 458"/>
                      <a:gd name="T8" fmla="*/ 18 w 331"/>
                      <a:gd name="T9" fmla="*/ 281 h 458"/>
                      <a:gd name="T10" fmla="*/ 9 w 331"/>
                      <a:gd name="T11" fmla="*/ 304 h 458"/>
                      <a:gd name="T12" fmla="*/ 164 w 331"/>
                      <a:gd name="T13" fmla="*/ 458 h 458"/>
                      <a:gd name="T14" fmla="*/ 318 w 331"/>
                      <a:gd name="T15" fmla="*/ 304 h 458"/>
                      <a:gd name="T16" fmla="*/ 299 w 331"/>
                      <a:gd name="T17" fmla="*/ 285 h 458"/>
                      <a:gd name="T18" fmla="*/ 177 w 331"/>
                      <a:gd name="T19" fmla="*/ 407 h 458"/>
                      <a:gd name="T20" fmla="*/ 177 w 331"/>
                      <a:gd name="T21" fmla="*/ 14 h 458"/>
                      <a:gd name="T22" fmla="*/ 163 w 331"/>
                      <a:gd name="T23" fmla="*/ 0 h 4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31" h="458">
                        <a:moveTo>
                          <a:pt x="163" y="0"/>
                        </a:moveTo>
                        <a:cubicBezTo>
                          <a:pt x="156" y="0"/>
                          <a:pt x="150" y="6"/>
                          <a:pt x="150" y="14"/>
                        </a:cubicBezTo>
                        <a:lnTo>
                          <a:pt x="150" y="407"/>
                        </a:lnTo>
                        <a:lnTo>
                          <a:pt x="28" y="285"/>
                        </a:lnTo>
                        <a:cubicBezTo>
                          <a:pt x="25" y="282"/>
                          <a:pt x="22" y="281"/>
                          <a:pt x="18" y="281"/>
                        </a:cubicBezTo>
                        <a:cubicBezTo>
                          <a:pt x="6" y="281"/>
                          <a:pt x="0" y="295"/>
                          <a:pt x="9" y="304"/>
                        </a:cubicBezTo>
                        <a:lnTo>
                          <a:pt x="164" y="458"/>
                        </a:lnTo>
                        <a:lnTo>
                          <a:pt x="318" y="304"/>
                        </a:lnTo>
                        <a:cubicBezTo>
                          <a:pt x="331" y="291"/>
                          <a:pt x="312" y="272"/>
                          <a:pt x="299" y="285"/>
                        </a:cubicBezTo>
                        <a:lnTo>
                          <a:pt x="177" y="407"/>
                        </a:lnTo>
                        <a:lnTo>
                          <a:pt x="177" y="14"/>
                        </a:lnTo>
                        <a:cubicBezTo>
                          <a:pt x="177" y="6"/>
                          <a:pt x="171" y="0"/>
                          <a:pt x="163" y="0"/>
                        </a:cubicBezTo>
                        <a:close/>
                      </a:path>
                    </a:pathLst>
                  </a:custGeom>
                  <a:solidFill>
                    <a:srgbClr val="FF0000"/>
                  </a:solidFill>
                  <a:ln w="12700">
                    <a:solidFill>
                      <a:srgbClr val="FF0000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US" sz="900">
                      <a:latin typeface="Segoe UI" panose="020B0502040204020203" pitchFamily="34" charset="0"/>
                      <a:cs typeface="Segoe UI" panose="020B0502040204020203" pitchFamily="34" charset="0"/>
                    </a:endParaRPr>
                  </a:p>
                </p:txBody>
              </p:sp>
            </p:grpSp>
          </p:grpSp>
        </p:grpSp>
        <p:grpSp>
          <p:nvGrpSpPr>
            <p:cNvPr id="1356" name="그룹 1355">
              <a:extLst>
                <a:ext uri="{FF2B5EF4-FFF2-40B4-BE49-F238E27FC236}">
                  <a16:creationId xmlns:a16="http://schemas.microsoft.com/office/drawing/2014/main" id="{D877A00C-F9E4-4206-A7AA-2B6675678E0C}"/>
                </a:ext>
              </a:extLst>
            </p:cNvPr>
            <p:cNvGrpSpPr/>
            <p:nvPr/>
          </p:nvGrpSpPr>
          <p:grpSpPr>
            <a:xfrm>
              <a:off x="7274313" y="5367520"/>
              <a:ext cx="2193419" cy="453092"/>
              <a:chOff x="7268633" y="2311424"/>
              <a:chExt cx="2193419" cy="453092"/>
            </a:xfrm>
          </p:grpSpPr>
          <p:grpSp>
            <p:nvGrpSpPr>
              <p:cNvPr id="1357" name="그룹 1356">
                <a:extLst>
                  <a:ext uri="{FF2B5EF4-FFF2-40B4-BE49-F238E27FC236}">
                    <a16:creationId xmlns:a16="http://schemas.microsoft.com/office/drawing/2014/main" id="{D8EE3BA0-97D8-403F-BC63-CACC35E993FA}"/>
                  </a:ext>
                </a:extLst>
              </p:cNvPr>
              <p:cNvGrpSpPr/>
              <p:nvPr/>
            </p:nvGrpSpPr>
            <p:grpSpPr>
              <a:xfrm>
                <a:off x="7268633" y="2311424"/>
                <a:ext cx="2193419" cy="453092"/>
                <a:chOff x="7268633" y="2311424"/>
                <a:chExt cx="2193419" cy="453092"/>
              </a:xfrm>
            </p:grpSpPr>
            <p:sp>
              <p:nvSpPr>
                <p:cNvPr id="1361" name="Text Box">
                  <a:extLst>
                    <a:ext uri="{FF2B5EF4-FFF2-40B4-BE49-F238E27FC236}">
                      <a16:creationId xmlns:a16="http://schemas.microsoft.com/office/drawing/2014/main" id="{E8E628DE-E35E-4DCB-8124-EA4B0D9587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68633" y="2311424"/>
                  <a:ext cx="2193419" cy="453092"/>
                </a:xfrm>
                <a:prstGeom prst="roundRect">
                  <a:avLst>
                    <a:gd name="adj" fmla="val 11917"/>
                  </a:avLst>
                </a:prstGeom>
                <a:solidFill>
                  <a:schemeClr val="bg1"/>
                </a:solidFill>
                <a:ln w="6350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88615" tIns="39877" rIns="88615" bIns="39877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b="1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1362" name="직사각형 1361">
                  <a:extLst>
                    <a:ext uri="{FF2B5EF4-FFF2-40B4-BE49-F238E27FC236}">
                      <a16:creationId xmlns:a16="http://schemas.microsoft.com/office/drawing/2014/main" id="{D98768B5-0592-4212-AC45-2CB9C8EBE01D}"/>
                    </a:ext>
                  </a:extLst>
                </p:cNvPr>
                <p:cNvSpPr/>
                <p:nvPr/>
              </p:nvSpPr>
              <p:spPr>
                <a:xfrm>
                  <a:off x="8204873" y="2360998"/>
                  <a:ext cx="755335" cy="353943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오전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12:35</a:t>
                  </a:r>
                </a:p>
                <a:p>
                  <a:pPr lvl="0">
                    <a:defRPr/>
                  </a:pPr>
                  <a:r>
                    <a:rPr kumimoji="1" lang="en-US" altLang="ko-KR" sz="8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02:00:00</a:t>
                  </a:r>
                  <a:endPara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63" name="직사각형 1362">
                  <a:extLst>
                    <a:ext uri="{FF2B5EF4-FFF2-40B4-BE49-F238E27FC236}">
                      <a16:creationId xmlns:a16="http://schemas.microsoft.com/office/drawing/2014/main" id="{D2A97CE1-39B1-4801-957F-4993315B3150}"/>
                    </a:ext>
                  </a:extLst>
                </p:cNvPr>
                <p:cNvSpPr/>
                <p:nvPr/>
              </p:nvSpPr>
              <p:spPr>
                <a:xfrm>
                  <a:off x="7273220" y="2345609"/>
                  <a:ext cx="986167" cy="3847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미등록 번호</a:t>
                  </a:r>
                </a:p>
                <a:p>
                  <a:pPr lvl="0">
                    <a:defRPr/>
                  </a:pPr>
                  <a:r>
                    <a:rPr kumimoji="1" lang="en-US" altLang="ko-KR" sz="9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  <a:endPara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358" name="그룹 1357">
                <a:extLst>
                  <a:ext uri="{FF2B5EF4-FFF2-40B4-BE49-F238E27FC236}">
                    <a16:creationId xmlns:a16="http://schemas.microsoft.com/office/drawing/2014/main" id="{2B136896-668E-48C8-B906-97B1C70F402C}"/>
                  </a:ext>
                </a:extLst>
              </p:cNvPr>
              <p:cNvGrpSpPr/>
              <p:nvPr/>
            </p:nvGrpSpPr>
            <p:grpSpPr>
              <a:xfrm>
                <a:off x="9121019" y="2442426"/>
                <a:ext cx="202878" cy="202874"/>
                <a:chOff x="10539848" y="5445559"/>
                <a:chExt cx="192877" cy="192876"/>
              </a:xfrm>
            </p:grpSpPr>
            <p:pic>
              <p:nvPicPr>
                <p:cNvPr id="1359" name="그래픽 1358" descr="수신기">
                  <a:extLst>
                    <a:ext uri="{FF2B5EF4-FFF2-40B4-BE49-F238E27FC236}">
                      <a16:creationId xmlns:a16="http://schemas.microsoft.com/office/drawing/2014/main" id="{FF56E61A-F3E9-42CD-A94D-9BE3FF70265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539848" y="5445559"/>
                  <a:ext cx="192877" cy="192876"/>
                </a:xfrm>
                <a:prstGeom prst="rect">
                  <a:avLst/>
                </a:prstGeom>
              </p:spPr>
            </p:pic>
            <p:sp>
              <p:nvSpPr>
                <p:cNvPr id="1360" name="Arrow Down">
                  <a:extLst>
                    <a:ext uri="{FF2B5EF4-FFF2-40B4-BE49-F238E27FC236}">
                      <a16:creationId xmlns:a16="http://schemas.microsoft.com/office/drawing/2014/main" id="{4712BC2E-6B02-413C-93AF-67CE23F3AA5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635014" y="5475089"/>
                  <a:ext cx="60598" cy="84359"/>
                </a:xfrm>
                <a:custGeom>
                  <a:avLst/>
                  <a:gdLst>
                    <a:gd name="T0" fmla="*/ 163 w 331"/>
                    <a:gd name="T1" fmla="*/ 0 h 458"/>
                    <a:gd name="T2" fmla="*/ 150 w 331"/>
                    <a:gd name="T3" fmla="*/ 14 h 458"/>
                    <a:gd name="T4" fmla="*/ 150 w 331"/>
                    <a:gd name="T5" fmla="*/ 407 h 458"/>
                    <a:gd name="T6" fmla="*/ 28 w 331"/>
                    <a:gd name="T7" fmla="*/ 285 h 458"/>
                    <a:gd name="T8" fmla="*/ 18 w 331"/>
                    <a:gd name="T9" fmla="*/ 281 h 458"/>
                    <a:gd name="T10" fmla="*/ 9 w 331"/>
                    <a:gd name="T11" fmla="*/ 304 h 458"/>
                    <a:gd name="T12" fmla="*/ 164 w 331"/>
                    <a:gd name="T13" fmla="*/ 458 h 458"/>
                    <a:gd name="T14" fmla="*/ 318 w 331"/>
                    <a:gd name="T15" fmla="*/ 304 h 458"/>
                    <a:gd name="T16" fmla="*/ 299 w 331"/>
                    <a:gd name="T17" fmla="*/ 285 h 458"/>
                    <a:gd name="T18" fmla="*/ 177 w 331"/>
                    <a:gd name="T19" fmla="*/ 407 h 458"/>
                    <a:gd name="T20" fmla="*/ 177 w 331"/>
                    <a:gd name="T21" fmla="*/ 14 h 458"/>
                    <a:gd name="T22" fmla="*/ 163 w 331"/>
                    <a:gd name="T23" fmla="*/ 0 h 4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31" h="458">
                      <a:moveTo>
                        <a:pt x="163" y="0"/>
                      </a:moveTo>
                      <a:cubicBezTo>
                        <a:pt x="156" y="0"/>
                        <a:pt x="150" y="6"/>
                        <a:pt x="150" y="14"/>
                      </a:cubicBezTo>
                      <a:lnTo>
                        <a:pt x="150" y="407"/>
                      </a:lnTo>
                      <a:lnTo>
                        <a:pt x="28" y="285"/>
                      </a:lnTo>
                      <a:cubicBezTo>
                        <a:pt x="25" y="282"/>
                        <a:pt x="22" y="281"/>
                        <a:pt x="18" y="281"/>
                      </a:cubicBezTo>
                      <a:cubicBezTo>
                        <a:pt x="6" y="281"/>
                        <a:pt x="0" y="295"/>
                        <a:pt x="9" y="304"/>
                      </a:cubicBezTo>
                      <a:lnTo>
                        <a:pt x="164" y="458"/>
                      </a:lnTo>
                      <a:lnTo>
                        <a:pt x="318" y="304"/>
                      </a:lnTo>
                      <a:cubicBezTo>
                        <a:pt x="331" y="291"/>
                        <a:pt x="312" y="272"/>
                        <a:pt x="299" y="285"/>
                      </a:cubicBezTo>
                      <a:lnTo>
                        <a:pt x="177" y="407"/>
                      </a:lnTo>
                      <a:lnTo>
                        <a:pt x="177" y="14"/>
                      </a:lnTo>
                      <a:cubicBezTo>
                        <a:pt x="177" y="6"/>
                        <a:pt x="171" y="0"/>
                        <a:pt x="163" y="0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 w="12700">
                  <a:solidFill>
                    <a:srgbClr val="00B050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1364" name="그룹 1363">
              <a:extLst>
                <a:ext uri="{FF2B5EF4-FFF2-40B4-BE49-F238E27FC236}">
                  <a16:creationId xmlns:a16="http://schemas.microsoft.com/office/drawing/2014/main" id="{A9D8EDBF-2E1E-43E1-AD54-A44F8C56E81C}"/>
                </a:ext>
              </a:extLst>
            </p:cNvPr>
            <p:cNvGrpSpPr/>
            <p:nvPr/>
          </p:nvGrpSpPr>
          <p:grpSpPr>
            <a:xfrm>
              <a:off x="7274313" y="5876954"/>
              <a:ext cx="2193419" cy="453092"/>
              <a:chOff x="7268633" y="2821380"/>
              <a:chExt cx="2193419" cy="453092"/>
            </a:xfrm>
          </p:grpSpPr>
          <p:grpSp>
            <p:nvGrpSpPr>
              <p:cNvPr id="1365" name="그룹 1364">
                <a:extLst>
                  <a:ext uri="{FF2B5EF4-FFF2-40B4-BE49-F238E27FC236}">
                    <a16:creationId xmlns:a16="http://schemas.microsoft.com/office/drawing/2014/main" id="{90DCC0E1-E0EA-44ED-A8E9-5E5AFE7B721C}"/>
                  </a:ext>
                </a:extLst>
              </p:cNvPr>
              <p:cNvGrpSpPr/>
              <p:nvPr/>
            </p:nvGrpSpPr>
            <p:grpSpPr>
              <a:xfrm>
                <a:off x="7268633" y="2821380"/>
                <a:ext cx="2193419" cy="453092"/>
                <a:chOff x="7268633" y="2821380"/>
                <a:chExt cx="2193419" cy="453092"/>
              </a:xfrm>
            </p:grpSpPr>
            <p:sp>
              <p:nvSpPr>
                <p:cNvPr id="1369" name="Text Box">
                  <a:extLst>
                    <a:ext uri="{FF2B5EF4-FFF2-40B4-BE49-F238E27FC236}">
                      <a16:creationId xmlns:a16="http://schemas.microsoft.com/office/drawing/2014/main" id="{D056DE85-39F4-46F0-9443-3DD0D13B58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68633" y="2821380"/>
                  <a:ext cx="2193419" cy="453092"/>
                </a:xfrm>
                <a:prstGeom prst="roundRect">
                  <a:avLst>
                    <a:gd name="adj" fmla="val 11917"/>
                  </a:avLst>
                </a:prstGeom>
                <a:solidFill>
                  <a:schemeClr val="bg1"/>
                </a:solidFill>
                <a:ln w="6350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88615" tIns="39877" rIns="88615" bIns="39877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b="1" dirty="0">
                    <a:solidFill>
                      <a:schemeClr val="bg1">
                        <a:lumMod val="65000"/>
                      </a:schemeClr>
                    </a:solidFill>
                    <a:latin typeface="+mn-ea"/>
                  </a:endParaRPr>
                </a:p>
              </p:txBody>
            </p:sp>
            <p:sp>
              <p:nvSpPr>
                <p:cNvPr id="1370" name="직사각형 1369">
                  <a:extLst>
                    <a:ext uri="{FF2B5EF4-FFF2-40B4-BE49-F238E27FC236}">
                      <a16:creationId xmlns:a16="http://schemas.microsoft.com/office/drawing/2014/main" id="{F5CC8783-1BE7-4921-BA75-6AA2D66F6154}"/>
                    </a:ext>
                  </a:extLst>
                </p:cNvPr>
                <p:cNvSpPr/>
                <p:nvPr/>
              </p:nvSpPr>
              <p:spPr>
                <a:xfrm>
                  <a:off x="8204873" y="2870954"/>
                  <a:ext cx="755335" cy="353943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오전 </a:t>
                  </a:r>
                  <a:r>
                    <a:rPr kumimoji="1" lang="en-US" altLang="ko-KR" sz="9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12:35</a:t>
                  </a:r>
                </a:p>
                <a:p>
                  <a:pPr lvl="0">
                    <a:defRPr/>
                  </a:pPr>
                  <a:r>
                    <a:rPr kumimoji="1" lang="en-US" altLang="ko-KR" sz="8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02:00:00</a:t>
                  </a:r>
                  <a:endPara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71" name="직사각형 1370">
                  <a:extLst>
                    <a:ext uri="{FF2B5EF4-FFF2-40B4-BE49-F238E27FC236}">
                      <a16:creationId xmlns:a16="http://schemas.microsoft.com/office/drawing/2014/main" id="{AFCF4EEB-2547-4866-83DB-DDEA840A141C}"/>
                    </a:ext>
                  </a:extLst>
                </p:cNvPr>
                <p:cNvSpPr/>
                <p:nvPr/>
              </p:nvSpPr>
              <p:spPr>
                <a:xfrm>
                  <a:off x="7273220" y="2855565"/>
                  <a:ext cx="986167" cy="3847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1000" b="1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이상한</a:t>
                  </a:r>
                </a:p>
                <a:p>
                  <a:pPr lvl="0">
                    <a:defRPr/>
                  </a:pPr>
                  <a:r>
                    <a:rPr kumimoji="1" lang="en-US" altLang="ko-KR" sz="900" kern="1200" dirty="0">
                      <a:solidFill>
                        <a:srgbClr val="464646"/>
                      </a:solidFill>
                      <a:latin typeface="맑은 고딕"/>
                      <a:ea typeface="맑은 고딕" panose="020B0503020000020004" pitchFamily="50" charset="-127"/>
                    </a:rPr>
                    <a:t>010-1234-5678</a:t>
                  </a:r>
                  <a:endParaRPr kumimoji="1" lang="ko-KR" altLang="en-US" sz="9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366" name="그룹 1365">
                <a:extLst>
                  <a:ext uri="{FF2B5EF4-FFF2-40B4-BE49-F238E27FC236}">
                    <a16:creationId xmlns:a16="http://schemas.microsoft.com/office/drawing/2014/main" id="{68280FEE-E6FD-4D0F-B371-38B8D9D4C6BF}"/>
                  </a:ext>
                </a:extLst>
              </p:cNvPr>
              <p:cNvGrpSpPr/>
              <p:nvPr/>
            </p:nvGrpSpPr>
            <p:grpSpPr>
              <a:xfrm>
                <a:off x="9121019" y="2952148"/>
                <a:ext cx="202878" cy="202874"/>
                <a:chOff x="10539848" y="5445559"/>
                <a:chExt cx="192877" cy="192876"/>
              </a:xfrm>
            </p:grpSpPr>
            <p:pic>
              <p:nvPicPr>
                <p:cNvPr id="1367" name="그래픽 1366" descr="수신기">
                  <a:extLst>
                    <a:ext uri="{FF2B5EF4-FFF2-40B4-BE49-F238E27FC236}">
                      <a16:creationId xmlns:a16="http://schemas.microsoft.com/office/drawing/2014/main" id="{CF3FABBF-A9DD-4344-BAB6-BB8D8D455E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539848" y="5445559"/>
                  <a:ext cx="192877" cy="192876"/>
                </a:xfrm>
                <a:prstGeom prst="rect">
                  <a:avLst/>
                </a:prstGeom>
              </p:spPr>
            </p:pic>
            <p:sp>
              <p:nvSpPr>
                <p:cNvPr id="1368" name="Arrow Down">
                  <a:extLst>
                    <a:ext uri="{FF2B5EF4-FFF2-40B4-BE49-F238E27FC236}">
                      <a16:creationId xmlns:a16="http://schemas.microsoft.com/office/drawing/2014/main" id="{DB454016-52B3-4A0C-A217-FAFB59356FD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flipV="1">
                  <a:off x="10635014" y="5475089"/>
                  <a:ext cx="60598" cy="84359"/>
                </a:xfrm>
                <a:custGeom>
                  <a:avLst/>
                  <a:gdLst>
                    <a:gd name="T0" fmla="*/ 163 w 331"/>
                    <a:gd name="T1" fmla="*/ 0 h 458"/>
                    <a:gd name="T2" fmla="*/ 150 w 331"/>
                    <a:gd name="T3" fmla="*/ 14 h 458"/>
                    <a:gd name="T4" fmla="*/ 150 w 331"/>
                    <a:gd name="T5" fmla="*/ 407 h 458"/>
                    <a:gd name="T6" fmla="*/ 28 w 331"/>
                    <a:gd name="T7" fmla="*/ 285 h 458"/>
                    <a:gd name="T8" fmla="*/ 18 w 331"/>
                    <a:gd name="T9" fmla="*/ 281 h 458"/>
                    <a:gd name="T10" fmla="*/ 9 w 331"/>
                    <a:gd name="T11" fmla="*/ 304 h 458"/>
                    <a:gd name="T12" fmla="*/ 164 w 331"/>
                    <a:gd name="T13" fmla="*/ 458 h 458"/>
                    <a:gd name="T14" fmla="*/ 318 w 331"/>
                    <a:gd name="T15" fmla="*/ 304 h 458"/>
                    <a:gd name="T16" fmla="*/ 299 w 331"/>
                    <a:gd name="T17" fmla="*/ 285 h 458"/>
                    <a:gd name="T18" fmla="*/ 177 w 331"/>
                    <a:gd name="T19" fmla="*/ 407 h 458"/>
                    <a:gd name="T20" fmla="*/ 177 w 331"/>
                    <a:gd name="T21" fmla="*/ 14 h 458"/>
                    <a:gd name="T22" fmla="*/ 163 w 331"/>
                    <a:gd name="T23" fmla="*/ 0 h 4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31" h="458">
                      <a:moveTo>
                        <a:pt x="163" y="0"/>
                      </a:moveTo>
                      <a:cubicBezTo>
                        <a:pt x="156" y="0"/>
                        <a:pt x="150" y="6"/>
                        <a:pt x="150" y="14"/>
                      </a:cubicBezTo>
                      <a:lnTo>
                        <a:pt x="150" y="407"/>
                      </a:lnTo>
                      <a:lnTo>
                        <a:pt x="28" y="285"/>
                      </a:lnTo>
                      <a:cubicBezTo>
                        <a:pt x="25" y="282"/>
                        <a:pt x="22" y="281"/>
                        <a:pt x="18" y="281"/>
                      </a:cubicBezTo>
                      <a:cubicBezTo>
                        <a:pt x="6" y="281"/>
                        <a:pt x="0" y="295"/>
                        <a:pt x="9" y="304"/>
                      </a:cubicBezTo>
                      <a:lnTo>
                        <a:pt x="164" y="458"/>
                      </a:lnTo>
                      <a:lnTo>
                        <a:pt x="318" y="304"/>
                      </a:lnTo>
                      <a:cubicBezTo>
                        <a:pt x="331" y="291"/>
                        <a:pt x="312" y="272"/>
                        <a:pt x="299" y="285"/>
                      </a:cubicBezTo>
                      <a:lnTo>
                        <a:pt x="177" y="407"/>
                      </a:lnTo>
                      <a:lnTo>
                        <a:pt x="177" y="14"/>
                      </a:lnTo>
                      <a:cubicBezTo>
                        <a:pt x="177" y="6"/>
                        <a:pt x="171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12700">
                  <a:solidFill>
                    <a:schemeClr val="accent4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</p:grpSp>
        <p:pic>
          <p:nvPicPr>
            <p:cNvPr id="1372" name="그림 1371">
              <a:extLst>
                <a:ext uri="{FF2B5EF4-FFF2-40B4-BE49-F238E27FC236}">
                  <a16:creationId xmlns:a16="http://schemas.microsoft.com/office/drawing/2014/main" id="{FD69C298-54FC-4D0C-9417-0F0A5E75E471}"/>
                </a:ext>
              </a:extLst>
            </p:cNvPr>
            <p:cNvPicPr>
              <a:picLocks noChangeAspect="1"/>
            </p:cNvPicPr>
            <p:nvPr/>
          </p:nvPicPr>
          <p:blipFill>
            <a:blip r:embed="rId36"/>
            <a:stretch>
              <a:fillRect/>
            </a:stretch>
          </p:blipFill>
          <p:spPr>
            <a:xfrm>
              <a:off x="8226916" y="6286501"/>
              <a:ext cx="342900" cy="342900"/>
            </a:xfrm>
            <a:prstGeom prst="rect">
              <a:avLst/>
            </a:prstGeom>
          </p:spPr>
        </p:pic>
      </p:grpSp>
      <p:grpSp>
        <p:nvGrpSpPr>
          <p:cNvPr id="1373" name="그룹 1372">
            <a:extLst>
              <a:ext uri="{FF2B5EF4-FFF2-40B4-BE49-F238E27FC236}">
                <a16:creationId xmlns:a16="http://schemas.microsoft.com/office/drawing/2014/main" id="{D8607199-D5E1-4DB3-92D9-25E7F2689D22}"/>
              </a:ext>
            </a:extLst>
          </p:cNvPr>
          <p:cNvGrpSpPr/>
          <p:nvPr/>
        </p:nvGrpSpPr>
        <p:grpSpPr>
          <a:xfrm>
            <a:off x="2906935" y="3237286"/>
            <a:ext cx="1224280" cy="155094"/>
            <a:chOff x="9643605" y="3890463"/>
            <a:chExt cx="1224280" cy="155094"/>
          </a:xfrm>
        </p:grpSpPr>
        <p:grpSp>
          <p:nvGrpSpPr>
            <p:cNvPr id="1374" name="그룹 1373">
              <a:extLst>
                <a:ext uri="{FF2B5EF4-FFF2-40B4-BE49-F238E27FC236}">
                  <a16:creationId xmlns:a16="http://schemas.microsoft.com/office/drawing/2014/main" id="{2BED5150-7C7B-4F6A-99BA-4F48C06C4799}"/>
                </a:ext>
              </a:extLst>
            </p:cNvPr>
            <p:cNvGrpSpPr/>
            <p:nvPr/>
          </p:nvGrpSpPr>
          <p:grpSpPr>
            <a:xfrm>
              <a:off x="9643605" y="3890463"/>
              <a:ext cx="155094" cy="155094"/>
              <a:chOff x="3140981" y="2896592"/>
              <a:chExt cx="194660" cy="194660"/>
            </a:xfrm>
          </p:grpSpPr>
          <p:sp>
            <p:nvSpPr>
              <p:cNvPr id="1378" name="Oval">
                <a:extLst>
                  <a:ext uri="{FF2B5EF4-FFF2-40B4-BE49-F238E27FC236}">
                    <a16:creationId xmlns:a16="http://schemas.microsoft.com/office/drawing/2014/main" id="{56699016-1C65-43F6-93D6-707CEEB81152}"/>
                  </a:ext>
                </a:extLst>
              </p:cNvPr>
              <p:cNvSpPr/>
              <p:nvPr/>
            </p:nvSpPr>
            <p:spPr>
              <a:xfrm>
                <a:off x="3140981" y="2896592"/>
                <a:ext cx="194660" cy="19466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rgbClr val="7F7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12542" tIns="56271" rIns="112542" bIns="56271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 defTabSz="1125444">
                  <a:buClrTx/>
                  <a:defRPr/>
                </a:pPr>
                <a:endParaRPr lang="en-US" sz="1108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79" name="Accept">
                <a:extLst>
                  <a:ext uri="{FF2B5EF4-FFF2-40B4-BE49-F238E27FC236}">
                    <a16:creationId xmlns:a16="http://schemas.microsoft.com/office/drawing/2014/main" id="{57405C98-5952-4010-A00B-C3320DC601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72622" y="2954115"/>
                <a:ext cx="121691" cy="108000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vert="horz" wrap="square" lIns="112542" tIns="56271" rIns="112542" bIns="5627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1108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375" name="Text">
              <a:extLst>
                <a:ext uri="{FF2B5EF4-FFF2-40B4-BE49-F238E27FC236}">
                  <a16:creationId xmlns:a16="http://schemas.microsoft.com/office/drawing/2014/main" id="{6ABE09E9-28D5-4970-94A3-74C1749FFBFA}"/>
                </a:ext>
              </a:extLst>
            </p:cNvPr>
            <p:cNvSpPr txBox="1"/>
            <p:nvPr/>
          </p:nvSpPr>
          <p:spPr>
            <a:xfrm>
              <a:off x="9853306" y="3907385"/>
              <a:ext cx="359073" cy="121252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25000"/>
                </a:lnSpc>
                <a:spcAft>
                  <a:spcPts val="615"/>
                </a:spcAft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개인메모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1376" name="Oval">
              <a:extLst>
                <a:ext uri="{FF2B5EF4-FFF2-40B4-BE49-F238E27FC236}">
                  <a16:creationId xmlns:a16="http://schemas.microsoft.com/office/drawing/2014/main" id="{7F6C1C59-FBB7-4671-BBD0-582FE239A5F5}"/>
                </a:ext>
              </a:extLst>
            </p:cNvPr>
            <p:cNvSpPr/>
            <p:nvPr/>
          </p:nvSpPr>
          <p:spPr>
            <a:xfrm>
              <a:off x="10299111" y="3890463"/>
              <a:ext cx="155094" cy="15509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12542" tIns="56271" rIns="112542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1125444">
                <a:buClrTx/>
                <a:defRPr/>
              </a:pPr>
              <a:endParaRPr lang="en-US" sz="1108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377" name="Text">
              <a:extLst>
                <a:ext uri="{FF2B5EF4-FFF2-40B4-BE49-F238E27FC236}">
                  <a16:creationId xmlns:a16="http://schemas.microsoft.com/office/drawing/2014/main" id="{93B437F9-F3C9-4497-9C55-AC699BFF99C0}"/>
                </a:ext>
              </a:extLst>
            </p:cNvPr>
            <p:cNvSpPr txBox="1"/>
            <p:nvPr/>
          </p:nvSpPr>
          <p:spPr>
            <a:xfrm>
              <a:off x="10508812" y="3907385"/>
              <a:ext cx="359073" cy="121252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25000"/>
                </a:lnSpc>
                <a:spcAft>
                  <a:spcPts val="615"/>
                </a:spcAft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공용메모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494" name="그룹 1493">
            <a:extLst>
              <a:ext uri="{FF2B5EF4-FFF2-40B4-BE49-F238E27FC236}">
                <a16:creationId xmlns:a16="http://schemas.microsoft.com/office/drawing/2014/main" id="{2000EEB8-BB4A-40BE-8E01-914B9EE68DFC}"/>
              </a:ext>
            </a:extLst>
          </p:cNvPr>
          <p:cNvGrpSpPr/>
          <p:nvPr/>
        </p:nvGrpSpPr>
        <p:grpSpPr>
          <a:xfrm>
            <a:off x="7076981" y="3493262"/>
            <a:ext cx="204640" cy="612648"/>
            <a:chOff x="9382361" y="5352938"/>
            <a:chExt cx="612648" cy="612648"/>
          </a:xfrm>
        </p:grpSpPr>
        <p:sp>
          <p:nvSpPr>
            <p:cNvPr id="1495" name="순서도: 지연 1494">
              <a:extLst>
                <a:ext uri="{FF2B5EF4-FFF2-40B4-BE49-F238E27FC236}">
                  <a16:creationId xmlns:a16="http://schemas.microsoft.com/office/drawing/2014/main" id="{F2162B67-6D1B-438A-B328-065016AF65A9}"/>
                </a:ext>
              </a:extLst>
            </p:cNvPr>
            <p:cNvSpPr/>
            <p:nvPr/>
          </p:nvSpPr>
          <p:spPr>
            <a:xfrm>
              <a:off x="9382361" y="5352938"/>
              <a:ext cx="612648" cy="612648"/>
            </a:xfrm>
            <a:prstGeom prst="flowChartDelay">
              <a:avLst/>
            </a:prstGeom>
            <a:solidFill>
              <a:schemeClr val="bg1">
                <a:lumMod val="50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496" name="그래픽 544" descr="오른쪽으로 향하는 당근">
              <a:extLst>
                <a:ext uri="{FF2B5EF4-FFF2-40B4-BE49-F238E27FC236}">
                  <a16:creationId xmlns:a16="http://schemas.microsoft.com/office/drawing/2014/main" id="{04866EFD-D472-474A-9DEF-58F7D9EFE9C8}"/>
                </a:ext>
              </a:extLst>
            </p:cNvPr>
            <p:cNvSpPr/>
            <p:nvPr/>
          </p:nvSpPr>
          <p:spPr>
            <a:xfrm flipH="1">
              <a:off x="9483518" y="5389514"/>
              <a:ext cx="309506" cy="538229"/>
            </a:xfrm>
            <a:custGeom>
              <a:avLst/>
              <a:gdLst>
                <a:gd name="connsiteX0" fmla="*/ 40424 w 309505"/>
                <a:gd name="connsiteY0" fmla="*/ 538229 h 538229"/>
                <a:gd name="connsiteX1" fmla="*/ 10 w 309505"/>
                <a:gd name="connsiteY1" fmla="*/ 497824 h 538229"/>
                <a:gd name="connsiteX2" fmla="*/ 228686 w 309505"/>
                <a:gd name="connsiteY2" fmla="*/ 269148 h 538229"/>
                <a:gd name="connsiteX3" fmla="*/ 0 w 309505"/>
                <a:gd name="connsiteY3" fmla="*/ 40405 h 538229"/>
                <a:gd name="connsiteX4" fmla="*/ 40415 w 309505"/>
                <a:gd name="connsiteY4" fmla="*/ 0 h 538229"/>
                <a:gd name="connsiteX5" fmla="*/ 309505 w 309505"/>
                <a:gd name="connsiteY5" fmla="*/ 269148 h 538229"/>
                <a:gd name="connsiteX6" fmla="*/ 40424 w 309505"/>
                <a:gd name="connsiteY6" fmla="*/ 538229 h 53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9505" h="538229">
                  <a:moveTo>
                    <a:pt x="40424" y="538229"/>
                  </a:moveTo>
                  <a:lnTo>
                    <a:pt x="10" y="497824"/>
                  </a:lnTo>
                  <a:lnTo>
                    <a:pt x="228686" y="269148"/>
                  </a:lnTo>
                  <a:lnTo>
                    <a:pt x="0" y="40405"/>
                  </a:lnTo>
                  <a:lnTo>
                    <a:pt x="40415" y="0"/>
                  </a:lnTo>
                  <a:lnTo>
                    <a:pt x="309505" y="269148"/>
                  </a:lnTo>
                  <a:lnTo>
                    <a:pt x="40424" y="538229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59822641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199;p25">
            <a:extLst>
              <a:ext uri="{FF2B5EF4-FFF2-40B4-BE49-F238E27FC236}">
                <a16:creationId xmlns:a16="http://schemas.microsoft.com/office/drawing/2014/main" id="{12BAEA98-D369-42E8-9F70-917B6DCFEC6A}"/>
              </a:ext>
            </a:extLst>
          </p:cNvPr>
          <p:cNvSpPr txBox="1"/>
          <p:nvPr/>
        </p:nvSpPr>
        <p:spPr>
          <a:xfrm>
            <a:off x="2890762" y="34394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전화 </a:t>
            </a: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다이얼링</a:t>
            </a:r>
          </a:p>
        </p:txBody>
      </p:sp>
      <p:sp>
        <p:nvSpPr>
          <p:cNvPr id="1157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4074404C-93AE-4C09-8236-462035A1A1A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6033394" y="796431"/>
            <a:ext cx="2870371" cy="581581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158" name="사각형: 둥근 모서리 1157">
            <a:extLst>
              <a:ext uri="{FF2B5EF4-FFF2-40B4-BE49-F238E27FC236}">
                <a16:creationId xmlns:a16="http://schemas.microsoft.com/office/drawing/2014/main" id="{B43300AF-0722-437D-AD35-CBDC475AFFCE}"/>
              </a:ext>
            </a:extLst>
          </p:cNvPr>
          <p:cNvSpPr/>
          <p:nvPr/>
        </p:nvSpPr>
        <p:spPr>
          <a:xfrm>
            <a:off x="6033393" y="887191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전화</a:t>
            </a:r>
            <a:endParaRPr kumimoji="1" lang="ko-KR" altLang="en-US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203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62EA8A4-9310-4FB3-8123-1F4651854908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6076434" y="1182358"/>
            <a:ext cx="2784290" cy="1708591"/>
          </a:xfrm>
          <a:prstGeom prst="roundRect">
            <a:avLst>
              <a:gd name="adj" fmla="val 4173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273" name="직사각형 1272">
            <a:extLst>
              <a:ext uri="{FF2B5EF4-FFF2-40B4-BE49-F238E27FC236}">
                <a16:creationId xmlns:a16="http://schemas.microsoft.com/office/drawing/2014/main" id="{5F1CAA0C-4B07-4358-B501-C6E90591E208}"/>
              </a:ext>
            </a:extLst>
          </p:cNvPr>
          <p:cNvSpPr/>
          <p:nvPr/>
        </p:nvSpPr>
        <p:spPr>
          <a:xfrm>
            <a:off x="6136840" y="1607926"/>
            <a:ext cx="2465184" cy="6292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lnSpc>
                <a:spcPct val="150000"/>
              </a:lnSpc>
            </a:pPr>
            <a:r>
              <a:rPr lang="ko-KR" altLang="en-US" sz="1100" b="1" dirty="0" err="1">
                <a:latin typeface="Segoe UI" panose="020B0502040204020203" pitchFamily="34" charset="0"/>
                <a:cs typeface="Segoe UI" panose="020B0502040204020203" pitchFamily="34" charset="0"/>
              </a:rPr>
              <a:t>번호정보없음</a:t>
            </a:r>
            <a:endParaRPr lang="en-US" altLang="ko-KR" sz="1100" b="1" dirty="0"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lnSpc>
                <a:spcPct val="150000"/>
              </a:lnSpc>
            </a:pPr>
            <a:r>
              <a:rPr lang="en-US" altLang="ko-KR" b="1" dirty="0">
                <a:latin typeface="Segoe UI" panose="020B0502040204020203" pitchFamily="34" charset="0"/>
                <a:cs typeface="Segoe UI" panose="020B0502040204020203" pitchFamily="34" charset="0"/>
              </a:rPr>
              <a:t>02-1234-5678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E87AD89B-247A-4D9F-9989-B8993DB40134}"/>
              </a:ext>
            </a:extLst>
          </p:cNvPr>
          <p:cNvGrpSpPr/>
          <p:nvPr/>
        </p:nvGrpSpPr>
        <p:grpSpPr>
          <a:xfrm>
            <a:off x="7954468" y="1743873"/>
            <a:ext cx="786656" cy="357380"/>
            <a:chOff x="9054826" y="2500691"/>
            <a:chExt cx="1091643" cy="495937"/>
          </a:xfrm>
        </p:grpSpPr>
        <p:grpSp>
          <p:nvGrpSpPr>
            <p:cNvPr id="663" name="그룹 662">
              <a:extLst>
                <a:ext uri="{FF2B5EF4-FFF2-40B4-BE49-F238E27FC236}">
                  <a16:creationId xmlns:a16="http://schemas.microsoft.com/office/drawing/2014/main" id="{A4C1DD9E-4A26-453B-8C1A-81ACA71E30E5}"/>
                </a:ext>
              </a:extLst>
            </p:cNvPr>
            <p:cNvGrpSpPr/>
            <p:nvPr/>
          </p:nvGrpSpPr>
          <p:grpSpPr>
            <a:xfrm>
              <a:off x="9684265" y="2517277"/>
              <a:ext cx="462204" cy="462764"/>
              <a:chOff x="3581391" y="6159537"/>
              <a:chExt cx="462204" cy="462764"/>
            </a:xfrm>
          </p:grpSpPr>
          <p:sp>
            <p:nvSpPr>
              <p:cNvPr id="664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DAAFF42E-8A5B-4662-A5A2-645163E29975}"/>
                  </a:ext>
                </a:extLst>
              </p:cNvPr>
              <p:cNvSpPr/>
              <p:nvPr>
                <p:custDataLst>
                  <p:tags r:id="rId27"/>
                </p:custDataLst>
              </p:nvPr>
            </p:nvSpPr>
            <p:spPr>
              <a:xfrm>
                <a:off x="3581391" y="6159537"/>
                <a:ext cx="462204" cy="462764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665" name="그래픽 664" descr="미래">
                <a:extLst>
                  <a:ext uri="{FF2B5EF4-FFF2-40B4-BE49-F238E27FC236}">
                    <a16:creationId xmlns:a16="http://schemas.microsoft.com/office/drawing/2014/main" id="{1B9445E6-15DE-4771-8E45-215F568175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0">
                <a:extLs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tretch>
                <a:fillRect/>
              </a:stretch>
            </p:blipFill>
            <p:spPr>
              <a:xfrm>
                <a:off x="3664160" y="6232812"/>
                <a:ext cx="316958" cy="319445"/>
              </a:xfrm>
              <a:prstGeom prst="rect">
                <a:avLst/>
              </a:prstGeom>
            </p:spPr>
          </p:pic>
        </p:grpSp>
        <p:grpSp>
          <p:nvGrpSpPr>
            <p:cNvPr id="1274" name="그룹 1273">
              <a:extLst>
                <a:ext uri="{FF2B5EF4-FFF2-40B4-BE49-F238E27FC236}">
                  <a16:creationId xmlns:a16="http://schemas.microsoft.com/office/drawing/2014/main" id="{2546A8A2-A98D-44F3-B40E-D4945ACAA56C}"/>
                </a:ext>
              </a:extLst>
            </p:cNvPr>
            <p:cNvGrpSpPr/>
            <p:nvPr/>
          </p:nvGrpSpPr>
          <p:grpSpPr>
            <a:xfrm>
              <a:off x="9054826" y="2500691"/>
              <a:ext cx="495441" cy="495937"/>
              <a:chOff x="3167870" y="5831204"/>
              <a:chExt cx="495441" cy="495937"/>
            </a:xfrm>
          </p:grpSpPr>
          <p:sp>
            <p:nvSpPr>
              <p:cNvPr id="1275" name="0">
                <a:extLst>
                  <a:ext uri="{FF2B5EF4-FFF2-40B4-BE49-F238E27FC236}">
                    <a16:creationId xmlns:a16="http://schemas.microsoft.com/office/drawing/2014/main" id="{230D289A-15CA-403A-9CBA-A1A4897592F2}"/>
                  </a:ext>
                </a:extLst>
              </p:cNvPr>
              <p:cNvSpPr/>
              <p:nvPr/>
            </p:nvSpPr>
            <p:spPr>
              <a:xfrm>
                <a:off x="3167870" y="5831204"/>
                <a:ext cx="495441" cy="495937"/>
              </a:xfrm>
              <a:prstGeom prst="ellipse">
                <a:avLst/>
              </a:prstGeom>
              <a:solidFill>
                <a:srgbClr val="00B05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14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1276" name="그래픽 1275" descr="수신기">
                <a:extLst>
                  <a:ext uri="{FF2B5EF4-FFF2-40B4-BE49-F238E27FC236}">
                    <a16:creationId xmlns:a16="http://schemas.microsoft.com/office/drawing/2014/main" id="{A6A40F81-9F77-4C5D-BB17-8EAF0CBE0F1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3"/>
                  </a:ext>
                </a:extLst>
              </a:blip>
              <a:stretch>
                <a:fillRect/>
              </a:stretch>
            </p:blipFill>
            <p:spPr>
              <a:xfrm>
                <a:off x="3263737" y="5927318"/>
                <a:ext cx="303707" cy="303708"/>
              </a:xfrm>
              <a:prstGeom prst="rect">
                <a:avLst/>
              </a:prstGeom>
            </p:spPr>
          </p:pic>
        </p:grpSp>
      </p:grpSp>
      <p:sp>
        <p:nvSpPr>
          <p:cNvPr id="129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699AD37-979A-4686-8551-E2CDFB227309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6077843" y="2384043"/>
            <a:ext cx="2783167" cy="723066"/>
          </a:xfrm>
          <a:prstGeom prst="roundRect">
            <a:avLst>
              <a:gd name="adj" fmla="val 7424"/>
            </a:avLst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297" name="그룹 1296">
            <a:extLst>
              <a:ext uri="{FF2B5EF4-FFF2-40B4-BE49-F238E27FC236}">
                <a16:creationId xmlns:a16="http://schemas.microsoft.com/office/drawing/2014/main" id="{650E4F2C-BE30-4AB1-89B1-8C6FB383EC2E}"/>
              </a:ext>
            </a:extLst>
          </p:cNvPr>
          <p:cNvGrpSpPr/>
          <p:nvPr/>
        </p:nvGrpSpPr>
        <p:grpSpPr>
          <a:xfrm>
            <a:off x="6311585" y="2483403"/>
            <a:ext cx="2318849" cy="623348"/>
            <a:chOff x="1917651" y="2894032"/>
            <a:chExt cx="2318849" cy="623348"/>
          </a:xfrm>
        </p:grpSpPr>
        <p:grpSp>
          <p:nvGrpSpPr>
            <p:cNvPr id="1298" name="그룹 1297">
              <a:extLst>
                <a:ext uri="{FF2B5EF4-FFF2-40B4-BE49-F238E27FC236}">
                  <a16:creationId xmlns:a16="http://schemas.microsoft.com/office/drawing/2014/main" id="{B97D4D92-A6B8-4469-B156-1304BB5AB186}"/>
                </a:ext>
              </a:extLst>
            </p:cNvPr>
            <p:cNvGrpSpPr/>
            <p:nvPr/>
          </p:nvGrpSpPr>
          <p:grpSpPr>
            <a:xfrm>
              <a:off x="1917651" y="2894032"/>
              <a:ext cx="2318849" cy="623348"/>
              <a:chOff x="2027574" y="2883101"/>
              <a:chExt cx="2318849" cy="623348"/>
            </a:xfrm>
          </p:grpSpPr>
          <p:grpSp>
            <p:nvGrpSpPr>
              <p:cNvPr id="1300" name="그룹 1299">
                <a:extLst>
                  <a:ext uri="{FF2B5EF4-FFF2-40B4-BE49-F238E27FC236}">
                    <a16:creationId xmlns:a16="http://schemas.microsoft.com/office/drawing/2014/main" id="{FE95DFF6-A186-492A-A30E-E6DF2CEA40F6}"/>
                  </a:ext>
                </a:extLst>
              </p:cNvPr>
              <p:cNvGrpSpPr/>
              <p:nvPr/>
            </p:nvGrpSpPr>
            <p:grpSpPr>
              <a:xfrm>
                <a:off x="2984241" y="2884057"/>
                <a:ext cx="408082" cy="622392"/>
                <a:chOff x="5995796" y="2595499"/>
                <a:chExt cx="408082" cy="622392"/>
              </a:xfrm>
            </p:grpSpPr>
            <p:grpSp>
              <p:nvGrpSpPr>
                <p:cNvPr id="1309" name="그룹 1308">
                  <a:extLst>
                    <a:ext uri="{FF2B5EF4-FFF2-40B4-BE49-F238E27FC236}">
                      <a16:creationId xmlns:a16="http://schemas.microsoft.com/office/drawing/2014/main" id="{9EC8AAB5-D0DA-4D8D-B55D-907BCE135DBB}"/>
                    </a:ext>
                  </a:extLst>
                </p:cNvPr>
                <p:cNvGrpSpPr/>
                <p:nvPr/>
              </p:nvGrpSpPr>
              <p:grpSpPr>
                <a:xfrm>
                  <a:off x="5995796" y="2595499"/>
                  <a:ext cx="408082" cy="408489"/>
                  <a:chOff x="3179336" y="6616050"/>
                  <a:chExt cx="468974" cy="469442"/>
                </a:xfrm>
              </p:grpSpPr>
              <p:sp>
                <p:nvSpPr>
                  <p:cNvPr id="1311" name="0">
                    <a:extLst>
                      <a:ext uri="{FF2B5EF4-FFF2-40B4-BE49-F238E27FC236}">
                        <a16:creationId xmlns:a16="http://schemas.microsoft.com/office/drawing/2014/main" id="{39EF8D6C-40B0-4820-8490-60CB9B6B8B14}"/>
                      </a:ext>
                    </a:extLst>
                  </p:cNvPr>
                  <p:cNvSpPr/>
                  <p:nvPr/>
                </p:nvSpPr>
                <p:spPr>
                  <a:xfrm>
                    <a:off x="3179336" y="6616050"/>
                    <a:ext cx="468974" cy="469442"/>
                  </a:xfrm>
                  <a:prstGeom prst="round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1312" name="그래픽 1311" descr="말풍선">
                    <a:extLst>
                      <a:ext uri="{FF2B5EF4-FFF2-40B4-BE49-F238E27FC236}">
                        <a16:creationId xmlns:a16="http://schemas.microsoft.com/office/drawing/2014/main" id="{CDA90793-0A95-4D8D-8D3B-0565A269ED6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4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223522" y="6680092"/>
                    <a:ext cx="389605" cy="38960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1310" name="직사각형 1309">
                  <a:extLst>
                    <a:ext uri="{FF2B5EF4-FFF2-40B4-BE49-F238E27FC236}">
                      <a16:creationId xmlns:a16="http://schemas.microsoft.com/office/drawing/2014/main" id="{85228E05-181E-483B-AAB9-4DDC089B6FD7}"/>
                    </a:ext>
                  </a:extLst>
                </p:cNvPr>
                <p:cNvSpPr/>
                <p:nvPr/>
              </p:nvSpPr>
              <p:spPr>
                <a:xfrm>
                  <a:off x="6004912" y="3002447"/>
                  <a:ext cx="389850" cy="215444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문자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  <p:grpSp>
            <p:nvGrpSpPr>
              <p:cNvPr id="1301" name="그룹 1300">
                <a:extLst>
                  <a:ext uri="{FF2B5EF4-FFF2-40B4-BE49-F238E27FC236}">
                    <a16:creationId xmlns:a16="http://schemas.microsoft.com/office/drawing/2014/main" id="{A0E433B7-8C76-4B04-AF1D-DE390718C80D}"/>
                  </a:ext>
                </a:extLst>
              </p:cNvPr>
              <p:cNvGrpSpPr/>
              <p:nvPr/>
            </p:nvGrpSpPr>
            <p:grpSpPr>
              <a:xfrm>
                <a:off x="2027574" y="2884057"/>
                <a:ext cx="408082" cy="622392"/>
                <a:chOff x="6524766" y="2595499"/>
                <a:chExt cx="408082" cy="622392"/>
              </a:xfrm>
            </p:grpSpPr>
            <p:grpSp>
              <p:nvGrpSpPr>
                <p:cNvPr id="1305" name="그룹 1304">
                  <a:extLst>
                    <a:ext uri="{FF2B5EF4-FFF2-40B4-BE49-F238E27FC236}">
                      <a16:creationId xmlns:a16="http://schemas.microsoft.com/office/drawing/2014/main" id="{34F51C49-E7BD-4E6A-B8DE-877CF03E5E33}"/>
                    </a:ext>
                  </a:extLst>
                </p:cNvPr>
                <p:cNvGrpSpPr/>
                <p:nvPr/>
              </p:nvGrpSpPr>
              <p:grpSpPr>
                <a:xfrm>
                  <a:off x="6524766" y="2595499"/>
                  <a:ext cx="408082" cy="408489"/>
                  <a:chOff x="4445926" y="6545964"/>
                  <a:chExt cx="468974" cy="469442"/>
                </a:xfrm>
              </p:grpSpPr>
              <p:sp>
                <p:nvSpPr>
                  <p:cNvPr id="1307" name="0">
                    <a:extLst>
                      <a:ext uri="{FF2B5EF4-FFF2-40B4-BE49-F238E27FC236}">
                        <a16:creationId xmlns:a16="http://schemas.microsoft.com/office/drawing/2014/main" id="{7470E4B0-03DC-4F3C-A3F2-46A904658FAE}"/>
                      </a:ext>
                    </a:extLst>
                  </p:cNvPr>
                  <p:cNvSpPr/>
                  <p:nvPr/>
                </p:nvSpPr>
                <p:spPr>
                  <a:xfrm>
                    <a:off x="4445926" y="6545964"/>
                    <a:ext cx="468974" cy="469442"/>
                  </a:xfrm>
                  <a:prstGeom prst="round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308" name="Create">
                    <a:extLst>
                      <a:ext uri="{FF2B5EF4-FFF2-40B4-BE49-F238E27FC236}">
                        <a16:creationId xmlns:a16="http://schemas.microsoft.com/office/drawing/2014/main" id="{D53F12E4-CDAD-4CE8-AD3B-EE23429D4736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542916" y="6644523"/>
                    <a:ext cx="274995" cy="272325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3175"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306" name="직사각형 1305">
                  <a:extLst>
                    <a:ext uri="{FF2B5EF4-FFF2-40B4-BE49-F238E27FC236}">
                      <a16:creationId xmlns:a16="http://schemas.microsoft.com/office/drawing/2014/main" id="{FA6B29F2-B9B6-45D1-9880-659520C23878}"/>
                    </a:ext>
                  </a:extLst>
                </p:cNvPr>
                <p:cNvSpPr/>
                <p:nvPr/>
              </p:nvSpPr>
              <p:spPr>
                <a:xfrm>
                  <a:off x="6535806" y="3002447"/>
                  <a:ext cx="389850" cy="215444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메모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  <p:grpSp>
            <p:nvGrpSpPr>
              <p:cNvPr id="1302" name="그룹 1301">
                <a:extLst>
                  <a:ext uri="{FF2B5EF4-FFF2-40B4-BE49-F238E27FC236}">
                    <a16:creationId xmlns:a16="http://schemas.microsoft.com/office/drawing/2014/main" id="{BF520B05-3ADB-4909-B2BD-438D6E492EA7}"/>
                  </a:ext>
                </a:extLst>
              </p:cNvPr>
              <p:cNvGrpSpPr/>
              <p:nvPr/>
            </p:nvGrpSpPr>
            <p:grpSpPr>
              <a:xfrm>
                <a:off x="3939623" y="2883101"/>
                <a:ext cx="406800" cy="623348"/>
                <a:chOff x="5465542" y="2594543"/>
                <a:chExt cx="406800" cy="623348"/>
              </a:xfrm>
            </p:grpSpPr>
            <p:sp>
              <p:nvSpPr>
                <p:cNvPr id="1303" name="직사각형 1302">
                  <a:extLst>
                    <a:ext uri="{FF2B5EF4-FFF2-40B4-BE49-F238E27FC236}">
                      <a16:creationId xmlns:a16="http://schemas.microsoft.com/office/drawing/2014/main" id="{99BEAE73-8162-4AAC-9907-A3040031A196}"/>
                    </a:ext>
                  </a:extLst>
                </p:cNvPr>
                <p:cNvSpPr/>
                <p:nvPr/>
              </p:nvSpPr>
              <p:spPr>
                <a:xfrm>
                  <a:off x="5474019" y="3002447"/>
                  <a:ext cx="389850" cy="215444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녹음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1304" name="0">
                  <a:extLst>
                    <a:ext uri="{FF2B5EF4-FFF2-40B4-BE49-F238E27FC236}">
                      <a16:creationId xmlns:a16="http://schemas.microsoft.com/office/drawing/2014/main" id="{A948B855-D4D0-424A-A169-DEE800E22E05}"/>
                    </a:ext>
                  </a:extLst>
                </p:cNvPr>
                <p:cNvSpPr/>
                <p:nvPr/>
              </p:nvSpPr>
              <p:spPr>
                <a:xfrm>
                  <a:off x="5465542" y="2594543"/>
                  <a:ext cx="406800" cy="410400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rgbClr val="D9D9D9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50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299" name="Voicemail">
              <a:extLst>
                <a:ext uri="{FF2B5EF4-FFF2-40B4-BE49-F238E27FC236}">
                  <a16:creationId xmlns:a16="http://schemas.microsoft.com/office/drawing/2014/main" id="{47DC1A56-9428-4F75-9A6A-68DEA0D9852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97018" y="3048887"/>
              <a:ext cx="280030" cy="123542"/>
            </a:xfrm>
            <a:custGeom>
              <a:avLst/>
              <a:gdLst>
                <a:gd name="T0" fmla="*/ 147 w 667"/>
                <a:gd name="T1" fmla="*/ 0 h 293"/>
                <a:gd name="T2" fmla="*/ 0 w 667"/>
                <a:gd name="T3" fmla="*/ 147 h 293"/>
                <a:gd name="T4" fmla="*/ 147 w 667"/>
                <a:gd name="T5" fmla="*/ 293 h 293"/>
                <a:gd name="T6" fmla="*/ 520 w 667"/>
                <a:gd name="T7" fmla="*/ 293 h 293"/>
                <a:gd name="T8" fmla="*/ 667 w 667"/>
                <a:gd name="T9" fmla="*/ 147 h 293"/>
                <a:gd name="T10" fmla="*/ 520 w 667"/>
                <a:gd name="T11" fmla="*/ 0 h 293"/>
                <a:gd name="T12" fmla="*/ 373 w 667"/>
                <a:gd name="T13" fmla="*/ 147 h 293"/>
                <a:gd name="T14" fmla="*/ 436 w 667"/>
                <a:gd name="T15" fmla="*/ 267 h 293"/>
                <a:gd name="T16" fmla="*/ 231 w 667"/>
                <a:gd name="T17" fmla="*/ 267 h 293"/>
                <a:gd name="T18" fmla="*/ 293 w 667"/>
                <a:gd name="T19" fmla="*/ 147 h 293"/>
                <a:gd name="T20" fmla="*/ 147 w 667"/>
                <a:gd name="T21" fmla="*/ 0 h 293"/>
                <a:gd name="T22" fmla="*/ 147 w 667"/>
                <a:gd name="T23" fmla="*/ 27 h 293"/>
                <a:gd name="T24" fmla="*/ 267 w 667"/>
                <a:gd name="T25" fmla="*/ 147 h 293"/>
                <a:gd name="T26" fmla="*/ 147 w 667"/>
                <a:gd name="T27" fmla="*/ 267 h 293"/>
                <a:gd name="T28" fmla="*/ 27 w 667"/>
                <a:gd name="T29" fmla="*/ 147 h 293"/>
                <a:gd name="T30" fmla="*/ 147 w 667"/>
                <a:gd name="T31" fmla="*/ 27 h 293"/>
                <a:gd name="T32" fmla="*/ 520 w 667"/>
                <a:gd name="T33" fmla="*/ 27 h 293"/>
                <a:gd name="T34" fmla="*/ 640 w 667"/>
                <a:gd name="T35" fmla="*/ 147 h 293"/>
                <a:gd name="T36" fmla="*/ 520 w 667"/>
                <a:gd name="T37" fmla="*/ 267 h 293"/>
                <a:gd name="T38" fmla="*/ 400 w 667"/>
                <a:gd name="T39" fmla="*/ 147 h 293"/>
                <a:gd name="T40" fmla="*/ 520 w 667"/>
                <a:gd name="T41" fmla="*/ 2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67" h="293">
                  <a:moveTo>
                    <a:pt x="147" y="0"/>
                  </a:moveTo>
                  <a:cubicBezTo>
                    <a:pt x="66" y="0"/>
                    <a:pt x="0" y="66"/>
                    <a:pt x="0" y="147"/>
                  </a:cubicBezTo>
                  <a:cubicBezTo>
                    <a:pt x="0" y="227"/>
                    <a:pt x="66" y="293"/>
                    <a:pt x="147" y="293"/>
                  </a:cubicBezTo>
                  <a:lnTo>
                    <a:pt x="520" y="293"/>
                  </a:lnTo>
                  <a:cubicBezTo>
                    <a:pt x="601" y="293"/>
                    <a:pt x="667" y="227"/>
                    <a:pt x="667" y="147"/>
                  </a:cubicBezTo>
                  <a:cubicBezTo>
                    <a:pt x="667" y="66"/>
                    <a:pt x="601" y="0"/>
                    <a:pt x="520" y="0"/>
                  </a:cubicBezTo>
                  <a:cubicBezTo>
                    <a:pt x="439" y="0"/>
                    <a:pt x="373" y="66"/>
                    <a:pt x="373" y="147"/>
                  </a:cubicBezTo>
                  <a:cubicBezTo>
                    <a:pt x="373" y="196"/>
                    <a:pt x="398" y="240"/>
                    <a:pt x="436" y="267"/>
                  </a:cubicBezTo>
                  <a:lnTo>
                    <a:pt x="231" y="267"/>
                  </a:lnTo>
                  <a:cubicBezTo>
                    <a:pt x="269" y="240"/>
                    <a:pt x="293" y="196"/>
                    <a:pt x="293" y="147"/>
                  </a:cubicBezTo>
                  <a:cubicBezTo>
                    <a:pt x="293" y="66"/>
                    <a:pt x="228" y="0"/>
                    <a:pt x="147" y="0"/>
                  </a:cubicBezTo>
                  <a:close/>
                  <a:moveTo>
                    <a:pt x="147" y="27"/>
                  </a:moveTo>
                  <a:cubicBezTo>
                    <a:pt x="213" y="27"/>
                    <a:pt x="267" y="80"/>
                    <a:pt x="267" y="147"/>
                  </a:cubicBezTo>
                  <a:cubicBezTo>
                    <a:pt x="267" y="213"/>
                    <a:pt x="213" y="267"/>
                    <a:pt x="147" y="267"/>
                  </a:cubicBezTo>
                  <a:cubicBezTo>
                    <a:pt x="80" y="267"/>
                    <a:pt x="27" y="213"/>
                    <a:pt x="27" y="147"/>
                  </a:cubicBezTo>
                  <a:cubicBezTo>
                    <a:pt x="27" y="80"/>
                    <a:pt x="80" y="27"/>
                    <a:pt x="147" y="27"/>
                  </a:cubicBezTo>
                  <a:close/>
                  <a:moveTo>
                    <a:pt x="520" y="27"/>
                  </a:moveTo>
                  <a:cubicBezTo>
                    <a:pt x="586" y="27"/>
                    <a:pt x="640" y="80"/>
                    <a:pt x="640" y="147"/>
                  </a:cubicBezTo>
                  <a:cubicBezTo>
                    <a:pt x="640" y="213"/>
                    <a:pt x="586" y="267"/>
                    <a:pt x="520" y="267"/>
                  </a:cubicBezTo>
                  <a:cubicBezTo>
                    <a:pt x="454" y="267"/>
                    <a:pt x="400" y="213"/>
                    <a:pt x="400" y="147"/>
                  </a:cubicBezTo>
                  <a:cubicBezTo>
                    <a:pt x="400" y="80"/>
                    <a:pt x="454" y="27"/>
                    <a:pt x="520" y="27"/>
                  </a:cubicBezTo>
                  <a:close/>
                </a:path>
              </a:pathLst>
            </a:custGeom>
            <a:solidFill>
              <a:srgbClr val="BFBFBF"/>
            </a:solidFill>
            <a:ln w="9525">
              <a:solidFill>
                <a:srgbClr val="BFBFB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1313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98310A27-2DB1-47E2-9EC9-10507E2C3B9D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6077843" y="3152393"/>
            <a:ext cx="2783167" cy="723066"/>
          </a:xfrm>
          <a:prstGeom prst="roundRect">
            <a:avLst>
              <a:gd name="adj" fmla="val 7424"/>
            </a:avLst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31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CE5DB70-D29A-47E4-A097-9E93C26118A4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6125053" y="3482593"/>
            <a:ext cx="2688748" cy="346457"/>
          </a:xfrm>
          <a:prstGeom prst="roundRect">
            <a:avLst>
              <a:gd name="adj" fmla="val 7424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ko-KR" altLang="en-US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최근메모 내용 </a:t>
            </a:r>
            <a:r>
              <a:rPr lang="en-US" altLang="ko-KR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</a:t>
            </a:r>
            <a:r>
              <a:rPr lang="ko-KR" altLang="en-US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줄 노출 최근메모 내용 </a:t>
            </a:r>
            <a:r>
              <a:rPr lang="en-US" altLang="ko-KR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</a:t>
            </a:r>
            <a:r>
              <a:rPr lang="ko-KR" altLang="en-US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줄 노출</a:t>
            </a:r>
            <a:endParaRPr lang="en-US" altLang="ko-KR" sz="8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>
              <a:defRPr/>
            </a:pPr>
            <a:r>
              <a:rPr lang="ko-KR" altLang="en-US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최근메모 내용 </a:t>
            </a:r>
            <a:r>
              <a:rPr lang="en-US" altLang="ko-KR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</a:t>
            </a:r>
            <a:r>
              <a:rPr lang="ko-KR" altLang="en-US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줄 노출 최근메모 내용 </a:t>
            </a:r>
            <a:r>
              <a:rPr lang="en-US" altLang="ko-KR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</a:t>
            </a:r>
            <a:r>
              <a:rPr lang="ko-KR" altLang="en-US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줄 노출</a:t>
            </a:r>
            <a:endParaRPr kumimoji="0" lang="en-US" sz="8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314" name="직사각형 1313">
            <a:extLst>
              <a:ext uri="{FF2B5EF4-FFF2-40B4-BE49-F238E27FC236}">
                <a16:creationId xmlns:a16="http://schemas.microsoft.com/office/drawing/2014/main" id="{32F2FFF4-C5D8-4E11-B300-37DE11D45BDB}"/>
              </a:ext>
            </a:extLst>
          </p:cNvPr>
          <p:cNvSpPr/>
          <p:nvPr/>
        </p:nvSpPr>
        <p:spPr>
          <a:xfrm>
            <a:off x="6136840" y="3205799"/>
            <a:ext cx="803710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/>
            <a:r>
              <a:rPr lang="ko-KR" altLang="en-US" sz="900" b="1" dirty="0">
                <a:latin typeface="Segoe UI" panose="020B0502040204020203" pitchFamily="34" charset="0"/>
                <a:cs typeface="Segoe UI" panose="020B0502040204020203" pitchFamily="34" charset="0"/>
              </a:rPr>
              <a:t>최근메모</a:t>
            </a:r>
            <a:endParaRPr lang="en-US" altLang="ko-KR" sz="1050" b="1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315" name="직사각형 1314">
            <a:extLst>
              <a:ext uri="{FF2B5EF4-FFF2-40B4-BE49-F238E27FC236}">
                <a16:creationId xmlns:a16="http://schemas.microsoft.com/office/drawing/2014/main" id="{667E31E6-A45F-40D5-9B95-DCBF433E9BFB}"/>
              </a:ext>
            </a:extLst>
          </p:cNvPr>
          <p:cNvSpPr/>
          <p:nvPr/>
        </p:nvSpPr>
        <p:spPr>
          <a:xfrm>
            <a:off x="7984690" y="3205799"/>
            <a:ext cx="803710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/>
            <a:r>
              <a: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rPr>
              <a:t>2020.06.25</a:t>
            </a:r>
            <a:endParaRPr lang="en-US" altLang="ko-KR" sz="105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E2121068-51AB-4354-9315-93A75AF456ED}"/>
              </a:ext>
            </a:extLst>
          </p:cNvPr>
          <p:cNvGrpSpPr/>
          <p:nvPr/>
        </p:nvGrpSpPr>
        <p:grpSpPr>
          <a:xfrm>
            <a:off x="8290952" y="1275624"/>
            <a:ext cx="501962" cy="252000"/>
            <a:chOff x="8887852" y="1275624"/>
            <a:chExt cx="501962" cy="252000"/>
          </a:xfrm>
        </p:grpSpPr>
        <p:sp>
          <p:nvSpPr>
            <p:cNvPr id="1381" name="Add User">
              <a:extLst>
                <a:ext uri="{FF2B5EF4-FFF2-40B4-BE49-F238E27FC236}">
                  <a16:creationId xmlns:a16="http://schemas.microsoft.com/office/drawing/2014/main" id="{A99672B6-8C66-4DC6-8D10-468B3110B56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887852" y="1299024"/>
              <a:ext cx="205200" cy="205200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80808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1382" name="그래픽 1381" descr="별">
              <a:extLst>
                <a:ext uri="{FF2B5EF4-FFF2-40B4-BE49-F238E27FC236}">
                  <a16:creationId xmlns:a16="http://schemas.microsoft.com/office/drawing/2014/main" id="{AF7CB2D9-282D-4A2E-B850-76877F79CAC3}"/>
                </a:ext>
              </a:extLst>
            </p:cNvPr>
            <p:cNvPicPr>
              <a:picLocks noChangeAspect="1"/>
            </p:cNvPicPr>
            <p:nvPr/>
          </p:nvPicPr>
          <p:blipFill>
            <a:blip r:embed="rId36">
              <a:extLst>
                <a:ext uri="{96DAC541-7B7A-43D3-8B79-37D633B846F1}">
                  <asvg:svgBlip xmlns:asvg="http://schemas.microsoft.com/office/drawing/2016/SVG/main" r:embed="rId37"/>
                </a:ext>
              </a:extLst>
            </a:blip>
            <a:stretch>
              <a:fillRect/>
            </a:stretch>
          </p:blipFill>
          <p:spPr>
            <a:xfrm>
              <a:off x="9137814" y="1275624"/>
              <a:ext cx="252000" cy="252000"/>
            </a:xfrm>
            <a:prstGeom prst="rect">
              <a:avLst/>
            </a:prstGeom>
          </p:spPr>
        </p:pic>
      </p:grpSp>
      <p:sp>
        <p:nvSpPr>
          <p:cNvPr id="1385" name="Password Box">
            <a:extLst>
              <a:ext uri="{FF2B5EF4-FFF2-40B4-BE49-F238E27FC236}">
                <a16:creationId xmlns:a16="http://schemas.microsoft.com/office/drawing/2014/main" id="{12DD5EB8-D171-4A0D-A787-414291BB9CDC}"/>
              </a:ext>
            </a:extLst>
          </p:cNvPr>
          <p:cNvSpPr/>
          <p:nvPr/>
        </p:nvSpPr>
        <p:spPr>
          <a:xfrm>
            <a:off x="6061253" y="4192168"/>
            <a:ext cx="1438215" cy="216000"/>
          </a:xfrm>
          <a:prstGeom prst="round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90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오늘 </a:t>
            </a:r>
            <a:r>
              <a:rPr lang="en-US" altLang="ko-KR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2020</a:t>
            </a: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년 </a:t>
            </a:r>
            <a:r>
              <a:rPr lang="en-US" altLang="ko-KR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3</a:t>
            </a: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월 </a:t>
            </a:r>
            <a:r>
              <a:rPr lang="en-US" altLang="ko-KR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5</a:t>
            </a: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일 수요일</a:t>
            </a:r>
            <a:endParaRPr lang="en-US" altLang="ko-KR" sz="700" b="1" noProof="1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387" name="그룹 1386">
            <a:extLst>
              <a:ext uri="{FF2B5EF4-FFF2-40B4-BE49-F238E27FC236}">
                <a16:creationId xmlns:a16="http://schemas.microsoft.com/office/drawing/2014/main" id="{DE7375C1-BAC5-432C-998C-074BAF0C7DEA}"/>
              </a:ext>
            </a:extLst>
          </p:cNvPr>
          <p:cNvGrpSpPr/>
          <p:nvPr/>
        </p:nvGrpSpPr>
        <p:grpSpPr>
          <a:xfrm>
            <a:off x="6155104" y="4455807"/>
            <a:ext cx="209563" cy="192876"/>
            <a:chOff x="4167652" y="4759360"/>
            <a:chExt cx="239248" cy="220198"/>
          </a:xfrm>
        </p:grpSpPr>
        <p:pic>
          <p:nvPicPr>
            <p:cNvPr id="1395" name="그래픽 1394" descr="수신기">
              <a:extLst>
                <a:ext uri="{FF2B5EF4-FFF2-40B4-BE49-F238E27FC236}">
                  <a16:creationId xmlns:a16="http://schemas.microsoft.com/office/drawing/2014/main" id="{1B810C10-C213-46E9-A9D5-BD02BF1EE928}"/>
                </a:ext>
              </a:extLst>
            </p:cNvPr>
            <p:cNvPicPr>
              <a:picLocks noChangeAspect="1"/>
            </p:cNvPicPr>
            <p:nvPr/>
          </p:nvPicPr>
          <p:blipFill>
            <a:blip r:embed="rId3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9"/>
                </a:ext>
              </a:extLst>
            </a:blip>
            <a:stretch>
              <a:fillRect/>
            </a:stretch>
          </p:blipFill>
          <p:spPr>
            <a:xfrm>
              <a:off x="4167652" y="4759360"/>
              <a:ext cx="220198" cy="220198"/>
            </a:xfrm>
            <a:prstGeom prst="rect">
              <a:avLst/>
            </a:prstGeom>
          </p:spPr>
        </p:pic>
        <p:grpSp>
          <p:nvGrpSpPr>
            <p:cNvPr id="1396" name="그룹 1395">
              <a:extLst>
                <a:ext uri="{FF2B5EF4-FFF2-40B4-BE49-F238E27FC236}">
                  <a16:creationId xmlns:a16="http://schemas.microsoft.com/office/drawing/2014/main" id="{71240FBF-D52A-41A2-80A9-4EC9435B6D16}"/>
                </a:ext>
              </a:extLst>
            </p:cNvPr>
            <p:cNvGrpSpPr/>
            <p:nvPr/>
          </p:nvGrpSpPr>
          <p:grpSpPr>
            <a:xfrm>
              <a:off x="4267200" y="4772237"/>
              <a:ext cx="139700" cy="88476"/>
              <a:chOff x="4286250" y="4743450"/>
              <a:chExt cx="190500" cy="120650"/>
            </a:xfrm>
          </p:grpSpPr>
          <p:cxnSp>
            <p:nvCxnSpPr>
              <p:cNvPr id="1397" name="직선 화살표 연결선 1396">
                <a:extLst>
                  <a:ext uri="{FF2B5EF4-FFF2-40B4-BE49-F238E27FC236}">
                    <a16:creationId xmlns:a16="http://schemas.microsoft.com/office/drawing/2014/main" id="{6AB29D4D-4C82-4DFE-856A-ABF4890FC21B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4286250" y="4743450"/>
                <a:ext cx="120650" cy="120650"/>
              </a:xfrm>
              <a:prstGeom prst="straightConnector1">
                <a:avLst/>
              </a:prstGeom>
              <a:ln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8" name="직선 화살표 연결선 1397">
                <a:extLst>
                  <a:ext uri="{FF2B5EF4-FFF2-40B4-BE49-F238E27FC236}">
                    <a16:creationId xmlns:a16="http://schemas.microsoft.com/office/drawing/2014/main" id="{986622DE-781B-4945-BB30-06F4B3B071BC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386750" y="4761450"/>
                <a:ext cx="108000" cy="72000"/>
              </a:xfrm>
              <a:prstGeom prst="straightConnector1">
                <a:avLst/>
              </a:prstGeom>
              <a:ln>
                <a:solidFill>
                  <a:srgbClr val="C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90" name="그룹 1389">
            <a:extLst>
              <a:ext uri="{FF2B5EF4-FFF2-40B4-BE49-F238E27FC236}">
                <a16:creationId xmlns:a16="http://schemas.microsoft.com/office/drawing/2014/main" id="{B155DF5C-8BCC-45DD-BBDF-29E002206F37}"/>
              </a:ext>
            </a:extLst>
          </p:cNvPr>
          <p:cNvGrpSpPr/>
          <p:nvPr/>
        </p:nvGrpSpPr>
        <p:grpSpPr>
          <a:xfrm>
            <a:off x="8196981" y="4381362"/>
            <a:ext cx="691215" cy="349460"/>
            <a:chOff x="6221201" y="3381057"/>
            <a:chExt cx="691215" cy="349460"/>
          </a:xfrm>
        </p:grpSpPr>
        <p:sp>
          <p:nvSpPr>
            <p:cNvPr id="1391" name="직사각형 1390">
              <a:extLst>
                <a:ext uri="{FF2B5EF4-FFF2-40B4-BE49-F238E27FC236}">
                  <a16:creationId xmlns:a16="http://schemas.microsoft.com/office/drawing/2014/main" id="{D0A38A62-A043-4D68-866A-A1A6537689AA}"/>
                </a:ext>
              </a:extLst>
            </p:cNvPr>
            <p:cNvSpPr/>
            <p:nvPr/>
          </p:nvSpPr>
          <p:spPr>
            <a:xfrm>
              <a:off x="6346235" y="351507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  <p:sp>
          <p:nvSpPr>
            <p:cNvPr id="1392" name="직사각형 1391">
              <a:extLst>
                <a:ext uri="{FF2B5EF4-FFF2-40B4-BE49-F238E27FC236}">
                  <a16:creationId xmlns:a16="http://schemas.microsoft.com/office/drawing/2014/main" id="{0ACDCA90-F1D7-4428-96A9-BF239E19D668}"/>
                </a:ext>
              </a:extLst>
            </p:cNvPr>
            <p:cNvSpPr/>
            <p:nvPr/>
          </p:nvSpPr>
          <p:spPr>
            <a:xfrm>
              <a:off x="6221201" y="3381057"/>
              <a:ext cx="69121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오전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09:00</a:t>
              </a:r>
            </a:p>
          </p:txBody>
        </p:sp>
      </p:grpSp>
      <p:pic>
        <p:nvPicPr>
          <p:cNvPr id="1401" name="그래픽 1400" descr="수신기">
            <a:extLst>
              <a:ext uri="{FF2B5EF4-FFF2-40B4-BE49-F238E27FC236}">
                <a16:creationId xmlns:a16="http://schemas.microsoft.com/office/drawing/2014/main" id="{46952B5C-A6F8-455B-8B33-401E2B827CF9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6165661" y="5329543"/>
            <a:ext cx="165674" cy="167874"/>
          </a:xfrm>
          <a:prstGeom prst="rect">
            <a:avLst/>
          </a:prstGeom>
        </p:spPr>
      </p:pic>
      <p:cxnSp>
        <p:nvCxnSpPr>
          <p:cNvPr id="1402" name="직선 화살표 연결선 1401">
            <a:extLst>
              <a:ext uri="{FF2B5EF4-FFF2-40B4-BE49-F238E27FC236}">
                <a16:creationId xmlns:a16="http://schemas.microsoft.com/office/drawing/2014/main" id="{D0AAB40B-52D8-48BB-B1D5-52D116102C66}"/>
              </a:ext>
            </a:extLst>
          </p:cNvPr>
          <p:cNvCxnSpPr>
            <a:cxnSpLocks/>
          </p:cNvCxnSpPr>
          <p:nvPr/>
        </p:nvCxnSpPr>
        <p:spPr>
          <a:xfrm flipH="1">
            <a:off x="6254886" y="5348440"/>
            <a:ext cx="90775" cy="91981"/>
          </a:xfrm>
          <a:prstGeom prst="straightConnector1">
            <a:avLst/>
          </a:prstGeom>
          <a:ln>
            <a:solidFill>
              <a:srgbClr val="007AF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03" name="그룹 1402">
            <a:extLst>
              <a:ext uri="{FF2B5EF4-FFF2-40B4-BE49-F238E27FC236}">
                <a16:creationId xmlns:a16="http://schemas.microsoft.com/office/drawing/2014/main" id="{1306446D-4C32-4092-B2F7-5E2178EAD09A}"/>
              </a:ext>
            </a:extLst>
          </p:cNvPr>
          <p:cNvGrpSpPr/>
          <p:nvPr/>
        </p:nvGrpSpPr>
        <p:grpSpPr>
          <a:xfrm>
            <a:off x="8196981" y="5238750"/>
            <a:ext cx="691215" cy="349460"/>
            <a:chOff x="10316951" y="4019232"/>
            <a:chExt cx="691215" cy="349460"/>
          </a:xfrm>
        </p:grpSpPr>
        <p:sp>
          <p:nvSpPr>
            <p:cNvPr id="1407" name="직사각형 1406">
              <a:extLst>
                <a:ext uri="{FF2B5EF4-FFF2-40B4-BE49-F238E27FC236}">
                  <a16:creationId xmlns:a16="http://schemas.microsoft.com/office/drawing/2014/main" id="{DC350BAC-24EE-4020-ADE7-C817E804ABD5}"/>
                </a:ext>
              </a:extLst>
            </p:cNvPr>
            <p:cNvSpPr/>
            <p:nvPr/>
          </p:nvSpPr>
          <p:spPr>
            <a:xfrm>
              <a:off x="10441985" y="4153248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00:03:30</a:t>
              </a:r>
            </a:p>
          </p:txBody>
        </p:sp>
        <p:sp>
          <p:nvSpPr>
            <p:cNvPr id="1408" name="직사각형 1407">
              <a:extLst>
                <a:ext uri="{FF2B5EF4-FFF2-40B4-BE49-F238E27FC236}">
                  <a16:creationId xmlns:a16="http://schemas.microsoft.com/office/drawing/2014/main" id="{9882E9C5-4EEB-44F4-BF61-D7811251D95B}"/>
                </a:ext>
              </a:extLst>
            </p:cNvPr>
            <p:cNvSpPr/>
            <p:nvPr/>
          </p:nvSpPr>
          <p:spPr>
            <a:xfrm>
              <a:off x="10316951" y="4019232"/>
              <a:ext cx="69121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오전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09:00</a:t>
              </a:r>
            </a:p>
          </p:txBody>
        </p:sp>
      </p:grpSp>
      <p:pic>
        <p:nvPicPr>
          <p:cNvPr id="1423" name="그래픽 1422" descr="수신기">
            <a:extLst>
              <a:ext uri="{FF2B5EF4-FFF2-40B4-BE49-F238E27FC236}">
                <a16:creationId xmlns:a16="http://schemas.microsoft.com/office/drawing/2014/main" id="{95847C20-1C40-409A-BD0F-54C5CB66BF5A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6165661" y="4900849"/>
            <a:ext cx="165674" cy="167874"/>
          </a:xfrm>
          <a:prstGeom prst="rect">
            <a:avLst/>
          </a:prstGeom>
        </p:spPr>
      </p:pic>
      <p:cxnSp>
        <p:nvCxnSpPr>
          <p:cNvPr id="1424" name="직선 화살표 연결선 1423">
            <a:extLst>
              <a:ext uri="{FF2B5EF4-FFF2-40B4-BE49-F238E27FC236}">
                <a16:creationId xmlns:a16="http://schemas.microsoft.com/office/drawing/2014/main" id="{363FAAC5-242C-4404-8186-BA8B4215436B}"/>
              </a:ext>
            </a:extLst>
          </p:cNvPr>
          <p:cNvCxnSpPr>
            <a:cxnSpLocks/>
          </p:cNvCxnSpPr>
          <p:nvPr/>
        </p:nvCxnSpPr>
        <p:spPr>
          <a:xfrm flipV="1">
            <a:off x="6254886" y="4910221"/>
            <a:ext cx="90775" cy="91981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5" name="직사각형 1424">
            <a:extLst>
              <a:ext uri="{FF2B5EF4-FFF2-40B4-BE49-F238E27FC236}">
                <a16:creationId xmlns:a16="http://schemas.microsoft.com/office/drawing/2014/main" id="{42DC8C0A-023F-4713-97E2-CEE6471C322F}"/>
              </a:ext>
            </a:extLst>
          </p:cNvPr>
          <p:cNvSpPr/>
          <p:nvPr/>
        </p:nvSpPr>
        <p:spPr>
          <a:xfrm>
            <a:off x="8322015" y="4944072"/>
            <a:ext cx="56618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r"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00:03:30</a:t>
            </a:r>
          </a:p>
        </p:txBody>
      </p:sp>
      <p:sp>
        <p:nvSpPr>
          <p:cNvPr id="1426" name="직사각형 1425">
            <a:extLst>
              <a:ext uri="{FF2B5EF4-FFF2-40B4-BE49-F238E27FC236}">
                <a16:creationId xmlns:a16="http://schemas.microsoft.com/office/drawing/2014/main" id="{7CC9FDB7-C5FC-4D7D-9D70-3A12FE8C6731}"/>
              </a:ext>
            </a:extLst>
          </p:cNvPr>
          <p:cNvSpPr/>
          <p:nvPr/>
        </p:nvSpPr>
        <p:spPr>
          <a:xfrm>
            <a:off x="8196981" y="4810056"/>
            <a:ext cx="69121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09:00</a:t>
            </a:r>
          </a:p>
        </p:txBody>
      </p:sp>
      <p:sp>
        <p:nvSpPr>
          <p:cNvPr id="1431" name="Password Box">
            <a:extLst>
              <a:ext uri="{FF2B5EF4-FFF2-40B4-BE49-F238E27FC236}">
                <a16:creationId xmlns:a16="http://schemas.microsoft.com/office/drawing/2014/main" id="{4C9DC2DB-37C4-48C0-9E3D-1835AF0EB51C}"/>
              </a:ext>
            </a:extLst>
          </p:cNvPr>
          <p:cNvSpPr/>
          <p:nvPr/>
        </p:nvSpPr>
        <p:spPr>
          <a:xfrm>
            <a:off x="6016803" y="5643143"/>
            <a:ext cx="1438215" cy="216000"/>
          </a:xfrm>
          <a:prstGeom prst="round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90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어제 </a:t>
            </a:r>
            <a:r>
              <a:rPr lang="en-US" altLang="ko-KR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2020</a:t>
            </a: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년 </a:t>
            </a:r>
            <a:r>
              <a:rPr lang="en-US" altLang="ko-KR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3</a:t>
            </a: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월 </a:t>
            </a:r>
            <a:r>
              <a:rPr lang="en-US" altLang="ko-KR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4</a:t>
            </a: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일 수요일</a:t>
            </a:r>
            <a:endParaRPr lang="en-US" altLang="ko-KR" sz="700" b="1" noProof="1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433" name="그래픽 1432" descr="수신기">
            <a:extLst>
              <a:ext uri="{FF2B5EF4-FFF2-40B4-BE49-F238E27FC236}">
                <a16:creationId xmlns:a16="http://schemas.microsoft.com/office/drawing/2014/main" id="{01B4B6FE-27A8-4C9E-B7E6-D7D491670170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6155104" y="5938532"/>
            <a:ext cx="192877" cy="192876"/>
          </a:xfrm>
          <a:prstGeom prst="rect">
            <a:avLst/>
          </a:prstGeom>
        </p:spPr>
      </p:pic>
      <p:grpSp>
        <p:nvGrpSpPr>
          <p:cNvPr id="1434" name="그룹 1433">
            <a:extLst>
              <a:ext uri="{FF2B5EF4-FFF2-40B4-BE49-F238E27FC236}">
                <a16:creationId xmlns:a16="http://schemas.microsoft.com/office/drawing/2014/main" id="{2720D11E-62AB-4E6C-86A2-3DE23E3786F0}"/>
              </a:ext>
            </a:extLst>
          </p:cNvPr>
          <p:cNvGrpSpPr/>
          <p:nvPr/>
        </p:nvGrpSpPr>
        <p:grpSpPr>
          <a:xfrm>
            <a:off x="6242300" y="5949811"/>
            <a:ext cx="122367" cy="77498"/>
            <a:chOff x="4286250" y="4743450"/>
            <a:chExt cx="190500" cy="120650"/>
          </a:xfrm>
        </p:grpSpPr>
        <p:cxnSp>
          <p:nvCxnSpPr>
            <p:cNvPr id="1435" name="직선 화살표 연결선 1434">
              <a:extLst>
                <a:ext uri="{FF2B5EF4-FFF2-40B4-BE49-F238E27FC236}">
                  <a16:creationId xmlns:a16="http://schemas.microsoft.com/office/drawing/2014/main" id="{C5B7F485-5847-42FA-B2D6-4B3E9E8E099C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4286250" y="4743450"/>
              <a:ext cx="120650" cy="120650"/>
            </a:xfrm>
            <a:prstGeom prst="straightConnector1">
              <a:avLst/>
            </a:prstGeom>
            <a:ln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직선 화살표 연결선 1435">
              <a:extLst>
                <a:ext uri="{FF2B5EF4-FFF2-40B4-BE49-F238E27FC236}">
                  <a16:creationId xmlns:a16="http://schemas.microsoft.com/office/drawing/2014/main" id="{609E9755-A125-463B-8CB1-14817978ABB9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4386750" y="4761450"/>
              <a:ext cx="108000" cy="72000"/>
            </a:xfrm>
            <a:prstGeom prst="straightConnector1">
              <a:avLst/>
            </a:prstGeom>
            <a:ln>
              <a:solidFill>
                <a:srgbClr val="C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2" name="직사각형 1441">
            <a:extLst>
              <a:ext uri="{FF2B5EF4-FFF2-40B4-BE49-F238E27FC236}">
                <a16:creationId xmlns:a16="http://schemas.microsoft.com/office/drawing/2014/main" id="{7E6FBCEC-AB7E-4981-A86D-D7CCF57E9691}"/>
              </a:ext>
            </a:extLst>
          </p:cNvPr>
          <p:cNvSpPr/>
          <p:nvPr/>
        </p:nvSpPr>
        <p:spPr>
          <a:xfrm>
            <a:off x="8322015" y="5998103"/>
            <a:ext cx="56618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00:00:00</a:t>
            </a:r>
          </a:p>
        </p:txBody>
      </p:sp>
      <p:sp>
        <p:nvSpPr>
          <p:cNvPr id="1443" name="직사각형 1442">
            <a:extLst>
              <a:ext uri="{FF2B5EF4-FFF2-40B4-BE49-F238E27FC236}">
                <a16:creationId xmlns:a16="http://schemas.microsoft.com/office/drawing/2014/main" id="{7A436E6E-BE83-4E8F-9D57-7103412B7949}"/>
              </a:ext>
            </a:extLst>
          </p:cNvPr>
          <p:cNvSpPr/>
          <p:nvPr/>
        </p:nvSpPr>
        <p:spPr>
          <a:xfrm>
            <a:off x="8196981" y="5864087"/>
            <a:ext cx="69121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09:00</a:t>
            </a:r>
          </a:p>
        </p:txBody>
      </p:sp>
      <p:sp>
        <p:nvSpPr>
          <p:cNvPr id="1475" name="직사각형 1474">
            <a:extLst>
              <a:ext uri="{FF2B5EF4-FFF2-40B4-BE49-F238E27FC236}">
                <a16:creationId xmlns:a16="http://schemas.microsoft.com/office/drawing/2014/main" id="{8AEB7F41-EF57-4C64-B246-A0AD46726B68}"/>
              </a:ext>
            </a:extLst>
          </p:cNvPr>
          <p:cNvSpPr/>
          <p:nvPr/>
        </p:nvSpPr>
        <p:spPr>
          <a:xfrm>
            <a:off x="6067266" y="3936894"/>
            <a:ext cx="942857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/>
            <a:r>
              <a:rPr lang="ko-KR" altLang="en-US" sz="900" b="1" dirty="0">
                <a:latin typeface="Segoe UI" panose="020B0502040204020203" pitchFamily="34" charset="0"/>
                <a:cs typeface="Segoe UI" panose="020B0502040204020203" pitchFamily="34" charset="0"/>
              </a:rPr>
              <a:t>통화내역 </a:t>
            </a:r>
            <a:r>
              <a:rPr lang="en-US" altLang="ko-KR" sz="9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n</a:t>
            </a:r>
            <a:r>
              <a:rPr lang="ko-KR" altLang="en-US" sz="900" b="1" dirty="0">
                <a:latin typeface="Segoe UI" panose="020B0502040204020203" pitchFamily="34" charset="0"/>
                <a:cs typeface="Segoe UI" panose="020B0502040204020203" pitchFamily="34" charset="0"/>
              </a:rPr>
              <a:t>건</a:t>
            </a:r>
            <a:endParaRPr lang="en-US" altLang="ko-KR" sz="1050" b="1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477" name="Trash">
            <a:extLst>
              <a:ext uri="{FF2B5EF4-FFF2-40B4-BE49-F238E27FC236}">
                <a16:creationId xmlns:a16="http://schemas.microsoft.com/office/drawing/2014/main" id="{3708796E-47D8-4F3B-9E70-163ABC77084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37948" y="3957353"/>
            <a:ext cx="137752" cy="164980"/>
          </a:xfrm>
          <a:custGeom>
            <a:avLst/>
            <a:gdLst>
              <a:gd name="T0" fmla="*/ 488 w 1194"/>
              <a:gd name="T1" fmla="*/ 0 h 1414"/>
              <a:gd name="T2" fmla="*/ 366 w 1194"/>
              <a:gd name="T3" fmla="*/ 42 h 1414"/>
              <a:gd name="T4" fmla="*/ 324 w 1194"/>
              <a:gd name="T5" fmla="*/ 166 h 1414"/>
              <a:gd name="T6" fmla="*/ 108 w 1194"/>
              <a:gd name="T7" fmla="*/ 166 h 1414"/>
              <a:gd name="T8" fmla="*/ 54 w 1194"/>
              <a:gd name="T9" fmla="*/ 220 h 1414"/>
              <a:gd name="T10" fmla="*/ 0 w 1194"/>
              <a:gd name="T11" fmla="*/ 220 h 1414"/>
              <a:gd name="T12" fmla="*/ 0 w 1194"/>
              <a:gd name="T13" fmla="*/ 329 h 1414"/>
              <a:gd name="T14" fmla="*/ 1194 w 1194"/>
              <a:gd name="T15" fmla="*/ 329 h 1414"/>
              <a:gd name="T16" fmla="*/ 1194 w 1194"/>
              <a:gd name="T17" fmla="*/ 220 h 1414"/>
              <a:gd name="T18" fmla="*/ 1139 w 1194"/>
              <a:gd name="T19" fmla="*/ 220 h 1414"/>
              <a:gd name="T20" fmla="*/ 1085 w 1194"/>
              <a:gd name="T21" fmla="*/ 166 h 1414"/>
              <a:gd name="T22" fmla="*/ 871 w 1194"/>
              <a:gd name="T23" fmla="*/ 166 h 1414"/>
              <a:gd name="T24" fmla="*/ 827 w 1194"/>
              <a:gd name="T25" fmla="*/ 42 h 1414"/>
              <a:gd name="T26" fmla="*/ 705 w 1194"/>
              <a:gd name="T27" fmla="*/ 0 h 1414"/>
              <a:gd name="T28" fmla="*/ 488 w 1194"/>
              <a:gd name="T29" fmla="*/ 0 h 1414"/>
              <a:gd name="T30" fmla="*/ 488 w 1194"/>
              <a:gd name="T31" fmla="*/ 113 h 1414"/>
              <a:gd name="T32" fmla="*/ 705 w 1194"/>
              <a:gd name="T33" fmla="*/ 113 h 1414"/>
              <a:gd name="T34" fmla="*/ 749 w 1194"/>
              <a:gd name="T35" fmla="*/ 122 h 1414"/>
              <a:gd name="T36" fmla="*/ 758 w 1194"/>
              <a:gd name="T37" fmla="*/ 166 h 1414"/>
              <a:gd name="T38" fmla="*/ 437 w 1194"/>
              <a:gd name="T39" fmla="*/ 166 h 1414"/>
              <a:gd name="T40" fmla="*/ 446 w 1194"/>
              <a:gd name="T41" fmla="*/ 122 h 1414"/>
              <a:gd name="T42" fmla="*/ 488 w 1194"/>
              <a:gd name="T43" fmla="*/ 113 h 1414"/>
              <a:gd name="T44" fmla="*/ 108 w 1194"/>
              <a:gd name="T45" fmla="*/ 383 h 1414"/>
              <a:gd name="T46" fmla="*/ 108 w 1194"/>
              <a:gd name="T47" fmla="*/ 1251 h 1414"/>
              <a:gd name="T48" fmla="*/ 271 w 1194"/>
              <a:gd name="T49" fmla="*/ 1414 h 1414"/>
              <a:gd name="T50" fmla="*/ 922 w 1194"/>
              <a:gd name="T51" fmla="*/ 1414 h 1414"/>
              <a:gd name="T52" fmla="*/ 1085 w 1194"/>
              <a:gd name="T53" fmla="*/ 1251 h 1414"/>
              <a:gd name="T54" fmla="*/ 1085 w 1194"/>
              <a:gd name="T55" fmla="*/ 383 h 1414"/>
              <a:gd name="T56" fmla="*/ 108 w 1194"/>
              <a:gd name="T57" fmla="*/ 383 h 1414"/>
              <a:gd name="T58" fmla="*/ 325 w 1194"/>
              <a:gd name="T59" fmla="*/ 546 h 1414"/>
              <a:gd name="T60" fmla="*/ 434 w 1194"/>
              <a:gd name="T61" fmla="*/ 546 h 1414"/>
              <a:gd name="T62" fmla="*/ 434 w 1194"/>
              <a:gd name="T63" fmla="*/ 1197 h 1414"/>
              <a:gd name="T64" fmla="*/ 325 w 1194"/>
              <a:gd name="T65" fmla="*/ 1197 h 1414"/>
              <a:gd name="T66" fmla="*/ 325 w 1194"/>
              <a:gd name="T67" fmla="*/ 546 h 1414"/>
              <a:gd name="T68" fmla="*/ 542 w 1194"/>
              <a:gd name="T69" fmla="*/ 546 h 1414"/>
              <a:gd name="T70" fmla="*/ 651 w 1194"/>
              <a:gd name="T71" fmla="*/ 546 h 1414"/>
              <a:gd name="T72" fmla="*/ 651 w 1194"/>
              <a:gd name="T73" fmla="*/ 1197 h 1414"/>
              <a:gd name="T74" fmla="*/ 542 w 1194"/>
              <a:gd name="T75" fmla="*/ 1197 h 1414"/>
              <a:gd name="T76" fmla="*/ 542 w 1194"/>
              <a:gd name="T77" fmla="*/ 546 h 1414"/>
              <a:gd name="T78" fmla="*/ 759 w 1194"/>
              <a:gd name="T79" fmla="*/ 546 h 1414"/>
              <a:gd name="T80" fmla="*/ 868 w 1194"/>
              <a:gd name="T81" fmla="*/ 546 h 1414"/>
              <a:gd name="T82" fmla="*/ 868 w 1194"/>
              <a:gd name="T83" fmla="*/ 1197 h 1414"/>
              <a:gd name="T84" fmla="*/ 759 w 1194"/>
              <a:gd name="T85" fmla="*/ 1197 h 1414"/>
              <a:gd name="T86" fmla="*/ 759 w 1194"/>
              <a:gd name="T87" fmla="*/ 546 h 14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94" h="1414">
                <a:moveTo>
                  <a:pt x="488" y="0"/>
                </a:moveTo>
                <a:cubicBezTo>
                  <a:pt x="443" y="0"/>
                  <a:pt x="398" y="10"/>
                  <a:pt x="366" y="42"/>
                </a:cubicBezTo>
                <a:cubicBezTo>
                  <a:pt x="334" y="74"/>
                  <a:pt x="324" y="119"/>
                  <a:pt x="324" y="166"/>
                </a:cubicBezTo>
                <a:lnTo>
                  <a:pt x="108" y="166"/>
                </a:lnTo>
                <a:cubicBezTo>
                  <a:pt x="78" y="166"/>
                  <a:pt x="54" y="190"/>
                  <a:pt x="54" y="220"/>
                </a:cubicBezTo>
                <a:lnTo>
                  <a:pt x="0" y="220"/>
                </a:lnTo>
                <a:lnTo>
                  <a:pt x="0" y="329"/>
                </a:lnTo>
                <a:lnTo>
                  <a:pt x="1194" y="329"/>
                </a:lnTo>
                <a:lnTo>
                  <a:pt x="1194" y="220"/>
                </a:lnTo>
                <a:lnTo>
                  <a:pt x="1139" y="220"/>
                </a:lnTo>
                <a:cubicBezTo>
                  <a:pt x="1139" y="190"/>
                  <a:pt x="1115" y="166"/>
                  <a:pt x="1085" y="166"/>
                </a:cubicBezTo>
                <a:lnTo>
                  <a:pt x="871" y="166"/>
                </a:lnTo>
                <a:cubicBezTo>
                  <a:pt x="871" y="119"/>
                  <a:pt x="859" y="74"/>
                  <a:pt x="827" y="42"/>
                </a:cubicBezTo>
                <a:cubicBezTo>
                  <a:pt x="795" y="10"/>
                  <a:pt x="750" y="0"/>
                  <a:pt x="705" y="0"/>
                </a:cubicBezTo>
                <a:lnTo>
                  <a:pt x="488" y="0"/>
                </a:lnTo>
                <a:close/>
                <a:moveTo>
                  <a:pt x="488" y="113"/>
                </a:moveTo>
                <a:lnTo>
                  <a:pt x="705" y="113"/>
                </a:lnTo>
                <a:cubicBezTo>
                  <a:pt x="735" y="113"/>
                  <a:pt x="746" y="119"/>
                  <a:pt x="749" y="122"/>
                </a:cubicBezTo>
                <a:cubicBezTo>
                  <a:pt x="753" y="125"/>
                  <a:pt x="758" y="136"/>
                  <a:pt x="758" y="166"/>
                </a:cubicBezTo>
                <a:lnTo>
                  <a:pt x="437" y="166"/>
                </a:lnTo>
                <a:cubicBezTo>
                  <a:pt x="437" y="136"/>
                  <a:pt x="442" y="125"/>
                  <a:pt x="446" y="122"/>
                </a:cubicBezTo>
                <a:cubicBezTo>
                  <a:pt x="449" y="119"/>
                  <a:pt x="458" y="113"/>
                  <a:pt x="488" y="113"/>
                </a:cubicBezTo>
                <a:close/>
                <a:moveTo>
                  <a:pt x="108" y="383"/>
                </a:moveTo>
                <a:lnTo>
                  <a:pt x="108" y="1251"/>
                </a:lnTo>
                <a:cubicBezTo>
                  <a:pt x="108" y="1341"/>
                  <a:pt x="181" y="1414"/>
                  <a:pt x="271" y="1414"/>
                </a:cubicBezTo>
                <a:lnTo>
                  <a:pt x="922" y="1414"/>
                </a:lnTo>
                <a:cubicBezTo>
                  <a:pt x="1012" y="1414"/>
                  <a:pt x="1085" y="1341"/>
                  <a:pt x="1085" y="1251"/>
                </a:cubicBezTo>
                <a:lnTo>
                  <a:pt x="1085" y="383"/>
                </a:lnTo>
                <a:lnTo>
                  <a:pt x="108" y="383"/>
                </a:lnTo>
                <a:close/>
                <a:moveTo>
                  <a:pt x="325" y="546"/>
                </a:moveTo>
                <a:lnTo>
                  <a:pt x="434" y="546"/>
                </a:lnTo>
                <a:lnTo>
                  <a:pt x="434" y="1197"/>
                </a:lnTo>
                <a:lnTo>
                  <a:pt x="325" y="1197"/>
                </a:lnTo>
                <a:lnTo>
                  <a:pt x="325" y="546"/>
                </a:lnTo>
                <a:close/>
                <a:moveTo>
                  <a:pt x="542" y="546"/>
                </a:moveTo>
                <a:lnTo>
                  <a:pt x="651" y="546"/>
                </a:lnTo>
                <a:lnTo>
                  <a:pt x="651" y="1197"/>
                </a:lnTo>
                <a:lnTo>
                  <a:pt x="542" y="1197"/>
                </a:lnTo>
                <a:lnTo>
                  <a:pt x="542" y="546"/>
                </a:lnTo>
                <a:close/>
                <a:moveTo>
                  <a:pt x="759" y="546"/>
                </a:moveTo>
                <a:lnTo>
                  <a:pt x="868" y="546"/>
                </a:lnTo>
                <a:lnTo>
                  <a:pt x="868" y="1197"/>
                </a:lnTo>
                <a:lnTo>
                  <a:pt x="759" y="1197"/>
                </a:lnTo>
                <a:lnTo>
                  <a:pt x="759" y="546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1484" name="그래픽 1483" descr="수신기">
            <a:extLst>
              <a:ext uri="{FF2B5EF4-FFF2-40B4-BE49-F238E27FC236}">
                <a16:creationId xmlns:a16="http://schemas.microsoft.com/office/drawing/2014/main" id="{0B77D866-5B80-49A1-AE5E-B6D5359A0A7A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6155104" y="6287782"/>
            <a:ext cx="192877" cy="192876"/>
          </a:xfrm>
          <a:prstGeom prst="rect">
            <a:avLst/>
          </a:prstGeom>
        </p:spPr>
      </p:pic>
      <p:grpSp>
        <p:nvGrpSpPr>
          <p:cNvPr id="1485" name="그룹 1484">
            <a:extLst>
              <a:ext uri="{FF2B5EF4-FFF2-40B4-BE49-F238E27FC236}">
                <a16:creationId xmlns:a16="http://schemas.microsoft.com/office/drawing/2014/main" id="{ABDF7892-8688-4E6E-823F-D9BD06330559}"/>
              </a:ext>
            </a:extLst>
          </p:cNvPr>
          <p:cNvGrpSpPr/>
          <p:nvPr/>
        </p:nvGrpSpPr>
        <p:grpSpPr>
          <a:xfrm>
            <a:off x="6242300" y="6299061"/>
            <a:ext cx="122367" cy="77498"/>
            <a:chOff x="4286250" y="4743450"/>
            <a:chExt cx="190500" cy="120650"/>
          </a:xfrm>
        </p:grpSpPr>
        <p:cxnSp>
          <p:nvCxnSpPr>
            <p:cNvPr id="1486" name="직선 화살표 연결선 1485">
              <a:extLst>
                <a:ext uri="{FF2B5EF4-FFF2-40B4-BE49-F238E27FC236}">
                  <a16:creationId xmlns:a16="http://schemas.microsoft.com/office/drawing/2014/main" id="{911598AE-0296-433F-B914-B0F3B0205928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4286250" y="4743450"/>
              <a:ext cx="120650" cy="120650"/>
            </a:xfrm>
            <a:prstGeom prst="straightConnector1">
              <a:avLst/>
            </a:prstGeom>
            <a:ln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7" name="직선 화살표 연결선 1486">
              <a:extLst>
                <a:ext uri="{FF2B5EF4-FFF2-40B4-BE49-F238E27FC236}">
                  <a16:creationId xmlns:a16="http://schemas.microsoft.com/office/drawing/2014/main" id="{ED7BEE92-DD01-4EDF-8910-13B0994F809E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4386750" y="4761450"/>
              <a:ext cx="108000" cy="72000"/>
            </a:xfrm>
            <a:prstGeom prst="straightConnector1">
              <a:avLst/>
            </a:prstGeom>
            <a:ln>
              <a:solidFill>
                <a:srgbClr val="C0000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88" name="직사각형 1487">
            <a:extLst>
              <a:ext uri="{FF2B5EF4-FFF2-40B4-BE49-F238E27FC236}">
                <a16:creationId xmlns:a16="http://schemas.microsoft.com/office/drawing/2014/main" id="{E4CCABC6-F9A3-472C-AC50-10A290EBB7EC}"/>
              </a:ext>
            </a:extLst>
          </p:cNvPr>
          <p:cNvSpPr/>
          <p:nvPr/>
        </p:nvSpPr>
        <p:spPr>
          <a:xfrm>
            <a:off x="8322015" y="6347353"/>
            <a:ext cx="56618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00:00:00</a:t>
            </a:r>
          </a:p>
        </p:txBody>
      </p:sp>
      <p:sp>
        <p:nvSpPr>
          <p:cNvPr id="1489" name="직사각형 1488">
            <a:extLst>
              <a:ext uri="{FF2B5EF4-FFF2-40B4-BE49-F238E27FC236}">
                <a16:creationId xmlns:a16="http://schemas.microsoft.com/office/drawing/2014/main" id="{A79DCF10-B7D4-4B40-BBD2-E80D0184990D}"/>
              </a:ext>
            </a:extLst>
          </p:cNvPr>
          <p:cNvSpPr/>
          <p:nvPr/>
        </p:nvSpPr>
        <p:spPr>
          <a:xfrm>
            <a:off x="8196981" y="6213337"/>
            <a:ext cx="69121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09:00</a:t>
            </a:r>
          </a:p>
        </p:txBody>
      </p:sp>
      <p:sp>
        <p:nvSpPr>
          <p:cNvPr id="33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18C55FE8-3610-4A97-A388-ED81073AB7A3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52229" y="796431"/>
            <a:ext cx="2870371" cy="581581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7" name="사각형: 둥근 모서리 336">
            <a:extLst>
              <a:ext uri="{FF2B5EF4-FFF2-40B4-BE49-F238E27FC236}">
                <a16:creationId xmlns:a16="http://schemas.microsoft.com/office/drawing/2014/main" id="{30ABCFA0-E1DD-4D53-9620-EECCC94E4C53}"/>
              </a:ext>
            </a:extLst>
          </p:cNvPr>
          <p:cNvSpPr/>
          <p:nvPr/>
        </p:nvSpPr>
        <p:spPr>
          <a:xfrm>
            <a:off x="152228" y="88424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전화</a:t>
            </a:r>
            <a:endParaRPr kumimoji="1" lang="ko-KR" altLang="en-US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38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8FABC25-2AC0-487F-B0BC-003D6BBE3E12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195269" y="1179406"/>
            <a:ext cx="2784290" cy="2067909"/>
          </a:xfrm>
          <a:prstGeom prst="roundRect">
            <a:avLst>
              <a:gd name="adj" fmla="val 4173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AF05625-44BB-441F-9235-278FB75BFAD5}"/>
              </a:ext>
            </a:extLst>
          </p:cNvPr>
          <p:cNvGrpSpPr/>
          <p:nvPr/>
        </p:nvGrpSpPr>
        <p:grpSpPr>
          <a:xfrm>
            <a:off x="695126" y="1744580"/>
            <a:ext cx="1784576" cy="307777"/>
            <a:chOff x="5341185" y="1604125"/>
            <a:chExt cx="1784576" cy="307777"/>
          </a:xfrm>
        </p:grpSpPr>
        <p:sp>
          <p:nvSpPr>
            <p:cNvPr id="389" name="직사각형 388">
              <a:extLst>
                <a:ext uri="{FF2B5EF4-FFF2-40B4-BE49-F238E27FC236}">
                  <a16:creationId xmlns:a16="http://schemas.microsoft.com/office/drawing/2014/main" id="{03FB70EA-A904-4A3E-8728-FC2236299A36}"/>
                </a:ext>
              </a:extLst>
            </p:cNvPr>
            <p:cNvSpPr/>
            <p:nvPr/>
          </p:nvSpPr>
          <p:spPr>
            <a:xfrm>
              <a:off x="5341185" y="1604125"/>
              <a:ext cx="1258662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02-1234-567</a:t>
              </a:r>
            </a:p>
          </p:txBody>
        </p:sp>
        <p:sp>
          <p:nvSpPr>
            <p:cNvPr id="392" name="Backspace Icon">
              <a:extLst>
                <a:ext uri="{FF2B5EF4-FFF2-40B4-BE49-F238E27FC236}">
                  <a16:creationId xmlns:a16="http://schemas.microsoft.com/office/drawing/2014/main" id="{5B7797EF-E851-49E9-92FC-772743CCA2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07706" y="1686013"/>
              <a:ext cx="216000" cy="144000"/>
            </a:xfrm>
            <a:custGeom>
              <a:avLst/>
              <a:gdLst>
                <a:gd name="T0" fmla="*/ 167 w 208"/>
                <a:gd name="T1" fmla="*/ 103 h 150"/>
                <a:gd name="T2" fmla="*/ 157 w 208"/>
                <a:gd name="T3" fmla="*/ 113 h 150"/>
                <a:gd name="T4" fmla="*/ 129 w 208"/>
                <a:gd name="T5" fmla="*/ 85 h 150"/>
                <a:gd name="T6" fmla="*/ 100 w 208"/>
                <a:gd name="T7" fmla="*/ 113 h 150"/>
                <a:gd name="T8" fmla="*/ 90 w 208"/>
                <a:gd name="T9" fmla="*/ 103 h 150"/>
                <a:gd name="T10" fmla="*/ 119 w 208"/>
                <a:gd name="T11" fmla="*/ 75 h 150"/>
                <a:gd name="T12" fmla="*/ 90 w 208"/>
                <a:gd name="T13" fmla="*/ 47 h 150"/>
                <a:gd name="T14" fmla="*/ 100 w 208"/>
                <a:gd name="T15" fmla="*/ 37 h 150"/>
                <a:gd name="T16" fmla="*/ 129 w 208"/>
                <a:gd name="T17" fmla="*/ 65 h 150"/>
                <a:gd name="T18" fmla="*/ 157 w 208"/>
                <a:gd name="T19" fmla="*/ 37 h 150"/>
                <a:gd name="T20" fmla="*/ 167 w 208"/>
                <a:gd name="T21" fmla="*/ 47 h 150"/>
                <a:gd name="T22" fmla="*/ 139 w 208"/>
                <a:gd name="T23" fmla="*/ 75 h 150"/>
                <a:gd name="T24" fmla="*/ 167 w 208"/>
                <a:gd name="T25" fmla="*/ 103 h 150"/>
                <a:gd name="T26" fmla="*/ 175 w 208"/>
                <a:gd name="T27" fmla="*/ 0 h 150"/>
                <a:gd name="T28" fmla="*/ 86 w 208"/>
                <a:gd name="T29" fmla="*/ 0 h 150"/>
                <a:gd name="T30" fmla="*/ 63 w 208"/>
                <a:gd name="T31" fmla="*/ 10 h 150"/>
                <a:gd name="T32" fmla="*/ 4 w 208"/>
                <a:gd name="T33" fmla="*/ 68 h 150"/>
                <a:gd name="T34" fmla="*/ 4 w 208"/>
                <a:gd name="T35" fmla="*/ 82 h 150"/>
                <a:gd name="T36" fmla="*/ 63 w 208"/>
                <a:gd name="T37" fmla="*/ 141 h 150"/>
                <a:gd name="T38" fmla="*/ 86 w 208"/>
                <a:gd name="T39" fmla="*/ 150 h 150"/>
                <a:gd name="T40" fmla="*/ 175 w 208"/>
                <a:gd name="T41" fmla="*/ 150 h 150"/>
                <a:gd name="T42" fmla="*/ 208 w 208"/>
                <a:gd name="T43" fmla="*/ 117 h 150"/>
                <a:gd name="T44" fmla="*/ 208 w 208"/>
                <a:gd name="T45" fmla="*/ 33 h 150"/>
                <a:gd name="T46" fmla="*/ 175 w 208"/>
                <a:gd name="T47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8" h="150">
                  <a:moveTo>
                    <a:pt x="167" y="103"/>
                  </a:moveTo>
                  <a:lnTo>
                    <a:pt x="157" y="113"/>
                  </a:lnTo>
                  <a:lnTo>
                    <a:pt x="129" y="85"/>
                  </a:lnTo>
                  <a:lnTo>
                    <a:pt x="100" y="113"/>
                  </a:lnTo>
                  <a:lnTo>
                    <a:pt x="90" y="103"/>
                  </a:lnTo>
                  <a:lnTo>
                    <a:pt x="119" y="75"/>
                  </a:lnTo>
                  <a:lnTo>
                    <a:pt x="90" y="47"/>
                  </a:lnTo>
                  <a:lnTo>
                    <a:pt x="100" y="37"/>
                  </a:lnTo>
                  <a:lnTo>
                    <a:pt x="129" y="65"/>
                  </a:lnTo>
                  <a:lnTo>
                    <a:pt x="157" y="37"/>
                  </a:lnTo>
                  <a:lnTo>
                    <a:pt x="167" y="47"/>
                  </a:lnTo>
                  <a:lnTo>
                    <a:pt x="139" y="75"/>
                  </a:lnTo>
                  <a:lnTo>
                    <a:pt x="167" y="103"/>
                  </a:lnTo>
                  <a:close/>
                  <a:moveTo>
                    <a:pt x="175" y="0"/>
                  </a:moveTo>
                  <a:lnTo>
                    <a:pt x="86" y="0"/>
                  </a:lnTo>
                  <a:cubicBezTo>
                    <a:pt x="77" y="0"/>
                    <a:pt x="69" y="4"/>
                    <a:pt x="63" y="10"/>
                  </a:cubicBezTo>
                  <a:lnTo>
                    <a:pt x="4" y="68"/>
                  </a:lnTo>
                  <a:cubicBezTo>
                    <a:pt x="0" y="72"/>
                    <a:pt x="0" y="78"/>
                    <a:pt x="4" y="82"/>
                  </a:cubicBezTo>
                  <a:lnTo>
                    <a:pt x="63" y="141"/>
                  </a:lnTo>
                  <a:cubicBezTo>
                    <a:pt x="69" y="147"/>
                    <a:pt x="77" y="150"/>
                    <a:pt x="86" y="150"/>
                  </a:cubicBezTo>
                  <a:lnTo>
                    <a:pt x="175" y="150"/>
                  </a:lnTo>
                  <a:cubicBezTo>
                    <a:pt x="194" y="150"/>
                    <a:pt x="208" y="135"/>
                    <a:pt x="208" y="117"/>
                  </a:cubicBezTo>
                  <a:lnTo>
                    <a:pt x="208" y="33"/>
                  </a:lnTo>
                  <a:cubicBezTo>
                    <a:pt x="208" y="15"/>
                    <a:pt x="194" y="0"/>
                    <a:pt x="175" y="0"/>
                  </a:cubicBezTo>
                </a:path>
              </a:pathLst>
            </a:cu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94" name="Delete">
              <a:extLst>
                <a:ext uri="{FF2B5EF4-FFF2-40B4-BE49-F238E27FC236}">
                  <a16:creationId xmlns:a16="http://schemas.microsoft.com/office/drawing/2014/main" id="{CB39DEF9-65E4-4F29-894C-2ECFD437D086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7030595" y="1710430"/>
              <a:ext cx="95166" cy="95166"/>
            </a:xfrm>
            <a:custGeom>
              <a:avLst/>
              <a:gdLst>
                <a:gd name="T0" fmla="*/ 3 w 77"/>
                <a:gd name="T1" fmla="*/ 0 h 77"/>
                <a:gd name="T2" fmla="*/ 0 w 77"/>
                <a:gd name="T3" fmla="*/ 3 h 77"/>
                <a:gd name="T4" fmla="*/ 36 w 77"/>
                <a:gd name="T5" fmla="*/ 38 h 77"/>
                <a:gd name="T6" fmla="*/ 0 w 77"/>
                <a:gd name="T7" fmla="*/ 74 h 77"/>
                <a:gd name="T8" fmla="*/ 3 w 77"/>
                <a:gd name="T9" fmla="*/ 77 h 77"/>
                <a:gd name="T10" fmla="*/ 39 w 77"/>
                <a:gd name="T11" fmla="*/ 41 h 77"/>
                <a:gd name="T12" fmla="*/ 74 w 77"/>
                <a:gd name="T13" fmla="*/ 77 h 77"/>
                <a:gd name="T14" fmla="*/ 77 w 77"/>
                <a:gd name="T15" fmla="*/ 74 h 77"/>
                <a:gd name="T16" fmla="*/ 42 w 77"/>
                <a:gd name="T17" fmla="*/ 38 h 77"/>
                <a:gd name="T18" fmla="*/ 77 w 77"/>
                <a:gd name="T19" fmla="*/ 3 h 77"/>
                <a:gd name="T20" fmla="*/ 74 w 77"/>
                <a:gd name="T21" fmla="*/ 0 h 77"/>
                <a:gd name="T22" fmla="*/ 39 w 77"/>
                <a:gd name="T23" fmla="*/ 35 h 77"/>
                <a:gd name="T24" fmla="*/ 3 w 77"/>
                <a:gd name="T2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7">
                  <a:moveTo>
                    <a:pt x="3" y="0"/>
                  </a:moveTo>
                  <a:lnTo>
                    <a:pt x="0" y="3"/>
                  </a:lnTo>
                  <a:lnTo>
                    <a:pt x="36" y="38"/>
                  </a:lnTo>
                  <a:lnTo>
                    <a:pt x="0" y="74"/>
                  </a:lnTo>
                  <a:lnTo>
                    <a:pt x="3" y="77"/>
                  </a:lnTo>
                  <a:lnTo>
                    <a:pt x="39" y="41"/>
                  </a:lnTo>
                  <a:lnTo>
                    <a:pt x="74" y="77"/>
                  </a:lnTo>
                  <a:lnTo>
                    <a:pt x="77" y="74"/>
                  </a:lnTo>
                  <a:lnTo>
                    <a:pt x="42" y="38"/>
                  </a:lnTo>
                  <a:lnTo>
                    <a:pt x="77" y="3"/>
                  </a:lnTo>
                  <a:lnTo>
                    <a:pt x="74" y="0"/>
                  </a:lnTo>
                  <a:lnTo>
                    <a:pt x="39" y="3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429" name="그룹 428">
            <a:extLst>
              <a:ext uri="{FF2B5EF4-FFF2-40B4-BE49-F238E27FC236}">
                <a16:creationId xmlns:a16="http://schemas.microsoft.com/office/drawing/2014/main" id="{88769F87-C67E-4CE5-9F3C-AD3524D6FC07}"/>
              </a:ext>
            </a:extLst>
          </p:cNvPr>
          <p:cNvGrpSpPr/>
          <p:nvPr/>
        </p:nvGrpSpPr>
        <p:grpSpPr>
          <a:xfrm>
            <a:off x="386439" y="3709379"/>
            <a:ext cx="2401950" cy="2151671"/>
            <a:chOff x="1093181" y="3281928"/>
            <a:chExt cx="2621214" cy="2295346"/>
          </a:xfrm>
          <a:solidFill>
            <a:schemeClr val="bg1">
              <a:lumMod val="95000"/>
            </a:schemeClr>
          </a:solidFill>
        </p:grpSpPr>
        <p:sp>
          <p:nvSpPr>
            <p:cNvPr id="430" name="1">
              <a:extLst>
                <a:ext uri="{FF2B5EF4-FFF2-40B4-BE49-F238E27FC236}">
                  <a16:creationId xmlns:a16="http://schemas.microsoft.com/office/drawing/2014/main" id="{3656C532-E54E-4387-911A-A720BFEE6156}"/>
                </a:ext>
              </a:extLst>
            </p:cNvPr>
            <p:cNvSpPr/>
            <p:nvPr/>
          </p:nvSpPr>
          <p:spPr>
            <a:xfrm flipH="1">
              <a:off x="1093188" y="3281934"/>
              <a:ext cx="823212" cy="541744"/>
            </a:xfrm>
            <a:prstGeom prst="flowChartDelay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1</a:t>
              </a:r>
              <a:b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6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</a:t>
              </a:r>
              <a:endParaRPr lang="en-US" sz="12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1" name="4">
              <a:extLst>
                <a:ext uri="{FF2B5EF4-FFF2-40B4-BE49-F238E27FC236}">
                  <a16:creationId xmlns:a16="http://schemas.microsoft.com/office/drawing/2014/main" id="{4DEEB75E-D860-4D7C-9C76-3C83B5482014}"/>
                </a:ext>
              </a:extLst>
            </p:cNvPr>
            <p:cNvSpPr/>
            <p:nvPr/>
          </p:nvSpPr>
          <p:spPr>
            <a:xfrm flipH="1">
              <a:off x="1093184" y="3867145"/>
              <a:ext cx="823212" cy="541744"/>
            </a:xfrm>
            <a:prstGeom prst="flowChartDelay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4</a:t>
              </a:r>
            </a:p>
          </p:txBody>
        </p:sp>
        <p:sp>
          <p:nvSpPr>
            <p:cNvPr id="432" name="7">
              <a:extLst>
                <a:ext uri="{FF2B5EF4-FFF2-40B4-BE49-F238E27FC236}">
                  <a16:creationId xmlns:a16="http://schemas.microsoft.com/office/drawing/2014/main" id="{8AE0ABDE-0527-4978-95F7-D483429331C6}"/>
                </a:ext>
              </a:extLst>
            </p:cNvPr>
            <p:cNvSpPr/>
            <p:nvPr/>
          </p:nvSpPr>
          <p:spPr>
            <a:xfrm flipH="1">
              <a:off x="1093181" y="4452356"/>
              <a:ext cx="823212" cy="541744"/>
            </a:xfrm>
            <a:prstGeom prst="flowChartDelay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7</a:t>
              </a:r>
            </a:p>
          </p:txBody>
        </p:sp>
        <p:sp>
          <p:nvSpPr>
            <p:cNvPr id="433" name="Special Characters">
              <a:extLst>
                <a:ext uri="{FF2B5EF4-FFF2-40B4-BE49-F238E27FC236}">
                  <a16:creationId xmlns:a16="http://schemas.microsoft.com/office/drawing/2014/main" id="{1324B232-56B5-4A60-93B3-4BBD2EC1DA21}"/>
                </a:ext>
              </a:extLst>
            </p:cNvPr>
            <p:cNvSpPr/>
            <p:nvPr/>
          </p:nvSpPr>
          <p:spPr>
            <a:xfrm flipH="1">
              <a:off x="1093181" y="5035530"/>
              <a:ext cx="823212" cy="541744"/>
            </a:xfrm>
            <a:prstGeom prst="flowChartDelay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✲</a:t>
              </a:r>
              <a:endParaRPr lang="en-US" sz="14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4" name="2">
              <a:extLst>
                <a:ext uri="{FF2B5EF4-FFF2-40B4-BE49-F238E27FC236}">
                  <a16:creationId xmlns:a16="http://schemas.microsoft.com/office/drawing/2014/main" id="{2AF1EED9-7F8B-4F5E-A866-1920A5EEECF3}"/>
                </a:ext>
              </a:extLst>
            </p:cNvPr>
            <p:cNvSpPr/>
            <p:nvPr/>
          </p:nvSpPr>
          <p:spPr>
            <a:xfrm>
              <a:off x="1993112" y="3281930"/>
              <a:ext cx="821359" cy="541744"/>
            </a:xfrm>
            <a:prstGeom prst="roundRect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endParaRPr lang="en-US" sz="12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35" name="5">
              <a:extLst>
                <a:ext uri="{FF2B5EF4-FFF2-40B4-BE49-F238E27FC236}">
                  <a16:creationId xmlns:a16="http://schemas.microsoft.com/office/drawing/2014/main" id="{EF5E683E-4DD2-4425-AEF8-7BE9FB43C702}"/>
                </a:ext>
              </a:extLst>
            </p:cNvPr>
            <p:cNvSpPr/>
            <p:nvPr/>
          </p:nvSpPr>
          <p:spPr>
            <a:xfrm>
              <a:off x="1993109" y="3867141"/>
              <a:ext cx="821359" cy="541744"/>
            </a:xfrm>
            <a:prstGeom prst="roundRect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</a:t>
              </a:r>
            </a:p>
          </p:txBody>
        </p:sp>
        <p:sp>
          <p:nvSpPr>
            <p:cNvPr id="436" name="8">
              <a:extLst>
                <a:ext uri="{FF2B5EF4-FFF2-40B4-BE49-F238E27FC236}">
                  <a16:creationId xmlns:a16="http://schemas.microsoft.com/office/drawing/2014/main" id="{8CBB000F-0BBB-43A9-9AD3-CF2874DBBF07}"/>
                </a:ext>
              </a:extLst>
            </p:cNvPr>
            <p:cNvSpPr/>
            <p:nvPr/>
          </p:nvSpPr>
          <p:spPr>
            <a:xfrm>
              <a:off x="1993106" y="4452352"/>
              <a:ext cx="821359" cy="541744"/>
            </a:xfrm>
            <a:prstGeom prst="roundRect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8</a:t>
              </a:r>
            </a:p>
          </p:txBody>
        </p:sp>
        <p:sp>
          <p:nvSpPr>
            <p:cNvPr id="437" name="0">
              <a:extLst>
                <a:ext uri="{FF2B5EF4-FFF2-40B4-BE49-F238E27FC236}">
                  <a16:creationId xmlns:a16="http://schemas.microsoft.com/office/drawing/2014/main" id="{951E04FE-50B8-4DE0-AD6E-1EF8EB4D46F2}"/>
                </a:ext>
              </a:extLst>
            </p:cNvPr>
            <p:cNvSpPr/>
            <p:nvPr/>
          </p:nvSpPr>
          <p:spPr>
            <a:xfrm>
              <a:off x="1993106" y="5035527"/>
              <a:ext cx="821359" cy="541744"/>
            </a:xfrm>
            <a:prstGeom prst="roundRect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0</a:t>
              </a:r>
            </a:p>
          </p:txBody>
        </p:sp>
        <p:sp>
          <p:nvSpPr>
            <p:cNvPr id="438" name="3">
              <a:extLst>
                <a:ext uri="{FF2B5EF4-FFF2-40B4-BE49-F238E27FC236}">
                  <a16:creationId xmlns:a16="http://schemas.microsoft.com/office/drawing/2014/main" id="{788A49B7-9C36-4FEE-BEB9-9041EABF8B4C}"/>
                </a:ext>
              </a:extLst>
            </p:cNvPr>
            <p:cNvSpPr/>
            <p:nvPr/>
          </p:nvSpPr>
          <p:spPr>
            <a:xfrm>
              <a:off x="2891183" y="3281928"/>
              <a:ext cx="823212" cy="541744"/>
            </a:xfrm>
            <a:prstGeom prst="flowChartDelay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3</a:t>
              </a:r>
            </a:p>
          </p:txBody>
        </p:sp>
        <p:sp>
          <p:nvSpPr>
            <p:cNvPr id="439" name="6">
              <a:extLst>
                <a:ext uri="{FF2B5EF4-FFF2-40B4-BE49-F238E27FC236}">
                  <a16:creationId xmlns:a16="http://schemas.microsoft.com/office/drawing/2014/main" id="{F8995A52-6B08-4731-8B78-524620C2BB85}"/>
                </a:ext>
              </a:extLst>
            </p:cNvPr>
            <p:cNvSpPr/>
            <p:nvPr/>
          </p:nvSpPr>
          <p:spPr>
            <a:xfrm>
              <a:off x="2891180" y="3867140"/>
              <a:ext cx="823212" cy="541744"/>
            </a:xfrm>
            <a:prstGeom prst="flowChartDelay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6</a:t>
              </a:r>
            </a:p>
          </p:txBody>
        </p:sp>
        <p:sp>
          <p:nvSpPr>
            <p:cNvPr id="440" name="9">
              <a:extLst>
                <a:ext uri="{FF2B5EF4-FFF2-40B4-BE49-F238E27FC236}">
                  <a16:creationId xmlns:a16="http://schemas.microsoft.com/office/drawing/2014/main" id="{7DC2544B-243C-4EDE-9E21-BD1B26596B4D}"/>
                </a:ext>
              </a:extLst>
            </p:cNvPr>
            <p:cNvSpPr/>
            <p:nvPr/>
          </p:nvSpPr>
          <p:spPr>
            <a:xfrm>
              <a:off x="2891177" y="4452351"/>
              <a:ext cx="823212" cy="541744"/>
            </a:xfrm>
            <a:prstGeom prst="flowChartDelay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9</a:t>
              </a:r>
            </a:p>
          </p:txBody>
        </p:sp>
        <p:sp>
          <p:nvSpPr>
            <p:cNvPr id="441" name="Backspace">
              <a:extLst>
                <a:ext uri="{FF2B5EF4-FFF2-40B4-BE49-F238E27FC236}">
                  <a16:creationId xmlns:a16="http://schemas.microsoft.com/office/drawing/2014/main" id="{18F22504-C5A0-432F-8981-2BC6BA49CE7F}"/>
                </a:ext>
              </a:extLst>
            </p:cNvPr>
            <p:cNvSpPr/>
            <p:nvPr/>
          </p:nvSpPr>
          <p:spPr>
            <a:xfrm>
              <a:off x="2891177" y="5035524"/>
              <a:ext cx="823212" cy="541744"/>
            </a:xfrm>
            <a:prstGeom prst="flowChartDelay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en-US" altLang="ko-KR" sz="1400" kern="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#</a:t>
              </a:r>
            </a:p>
          </p:txBody>
        </p:sp>
      </p:grpSp>
      <p:grpSp>
        <p:nvGrpSpPr>
          <p:cNvPr id="442" name="그룹 441">
            <a:extLst>
              <a:ext uri="{FF2B5EF4-FFF2-40B4-BE49-F238E27FC236}">
                <a16:creationId xmlns:a16="http://schemas.microsoft.com/office/drawing/2014/main" id="{EDC7698F-8F32-41EA-8803-1203E4DA587C}"/>
              </a:ext>
            </a:extLst>
          </p:cNvPr>
          <p:cNvGrpSpPr/>
          <p:nvPr/>
        </p:nvGrpSpPr>
        <p:grpSpPr>
          <a:xfrm>
            <a:off x="241841" y="6015950"/>
            <a:ext cx="2691146" cy="495937"/>
            <a:chOff x="1789120" y="6142950"/>
            <a:chExt cx="2691146" cy="495937"/>
          </a:xfrm>
        </p:grpSpPr>
        <p:grpSp>
          <p:nvGrpSpPr>
            <p:cNvPr id="443" name="그룹 442">
              <a:extLst>
                <a:ext uri="{FF2B5EF4-FFF2-40B4-BE49-F238E27FC236}">
                  <a16:creationId xmlns:a16="http://schemas.microsoft.com/office/drawing/2014/main" id="{AF2C3DF7-F573-4B9D-A412-1D927FC435A9}"/>
                </a:ext>
              </a:extLst>
            </p:cNvPr>
            <p:cNvGrpSpPr/>
            <p:nvPr/>
          </p:nvGrpSpPr>
          <p:grpSpPr>
            <a:xfrm>
              <a:off x="2886973" y="6142950"/>
              <a:ext cx="495441" cy="495937"/>
              <a:chOff x="3167870" y="5831204"/>
              <a:chExt cx="495441" cy="495937"/>
            </a:xfrm>
          </p:grpSpPr>
          <p:sp>
            <p:nvSpPr>
              <p:cNvPr id="452" name="0">
                <a:extLst>
                  <a:ext uri="{FF2B5EF4-FFF2-40B4-BE49-F238E27FC236}">
                    <a16:creationId xmlns:a16="http://schemas.microsoft.com/office/drawing/2014/main" id="{7D5EC8A1-84DE-4321-B159-96F6BE52CF8E}"/>
                  </a:ext>
                </a:extLst>
              </p:cNvPr>
              <p:cNvSpPr/>
              <p:nvPr/>
            </p:nvSpPr>
            <p:spPr>
              <a:xfrm>
                <a:off x="3167870" y="5831204"/>
                <a:ext cx="495441" cy="495937"/>
              </a:xfrm>
              <a:prstGeom prst="ellipse">
                <a:avLst/>
              </a:prstGeom>
              <a:solidFill>
                <a:srgbClr val="00B05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14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453" name="그래픽 452" descr="수신기">
                <a:extLst>
                  <a:ext uri="{FF2B5EF4-FFF2-40B4-BE49-F238E27FC236}">
                    <a16:creationId xmlns:a16="http://schemas.microsoft.com/office/drawing/2014/main" id="{C45757D3-CD05-4E65-AB51-7BB4419E80D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3"/>
                  </a:ext>
                </a:extLst>
              </a:blip>
              <a:stretch>
                <a:fillRect/>
              </a:stretch>
            </p:blipFill>
            <p:spPr>
              <a:xfrm>
                <a:off x="3263737" y="5927318"/>
                <a:ext cx="303707" cy="303708"/>
              </a:xfrm>
              <a:prstGeom prst="rect">
                <a:avLst/>
              </a:prstGeom>
            </p:spPr>
          </p:pic>
        </p:grpSp>
        <p:grpSp>
          <p:nvGrpSpPr>
            <p:cNvPr id="444" name="그룹 443">
              <a:extLst>
                <a:ext uri="{FF2B5EF4-FFF2-40B4-BE49-F238E27FC236}">
                  <a16:creationId xmlns:a16="http://schemas.microsoft.com/office/drawing/2014/main" id="{1283528A-22A1-46C2-B44F-C4119FF21BBB}"/>
                </a:ext>
              </a:extLst>
            </p:cNvPr>
            <p:cNvGrpSpPr/>
            <p:nvPr/>
          </p:nvGrpSpPr>
          <p:grpSpPr>
            <a:xfrm>
              <a:off x="1789120" y="6159536"/>
              <a:ext cx="462204" cy="462764"/>
              <a:chOff x="2949656" y="6159537"/>
              <a:chExt cx="462204" cy="462764"/>
            </a:xfrm>
          </p:grpSpPr>
          <p:sp>
            <p:nvSpPr>
              <p:cNvPr id="448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B2E59D78-0F22-4D80-9EBA-493C6B419479}"/>
                  </a:ext>
                </a:extLst>
              </p:cNvPr>
              <p:cNvSpPr/>
              <p:nvPr>
                <p:custDataLst>
                  <p:tags r:id="rId26"/>
                </p:custDataLst>
              </p:nvPr>
            </p:nvSpPr>
            <p:spPr>
              <a:xfrm>
                <a:off x="2949656" y="6159537"/>
                <a:ext cx="462204" cy="46276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449" name="그룹 448">
                <a:extLst>
                  <a:ext uri="{FF2B5EF4-FFF2-40B4-BE49-F238E27FC236}">
                    <a16:creationId xmlns:a16="http://schemas.microsoft.com/office/drawing/2014/main" id="{EB17FF51-BB52-4F54-B078-9BCAF3DF5AF1}"/>
                  </a:ext>
                </a:extLst>
              </p:cNvPr>
              <p:cNvGrpSpPr/>
              <p:nvPr/>
            </p:nvGrpSpPr>
            <p:grpSpPr>
              <a:xfrm>
                <a:off x="3065923" y="6276084"/>
                <a:ext cx="229670" cy="229670"/>
                <a:chOff x="4961585" y="4588714"/>
                <a:chExt cx="946223" cy="987278"/>
              </a:xfrm>
            </p:grpSpPr>
            <p:sp>
              <p:nvSpPr>
                <p:cNvPr id="450" name="Phone">
                  <a:extLst>
                    <a:ext uri="{FF2B5EF4-FFF2-40B4-BE49-F238E27FC236}">
                      <a16:creationId xmlns:a16="http://schemas.microsoft.com/office/drawing/2014/main" id="{66B5BC86-ED9A-4EB7-B0AA-66F124D0D17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194945" y="4830492"/>
                  <a:ext cx="479503" cy="503722"/>
                </a:xfrm>
                <a:custGeom>
                  <a:avLst/>
                  <a:gdLst>
                    <a:gd name="T0" fmla="*/ 1175 w 1361"/>
                    <a:gd name="T1" fmla="*/ 1009 h 1433"/>
                    <a:gd name="T2" fmla="*/ 923 w 1361"/>
                    <a:gd name="T3" fmla="*/ 965 h 1433"/>
                    <a:gd name="T4" fmla="*/ 873 w 1361"/>
                    <a:gd name="T5" fmla="*/ 1008 h 1433"/>
                    <a:gd name="T6" fmla="*/ 509 w 1361"/>
                    <a:gd name="T7" fmla="*/ 887 h 1433"/>
                    <a:gd name="T8" fmla="*/ 440 w 1361"/>
                    <a:gd name="T9" fmla="*/ 510 h 1433"/>
                    <a:gd name="T10" fmla="*/ 490 w 1361"/>
                    <a:gd name="T11" fmla="*/ 466 h 1433"/>
                    <a:gd name="T12" fmla="*/ 481 w 1361"/>
                    <a:gd name="T13" fmla="*/ 211 h 1433"/>
                    <a:gd name="T14" fmla="*/ 446 w 1361"/>
                    <a:gd name="T15" fmla="*/ 154 h 1433"/>
                    <a:gd name="T16" fmla="*/ 238 w 1361"/>
                    <a:gd name="T17" fmla="*/ 72 h 1433"/>
                    <a:gd name="T18" fmla="*/ 193 w 1361"/>
                    <a:gd name="T19" fmla="*/ 111 h 1433"/>
                    <a:gd name="T20" fmla="*/ 29 w 1361"/>
                    <a:gd name="T21" fmla="*/ 389 h 1433"/>
                    <a:gd name="T22" fmla="*/ 310 w 1361"/>
                    <a:gd name="T23" fmla="*/ 1061 h 1433"/>
                    <a:gd name="T24" fmla="*/ 936 w 1361"/>
                    <a:gd name="T25" fmla="*/ 1431 h 1433"/>
                    <a:gd name="T26" fmla="*/ 1234 w 1361"/>
                    <a:gd name="T27" fmla="*/ 1308 h 1433"/>
                    <a:gd name="T28" fmla="*/ 1278 w 1361"/>
                    <a:gd name="T29" fmla="*/ 1269 h 1433"/>
                    <a:gd name="T30" fmla="*/ 1226 w 1361"/>
                    <a:gd name="T31" fmla="*/ 1052 h 1433"/>
                    <a:gd name="T32" fmla="*/ 1175 w 1361"/>
                    <a:gd name="T33" fmla="*/ 1009 h 1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361" h="1433">
                      <a:moveTo>
                        <a:pt x="1175" y="1009"/>
                      </a:moveTo>
                      <a:cubicBezTo>
                        <a:pt x="1091" y="937"/>
                        <a:pt x="1006" y="893"/>
                        <a:pt x="923" y="965"/>
                      </a:cubicBezTo>
                      <a:lnTo>
                        <a:pt x="873" y="1008"/>
                      </a:lnTo>
                      <a:cubicBezTo>
                        <a:pt x="837" y="1040"/>
                        <a:pt x="770" y="1187"/>
                        <a:pt x="509" y="887"/>
                      </a:cubicBezTo>
                      <a:cubicBezTo>
                        <a:pt x="248" y="588"/>
                        <a:pt x="403" y="541"/>
                        <a:pt x="440" y="510"/>
                      </a:cubicBezTo>
                      <a:lnTo>
                        <a:pt x="490" y="466"/>
                      </a:lnTo>
                      <a:cubicBezTo>
                        <a:pt x="572" y="394"/>
                        <a:pt x="541" y="304"/>
                        <a:pt x="481" y="211"/>
                      </a:cubicBezTo>
                      <a:lnTo>
                        <a:pt x="446" y="154"/>
                      </a:lnTo>
                      <a:cubicBezTo>
                        <a:pt x="386" y="61"/>
                        <a:pt x="321" y="0"/>
                        <a:pt x="238" y="72"/>
                      </a:cubicBezTo>
                      <a:lnTo>
                        <a:pt x="193" y="111"/>
                      </a:lnTo>
                      <a:cubicBezTo>
                        <a:pt x="157" y="138"/>
                        <a:pt x="54" y="224"/>
                        <a:pt x="29" y="389"/>
                      </a:cubicBezTo>
                      <a:cubicBezTo>
                        <a:pt x="0" y="586"/>
                        <a:pt x="94" y="812"/>
                        <a:pt x="310" y="1061"/>
                      </a:cubicBezTo>
                      <a:cubicBezTo>
                        <a:pt x="525" y="1309"/>
                        <a:pt x="736" y="1433"/>
                        <a:pt x="936" y="1431"/>
                      </a:cubicBezTo>
                      <a:cubicBezTo>
                        <a:pt x="1102" y="1429"/>
                        <a:pt x="1202" y="1340"/>
                        <a:pt x="1234" y="1308"/>
                      </a:cubicBezTo>
                      <a:lnTo>
                        <a:pt x="1278" y="1269"/>
                      </a:lnTo>
                      <a:cubicBezTo>
                        <a:pt x="1361" y="1197"/>
                        <a:pt x="1310" y="1124"/>
                        <a:pt x="1226" y="1052"/>
                      </a:cubicBezTo>
                      <a:lnTo>
                        <a:pt x="1175" y="100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51" name="그래픽 87" descr="새로 고침">
                  <a:extLst>
                    <a:ext uri="{FF2B5EF4-FFF2-40B4-BE49-F238E27FC236}">
                      <a16:creationId xmlns:a16="http://schemas.microsoft.com/office/drawing/2014/main" id="{1F5B4AB2-CF9E-4E77-A8D1-BAF069AE2DA4}"/>
                    </a:ext>
                  </a:extLst>
                </p:cNvPr>
                <p:cNvSpPr/>
                <p:nvPr/>
              </p:nvSpPr>
              <p:spPr>
                <a:xfrm>
                  <a:off x="4961585" y="4588714"/>
                  <a:ext cx="946223" cy="987278"/>
                </a:xfrm>
                <a:custGeom>
                  <a:avLst/>
                  <a:gdLst>
                    <a:gd name="connsiteX0" fmla="*/ 672023 w 946223"/>
                    <a:gd name="connsiteY0" fmla="*/ 301662 h 987278"/>
                    <a:gd name="connsiteX1" fmla="*/ 946223 w 946223"/>
                    <a:gd name="connsiteY1" fmla="*/ 301662 h 987278"/>
                    <a:gd name="connsiteX2" fmla="*/ 946223 w 946223"/>
                    <a:gd name="connsiteY2" fmla="*/ 27462 h 987278"/>
                    <a:gd name="connsiteX3" fmla="*/ 918803 w 946223"/>
                    <a:gd name="connsiteY3" fmla="*/ 27462 h 987278"/>
                    <a:gd name="connsiteX4" fmla="*/ 918803 w 946223"/>
                    <a:gd name="connsiteY4" fmla="*/ 242545 h 987278"/>
                    <a:gd name="connsiteX5" fmla="*/ 918680 w 946223"/>
                    <a:gd name="connsiteY5" fmla="*/ 242668 h 987278"/>
                    <a:gd name="connsiteX6" fmla="*/ 918557 w 946223"/>
                    <a:gd name="connsiteY6" fmla="*/ 242545 h 987278"/>
                    <a:gd name="connsiteX7" fmla="*/ 242545 w 946223"/>
                    <a:gd name="connsiteY7" fmla="*/ 68722 h 987278"/>
                    <a:gd name="connsiteX8" fmla="*/ 68722 w 946223"/>
                    <a:gd name="connsiteY8" fmla="*/ 744734 h 987278"/>
                    <a:gd name="connsiteX9" fmla="*/ 744734 w 946223"/>
                    <a:gd name="connsiteY9" fmla="*/ 918557 h 987278"/>
                    <a:gd name="connsiteX10" fmla="*/ 832183 w 946223"/>
                    <a:gd name="connsiteY10" fmla="*/ 852792 h 987278"/>
                    <a:gd name="connsiteX11" fmla="*/ 813359 w 946223"/>
                    <a:gd name="connsiteY11" fmla="*/ 832844 h 987278"/>
                    <a:gd name="connsiteX12" fmla="*/ 154263 w 946223"/>
                    <a:gd name="connsiteY12" fmla="*/ 813564 h 987278"/>
                    <a:gd name="connsiteX13" fmla="*/ 173543 w 946223"/>
                    <a:gd name="connsiteY13" fmla="*/ 154467 h 987278"/>
                    <a:gd name="connsiteX14" fmla="*/ 832640 w 946223"/>
                    <a:gd name="connsiteY14" fmla="*/ 173748 h 987278"/>
                    <a:gd name="connsiteX15" fmla="*/ 904709 w 946223"/>
                    <a:gd name="connsiteY15" fmla="*/ 273982 h 987278"/>
                    <a:gd name="connsiteX16" fmla="*/ 904659 w 946223"/>
                    <a:gd name="connsiteY16" fmla="*/ 274170 h 987278"/>
                    <a:gd name="connsiteX17" fmla="*/ 904586 w 946223"/>
                    <a:gd name="connsiteY17" fmla="*/ 274188 h 987278"/>
                    <a:gd name="connsiteX18" fmla="*/ 672023 w 946223"/>
                    <a:gd name="connsiteY18" fmla="*/ 274188 h 98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46223" h="987278">
                      <a:moveTo>
                        <a:pt x="672023" y="301662"/>
                      </a:moveTo>
                      <a:lnTo>
                        <a:pt x="946223" y="301662"/>
                      </a:lnTo>
                      <a:lnTo>
                        <a:pt x="946223" y="27462"/>
                      </a:lnTo>
                      <a:lnTo>
                        <a:pt x="918803" y="27462"/>
                      </a:lnTo>
                      <a:lnTo>
                        <a:pt x="918803" y="242545"/>
                      </a:lnTo>
                      <a:cubicBezTo>
                        <a:pt x="918803" y="242613"/>
                        <a:pt x="918749" y="242668"/>
                        <a:pt x="918680" y="242668"/>
                      </a:cubicBezTo>
                      <a:cubicBezTo>
                        <a:pt x="918611" y="242668"/>
                        <a:pt x="918557" y="242613"/>
                        <a:pt x="918557" y="242545"/>
                      </a:cubicBezTo>
                      <a:cubicBezTo>
                        <a:pt x="779881" y="7870"/>
                        <a:pt x="477221" y="-69954"/>
                        <a:pt x="242545" y="68722"/>
                      </a:cubicBezTo>
                      <a:cubicBezTo>
                        <a:pt x="7870" y="207398"/>
                        <a:pt x="-69953" y="510058"/>
                        <a:pt x="68722" y="744734"/>
                      </a:cubicBezTo>
                      <a:cubicBezTo>
                        <a:pt x="207397" y="979409"/>
                        <a:pt x="510059" y="1057233"/>
                        <a:pt x="744734" y="918557"/>
                      </a:cubicBezTo>
                      <a:cubicBezTo>
                        <a:pt x="776231" y="899944"/>
                        <a:pt x="805561" y="877887"/>
                        <a:pt x="832183" y="852792"/>
                      </a:cubicBezTo>
                      <a:lnTo>
                        <a:pt x="813359" y="832844"/>
                      </a:lnTo>
                      <a:cubicBezTo>
                        <a:pt x="626031" y="1009524"/>
                        <a:pt x="330943" y="1000892"/>
                        <a:pt x="154263" y="813564"/>
                      </a:cubicBezTo>
                      <a:cubicBezTo>
                        <a:pt x="-22418" y="626235"/>
                        <a:pt x="-13785" y="331149"/>
                        <a:pt x="173543" y="154467"/>
                      </a:cubicBezTo>
                      <a:cubicBezTo>
                        <a:pt x="360872" y="-22213"/>
                        <a:pt x="655959" y="-13581"/>
                        <a:pt x="832640" y="173748"/>
                      </a:cubicBezTo>
                      <a:cubicBezTo>
                        <a:pt x="860999" y="203817"/>
                        <a:pt x="885236" y="237524"/>
                        <a:pt x="904709" y="273982"/>
                      </a:cubicBezTo>
                      <a:cubicBezTo>
                        <a:pt x="904748" y="274048"/>
                        <a:pt x="904724" y="274131"/>
                        <a:pt x="904659" y="274170"/>
                      </a:cubicBezTo>
                      <a:cubicBezTo>
                        <a:pt x="904637" y="274182"/>
                        <a:pt x="904612" y="274189"/>
                        <a:pt x="904586" y="274188"/>
                      </a:cubicBezTo>
                      <a:lnTo>
                        <a:pt x="672023" y="274188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</p:grpSp>
        </p:grpSp>
        <p:grpSp>
          <p:nvGrpSpPr>
            <p:cNvPr id="445" name="그룹 444">
              <a:extLst>
                <a:ext uri="{FF2B5EF4-FFF2-40B4-BE49-F238E27FC236}">
                  <a16:creationId xmlns:a16="http://schemas.microsoft.com/office/drawing/2014/main" id="{551918D1-515C-4E86-B034-4FA9A4BF6E13}"/>
                </a:ext>
              </a:extLst>
            </p:cNvPr>
            <p:cNvGrpSpPr/>
            <p:nvPr/>
          </p:nvGrpSpPr>
          <p:grpSpPr>
            <a:xfrm>
              <a:off x="4018062" y="6159536"/>
              <a:ext cx="462204" cy="462764"/>
              <a:chOff x="3581391" y="6159537"/>
              <a:chExt cx="462204" cy="462764"/>
            </a:xfrm>
          </p:grpSpPr>
          <p:sp>
            <p:nvSpPr>
              <p:cNvPr id="446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99A58407-7A88-4B9B-A12C-7DC485516570}"/>
                  </a:ext>
                </a:extLst>
              </p:cNvPr>
              <p:cNvSpPr/>
              <p:nvPr>
                <p:custDataLst>
                  <p:tags r:id="rId25"/>
                </p:custDataLst>
              </p:nvPr>
            </p:nvSpPr>
            <p:spPr>
              <a:xfrm>
                <a:off x="3581391" y="6159537"/>
                <a:ext cx="462204" cy="462764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447" name="그래픽 446" descr="미래">
                <a:extLst>
                  <a:ext uri="{FF2B5EF4-FFF2-40B4-BE49-F238E27FC236}">
                    <a16:creationId xmlns:a16="http://schemas.microsoft.com/office/drawing/2014/main" id="{86955C21-DCCC-4EC2-89A8-FA16225BCB9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0">
                <a:extLs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tretch>
                <a:fillRect/>
              </a:stretch>
            </p:blipFill>
            <p:spPr>
              <a:xfrm>
                <a:off x="3664160" y="6232812"/>
                <a:ext cx="316958" cy="319445"/>
              </a:xfrm>
              <a:prstGeom prst="rect">
                <a:avLst/>
              </a:prstGeom>
            </p:spPr>
          </p:pic>
        </p:grpSp>
      </p:grpSp>
      <p:sp>
        <p:nvSpPr>
          <p:cNvPr id="454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75F1DF6-A904-464C-BF52-F08000C7B57C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195831" y="2802064"/>
            <a:ext cx="2783167" cy="723066"/>
          </a:xfrm>
          <a:prstGeom prst="roundRect">
            <a:avLst>
              <a:gd name="adj" fmla="val 7424"/>
            </a:avLst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55" name="그룹 454">
            <a:extLst>
              <a:ext uri="{FF2B5EF4-FFF2-40B4-BE49-F238E27FC236}">
                <a16:creationId xmlns:a16="http://schemas.microsoft.com/office/drawing/2014/main" id="{69A74C3D-2DB7-4C2D-8335-B720B9FF2BB1}"/>
              </a:ext>
            </a:extLst>
          </p:cNvPr>
          <p:cNvGrpSpPr/>
          <p:nvPr/>
        </p:nvGrpSpPr>
        <p:grpSpPr>
          <a:xfrm>
            <a:off x="427990" y="2901383"/>
            <a:ext cx="2318849" cy="623348"/>
            <a:chOff x="1917651" y="2894032"/>
            <a:chExt cx="2318849" cy="623348"/>
          </a:xfrm>
        </p:grpSpPr>
        <p:grpSp>
          <p:nvGrpSpPr>
            <p:cNvPr id="456" name="그룹 455">
              <a:extLst>
                <a:ext uri="{FF2B5EF4-FFF2-40B4-BE49-F238E27FC236}">
                  <a16:creationId xmlns:a16="http://schemas.microsoft.com/office/drawing/2014/main" id="{EF6D43A9-5D7A-4FBE-9A61-4DB35A30475E}"/>
                </a:ext>
              </a:extLst>
            </p:cNvPr>
            <p:cNvGrpSpPr/>
            <p:nvPr/>
          </p:nvGrpSpPr>
          <p:grpSpPr>
            <a:xfrm>
              <a:off x="1917651" y="2894032"/>
              <a:ext cx="2318849" cy="623348"/>
              <a:chOff x="2027574" y="2883101"/>
              <a:chExt cx="2318849" cy="623348"/>
            </a:xfrm>
          </p:grpSpPr>
          <p:grpSp>
            <p:nvGrpSpPr>
              <p:cNvPr id="458" name="그룹 457">
                <a:extLst>
                  <a:ext uri="{FF2B5EF4-FFF2-40B4-BE49-F238E27FC236}">
                    <a16:creationId xmlns:a16="http://schemas.microsoft.com/office/drawing/2014/main" id="{415A8892-83DF-4DAF-A098-7CB583FF36A3}"/>
                  </a:ext>
                </a:extLst>
              </p:cNvPr>
              <p:cNvGrpSpPr/>
              <p:nvPr/>
            </p:nvGrpSpPr>
            <p:grpSpPr>
              <a:xfrm>
                <a:off x="2984241" y="2884057"/>
                <a:ext cx="408082" cy="622392"/>
                <a:chOff x="5995796" y="2595499"/>
                <a:chExt cx="408082" cy="622392"/>
              </a:xfrm>
            </p:grpSpPr>
            <p:grpSp>
              <p:nvGrpSpPr>
                <p:cNvPr id="505" name="그룹 504">
                  <a:extLst>
                    <a:ext uri="{FF2B5EF4-FFF2-40B4-BE49-F238E27FC236}">
                      <a16:creationId xmlns:a16="http://schemas.microsoft.com/office/drawing/2014/main" id="{05FC7AAF-7BB3-42A6-9C26-412CA4FCD622}"/>
                    </a:ext>
                  </a:extLst>
                </p:cNvPr>
                <p:cNvGrpSpPr/>
                <p:nvPr/>
              </p:nvGrpSpPr>
              <p:grpSpPr>
                <a:xfrm>
                  <a:off x="5995796" y="2595499"/>
                  <a:ext cx="408082" cy="408489"/>
                  <a:chOff x="3179336" y="6616050"/>
                  <a:chExt cx="468974" cy="469442"/>
                </a:xfrm>
              </p:grpSpPr>
              <p:sp>
                <p:nvSpPr>
                  <p:cNvPr id="507" name="0">
                    <a:extLst>
                      <a:ext uri="{FF2B5EF4-FFF2-40B4-BE49-F238E27FC236}">
                        <a16:creationId xmlns:a16="http://schemas.microsoft.com/office/drawing/2014/main" id="{BA162AFB-9E4A-4818-BC77-F48070329C7D}"/>
                      </a:ext>
                    </a:extLst>
                  </p:cNvPr>
                  <p:cNvSpPr/>
                  <p:nvPr/>
                </p:nvSpPr>
                <p:spPr>
                  <a:xfrm>
                    <a:off x="3179336" y="6616050"/>
                    <a:ext cx="468974" cy="469442"/>
                  </a:xfrm>
                  <a:prstGeom prst="round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508" name="그래픽 507" descr="말풍선">
                    <a:extLst>
                      <a:ext uri="{FF2B5EF4-FFF2-40B4-BE49-F238E27FC236}">
                        <a16:creationId xmlns:a16="http://schemas.microsoft.com/office/drawing/2014/main" id="{A0943281-5BE3-4D07-A5AD-B2519DDC58B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4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4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223522" y="6680092"/>
                    <a:ext cx="389605" cy="38960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506" name="직사각형 505">
                  <a:extLst>
                    <a:ext uri="{FF2B5EF4-FFF2-40B4-BE49-F238E27FC236}">
                      <a16:creationId xmlns:a16="http://schemas.microsoft.com/office/drawing/2014/main" id="{096FBB4A-5858-4353-B67F-AC3EBECB5C31}"/>
                    </a:ext>
                  </a:extLst>
                </p:cNvPr>
                <p:cNvSpPr/>
                <p:nvPr/>
              </p:nvSpPr>
              <p:spPr>
                <a:xfrm>
                  <a:off x="6004912" y="3002447"/>
                  <a:ext cx="389850" cy="215444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문자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  <p:grpSp>
            <p:nvGrpSpPr>
              <p:cNvPr id="459" name="그룹 458">
                <a:extLst>
                  <a:ext uri="{FF2B5EF4-FFF2-40B4-BE49-F238E27FC236}">
                    <a16:creationId xmlns:a16="http://schemas.microsoft.com/office/drawing/2014/main" id="{F3BCE3E6-20F3-4462-ADBB-DE4B3803B344}"/>
                  </a:ext>
                </a:extLst>
              </p:cNvPr>
              <p:cNvGrpSpPr/>
              <p:nvPr/>
            </p:nvGrpSpPr>
            <p:grpSpPr>
              <a:xfrm>
                <a:off x="2027574" y="2884057"/>
                <a:ext cx="408082" cy="622392"/>
                <a:chOff x="6524766" y="2595499"/>
                <a:chExt cx="408082" cy="622392"/>
              </a:xfrm>
            </p:grpSpPr>
            <p:grpSp>
              <p:nvGrpSpPr>
                <p:cNvPr id="501" name="그룹 500">
                  <a:extLst>
                    <a:ext uri="{FF2B5EF4-FFF2-40B4-BE49-F238E27FC236}">
                      <a16:creationId xmlns:a16="http://schemas.microsoft.com/office/drawing/2014/main" id="{69654F48-8F47-4BFF-AF38-8AE4E606A7EA}"/>
                    </a:ext>
                  </a:extLst>
                </p:cNvPr>
                <p:cNvGrpSpPr/>
                <p:nvPr/>
              </p:nvGrpSpPr>
              <p:grpSpPr>
                <a:xfrm>
                  <a:off x="6524766" y="2595499"/>
                  <a:ext cx="408082" cy="408489"/>
                  <a:chOff x="4445926" y="6545964"/>
                  <a:chExt cx="468974" cy="469442"/>
                </a:xfrm>
              </p:grpSpPr>
              <p:sp>
                <p:nvSpPr>
                  <p:cNvPr id="503" name="0">
                    <a:extLst>
                      <a:ext uri="{FF2B5EF4-FFF2-40B4-BE49-F238E27FC236}">
                        <a16:creationId xmlns:a16="http://schemas.microsoft.com/office/drawing/2014/main" id="{0828FE1E-9B0B-472F-8857-8A96C4A6E595}"/>
                      </a:ext>
                    </a:extLst>
                  </p:cNvPr>
                  <p:cNvSpPr/>
                  <p:nvPr/>
                </p:nvSpPr>
                <p:spPr>
                  <a:xfrm>
                    <a:off x="4445926" y="6545964"/>
                    <a:ext cx="468974" cy="469442"/>
                  </a:xfrm>
                  <a:prstGeom prst="round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504" name="Create">
                    <a:extLst>
                      <a:ext uri="{FF2B5EF4-FFF2-40B4-BE49-F238E27FC236}">
                        <a16:creationId xmlns:a16="http://schemas.microsoft.com/office/drawing/2014/main" id="{658C8069-7978-4D49-BD19-89FDDB60C649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542916" y="6644523"/>
                    <a:ext cx="274995" cy="272325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3175"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502" name="직사각형 501">
                  <a:extLst>
                    <a:ext uri="{FF2B5EF4-FFF2-40B4-BE49-F238E27FC236}">
                      <a16:creationId xmlns:a16="http://schemas.microsoft.com/office/drawing/2014/main" id="{CB61082E-CB5A-4781-8E54-640A9AFDC89B}"/>
                    </a:ext>
                  </a:extLst>
                </p:cNvPr>
                <p:cNvSpPr/>
                <p:nvPr/>
              </p:nvSpPr>
              <p:spPr>
                <a:xfrm>
                  <a:off x="6535806" y="3002447"/>
                  <a:ext cx="389850" cy="215444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메모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  <p:grpSp>
            <p:nvGrpSpPr>
              <p:cNvPr id="498" name="그룹 497">
                <a:extLst>
                  <a:ext uri="{FF2B5EF4-FFF2-40B4-BE49-F238E27FC236}">
                    <a16:creationId xmlns:a16="http://schemas.microsoft.com/office/drawing/2014/main" id="{59360D7D-B9FB-4493-AF7D-7A0D02FB24AF}"/>
                  </a:ext>
                </a:extLst>
              </p:cNvPr>
              <p:cNvGrpSpPr/>
              <p:nvPr/>
            </p:nvGrpSpPr>
            <p:grpSpPr>
              <a:xfrm>
                <a:off x="3939623" y="2883101"/>
                <a:ext cx="406800" cy="623348"/>
                <a:chOff x="5465542" y="2594543"/>
                <a:chExt cx="406800" cy="623348"/>
              </a:xfrm>
            </p:grpSpPr>
            <p:sp>
              <p:nvSpPr>
                <p:cNvPr id="499" name="직사각형 498">
                  <a:extLst>
                    <a:ext uri="{FF2B5EF4-FFF2-40B4-BE49-F238E27FC236}">
                      <a16:creationId xmlns:a16="http://schemas.microsoft.com/office/drawing/2014/main" id="{AE9A794E-E5B9-40DB-8595-DC3A2DE37474}"/>
                    </a:ext>
                  </a:extLst>
                </p:cNvPr>
                <p:cNvSpPr/>
                <p:nvPr/>
              </p:nvSpPr>
              <p:spPr>
                <a:xfrm>
                  <a:off x="5474019" y="3002447"/>
                  <a:ext cx="389850" cy="215444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녹음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500" name="0">
                  <a:extLst>
                    <a:ext uri="{FF2B5EF4-FFF2-40B4-BE49-F238E27FC236}">
                      <a16:creationId xmlns:a16="http://schemas.microsoft.com/office/drawing/2014/main" id="{6AC8A709-CC14-4487-898A-988769294161}"/>
                    </a:ext>
                  </a:extLst>
                </p:cNvPr>
                <p:cNvSpPr/>
                <p:nvPr/>
              </p:nvSpPr>
              <p:spPr>
                <a:xfrm>
                  <a:off x="5465542" y="2594543"/>
                  <a:ext cx="406800" cy="410400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rgbClr val="D9D9D9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50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457" name="Voicemail">
              <a:extLst>
                <a:ext uri="{FF2B5EF4-FFF2-40B4-BE49-F238E27FC236}">
                  <a16:creationId xmlns:a16="http://schemas.microsoft.com/office/drawing/2014/main" id="{AAAD74C8-FBFF-48FE-802D-444FB8796DA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97018" y="3048887"/>
              <a:ext cx="280030" cy="123542"/>
            </a:xfrm>
            <a:custGeom>
              <a:avLst/>
              <a:gdLst>
                <a:gd name="T0" fmla="*/ 147 w 667"/>
                <a:gd name="T1" fmla="*/ 0 h 293"/>
                <a:gd name="T2" fmla="*/ 0 w 667"/>
                <a:gd name="T3" fmla="*/ 147 h 293"/>
                <a:gd name="T4" fmla="*/ 147 w 667"/>
                <a:gd name="T5" fmla="*/ 293 h 293"/>
                <a:gd name="T6" fmla="*/ 520 w 667"/>
                <a:gd name="T7" fmla="*/ 293 h 293"/>
                <a:gd name="T8" fmla="*/ 667 w 667"/>
                <a:gd name="T9" fmla="*/ 147 h 293"/>
                <a:gd name="T10" fmla="*/ 520 w 667"/>
                <a:gd name="T11" fmla="*/ 0 h 293"/>
                <a:gd name="T12" fmla="*/ 373 w 667"/>
                <a:gd name="T13" fmla="*/ 147 h 293"/>
                <a:gd name="T14" fmla="*/ 436 w 667"/>
                <a:gd name="T15" fmla="*/ 267 h 293"/>
                <a:gd name="T16" fmla="*/ 231 w 667"/>
                <a:gd name="T17" fmla="*/ 267 h 293"/>
                <a:gd name="T18" fmla="*/ 293 w 667"/>
                <a:gd name="T19" fmla="*/ 147 h 293"/>
                <a:gd name="T20" fmla="*/ 147 w 667"/>
                <a:gd name="T21" fmla="*/ 0 h 293"/>
                <a:gd name="T22" fmla="*/ 147 w 667"/>
                <a:gd name="T23" fmla="*/ 27 h 293"/>
                <a:gd name="T24" fmla="*/ 267 w 667"/>
                <a:gd name="T25" fmla="*/ 147 h 293"/>
                <a:gd name="T26" fmla="*/ 147 w 667"/>
                <a:gd name="T27" fmla="*/ 267 h 293"/>
                <a:gd name="T28" fmla="*/ 27 w 667"/>
                <a:gd name="T29" fmla="*/ 147 h 293"/>
                <a:gd name="T30" fmla="*/ 147 w 667"/>
                <a:gd name="T31" fmla="*/ 27 h 293"/>
                <a:gd name="T32" fmla="*/ 520 w 667"/>
                <a:gd name="T33" fmla="*/ 27 h 293"/>
                <a:gd name="T34" fmla="*/ 640 w 667"/>
                <a:gd name="T35" fmla="*/ 147 h 293"/>
                <a:gd name="T36" fmla="*/ 520 w 667"/>
                <a:gd name="T37" fmla="*/ 267 h 293"/>
                <a:gd name="T38" fmla="*/ 400 w 667"/>
                <a:gd name="T39" fmla="*/ 147 h 293"/>
                <a:gd name="T40" fmla="*/ 520 w 667"/>
                <a:gd name="T41" fmla="*/ 2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67" h="293">
                  <a:moveTo>
                    <a:pt x="147" y="0"/>
                  </a:moveTo>
                  <a:cubicBezTo>
                    <a:pt x="66" y="0"/>
                    <a:pt x="0" y="66"/>
                    <a:pt x="0" y="147"/>
                  </a:cubicBezTo>
                  <a:cubicBezTo>
                    <a:pt x="0" y="227"/>
                    <a:pt x="66" y="293"/>
                    <a:pt x="147" y="293"/>
                  </a:cubicBezTo>
                  <a:lnTo>
                    <a:pt x="520" y="293"/>
                  </a:lnTo>
                  <a:cubicBezTo>
                    <a:pt x="601" y="293"/>
                    <a:pt x="667" y="227"/>
                    <a:pt x="667" y="147"/>
                  </a:cubicBezTo>
                  <a:cubicBezTo>
                    <a:pt x="667" y="66"/>
                    <a:pt x="601" y="0"/>
                    <a:pt x="520" y="0"/>
                  </a:cubicBezTo>
                  <a:cubicBezTo>
                    <a:pt x="439" y="0"/>
                    <a:pt x="373" y="66"/>
                    <a:pt x="373" y="147"/>
                  </a:cubicBezTo>
                  <a:cubicBezTo>
                    <a:pt x="373" y="196"/>
                    <a:pt x="398" y="240"/>
                    <a:pt x="436" y="267"/>
                  </a:cubicBezTo>
                  <a:lnTo>
                    <a:pt x="231" y="267"/>
                  </a:lnTo>
                  <a:cubicBezTo>
                    <a:pt x="269" y="240"/>
                    <a:pt x="293" y="196"/>
                    <a:pt x="293" y="147"/>
                  </a:cubicBezTo>
                  <a:cubicBezTo>
                    <a:pt x="293" y="66"/>
                    <a:pt x="228" y="0"/>
                    <a:pt x="147" y="0"/>
                  </a:cubicBezTo>
                  <a:close/>
                  <a:moveTo>
                    <a:pt x="147" y="27"/>
                  </a:moveTo>
                  <a:cubicBezTo>
                    <a:pt x="213" y="27"/>
                    <a:pt x="267" y="80"/>
                    <a:pt x="267" y="147"/>
                  </a:cubicBezTo>
                  <a:cubicBezTo>
                    <a:pt x="267" y="213"/>
                    <a:pt x="213" y="267"/>
                    <a:pt x="147" y="267"/>
                  </a:cubicBezTo>
                  <a:cubicBezTo>
                    <a:pt x="80" y="267"/>
                    <a:pt x="27" y="213"/>
                    <a:pt x="27" y="147"/>
                  </a:cubicBezTo>
                  <a:cubicBezTo>
                    <a:pt x="27" y="80"/>
                    <a:pt x="80" y="27"/>
                    <a:pt x="147" y="27"/>
                  </a:cubicBezTo>
                  <a:close/>
                  <a:moveTo>
                    <a:pt x="520" y="27"/>
                  </a:moveTo>
                  <a:cubicBezTo>
                    <a:pt x="586" y="27"/>
                    <a:pt x="640" y="80"/>
                    <a:pt x="640" y="147"/>
                  </a:cubicBezTo>
                  <a:cubicBezTo>
                    <a:pt x="640" y="213"/>
                    <a:pt x="586" y="267"/>
                    <a:pt x="520" y="267"/>
                  </a:cubicBezTo>
                  <a:cubicBezTo>
                    <a:pt x="454" y="267"/>
                    <a:pt x="400" y="213"/>
                    <a:pt x="400" y="147"/>
                  </a:cubicBezTo>
                  <a:cubicBezTo>
                    <a:pt x="400" y="80"/>
                    <a:pt x="454" y="27"/>
                    <a:pt x="520" y="27"/>
                  </a:cubicBezTo>
                  <a:close/>
                </a:path>
              </a:pathLst>
            </a:custGeom>
            <a:solidFill>
              <a:srgbClr val="BFBFBF"/>
            </a:solidFill>
            <a:ln w="9525">
              <a:solidFill>
                <a:srgbClr val="BFBFB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2A610348-3652-4CBA-9D76-29CBC728805F}"/>
              </a:ext>
            </a:extLst>
          </p:cNvPr>
          <p:cNvGrpSpPr/>
          <p:nvPr/>
        </p:nvGrpSpPr>
        <p:grpSpPr>
          <a:xfrm>
            <a:off x="230979" y="2238321"/>
            <a:ext cx="2719312" cy="451156"/>
            <a:chOff x="250029" y="2238321"/>
            <a:chExt cx="2719312" cy="451156"/>
          </a:xfrm>
        </p:grpSpPr>
        <p:grpSp>
          <p:nvGrpSpPr>
            <p:cNvPr id="1495" name="그룹 1494">
              <a:extLst>
                <a:ext uri="{FF2B5EF4-FFF2-40B4-BE49-F238E27FC236}">
                  <a16:creationId xmlns:a16="http://schemas.microsoft.com/office/drawing/2014/main" id="{68E0A59C-D512-4187-807C-8DE787AF2EAF}"/>
                </a:ext>
              </a:extLst>
            </p:cNvPr>
            <p:cNvGrpSpPr/>
            <p:nvPr/>
          </p:nvGrpSpPr>
          <p:grpSpPr>
            <a:xfrm>
              <a:off x="250029" y="2238321"/>
              <a:ext cx="884162" cy="451156"/>
              <a:chOff x="233438" y="2740273"/>
              <a:chExt cx="884162" cy="451156"/>
            </a:xfrm>
          </p:grpSpPr>
          <p:sp>
            <p:nvSpPr>
              <p:cNvPr id="1496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7C3D95A-57B0-4DB0-A087-B2CF33793D80}"/>
                  </a:ext>
                </a:extLst>
              </p:cNvPr>
              <p:cNvSpPr/>
              <p:nvPr>
                <p:custDataLst>
                  <p:tags r:id="rId24"/>
                </p:custDataLst>
              </p:nvPr>
            </p:nvSpPr>
            <p:spPr>
              <a:xfrm>
                <a:off x="233438" y="2740273"/>
                <a:ext cx="884162" cy="451156"/>
              </a:xfrm>
              <a:prstGeom prst="roundRect">
                <a:avLst/>
              </a:prstGeom>
              <a:solidFill>
                <a:schemeClr val="bg1">
                  <a:alpha val="89020"/>
                </a:schemeClr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defRPr/>
                </a:pPr>
                <a:endParaRPr lang="en-US" altLang="ko-KR" sz="600" b="1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497" name="그룹 1496">
                <a:extLst>
                  <a:ext uri="{FF2B5EF4-FFF2-40B4-BE49-F238E27FC236}">
                    <a16:creationId xmlns:a16="http://schemas.microsoft.com/office/drawing/2014/main" id="{4EF2C7D0-EEF1-4E8A-BF40-D0D15A5E4490}"/>
                  </a:ext>
                </a:extLst>
              </p:cNvPr>
              <p:cNvGrpSpPr/>
              <p:nvPr/>
            </p:nvGrpSpPr>
            <p:grpSpPr>
              <a:xfrm>
                <a:off x="253223" y="2745815"/>
                <a:ext cx="864372" cy="440073"/>
                <a:chOff x="5809377" y="4004297"/>
                <a:chExt cx="712473" cy="440073"/>
              </a:xfrm>
            </p:grpSpPr>
            <p:sp>
              <p:nvSpPr>
                <p:cNvPr id="1498" name="직사각형 1497">
                  <a:extLst>
                    <a:ext uri="{FF2B5EF4-FFF2-40B4-BE49-F238E27FC236}">
                      <a16:creationId xmlns:a16="http://schemas.microsoft.com/office/drawing/2014/main" id="{7081031A-DF66-4519-9F55-D9385379D753}"/>
                    </a:ext>
                  </a:extLst>
                </p:cNvPr>
                <p:cNvSpPr/>
                <p:nvPr/>
              </p:nvSpPr>
              <p:spPr>
                <a:xfrm>
                  <a:off x="5809377" y="4190261"/>
                  <a:ext cx="712473" cy="254109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lnSpc>
                      <a:spcPct val="150000"/>
                    </a:lnSpc>
                  </a:pPr>
                  <a:r>
                    <a:rPr lang="en-US" altLang="ko-KR" sz="800" b="1" dirty="0">
                      <a:solidFill>
                        <a:srgbClr val="FF0000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02-1234-567</a:t>
                  </a:r>
                  <a:r>
                    <a:rPr lang="en-US" altLang="ko-KR" sz="800" b="1" dirty="0">
                      <a:solidFill>
                        <a:srgbClr val="FFFFFF">
                          <a:lumMod val="65000"/>
                        </a:srgbClr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0</a:t>
                  </a:r>
                </a:p>
              </p:txBody>
            </p:sp>
            <p:sp>
              <p:nvSpPr>
                <p:cNvPr id="1499" name="직사각형 1498">
                  <a:extLst>
                    <a:ext uri="{FF2B5EF4-FFF2-40B4-BE49-F238E27FC236}">
                      <a16:creationId xmlns:a16="http://schemas.microsoft.com/office/drawing/2014/main" id="{856E2CD7-AD27-4760-B99E-C4D73B801C42}"/>
                    </a:ext>
                  </a:extLst>
                </p:cNvPr>
                <p:cNvSpPr/>
                <p:nvPr/>
              </p:nvSpPr>
              <p:spPr>
                <a:xfrm>
                  <a:off x="5809378" y="4004297"/>
                  <a:ext cx="670597" cy="274114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ko-KR" altLang="en-US" sz="900" b="1" dirty="0">
                      <a:solidFill>
                        <a:schemeClr val="tx1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강용관 책임</a:t>
                  </a:r>
                  <a:endParaRPr lang="en-US" altLang="ko-KR" sz="600" b="1" dirty="0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1500" name="그룹 1499">
              <a:extLst>
                <a:ext uri="{FF2B5EF4-FFF2-40B4-BE49-F238E27FC236}">
                  <a16:creationId xmlns:a16="http://schemas.microsoft.com/office/drawing/2014/main" id="{74ED6C3C-5FF5-4801-92ED-44362D2228FB}"/>
                </a:ext>
              </a:extLst>
            </p:cNvPr>
            <p:cNvGrpSpPr/>
            <p:nvPr/>
          </p:nvGrpSpPr>
          <p:grpSpPr>
            <a:xfrm>
              <a:off x="1167604" y="2238321"/>
              <a:ext cx="884162" cy="451156"/>
              <a:chOff x="233438" y="2740273"/>
              <a:chExt cx="884162" cy="451156"/>
            </a:xfrm>
          </p:grpSpPr>
          <p:sp>
            <p:nvSpPr>
              <p:cNvPr id="1501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2A33BC5D-7C6C-4D6A-81B5-B884FCCCABF3}"/>
                  </a:ext>
                </a:extLst>
              </p:cNvPr>
              <p:cNvSpPr/>
              <p:nvPr>
                <p:custDataLst>
                  <p:tags r:id="rId23"/>
                </p:custDataLst>
              </p:nvPr>
            </p:nvSpPr>
            <p:spPr>
              <a:xfrm>
                <a:off x="233438" y="2740273"/>
                <a:ext cx="884162" cy="451156"/>
              </a:xfrm>
              <a:prstGeom prst="roundRect">
                <a:avLst/>
              </a:prstGeom>
              <a:solidFill>
                <a:schemeClr val="bg1">
                  <a:alpha val="89020"/>
                </a:schemeClr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defRPr/>
                </a:pPr>
                <a:endParaRPr lang="en-US" altLang="ko-KR" sz="600" b="1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502" name="그룹 1501">
                <a:extLst>
                  <a:ext uri="{FF2B5EF4-FFF2-40B4-BE49-F238E27FC236}">
                    <a16:creationId xmlns:a16="http://schemas.microsoft.com/office/drawing/2014/main" id="{76026367-B56A-4D4F-AAAD-F16D0FB54544}"/>
                  </a:ext>
                </a:extLst>
              </p:cNvPr>
              <p:cNvGrpSpPr/>
              <p:nvPr/>
            </p:nvGrpSpPr>
            <p:grpSpPr>
              <a:xfrm>
                <a:off x="253223" y="2745815"/>
                <a:ext cx="864372" cy="440073"/>
                <a:chOff x="5809377" y="4004297"/>
                <a:chExt cx="712473" cy="440073"/>
              </a:xfrm>
            </p:grpSpPr>
            <p:sp>
              <p:nvSpPr>
                <p:cNvPr id="1503" name="직사각형 1502">
                  <a:extLst>
                    <a:ext uri="{FF2B5EF4-FFF2-40B4-BE49-F238E27FC236}">
                      <a16:creationId xmlns:a16="http://schemas.microsoft.com/office/drawing/2014/main" id="{0A17501C-CB10-4810-9BE8-20BF77D495E8}"/>
                    </a:ext>
                  </a:extLst>
                </p:cNvPr>
                <p:cNvSpPr/>
                <p:nvPr/>
              </p:nvSpPr>
              <p:spPr>
                <a:xfrm>
                  <a:off x="5809377" y="4190261"/>
                  <a:ext cx="712473" cy="254109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lnSpc>
                      <a:spcPct val="150000"/>
                    </a:lnSpc>
                  </a:pPr>
                  <a:r>
                    <a:rPr lang="en-US" altLang="ko-KR" sz="800" b="1" dirty="0">
                      <a:solidFill>
                        <a:srgbClr val="FF0000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02-1234-567</a:t>
                  </a:r>
                  <a:r>
                    <a:rPr lang="en-US" altLang="ko-KR" sz="800" b="1" dirty="0">
                      <a:solidFill>
                        <a:srgbClr val="FFFFFF">
                          <a:lumMod val="65000"/>
                        </a:srgbClr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0</a:t>
                  </a:r>
                </a:p>
              </p:txBody>
            </p:sp>
            <p:sp>
              <p:nvSpPr>
                <p:cNvPr id="1504" name="직사각형 1503">
                  <a:extLst>
                    <a:ext uri="{FF2B5EF4-FFF2-40B4-BE49-F238E27FC236}">
                      <a16:creationId xmlns:a16="http://schemas.microsoft.com/office/drawing/2014/main" id="{E714F89D-78F0-4184-BE2A-D21995DB4C7B}"/>
                    </a:ext>
                  </a:extLst>
                </p:cNvPr>
                <p:cNvSpPr/>
                <p:nvPr/>
              </p:nvSpPr>
              <p:spPr>
                <a:xfrm>
                  <a:off x="5809378" y="4004297"/>
                  <a:ext cx="670597" cy="274114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ko-KR" altLang="en-US" sz="900" b="1" dirty="0">
                      <a:solidFill>
                        <a:schemeClr val="tx1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김용주 이사</a:t>
                  </a:r>
                  <a:endParaRPr lang="en-US" altLang="ko-KR" sz="600" b="1" dirty="0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1505" name="그룹 1504">
              <a:extLst>
                <a:ext uri="{FF2B5EF4-FFF2-40B4-BE49-F238E27FC236}">
                  <a16:creationId xmlns:a16="http://schemas.microsoft.com/office/drawing/2014/main" id="{AC781822-1133-49D0-8D25-A86A056AF987}"/>
                </a:ext>
              </a:extLst>
            </p:cNvPr>
            <p:cNvGrpSpPr/>
            <p:nvPr/>
          </p:nvGrpSpPr>
          <p:grpSpPr>
            <a:xfrm>
              <a:off x="2085179" y="2238321"/>
              <a:ext cx="884162" cy="451156"/>
              <a:chOff x="233438" y="2740273"/>
              <a:chExt cx="884162" cy="451156"/>
            </a:xfrm>
          </p:grpSpPr>
          <p:sp>
            <p:nvSpPr>
              <p:cNvPr id="1506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E8F8A4FC-E617-4802-BB53-B4B030C3202E}"/>
                  </a:ext>
                </a:extLst>
              </p:cNvPr>
              <p:cNvSpPr/>
              <p:nvPr>
                <p:custDataLst>
                  <p:tags r:id="rId22"/>
                </p:custDataLst>
              </p:nvPr>
            </p:nvSpPr>
            <p:spPr>
              <a:xfrm>
                <a:off x="233438" y="2740273"/>
                <a:ext cx="884162" cy="451156"/>
              </a:xfrm>
              <a:prstGeom prst="roundRect">
                <a:avLst/>
              </a:prstGeom>
              <a:solidFill>
                <a:schemeClr val="bg1">
                  <a:alpha val="89020"/>
                </a:schemeClr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defRPr/>
                </a:pPr>
                <a:endParaRPr lang="en-US" altLang="ko-KR" sz="600" b="1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507" name="그룹 1506">
                <a:extLst>
                  <a:ext uri="{FF2B5EF4-FFF2-40B4-BE49-F238E27FC236}">
                    <a16:creationId xmlns:a16="http://schemas.microsoft.com/office/drawing/2014/main" id="{000A3ECF-32E4-4B9D-BA93-51B02475A5B1}"/>
                  </a:ext>
                </a:extLst>
              </p:cNvPr>
              <p:cNvGrpSpPr/>
              <p:nvPr/>
            </p:nvGrpSpPr>
            <p:grpSpPr>
              <a:xfrm>
                <a:off x="253223" y="2745815"/>
                <a:ext cx="864372" cy="440073"/>
                <a:chOff x="5809377" y="4004297"/>
                <a:chExt cx="712473" cy="440073"/>
              </a:xfrm>
            </p:grpSpPr>
            <p:sp>
              <p:nvSpPr>
                <p:cNvPr id="1508" name="직사각형 1507">
                  <a:extLst>
                    <a:ext uri="{FF2B5EF4-FFF2-40B4-BE49-F238E27FC236}">
                      <a16:creationId xmlns:a16="http://schemas.microsoft.com/office/drawing/2014/main" id="{6D3D4BDF-8CDC-4658-BF8A-B2A0EAB6E200}"/>
                    </a:ext>
                  </a:extLst>
                </p:cNvPr>
                <p:cNvSpPr/>
                <p:nvPr/>
              </p:nvSpPr>
              <p:spPr>
                <a:xfrm>
                  <a:off x="5809377" y="4190261"/>
                  <a:ext cx="712473" cy="254109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lnSpc>
                      <a:spcPct val="150000"/>
                    </a:lnSpc>
                  </a:pPr>
                  <a:r>
                    <a:rPr lang="en-US" altLang="ko-KR" sz="800" b="1" dirty="0">
                      <a:solidFill>
                        <a:srgbClr val="FF0000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02-1234-567</a:t>
                  </a:r>
                  <a:r>
                    <a:rPr lang="en-US" altLang="ko-KR" sz="800" b="1" dirty="0">
                      <a:solidFill>
                        <a:srgbClr val="FFFFFF">
                          <a:lumMod val="65000"/>
                        </a:srgbClr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0</a:t>
                  </a:r>
                </a:p>
              </p:txBody>
            </p:sp>
            <p:sp>
              <p:nvSpPr>
                <p:cNvPr id="1509" name="직사각형 1508">
                  <a:extLst>
                    <a:ext uri="{FF2B5EF4-FFF2-40B4-BE49-F238E27FC236}">
                      <a16:creationId xmlns:a16="http://schemas.microsoft.com/office/drawing/2014/main" id="{15C3A5D5-9566-47D9-BBFF-6A0767831675}"/>
                    </a:ext>
                  </a:extLst>
                </p:cNvPr>
                <p:cNvSpPr/>
                <p:nvPr/>
              </p:nvSpPr>
              <p:spPr>
                <a:xfrm>
                  <a:off x="5809378" y="4004297"/>
                  <a:ext cx="670597" cy="274114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ko-KR" altLang="en-US" sz="900" b="1" dirty="0">
                      <a:solidFill>
                        <a:schemeClr val="tx1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신동인 책임</a:t>
                  </a:r>
                  <a:endParaRPr lang="en-US" altLang="ko-KR" sz="600" b="1" dirty="0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sp>
        <p:nvSpPr>
          <p:cNvPr id="1631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90193C0-5BA8-446D-A446-DB4641D5E25A}"/>
              </a:ext>
            </a:extLst>
          </p:cNvPr>
          <p:cNvSpPr/>
          <p:nvPr>
            <p:custDataLst>
              <p:tags r:id="rId9"/>
            </p:custDataLst>
          </p:nvPr>
        </p:nvSpPr>
        <p:spPr>
          <a:xfrm>
            <a:off x="3092279" y="796431"/>
            <a:ext cx="2870371" cy="581581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632" name="사각형: 둥근 모서리 1631">
            <a:extLst>
              <a:ext uri="{FF2B5EF4-FFF2-40B4-BE49-F238E27FC236}">
                <a16:creationId xmlns:a16="http://schemas.microsoft.com/office/drawing/2014/main" id="{B35F386F-ACFA-4258-86C4-3A06F95E0350}"/>
              </a:ext>
            </a:extLst>
          </p:cNvPr>
          <p:cNvSpPr/>
          <p:nvPr/>
        </p:nvSpPr>
        <p:spPr>
          <a:xfrm>
            <a:off x="3092278" y="88424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전화</a:t>
            </a:r>
            <a:endParaRPr kumimoji="1" lang="ko-KR" altLang="en-US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1633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9E242AD-2FFE-4B02-B8DB-9FD2C6963CF1}"/>
              </a:ext>
            </a:extLst>
          </p:cNvPr>
          <p:cNvSpPr/>
          <p:nvPr>
            <p:custDataLst>
              <p:tags r:id="rId10"/>
            </p:custDataLst>
          </p:nvPr>
        </p:nvSpPr>
        <p:spPr>
          <a:xfrm>
            <a:off x="3135319" y="1179406"/>
            <a:ext cx="2784290" cy="2385738"/>
          </a:xfrm>
          <a:prstGeom prst="roundRect">
            <a:avLst>
              <a:gd name="adj" fmla="val 4173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635" name="그룹 1634">
            <a:extLst>
              <a:ext uri="{FF2B5EF4-FFF2-40B4-BE49-F238E27FC236}">
                <a16:creationId xmlns:a16="http://schemas.microsoft.com/office/drawing/2014/main" id="{C9102C01-3DF9-4D62-8139-69ED58EA7575}"/>
              </a:ext>
            </a:extLst>
          </p:cNvPr>
          <p:cNvGrpSpPr/>
          <p:nvPr/>
        </p:nvGrpSpPr>
        <p:grpSpPr>
          <a:xfrm>
            <a:off x="3635176" y="1744580"/>
            <a:ext cx="1784576" cy="307777"/>
            <a:chOff x="5341185" y="1604125"/>
            <a:chExt cx="1784576" cy="307777"/>
          </a:xfrm>
        </p:grpSpPr>
        <p:sp>
          <p:nvSpPr>
            <p:cNvPr id="1694" name="직사각형 1693">
              <a:extLst>
                <a:ext uri="{FF2B5EF4-FFF2-40B4-BE49-F238E27FC236}">
                  <a16:creationId xmlns:a16="http://schemas.microsoft.com/office/drawing/2014/main" id="{1F24B8E3-49CD-499C-9C47-1B72770C7C7B}"/>
                </a:ext>
              </a:extLst>
            </p:cNvPr>
            <p:cNvSpPr/>
            <p:nvPr/>
          </p:nvSpPr>
          <p:spPr>
            <a:xfrm>
              <a:off x="5341185" y="1604125"/>
              <a:ext cx="1258662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02-1234-567</a:t>
              </a:r>
            </a:p>
          </p:txBody>
        </p:sp>
        <p:sp>
          <p:nvSpPr>
            <p:cNvPr id="1695" name="Backspace Icon">
              <a:extLst>
                <a:ext uri="{FF2B5EF4-FFF2-40B4-BE49-F238E27FC236}">
                  <a16:creationId xmlns:a16="http://schemas.microsoft.com/office/drawing/2014/main" id="{A878851E-D074-453A-A104-2277B09EE3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07706" y="1686013"/>
              <a:ext cx="216000" cy="144000"/>
            </a:xfrm>
            <a:custGeom>
              <a:avLst/>
              <a:gdLst>
                <a:gd name="T0" fmla="*/ 167 w 208"/>
                <a:gd name="T1" fmla="*/ 103 h 150"/>
                <a:gd name="T2" fmla="*/ 157 w 208"/>
                <a:gd name="T3" fmla="*/ 113 h 150"/>
                <a:gd name="T4" fmla="*/ 129 w 208"/>
                <a:gd name="T5" fmla="*/ 85 h 150"/>
                <a:gd name="T6" fmla="*/ 100 w 208"/>
                <a:gd name="T7" fmla="*/ 113 h 150"/>
                <a:gd name="T8" fmla="*/ 90 w 208"/>
                <a:gd name="T9" fmla="*/ 103 h 150"/>
                <a:gd name="T10" fmla="*/ 119 w 208"/>
                <a:gd name="T11" fmla="*/ 75 h 150"/>
                <a:gd name="T12" fmla="*/ 90 w 208"/>
                <a:gd name="T13" fmla="*/ 47 h 150"/>
                <a:gd name="T14" fmla="*/ 100 w 208"/>
                <a:gd name="T15" fmla="*/ 37 h 150"/>
                <a:gd name="T16" fmla="*/ 129 w 208"/>
                <a:gd name="T17" fmla="*/ 65 h 150"/>
                <a:gd name="T18" fmla="*/ 157 w 208"/>
                <a:gd name="T19" fmla="*/ 37 h 150"/>
                <a:gd name="T20" fmla="*/ 167 w 208"/>
                <a:gd name="T21" fmla="*/ 47 h 150"/>
                <a:gd name="T22" fmla="*/ 139 w 208"/>
                <a:gd name="T23" fmla="*/ 75 h 150"/>
                <a:gd name="T24" fmla="*/ 167 w 208"/>
                <a:gd name="T25" fmla="*/ 103 h 150"/>
                <a:gd name="T26" fmla="*/ 175 w 208"/>
                <a:gd name="T27" fmla="*/ 0 h 150"/>
                <a:gd name="T28" fmla="*/ 86 w 208"/>
                <a:gd name="T29" fmla="*/ 0 h 150"/>
                <a:gd name="T30" fmla="*/ 63 w 208"/>
                <a:gd name="T31" fmla="*/ 10 h 150"/>
                <a:gd name="T32" fmla="*/ 4 w 208"/>
                <a:gd name="T33" fmla="*/ 68 h 150"/>
                <a:gd name="T34" fmla="*/ 4 w 208"/>
                <a:gd name="T35" fmla="*/ 82 h 150"/>
                <a:gd name="T36" fmla="*/ 63 w 208"/>
                <a:gd name="T37" fmla="*/ 141 h 150"/>
                <a:gd name="T38" fmla="*/ 86 w 208"/>
                <a:gd name="T39" fmla="*/ 150 h 150"/>
                <a:gd name="T40" fmla="*/ 175 w 208"/>
                <a:gd name="T41" fmla="*/ 150 h 150"/>
                <a:gd name="T42" fmla="*/ 208 w 208"/>
                <a:gd name="T43" fmla="*/ 117 h 150"/>
                <a:gd name="T44" fmla="*/ 208 w 208"/>
                <a:gd name="T45" fmla="*/ 33 h 150"/>
                <a:gd name="T46" fmla="*/ 175 w 208"/>
                <a:gd name="T47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8" h="150">
                  <a:moveTo>
                    <a:pt x="167" y="103"/>
                  </a:moveTo>
                  <a:lnTo>
                    <a:pt x="157" y="113"/>
                  </a:lnTo>
                  <a:lnTo>
                    <a:pt x="129" y="85"/>
                  </a:lnTo>
                  <a:lnTo>
                    <a:pt x="100" y="113"/>
                  </a:lnTo>
                  <a:lnTo>
                    <a:pt x="90" y="103"/>
                  </a:lnTo>
                  <a:lnTo>
                    <a:pt x="119" y="75"/>
                  </a:lnTo>
                  <a:lnTo>
                    <a:pt x="90" y="47"/>
                  </a:lnTo>
                  <a:lnTo>
                    <a:pt x="100" y="37"/>
                  </a:lnTo>
                  <a:lnTo>
                    <a:pt x="129" y="65"/>
                  </a:lnTo>
                  <a:lnTo>
                    <a:pt x="157" y="37"/>
                  </a:lnTo>
                  <a:lnTo>
                    <a:pt x="167" y="47"/>
                  </a:lnTo>
                  <a:lnTo>
                    <a:pt x="139" y="75"/>
                  </a:lnTo>
                  <a:lnTo>
                    <a:pt x="167" y="103"/>
                  </a:lnTo>
                  <a:close/>
                  <a:moveTo>
                    <a:pt x="175" y="0"/>
                  </a:moveTo>
                  <a:lnTo>
                    <a:pt x="86" y="0"/>
                  </a:lnTo>
                  <a:cubicBezTo>
                    <a:pt x="77" y="0"/>
                    <a:pt x="69" y="4"/>
                    <a:pt x="63" y="10"/>
                  </a:cubicBezTo>
                  <a:lnTo>
                    <a:pt x="4" y="68"/>
                  </a:lnTo>
                  <a:cubicBezTo>
                    <a:pt x="0" y="72"/>
                    <a:pt x="0" y="78"/>
                    <a:pt x="4" y="82"/>
                  </a:cubicBezTo>
                  <a:lnTo>
                    <a:pt x="63" y="141"/>
                  </a:lnTo>
                  <a:cubicBezTo>
                    <a:pt x="69" y="147"/>
                    <a:pt x="77" y="150"/>
                    <a:pt x="86" y="150"/>
                  </a:cubicBezTo>
                  <a:lnTo>
                    <a:pt x="175" y="150"/>
                  </a:lnTo>
                  <a:cubicBezTo>
                    <a:pt x="194" y="150"/>
                    <a:pt x="208" y="135"/>
                    <a:pt x="208" y="117"/>
                  </a:cubicBezTo>
                  <a:lnTo>
                    <a:pt x="208" y="33"/>
                  </a:lnTo>
                  <a:cubicBezTo>
                    <a:pt x="208" y="15"/>
                    <a:pt x="194" y="0"/>
                    <a:pt x="175" y="0"/>
                  </a:cubicBezTo>
                </a:path>
              </a:pathLst>
            </a:cu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96" name="Delete">
              <a:extLst>
                <a:ext uri="{FF2B5EF4-FFF2-40B4-BE49-F238E27FC236}">
                  <a16:creationId xmlns:a16="http://schemas.microsoft.com/office/drawing/2014/main" id="{39B9F705-ABD6-415C-BA56-E9038018A330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7030595" y="1710430"/>
              <a:ext cx="95166" cy="95166"/>
            </a:xfrm>
            <a:custGeom>
              <a:avLst/>
              <a:gdLst>
                <a:gd name="T0" fmla="*/ 3 w 77"/>
                <a:gd name="T1" fmla="*/ 0 h 77"/>
                <a:gd name="T2" fmla="*/ 0 w 77"/>
                <a:gd name="T3" fmla="*/ 3 h 77"/>
                <a:gd name="T4" fmla="*/ 36 w 77"/>
                <a:gd name="T5" fmla="*/ 38 h 77"/>
                <a:gd name="T6" fmla="*/ 0 w 77"/>
                <a:gd name="T7" fmla="*/ 74 h 77"/>
                <a:gd name="T8" fmla="*/ 3 w 77"/>
                <a:gd name="T9" fmla="*/ 77 h 77"/>
                <a:gd name="T10" fmla="*/ 39 w 77"/>
                <a:gd name="T11" fmla="*/ 41 h 77"/>
                <a:gd name="T12" fmla="*/ 74 w 77"/>
                <a:gd name="T13" fmla="*/ 77 h 77"/>
                <a:gd name="T14" fmla="*/ 77 w 77"/>
                <a:gd name="T15" fmla="*/ 74 h 77"/>
                <a:gd name="T16" fmla="*/ 42 w 77"/>
                <a:gd name="T17" fmla="*/ 38 h 77"/>
                <a:gd name="T18" fmla="*/ 77 w 77"/>
                <a:gd name="T19" fmla="*/ 3 h 77"/>
                <a:gd name="T20" fmla="*/ 74 w 77"/>
                <a:gd name="T21" fmla="*/ 0 h 77"/>
                <a:gd name="T22" fmla="*/ 39 w 77"/>
                <a:gd name="T23" fmla="*/ 35 h 77"/>
                <a:gd name="T24" fmla="*/ 3 w 77"/>
                <a:gd name="T2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7">
                  <a:moveTo>
                    <a:pt x="3" y="0"/>
                  </a:moveTo>
                  <a:lnTo>
                    <a:pt x="0" y="3"/>
                  </a:lnTo>
                  <a:lnTo>
                    <a:pt x="36" y="38"/>
                  </a:lnTo>
                  <a:lnTo>
                    <a:pt x="0" y="74"/>
                  </a:lnTo>
                  <a:lnTo>
                    <a:pt x="3" y="77"/>
                  </a:lnTo>
                  <a:lnTo>
                    <a:pt x="39" y="41"/>
                  </a:lnTo>
                  <a:lnTo>
                    <a:pt x="74" y="77"/>
                  </a:lnTo>
                  <a:lnTo>
                    <a:pt x="77" y="74"/>
                  </a:lnTo>
                  <a:lnTo>
                    <a:pt x="42" y="38"/>
                  </a:lnTo>
                  <a:lnTo>
                    <a:pt x="77" y="3"/>
                  </a:lnTo>
                  <a:lnTo>
                    <a:pt x="74" y="0"/>
                  </a:lnTo>
                  <a:lnTo>
                    <a:pt x="39" y="3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5F5F5F"/>
            </a:solidFill>
            <a:ln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636" name="그룹 1635">
            <a:extLst>
              <a:ext uri="{FF2B5EF4-FFF2-40B4-BE49-F238E27FC236}">
                <a16:creationId xmlns:a16="http://schemas.microsoft.com/office/drawing/2014/main" id="{89BEC9EA-247C-471D-9E8B-84E8255DD8B7}"/>
              </a:ext>
            </a:extLst>
          </p:cNvPr>
          <p:cNvGrpSpPr/>
          <p:nvPr/>
        </p:nvGrpSpPr>
        <p:grpSpPr>
          <a:xfrm>
            <a:off x="3326489" y="4217213"/>
            <a:ext cx="2401950" cy="1643837"/>
            <a:chOff x="1093181" y="3281928"/>
            <a:chExt cx="2621214" cy="2295346"/>
          </a:xfrm>
          <a:solidFill>
            <a:schemeClr val="bg1">
              <a:lumMod val="95000"/>
            </a:schemeClr>
          </a:solidFill>
        </p:grpSpPr>
        <p:sp>
          <p:nvSpPr>
            <p:cNvPr id="1682" name="1">
              <a:extLst>
                <a:ext uri="{FF2B5EF4-FFF2-40B4-BE49-F238E27FC236}">
                  <a16:creationId xmlns:a16="http://schemas.microsoft.com/office/drawing/2014/main" id="{FC9619D2-3DE7-4DF1-A7EB-D362B1E28431}"/>
                </a:ext>
              </a:extLst>
            </p:cNvPr>
            <p:cNvSpPr/>
            <p:nvPr/>
          </p:nvSpPr>
          <p:spPr>
            <a:xfrm flipH="1">
              <a:off x="1093188" y="3281934"/>
              <a:ext cx="823212" cy="541744"/>
            </a:xfrm>
            <a:prstGeom prst="flowChartDelay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1</a:t>
              </a:r>
              <a:b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</a:br>
              <a:r>
                <a:rPr lang="en-US" sz="6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 </a:t>
              </a:r>
              <a:endParaRPr lang="en-US" sz="12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83" name="4">
              <a:extLst>
                <a:ext uri="{FF2B5EF4-FFF2-40B4-BE49-F238E27FC236}">
                  <a16:creationId xmlns:a16="http://schemas.microsoft.com/office/drawing/2014/main" id="{67E0F96C-8F5B-42C6-A76F-053531F3019C}"/>
                </a:ext>
              </a:extLst>
            </p:cNvPr>
            <p:cNvSpPr/>
            <p:nvPr/>
          </p:nvSpPr>
          <p:spPr>
            <a:xfrm flipH="1">
              <a:off x="1093184" y="3867145"/>
              <a:ext cx="823212" cy="541744"/>
            </a:xfrm>
            <a:prstGeom prst="flowChartDelay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4</a:t>
              </a:r>
            </a:p>
          </p:txBody>
        </p:sp>
        <p:sp>
          <p:nvSpPr>
            <p:cNvPr id="1684" name="7">
              <a:extLst>
                <a:ext uri="{FF2B5EF4-FFF2-40B4-BE49-F238E27FC236}">
                  <a16:creationId xmlns:a16="http://schemas.microsoft.com/office/drawing/2014/main" id="{152F2C00-7E41-4B66-9B0D-9E4320394818}"/>
                </a:ext>
              </a:extLst>
            </p:cNvPr>
            <p:cNvSpPr/>
            <p:nvPr/>
          </p:nvSpPr>
          <p:spPr>
            <a:xfrm flipH="1">
              <a:off x="1093181" y="4452356"/>
              <a:ext cx="823212" cy="541744"/>
            </a:xfrm>
            <a:prstGeom prst="flowChartDelay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7</a:t>
              </a:r>
            </a:p>
          </p:txBody>
        </p:sp>
        <p:sp>
          <p:nvSpPr>
            <p:cNvPr id="1685" name="Special Characters">
              <a:extLst>
                <a:ext uri="{FF2B5EF4-FFF2-40B4-BE49-F238E27FC236}">
                  <a16:creationId xmlns:a16="http://schemas.microsoft.com/office/drawing/2014/main" id="{E126D1DF-6957-45EF-86F1-0B6491B7C345}"/>
                </a:ext>
              </a:extLst>
            </p:cNvPr>
            <p:cNvSpPr/>
            <p:nvPr/>
          </p:nvSpPr>
          <p:spPr>
            <a:xfrm flipH="1">
              <a:off x="1093181" y="5035530"/>
              <a:ext cx="823212" cy="541744"/>
            </a:xfrm>
            <a:prstGeom prst="flowChartDelay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✲</a:t>
              </a:r>
              <a:endParaRPr lang="en-US" sz="14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86" name="2">
              <a:extLst>
                <a:ext uri="{FF2B5EF4-FFF2-40B4-BE49-F238E27FC236}">
                  <a16:creationId xmlns:a16="http://schemas.microsoft.com/office/drawing/2014/main" id="{134ECD62-7A31-4314-9E94-CD3B362BE426}"/>
                </a:ext>
              </a:extLst>
            </p:cNvPr>
            <p:cNvSpPr/>
            <p:nvPr/>
          </p:nvSpPr>
          <p:spPr>
            <a:xfrm>
              <a:off x="1993112" y="3281930"/>
              <a:ext cx="821359" cy="541744"/>
            </a:xfrm>
            <a:prstGeom prst="roundRect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endParaRPr lang="en-US" sz="1200" dirty="0">
                <a:solidFill>
                  <a:schemeClr val="tx1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687" name="5">
              <a:extLst>
                <a:ext uri="{FF2B5EF4-FFF2-40B4-BE49-F238E27FC236}">
                  <a16:creationId xmlns:a16="http://schemas.microsoft.com/office/drawing/2014/main" id="{94ED310F-C7BF-42AF-91F5-9D391C55E73F}"/>
                </a:ext>
              </a:extLst>
            </p:cNvPr>
            <p:cNvSpPr/>
            <p:nvPr/>
          </p:nvSpPr>
          <p:spPr>
            <a:xfrm>
              <a:off x="1993109" y="3867141"/>
              <a:ext cx="821359" cy="541744"/>
            </a:xfrm>
            <a:prstGeom prst="roundRect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5</a:t>
              </a:r>
            </a:p>
          </p:txBody>
        </p:sp>
        <p:sp>
          <p:nvSpPr>
            <p:cNvPr id="1688" name="8">
              <a:extLst>
                <a:ext uri="{FF2B5EF4-FFF2-40B4-BE49-F238E27FC236}">
                  <a16:creationId xmlns:a16="http://schemas.microsoft.com/office/drawing/2014/main" id="{5BB131CD-0536-47C4-BF5E-47FF6AFE98E8}"/>
                </a:ext>
              </a:extLst>
            </p:cNvPr>
            <p:cNvSpPr/>
            <p:nvPr/>
          </p:nvSpPr>
          <p:spPr>
            <a:xfrm>
              <a:off x="1993106" y="4452352"/>
              <a:ext cx="821359" cy="541744"/>
            </a:xfrm>
            <a:prstGeom prst="roundRect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8</a:t>
              </a:r>
            </a:p>
          </p:txBody>
        </p:sp>
        <p:sp>
          <p:nvSpPr>
            <p:cNvPr id="1689" name="0">
              <a:extLst>
                <a:ext uri="{FF2B5EF4-FFF2-40B4-BE49-F238E27FC236}">
                  <a16:creationId xmlns:a16="http://schemas.microsoft.com/office/drawing/2014/main" id="{532054BE-7216-4CBF-9F3D-1BC0F21C418B}"/>
                </a:ext>
              </a:extLst>
            </p:cNvPr>
            <p:cNvSpPr/>
            <p:nvPr/>
          </p:nvSpPr>
          <p:spPr>
            <a:xfrm>
              <a:off x="1993106" y="5035527"/>
              <a:ext cx="821359" cy="541744"/>
            </a:xfrm>
            <a:prstGeom prst="roundRect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0</a:t>
              </a:r>
            </a:p>
          </p:txBody>
        </p:sp>
        <p:sp>
          <p:nvSpPr>
            <p:cNvPr id="1690" name="3">
              <a:extLst>
                <a:ext uri="{FF2B5EF4-FFF2-40B4-BE49-F238E27FC236}">
                  <a16:creationId xmlns:a16="http://schemas.microsoft.com/office/drawing/2014/main" id="{6CA25EEC-C2E1-44F1-83BD-FA4C38CFDC49}"/>
                </a:ext>
              </a:extLst>
            </p:cNvPr>
            <p:cNvSpPr/>
            <p:nvPr/>
          </p:nvSpPr>
          <p:spPr>
            <a:xfrm>
              <a:off x="2891183" y="3281928"/>
              <a:ext cx="823212" cy="541744"/>
            </a:xfrm>
            <a:prstGeom prst="flowChartDelay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3</a:t>
              </a:r>
            </a:p>
          </p:txBody>
        </p:sp>
        <p:sp>
          <p:nvSpPr>
            <p:cNvPr id="1691" name="6">
              <a:extLst>
                <a:ext uri="{FF2B5EF4-FFF2-40B4-BE49-F238E27FC236}">
                  <a16:creationId xmlns:a16="http://schemas.microsoft.com/office/drawing/2014/main" id="{CB328338-B202-4455-983D-22E36F401601}"/>
                </a:ext>
              </a:extLst>
            </p:cNvPr>
            <p:cNvSpPr/>
            <p:nvPr/>
          </p:nvSpPr>
          <p:spPr>
            <a:xfrm>
              <a:off x="2891180" y="3867140"/>
              <a:ext cx="823212" cy="541744"/>
            </a:xfrm>
            <a:prstGeom prst="flowChartDelay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6</a:t>
              </a:r>
            </a:p>
          </p:txBody>
        </p:sp>
        <p:sp>
          <p:nvSpPr>
            <p:cNvPr id="1692" name="9">
              <a:extLst>
                <a:ext uri="{FF2B5EF4-FFF2-40B4-BE49-F238E27FC236}">
                  <a16:creationId xmlns:a16="http://schemas.microsoft.com/office/drawing/2014/main" id="{35A8BE2F-2BAC-40C6-8D23-7105443F8388}"/>
                </a:ext>
              </a:extLst>
            </p:cNvPr>
            <p:cNvSpPr/>
            <p:nvPr/>
          </p:nvSpPr>
          <p:spPr>
            <a:xfrm>
              <a:off x="2891177" y="4452351"/>
              <a:ext cx="823212" cy="541744"/>
            </a:xfrm>
            <a:prstGeom prst="flowChartDelay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9</a:t>
              </a:r>
            </a:p>
          </p:txBody>
        </p:sp>
        <p:sp>
          <p:nvSpPr>
            <p:cNvPr id="1693" name="Backspace">
              <a:extLst>
                <a:ext uri="{FF2B5EF4-FFF2-40B4-BE49-F238E27FC236}">
                  <a16:creationId xmlns:a16="http://schemas.microsoft.com/office/drawing/2014/main" id="{D5CF8AD3-74F9-47FD-BA9A-E3C82C7AC9C9}"/>
                </a:ext>
              </a:extLst>
            </p:cNvPr>
            <p:cNvSpPr/>
            <p:nvPr/>
          </p:nvSpPr>
          <p:spPr>
            <a:xfrm>
              <a:off x="2891177" y="5035524"/>
              <a:ext cx="823212" cy="541744"/>
            </a:xfrm>
            <a:prstGeom prst="flowChartDelay">
              <a:avLst/>
            </a:prstGeom>
            <a:solidFill>
              <a:srgbClr val="D9D9D9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en-US" altLang="ko-KR" sz="1400" kern="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#</a:t>
              </a:r>
            </a:p>
          </p:txBody>
        </p:sp>
      </p:grpSp>
      <p:grpSp>
        <p:nvGrpSpPr>
          <p:cNvPr id="1637" name="그룹 1636">
            <a:extLst>
              <a:ext uri="{FF2B5EF4-FFF2-40B4-BE49-F238E27FC236}">
                <a16:creationId xmlns:a16="http://schemas.microsoft.com/office/drawing/2014/main" id="{3B20D1D8-7DD1-47F2-8230-8EC16A1AA34B}"/>
              </a:ext>
            </a:extLst>
          </p:cNvPr>
          <p:cNvGrpSpPr/>
          <p:nvPr/>
        </p:nvGrpSpPr>
        <p:grpSpPr>
          <a:xfrm>
            <a:off x="3181891" y="6015950"/>
            <a:ext cx="2691146" cy="495937"/>
            <a:chOff x="1789120" y="6142950"/>
            <a:chExt cx="2691146" cy="495937"/>
          </a:xfrm>
        </p:grpSpPr>
        <p:grpSp>
          <p:nvGrpSpPr>
            <p:cNvPr id="1671" name="그룹 1670">
              <a:extLst>
                <a:ext uri="{FF2B5EF4-FFF2-40B4-BE49-F238E27FC236}">
                  <a16:creationId xmlns:a16="http://schemas.microsoft.com/office/drawing/2014/main" id="{65D46FFE-4454-4BF4-BE5D-AA6ACBE96562}"/>
                </a:ext>
              </a:extLst>
            </p:cNvPr>
            <p:cNvGrpSpPr/>
            <p:nvPr/>
          </p:nvGrpSpPr>
          <p:grpSpPr>
            <a:xfrm>
              <a:off x="2886973" y="6142950"/>
              <a:ext cx="495441" cy="495937"/>
              <a:chOff x="3167870" y="5831204"/>
              <a:chExt cx="495441" cy="495937"/>
            </a:xfrm>
          </p:grpSpPr>
          <p:sp>
            <p:nvSpPr>
              <p:cNvPr id="1680" name="0">
                <a:extLst>
                  <a:ext uri="{FF2B5EF4-FFF2-40B4-BE49-F238E27FC236}">
                    <a16:creationId xmlns:a16="http://schemas.microsoft.com/office/drawing/2014/main" id="{E92EB7DC-CB3A-429C-A5B7-39A5EE10306B}"/>
                  </a:ext>
                </a:extLst>
              </p:cNvPr>
              <p:cNvSpPr/>
              <p:nvPr/>
            </p:nvSpPr>
            <p:spPr>
              <a:xfrm>
                <a:off x="3167870" y="5831204"/>
                <a:ext cx="495441" cy="495937"/>
              </a:xfrm>
              <a:prstGeom prst="ellipse">
                <a:avLst/>
              </a:prstGeom>
              <a:solidFill>
                <a:srgbClr val="00B05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14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pic>
            <p:nvPicPr>
              <p:cNvPr id="1681" name="그래픽 1680" descr="수신기">
                <a:extLst>
                  <a:ext uri="{FF2B5EF4-FFF2-40B4-BE49-F238E27FC236}">
                    <a16:creationId xmlns:a16="http://schemas.microsoft.com/office/drawing/2014/main" id="{C62A376F-3FB2-4EEE-B2A0-926D83179C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3"/>
                  </a:ext>
                </a:extLst>
              </a:blip>
              <a:stretch>
                <a:fillRect/>
              </a:stretch>
            </p:blipFill>
            <p:spPr>
              <a:xfrm>
                <a:off x="3263737" y="5927318"/>
                <a:ext cx="303707" cy="303708"/>
              </a:xfrm>
              <a:prstGeom prst="rect">
                <a:avLst/>
              </a:prstGeom>
            </p:spPr>
          </p:pic>
        </p:grpSp>
        <p:grpSp>
          <p:nvGrpSpPr>
            <p:cNvPr id="1672" name="그룹 1671">
              <a:extLst>
                <a:ext uri="{FF2B5EF4-FFF2-40B4-BE49-F238E27FC236}">
                  <a16:creationId xmlns:a16="http://schemas.microsoft.com/office/drawing/2014/main" id="{07684A7F-5021-49A5-AFD7-5F4E7C8DC719}"/>
                </a:ext>
              </a:extLst>
            </p:cNvPr>
            <p:cNvGrpSpPr/>
            <p:nvPr/>
          </p:nvGrpSpPr>
          <p:grpSpPr>
            <a:xfrm>
              <a:off x="1789120" y="6159536"/>
              <a:ext cx="462204" cy="462764"/>
              <a:chOff x="2949656" y="6159537"/>
              <a:chExt cx="462204" cy="462764"/>
            </a:xfrm>
          </p:grpSpPr>
          <p:sp>
            <p:nvSpPr>
              <p:cNvPr id="1676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E97A4A39-A1A2-4D5D-9065-D0197D1C588A}"/>
                  </a:ext>
                </a:extLst>
              </p:cNvPr>
              <p:cNvSpPr/>
              <p:nvPr>
                <p:custDataLst>
                  <p:tags r:id="rId21"/>
                </p:custDataLst>
              </p:nvPr>
            </p:nvSpPr>
            <p:spPr>
              <a:xfrm>
                <a:off x="2949656" y="6159537"/>
                <a:ext cx="462204" cy="46276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1677" name="그룹 1676">
                <a:extLst>
                  <a:ext uri="{FF2B5EF4-FFF2-40B4-BE49-F238E27FC236}">
                    <a16:creationId xmlns:a16="http://schemas.microsoft.com/office/drawing/2014/main" id="{D89996C6-9049-4E9D-AD61-B935183270D6}"/>
                  </a:ext>
                </a:extLst>
              </p:cNvPr>
              <p:cNvGrpSpPr/>
              <p:nvPr/>
            </p:nvGrpSpPr>
            <p:grpSpPr>
              <a:xfrm>
                <a:off x="3065923" y="6276084"/>
                <a:ext cx="229670" cy="229670"/>
                <a:chOff x="4961585" y="4588714"/>
                <a:chExt cx="946223" cy="987278"/>
              </a:xfrm>
            </p:grpSpPr>
            <p:sp>
              <p:nvSpPr>
                <p:cNvPr id="1678" name="Phone">
                  <a:extLst>
                    <a:ext uri="{FF2B5EF4-FFF2-40B4-BE49-F238E27FC236}">
                      <a16:creationId xmlns:a16="http://schemas.microsoft.com/office/drawing/2014/main" id="{63F9C6AD-A526-48AD-BBDA-D336FC6F04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194945" y="4830492"/>
                  <a:ext cx="479503" cy="503722"/>
                </a:xfrm>
                <a:custGeom>
                  <a:avLst/>
                  <a:gdLst>
                    <a:gd name="T0" fmla="*/ 1175 w 1361"/>
                    <a:gd name="T1" fmla="*/ 1009 h 1433"/>
                    <a:gd name="T2" fmla="*/ 923 w 1361"/>
                    <a:gd name="T3" fmla="*/ 965 h 1433"/>
                    <a:gd name="T4" fmla="*/ 873 w 1361"/>
                    <a:gd name="T5" fmla="*/ 1008 h 1433"/>
                    <a:gd name="T6" fmla="*/ 509 w 1361"/>
                    <a:gd name="T7" fmla="*/ 887 h 1433"/>
                    <a:gd name="T8" fmla="*/ 440 w 1361"/>
                    <a:gd name="T9" fmla="*/ 510 h 1433"/>
                    <a:gd name="T10" fmla="*/ 490 w 1361"/>
                    <a:gd name="T11" fmla="*/ 466 h 1433"/>
                    <a:gd name="T12" fmla="*/ 481 w 1361"/>
                    <a:gd name="T13" fmla="*/ 211 h 1433"/>
                    <a:gd name="T14" fmla="*/ 446 w 1361"/>
                    <a:gd name="T15" fmla="*/ 154 h 1433"/>
                    <a:gd name="T16" fmla="*/ 238 w 1361"/>
                    <a:gd name="T17" fmla="*/ 72 h 1433"/>
                    <a:gd name="T18" fmla="*/ 193 w 1361"/>
                    <a:gd name="T19" fmla="*/ 111 h 1433"/>
                    <a:gd name="T20" fmla="*/ 29 w 1361"/>
                    <a:gd name="T21" fmla="*/ 389 h 1433"/>
                    <a:gd name="T22" fmla="*/ 310 w 1361"/>
                    <a:gd name="T23" fmla="*/ 1061 h 1433"/>
                    <a:gd name="T24" fmla="*/ 936 w 1361"/>
                    <a:gd name="T25" fmla="*/ 1431 h 1433"/>
                    <a:gd name="T26" fmla="*/ 1234 w 1361"/>
                    <a:gd name="T27" fmla="*/ 1308 h 1433"/>
                    <a:gd name="T28" fmla="*/ 1278 w 1361"/>
                    <a:gd name="T29" fmla="*/ 1269 h 1433"/>
                    <a:gd name="T30" fmla="*/ 1226 w 1361"/>
                    <a:gd name="T31" fmla="*/ 1052 h 1433"/>
                    <a:gd name="T32" fmla="*/ 1175 w 1361"/>
                    <a:gd name="T33" fmla="*/ 1009 h 1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361" h="1433">
                      <a:moveTo>
                        <a:pt x="1175" y="1009"/>
                      </a:moveTo>
                      <a:cubicBezTo>
                        <a:pt x="1091" y="937"/>
                        <a:pt x="1006" y="893"/>
                        <a:pt x="923" y="965"/>
                      </a:cubicBezTo>
                      <a:lnTo>
                        <a:pt x="873" y="1008"/>
                      </a:lnTo>
                      <a:cubicBezTo>
                        <a:pt x="837" y="1040"/>
                        <a:pt x="770" y="1187"/>
                        <a:pt x="509" y="887"/>
                      </a:cubicBezTo>
                      <a:cubicBezTo>
                        <a:pt x="248" y="588"/>
                        <a:pt x="403" y="541"/>
                        <a:pt x="440" y="510"/>
                      </a:cubicBezTo>
                      <a:lnTo>
                        <a:pt x="490" y="466"/>
                      </a:lnTo>
                      <a:cubicBezTo>
                        <a:pt x="572" y="394"/>
                        <a:pt x="541" y="304"/>
                        <a:pt x="481" y="211"/>
                      </a:cubicBezTo>
                      <a:lnTo>
                        <a:pt x="446" y="154"/>
                      </a:lnTo>
                      <a:cubicBezTo>
                        <a:pt x="386" y="61"/>
                        <a:pt x="321" y="0"/>
                        <a:pt x="238" y="72"/>
                      </a:cubicBezTo>
                      <a:lnTo>
                        <a:pt x="193" y="111"/>
                      </a:lnTo>
                      <a:cubicBezTo>
                        <a:pt x="157" y="138"/>
                        <a:pt x="54" y="224"/>
                        <a:pt x="29" y="389"/>
                      </a:cubicBezTo>
                      <a:cubicBezTo>
                        <a:pt x="0" y="586"/>
                        <a:pt x="94" y="812"/>
                        <a:pt x="310" y="1061"/>
                      </a:cubicBezTo>
                      <a:cubicBezTo>
                        <a:pt x="525" y="1309"/>
                        <a:pt x="736" y="1433"/>
                        <a:pt x="936" y="1431"/>
                      </a:cubicBezTo>
                      <a:cubicBezTo>
                        <a:pt x="1102" y="1429"/>
                        <a:pt x="1202" y="1340"/>
                        <a:pt x="1234" y="1308"/>
                      </a:cubicBezTo>
                      <a:lnTo>
                        <a:pt x="1278" y="1269"/>
                      </a:lnTo>
                      <a:cubicBezTo>
                        <a:pt x="1361" y="1197"/>
                        <a:pt x="1310" y="1124"/>
                        <a:pt x="1226" y="1052"/>
                      </a:cubicBezTo>
                      <a:lnTo>
                        <a:pt x="1175" y="100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1679" name="그래픽 87" descr="새로 고침">
                  <a:extLst>
                    <a:ext uri="{FF2B5EF4-FFF2-40B4-BE49-F238E27FC236}">
                      <a16:creationId xmlns:a16="http://schemas.microsoft.com/office/drawing/2014/main" id="{6A36A25D-13E4-4E17-90DF-521A7A73B19F}"/>
                    </a:ext>
                  </a:extLst>
                </p:cNvPr>
                <p:cNvSpPr/>
                <p:nvPr/>
              </p:nvSpPr>
              <p:spPr>
                <a:xfrm>
                  <a:off x="4961585" y="4588714"/>
                  <a:ext cx="946223" cy="987278"/>
                </a:xfrm>
                <a:custGeom>
                  <a:avLst/>
                  <a:gdLst>
                    <a:gd name="connsiteX0" fmla="*/ 672023 w 946223"/>
                    <a:gd name="connsiteY0" fmla="*/ 301662 h 987278"/>
                    <a:gd name="connsiteX1" fmla="*/ 946223 w 946223"/>
                    <a:gd name="connsiteY1" fmla="*/ 301662 h 987278"/>
                    <a:gd name="connsiteX2" fmla="*/ 946223 w 946223"/>
                    <a:gd name="connsiteY2" fmla="*/ 27462 h 987278"/>
                    <a:gd name="connsiteX3" fmla="*/ 918803 w 946223"/>
                    <a:gd name="connsiteY3" fmla="*/ 27462 h 987278"/>
                    <a:gd name="connsiteX4" fmla="*/ 918803 w 946223"/>
                    <a:gd name="connsiteY4" fmla="*/ 242545 h 987278"/>
                    <a:gd name="connsiteX5" fmla="*/ 918680 w 946223"/>
                    <a:gd name="connsiteY5" fmla="*/ 242668 h 987278"/>
                    <a:gd name="connsiteX6" fmla="*/ 918557 w 946223"/>
                    <a:gd name="connsiteY6" fmla="*/ 242545 h 987278"/>
                    <a:gd name="connsiteX7" fmla="*/ 242545 w 946223"/>
                    <a:gd name="connsiteY7" fmla="*/ 68722 h 987278"/>
                    <a:gd name="connsiteX8" fmla="*/ 68722 w 946223"/>
                    <a:gd name="connsiteY8" fmla="*/ 744734 h 987278"/>
                    <a:gd name="connsiteX9" fmla="*/ 744734 w 946223"/>
                    <a:gd name="connsiteY9" fmla="*/ 918557 h 987278"/>
                    <a:gd name="connsiteX10" fmla="*/ 832183 w 946223"/>
                    <a:gd name="connsiteY10" fmla="*/ 852792 h 987278"/>
                    <a:gd name="connsiteX11" fmla="*/ 813359 w 946223"/>
                    <a:gd name="connsiteY11" fmla="*/ 832844 h 987278"/>
                    <a:gd name="connsiteX12" fmla="*/ 154263 w 946223"/>
                    <a:gd name="connsiteY12" fmla="*/ 813564 h 987278"/>
                    <a:gd name="connsiteX13" fmla="*/ 173543 w 946223"/>
                    <a:gd name="connsiteY13" fmla="*/ 154467 h 987278"/>
                    <a:gd name="connsiteX14" fmla="*/ 832640 w 946223"/>
                    <a:gd name="connsiteY14" fmla="*/ 173748 h 987278"/>
                    <a:gd name="connsiteX15" fmla="*/ 904709 w 946223"/>
                    <a:gd name="connsiteY15" fmla="*/ 273982 h 987278"/>
                    <a:gd name="connsiteX16" fmla="*/ 904659 w 946223"/>
                    <a:gd name="connsiteY16" fmla="*/ 274170 h 987278"/>
                    <a:gd name="connsiteX17" fmla="*/ 904586 w 946223"/>
                    <a:gd name="connsiteY17" fmla="*/ 274188 h 987278"/>
                    <a:gd name="connsiteX18" fmla="*/ 672023 w 946223"/>
                    <a:gd name="connsiteY18" fmla="*/ 274188 h 98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46223" h="987278">
                      <a:moveTo>
                        <a:pt x="672023" y="301662"/>
                      </a:moveTo>
                      <a:lnTo>
                        <a:pt x="946223" y="301662"/>
                      </a:lnTo>
                      <a:lnTo>
                        <a:pt x="946223" y="27462"/>
                      </a:lnTo>
                      <a:lnTo>
                        <a:pt x="918803" y="27462"/>
                      </a:lnTo>
                      <a:lnTo>
                        <a:pt x="918803" y="242545"/>
                      </a:lnTo>
                      <a:cubicBezTo>
                        <a:pt x="918803" y="242613"/>
                        <a:pt x="918749" y="242668"/>
                        <a:pt x="918680" y="242668"/>
                      </a:cubicBezTo>
                      <a:cubicBezTo>
                        <a:pt x="918611" y="242668"/>
                        <a:pt x="918557" y="242613"/>
                        <a:pt x="918557" y="242545"/>
                      </a:cubicBezTo>
                      <a:cubicBezTo>
                        <a:pt x="779881" y="7870"/>
                        <a:pt x="477221" y="-69954"/>
                        <a:pt x="242545" y="68722"/>
                      </a:cubicBezTo>
                      <a:cubicBezTo>
                        <a:pt x="7870" y="207398"/>
                        <a:pt x="-69953" y="510058"/>
                        <a:pt x="68722" y="744734"/>
                      </a:cubicBezTo>
                      <a:cubicBezTo>
                        <a:pt x="207397" y="979409"/>
                        <a:pt x="510059" y="1057233"/>
                        <a:pt x="744734" y="918557"/>
                      </a:cubicBezTo>
                      <a:cubicBezTo>
                        <a:pt x="776231" y="899944"/>
                        <a:pt x="805561" y="877887"/>
                        <a:pt x="832183" y="852792"/>
                      </a:cubicBezTo>
                      <a:lnTo>
                        <a:pt x="813359" y="832844"/>
                      </a:lnTo>
                      <a:cubicBezTo>
                        <a:pt x="626031" y="1009524"/>
                        <a:pt x="330943" y="1000892"/>
                        <a:pt x="154263" y="813564"/>
                      </a:cubicBezTo>
                      <a:cubicBezTo>
                        <a:pt x="-22418" y="626235"/>
                        <a:pt x="-13785" y="331149"/>
                        <a:pt x="173543" y="154467"/>
                      </a:cubicBezTo>
                      <a:cubicBezTo>
                        <a:pt x="360872" y="-22213"/>
                        <a:pt x="655959" y="-13581"/>
                        <a:pt x="832640" y="173748"/>
                      </a:cubicBezTo>
                      <a:cubicBezTo>
                        <a:pt x="860999" y="203817"/>
                        <a:pt x="885236" y="237524"/>
                        <a:pt x="904709" y="273982"/>
                      </a:cubicBezTo>
                      <a:cubicBezTo>
                        <a:pt x="904748" y="274048"/>
                        <a:pt x="904724" y="274131"/>
                        <a:pt x="904659" y="274170"/>
                      </a:cubicBezTo>
                      <a:cubicBezTo>
                        <a:pt x="904637" y="274182"/>
                        <a:pt x="904612" y="274189"/>
                        <a:pt x="904586" y="274188"/>
                      </a:cubicBezTo>
                      <a:lnTo>
                        <a:pt x="672023" y="274188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dirty="0"/>
                </a:p>
              </p:txBody>
            </p:sp>
          </p:grpSp>
        </p:grpSp>
        <p:grpSp>
          <p:nvGrpSpPr>
            <p:cNvPr id="1673" name="그룹 1672">
              <a:extLst>
                <a:ext uri="{FF2B5EF4-FFF2-40B4-BE49-F238E27FC236}">
                  <a16:creationId xmlns:a16="http://schemas.microsoft.com/office/drawing/2014/main" id="{360BC608-FADF-4C19-AACF-267098723E0D}"/>
                </a:ext>
              </a:extLst>
            </p:cNvPr>
            <p:cNvGrpSpPr/>
            <p:nvPr/>
          </p:nvGrpSpPr>
          <p:grpSpPr>
            <a:xfrm>
              <a:off x="4018062" y="6159536"/>
              <a:ext cx="462204" cy="462764"/>
              <a:chOff x="3581391" y="6159537"/>
              <a:chExt cx="462204" cy="462764"/>
            </a:xfrm>
          </p:grpSpPr>
          <p:sp>
            <p:nvSpPr>
              <p:cNvPr id="1674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34425928-EFD8-458F-A658-8095C572090A}"/>
                  </a:ext>
                </a:extLst>
              </p:cNvPr>
              <p:cNvSpPr/>
              <p:nvPr>
                <p:custDataLst>
                  <p:tags r:id="rId20"/>
                </p:custDataLst>
              </p:nvPr>
            </p:nvSpPr>
            <p:spPr>
              <a:xfrm>
                <a:off x="3581391" y="6159537"/>
                <a:ext cx="462204" cy="462764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1675" name="그래픽 1674" descr="미래">
                <a:extLst>
                  <a:ext uri="{FF2B5EF4-FFF2-40B4-BE49-F238E27FC236}">
                    <a16:creationId xmlns:a16="http://schemas.microsoft.com/office/drawing/2014/main" id="{37C3E6A0-9525-4C7A-8B8B-3EE3A9369A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0">
                <a:extLst>
                  <a:ext uri="{96DAC541-7B7A-43D3-8B79-37D633B846F1}">
                    <asvg:svgBlip xmlns:asvg="http://schemas.microsoft.com/office/drawing/2016/SVG/main" r:embed="rId31"/>
                  </a:ext>
                </a:extLst>
              </a:blip>
              <a:stretch>
                <a:fillRect/>
              </a:stretch>
            </p:blipFill>
            <p:spPr>
              <a:xfrm>
                <a:off x="3664160" y="6232812"/>
                <a:ext cx="316958" cy="319445"/>
              </a:xfrm>
              <a:prstGeom prst="rect">
                <a:avLst/>
              </a:prstGeom>
            </p:spPr>
          </p:pic>
        </p:grpSp>
      </p:grpSp>
      <p:grpSp>
        <p:nvGrpSpPr>
          <p:cNvPr id="1640" name="그룹 1639">
            <a:extLst>
              <a:ext uri="{FF2B5EF4-FFF2-40B4-BE49-F238E27FC236}">
                <a16:creationId xmlns:a16="http://schemas.microsoft.com/office/drawing/2014/main" id="{7034669E-604F-4A63-A70B-32FDC1249FF3}"/>
              </a:ext>
            </a:extLst>
          </p:cNvPr>
          <p:cNvGrpSpPr/>
          <p:nvPr/>
        </p:nvGrpSpPr>
        <p:grpSpPr>
          <a:xfrm>
            <a:off x="3171029" y="2238321"/>
            <a:ext cx="2719312" cy="451156"/>
            <a:chOff x="250029" y="2238321"/>
            <a:chExt cx="2719312" cy="451156"/>
          </a:xfrm>
        </p:grpSpPr>
        <p:grpSp>
          <p:nvGrpSpPr>
            <p:cNvPr id="1641" name="그룹 1640">
              <a:extLst>
                <a:ext uri="{FF2B5EF4-FFF2-40B4-BE49-F238E27FC236}">
                  <a16:creationId xmlns:a16="http://schemas.microsoft.com/office/drawing/2014/main" id="{7B02E61C-4B58-42F3-AAB6-211469D91685}"/>
                </a:ext>
              </a:extLst>
            </p:cNvPr>
            <p:cNvGrpSpPr/>
            <p:nvPr/>
          </p:nvGrpSpPr>
          <p:grpSpPr>
            <a:xfrm>
              <a:off x="250029" y="2238321"/>
              <a:ext cx="884162" cy="451156"/>
              <a:chOff x="233438" y="2740273"/>
              <a:chExt cx="884162" cy="451156"/>
            </a:xfrm>
          </p:grpSpPr>
          <p:sp>
            <p:nvSpPr>
              <p:cNvPr id="1652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320EC8D6-4A68-407E-B7D0-0EE999424249}"/>
                  </a:ext>
                </a:extLst>
              </p:cNvPr>
              <p:cNvSpPr/>
              <p:nvPr>
                <p:custDataLst>
                  <p:tags r:id="rId19"/>
                </p:custDataLst>
              </p:nvPr>
            </p:nvSpPr>
            <p:spPr>
              <a:xfrm>
                <a:off x="233438" y="2740273"/>
                <a:ext cx="884162" cy="451156"/>
              </a:xfrm>
              <a:prstGeom prst="roundRect">
                <a:avLst/>
              </a:prstGeom>
              <a:solidFill>
                <a:schemeClr val="bg1">
                  <a:alpha val="89020"/>
                </a:schemeClr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defRPr/>
                </a:pPr>
                <a:endParaRPr lang="en-US" altLang="ko-KR" sz="600" b="1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653" name="그룹 1652">
                <a:extLst>
                  <a:ext uri="{FF2B5EF4-FFF2-40B4-BE49-F238E27FC236}">
                    <a16:creationId xmlns:a16="http://schemas.microsoft.com/office/drawing/2014/main" id="{4EE47C99-236E-43E3-8FBA-B9C87D619628}"/>
                  </a:ext>
                </a:extLst>
              </p:cNvPr>
              <p:cNvGrpSpPr/>
              <p:nvPr/>
            </p:nvGrpSpPr>
            <p:grpSpPr>
              <a:xfrm>
                <a:off x="253223" y="2745815"/>
                <a:ext cx="864372" cy="440073"/>
                <a:chOff x="5809377" y="4004297"/>
                <a:chExt cx="712473" cy="440073"/>
              </a:xfrm>
            </p:grpSpPr>
            <p:sp>
              <p:nvSpPr>
                <p:cNvPr id="1654" name="직사각형 1653">
                  <a:extLst>
                    <a:ext uri="{FF2B5EF4-FFF2-40B4-BE49-F238E27FC236}">
                      <a16:creationId xmlns:a16="http://schemas.microsoft.com/office/drawing/2014/main" id="{DC6B5693-2B2E-4260-9084-0EFB7BC8C45A}"/>
                    </a:ext>
                  </a:extLst>
                </p:cNvPr>
                <p:cNvSpPr/>
                <p:nvPr/>
              </p:nvSpPr>
              <p:spPr>
                <a:xfrm>
                  <a:off x="5809377" y="4190261"/>
                  <a:ext cx="712473" cy="254109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lnSpc>
                      <a:spcPct val="150000"/>
                    </a:lnSpc>
                  </a:pPr>
                  <a:r>
                    <a:rPr lang="en-US" altLang="ko-KR" sz="800" b="1" dirty="0">
                      <a:solidFill>
                        <a:srgbClr val="FF0000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02-1234-567</a:t>
                  </a:r>
                  <a:r>
                    <a:rPr lang="en-US" altLang="ko-KR" sz="800" b="1" dirty="0">
                      <a:solidFill>
                        <a:srgbClr val="FFFFFF">
                          <a:lumMod val="65000"/>
                        </a:srgbClr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0</a:t>
                  </a:r>
                </a:p>
              </p:txBody>
            </p:sp>
            <p:sp>
              <p:nvSpPr>
                <p:cNvPr id="1655" name="직사각형 1654">
                  <a:extLst>
                    <a:ext uri="{FF2B5EF4-FFF2-40B4-BE49-F238E27FC236}">
                      <a16:creationId xmlns:a16="http://schemas.microsoft.com/office/drawing/2014/main" id="{81B674E3-D0AB-4200-A634-158888C8596C}"/>
                    </a:ext>
                  </a:extLst>
                </p:cNvPr>
                <p:cNvSpPr/>
                <p:nvPr/>
              </p:nvSpPr>
              <p:spPr>
                <a:xfrm>
                  <a:off x="5809378" y="4004297"/>
                  <a:ext cx="670597" cy="274114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ko-KR" altLang="en-US" sz="900" b="1" dirty="0">
                      <a:solidFill>
                        <a:schemeClr val="tx1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강용관 책임</a:t>
                  </a:r>
                  <a:endParaRPr lang="en-US" altLang="ko-KR" sz="600" b="1" dirty="0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1642" name="그룹 1641">
              <a:extLst>
                <a:ext uri="{FF2B5EF4-FFF2-40B4-BE49-F238E27FC236}">
                  <a16:creationId xmlns:a16="http://schemas.microsoft.com/office/drawing/2014/main" id="{1D500996-C908-4413-98FD-01C68EB7F261}"/>
                </a:ext>
              </a:extLst>
            </p:cNvPr>
            <p:cNvGrpSpPr/>
            <p:nvPr/>
          </p:nvGrpSpPr>
          <p:grpSpPr>
            <a:xfrm>
              <a:off x="1167604" y="2238321"/>
              <a:ext cx="884162" cy="451156"/>
              <a:chOff x="233438" y="2740273"/>
              <a:chExt cx="884162" cy="451156"/>
            </a:xfrm>
          </p:grpSpPr>
          <p:sp>
            <p:nvSpPr>
              <p:cNvPr id="1648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7CB9E86-A8CF-448C-AEF1-8B1D0D2EAA7C}"/>
                  </a:ext>
                </a:extLst>
              </p:cNvPr>
              <p:cNvSpPr/>
              <p:nvPr>
                <p:custDataLst>
                  <p:tags r:id="rId18"/>
                </p:custDataLst>
              </p:nvPr>
            </p:nvSpPr>
            <p:spPr>
              <a:xfrm>
                <a:off x="233438" y="2740273"/>
                <a:ext cx="884162" cy="451156"/>
              </a:xfrm>
              <a:prstGeom prst="roundRect">
                <a:avLst/>
              </a:prstGeom>
              <a:solidFill>
                <a:schemeClr val="bg1">
                  <a:alpha val="89020"/>
                </a:schemeClr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defRPr/>
                </a:pPr>
                <a:endParaRPr lang="en-US" altLang="ko-KR" sz="600" b="1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649" name="그룹 1648">
                <a:extLst>
                  <a:ext uri="{FF2B5EF4-FFF2-40B4-BE49-F238E27FC236}">
                    <a16:creationId xmlns:a16="http://schemas.microsoft.com/office/drawing/2014/main" id="{D1939733-3150-4776-8612-6850F7F8426E}"/>
                  </a:ext>
                </a:extLst>
              </p:cNvPr>
              <p:cNvGrpSpPr/>
              <p:nvPr/>
            </p:nvGrpSpPr>
            <p:grpSpPr>
              <a:xfrm>
                <a:off x="253223" y="2745815"/>
                <a:ext cx="864372" cy="440073"/>
                <a:chOff x="5809377" y="4004297"/>
                <a:chExt cx="712473" cy="440073"/>
              </a:xfrm>
            </p:grpSpPr>
            <p:sp>
              <p:nvSpPr>
                <p:cNvPr id="1650" name="직사각형 1649">
                  <a:extLst>
                    <a:ext uri="{FF2B5EF4-FFF2-40B4-BE49-F238E27FC236}">
                      <a16:creationId xmlns:a16="http://schemas.microsoft.com/office/drawing/2014/main" id="{658AE39A-864E-4316-BFD2-DDAC1B0FA08A}"/>
                    </a:ext>
                  </a:extLst>
                </p:cNvPr>
                <p:cNvSpPr/>
                <p:nvPr/>
              </p:nvSpPr>
              <p:spPr>
                <a:xfrm>
                  <a:off x="5809377" y="4190261"/>
                  <a:ext cx="712473" cy="254109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lnSpc>
                      <a:spcPct val="150000"/>
                    </a:lnSpc>
                  </a:pPr>
                  <a:r>
                    <a:rPr lang="en-US" altLang="ko-KR" sz="800" b="1" dirty="0">
                      <a:solidFill>
                        <a:srgbClr val="FF0000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02-1234-567</a:t>
                  </a:r>
                  <a:r>
                    <a:rPr lang="en-US" altLang="ko-KR" sz="800" b="1" dirty="0">
                      <a:solidFill>
                        <a:srgbClr val="FFFFFF">
                          <a:lumMod val="65000"/>
                        </a:srgbClr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0</a:t>
                  </a:r>
                </a:p>
              </p:txBody>
            </p:sp>
            <p:sp>
              <p:nvSpPr>
                <p:cNvPr id="1651" name="직사각형 1650">
                  <a:extLst>
                    <a:ext uri="{FF2B5EF4-FFF2-40B4-BE49-F238E27FC236}">
                      <a16:creationId xmlns:a16="http://schemas.microsoft.com/office/drawing/2014/main" id="{33ACCA7D-A710-4DDD-865F-7A185275D201}"/>
                    </a:ext>
                  </a:extLst>
                </p:cNvPr>
                <p:cNvSpPr/>
                <p:nvPr/>
              </p:nvSpPr>
              <p:spPr>
                <a:xfrm>
                  <a:off x="5809378" y="4004297"/>
                  <a:ext cx="670597" cy="274114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ko-KR" altLang="en-US" sz="900" b="1" dirty="0">
                      <a:solidFill>
                        <a:schemeClr val="tx1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김용주 이사</a:t>
                  </a:r>
                  <a:endParaRPr lang="en-US" altLang="ko-KR" sz="600" b="1" dirty="0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1643" name="그룹 1642">
              <a:extLst>
                <a:ext uri="{FF2B5EF4-FFF2-40B4-BE49-F238E27FC236}">
                  <a16:creationId xmlns:a16="http://schemas.microsoft.com/office/drawing/2014/main" id="{F80A6363-8197-444E-A1A6-B70F7AE55A43}"/>
                </a:ext>
              </a:extLst>
            </p:cNvPr>
            <p:cNvGrpSpPr/>
            <p:nvPr/>
          </p:nvGrpSpPr>
          <p:grpSpPr>
            <a:xfrm>
              <a:off x="2085179" y="2238321"/>
              <a:ext cx="884162" cy="451156"/>
              <a:chOff x="233438" y="2740273"/>
              <a:chExt cx="884162" cy="451156"/>
            </a:xfrm>
          </p:grpSpPr>
          <p:sp>
            <p:nvSpPr>
              <p:cNvPr id="1644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2841ACBC-367B-44CA-8102-E4AECD28334D}"/>
                  </a:ext>
                </a:extLst>
              </p:cNvPr>
              <p:cNvSpPr/>
              <p:nvPr>
                <p:custDataLst>
                  <p:tags r:id="rId17"/>
                </p:custDataLst>
              </p:nvPr>
            </p:nvSpPr>
            <p:spPr>
              <a:xfrm>
                <a:off x="233438" y="2740273"/>
                <a:ext cx="884162" cy="451156"/>
              </a:xfrm>
              <a:prstGeom prst="roundRect">
                <a:avLst/>
              </a:prstGeom>
              <a:solidFill>
                <a:schemeClr val="bg1">
                  <a:alpha val="89020"/>
                </a:schemeClr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defRPr/>
                </a:pPr>
                <a:endParaRPr lang="en-US" altLang="ko-KR" sz="600" b="1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645" name="그룹 1644">
                <a:extLst>
                  <a:ext uri="{FF2B5EF4-FFF2-40B4-BE49-F238E27FC236}">
                    <a16:creationId xmlns:a16="http://schemas.microsoft.com/office/drawing/2014/main" id="{A31638EC-479A-495F-BCD2-E236FD7C7C5C}"/>
                  </a:ext>
                </a:extLst>
              </p:cNvPr>
              <p:cNvGrpSpPr/>
              <p:nvPr/>
            </p:nvGrpSpPr>
            <p:grpSpPr>
              <a:xfrm>
                <a:off x="253223" y="2745815"/>
                <a:ext cx="864372" cy="440073"/>
                <a:chOff x="5809377" y="4004297"/>
                <a:chExt cx="712473" cy="440073"/>
              </a:xfrm>
            </p:grpSpPr>
            <p:sp>
              <p:nvSpPr>
                <p:cNvPr id="1646" name="직사각형 1645">
                  <a:extLst>
                    <a:ext uri="{FF2B5EF4-FFF2-40B4-BE49-F238E27FC236}">
                      <a16:creationId xmlns:a16="http://schemas.microsoft.com/office/drawing/2014/main" id="{E6E281F1-8FDA-47D5-AD0C-B0E4C628E92C}"/>
                    </a:ext>
                  </a:extLst>
                </p:cNvPr>
                <p:cNvSpPr/>
                <p:nvPr/>
              </p:nvSpPr>
              <p:spPr>
                <a:xfrm>
                  <a:off x="5809377" y="4190261"/>
                  <a:ext cx="712473" cy="254109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lnSpc>
                      <a:spcPct val="150000"/>
                    </a:lnSpc>
                  </a:pPr>
                  <a:r>
                    <a:rPr lang="en-US" altLang="ko-KR" sz="800" b="1" dirty="0">
                      <a:solidFill>
                        <a:srgbClr val="FF0000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02-1234-567</a:t>
                  </a:r>
                  <a:r>
                    <a:rPr lang="en-US" altLang="ko-KR" sz="800" b="1" dirty="0">
                      <a:solidFill>
                        <a:srgbClr val="FFFFFF">
                          <a:lumMod val="65000"/>
                        </a:srgbClr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0</a:t>
                  </a:r>
                </a:p>
              </p:txBody>
            </p:sp>
            <p:sp>
              <p:nvSpPr>
                <p:cNvPr id="1647" name="직사각형 1646">
                  <a:extLst>
                    <a:ext uri="{FF2B5EF4-FFF2-40B4-BE49-F238E27FC236}">
                      <a16:creationId xmlns:a16="http://schemas.microsoft.com/office/drawing/2014/main" id="{AC9BB3C1-4877-47BB-9D39-ED4CBE11AA2E}"/>
                    </a:ext>
                  </a:extLst>
                </p:cNvPr>
                <p:cNvSpPr/>
                <p:nvPr/>
              </p:nvSpPr>
              <p:spPr>
                <a:xfrm>
                  <a:off x="5809378" y="4004297"/>
                  <a:ext cx="670597" cy="274114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ko-KR" altLang="en-US" sz="900" b="1" dirty="0">
                      <a:solidFill>
                        <a:schemeClr val="tx1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신동인 책임</a:t>
                  </a:r>
                  <a:endParaRPr lang="en-US" altLang="ko-KR" sz="600" b="1" dirty="0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sp>
        <p:nvSpPr>
          <p:cNvPr id="173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99F7110F-9471-40B0-9292-0948999FB29D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3135881" y="3367214"/>
            <a:ext cx="2783167" cy="723066"/>
          </a:xfrm>
          <a:prstGeom prst="roundRect">
            <a:avLst>
              <a:gd name="adj" fmla="val 7424"/>
            </a:avLst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731" name="그룹 1730">
            <a:extLst>
              <a:ext uri="{FF2B5EF4-FFF2-40B4-BE49-F238E27FC236}">
                <a16:creationId xmlns:a16="http://schemas.microsoft.com/office/drawing/2014/main" id="{9381B455-0F66-453E-88A4-DCBBCD833FFA}"/>
              </a:ext>
            </a:extLst>
          </p:cNvPr>
          <p:cNvGrpSpPr/>
          <p:nvPr/>
        </p:nvGrpSpPr>
        <p:grpSpPr>
          <a:xfrm>
            <a:off x="3368040" y="3466533"/>
            <a:ext cx="2318849" cy="623348"/>
            <a:chOff x="1917651" y="2894032"/>
            <a:chExt cx="2318849" cy="623348"/>
          </a:xfrm>
        </p:grpSpPr>
        <p:grpSp>
          <p:nvGrpSpPr>
            <p:cNvPr id="1732" name="그룹 1731">
              <a:extLst>
                <a:ext uri="{FF2B5EF4-FFF2-40B4-BE49-F238E27FC236}">
                  <a16:creationId xmlns:a16="http://schemas.microsoft.com/office/drawing/2014/main" id="{473F6384-D628-4A66-80E4-339614D74FA3}"/>
                </a:ext>
              </a:extLst>
            </p:cNvPr>
            <p:cNvGrpSpPr/>
            <p:nvPr/>
          </p:nvGrpSpPr>
          <p:grpSpPr>
            <a:xfrm>
              <a:off x="1917651" y="2894032"/>
              <a:ext cx="2318849" cy="623348"/>
              <a:chOff x="2027574" y="2883101"/>
              <a:chExt cx="2318849" cy="623348"/>
            </a:xfrm>
          </p:grpSpPr>
          <p:grpSp>
            <p:nvGrpSpPr>
              <p:cNvPr id="1734" name="그룹 1733">
                <a:extLst>
                  <a:ext uri="{FF2B5EF4-FFF2-40B4-BE49-F238E27FC236}">
                    <a16:creationId xmlns:a16="http://schemas.microsoft.com/office/drawing/2014/main" id="{378AB5FA-27EF-498D-B44E-B9A0AC8AE3E4}"/>
                  </a:ext>
                </a:extLst>
              </p:cNvPr>
              <p:cNvGrpSpPr/>
              <p:nvPr/>
            </p:nvGrpSpPr>
            <p:grpSpPr>
              <a:xfrm>
                <a:off x="2984241" y="2884057"/>
                <a:ext cx="408082" cy="622392"/>
                <a:chOff x="5995796" y="2595499"/>
                <a:chExt cx="408082" cy="622392"/>
              </a:xfrm>
            </p:grpSpPr>
            <p:grpSp>
              <p:nvGrpSpPr>
                <p:cNvPr id="1743" name="그룹 1742">
                  <a:extLst>
                    <a:ext uri="{FF2B5EF4-FFF2-40B4-BE49-F238E27FC236}">
                      <a16:creationId xmlns:a16="http://schemas.microsoft.com/office/drawing/2014/main" id="{62EFA612-8CAE-425D-8680-F6EEF0016B88}"/>
                    </a:ext>
                  </a:extLst>
                </p:cNvPr>
                <p:cNvGrpSpPr/>
                <p:nvPr/>
              </p:nvGrpSpPr>
              <p:grpSpPr>
                <a:xfrm>
                  <a:off x="5995796" y="2595499"/>
                  <a:ext cx="408082" cy="408489"/>
                  <a:chOff x="3179336" y="6616050"/>
                  <a:chExt cx="468974" cy="469442"/>
                </a:xfrm>
              </p:grpSpPr>
              <p:sp>
                <p:nvSpPr>
                  <p:cNvPr id="1745" name="0">
                    <a:extLst>
                      <a:ext uri="{FF2B5EF4-FFF2-40B4-BE49-F238E27FC236}">
                        <a16:creationId xmlns:a16="http://schemas.microsoft.com/office/drawing/2014/main" id="{0D60F2E5-900D-45D6-9033-510B587F7D39}"/>
                      </a:ext>
                    </a:extLst>
                  </p:cNvPr>
                  <p:cNvSpPr/>
                  <p:nvPr/>
                </p:nvSpPr>
                <p:spPr>
                  <a:xfrm>
                    <a:off x="3179336" y="6616050"/>
                    <a:ext cx="468974" cy="469442"/>
                  </a:xfrm>
                  <a:prstGeom prst="round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1746" name="그래픽 1745" descr="말풍선">
                    <a:extLst>
                      <a:ext uri="{FF2B5EF4-FFF2-40B4-BE49-F238E27FC236}">
                        <a16:creationId xmlns:a16="http://schemas.microsoft.com/office/drawing/2014/main" id="{38687BAA-35EC-4D96-B41F-7EA37F15713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4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5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223522" y="6680092"/>
                    <a:ext cx="389605" cy="38960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1744" name="직사각형 1743">
                  <a:extLst>
                    <a:ext uri="{FF2B5EF4-FFF2-40B4-BE49-F238E27FC236}">
                      <a16:creationId xmlns:a16="http://schemas.microsoft.com/office/drawing/2014/main" id="{4896AF3D-7103-41E0-A5EE-A1D83DC5B744}"/>
                    </a:ext>
                  </a:extLst>
                </p:cNvPr>
                <p:cNvSpPr/>
                <p:nvPr/>
              </p:nvSpPr>
              <p:spPr>
                <a:xfrm>
                  <a:off x="6004912" y="3002447"/>
                  <a:ext cx="389850" cy="215444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문자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  <p:grpSp>
            <p:nvGrpSpPr>
              <p:cNvPr id="1735" name="그룹 1734">
                <a:extLst>
                  <a:ext uri="{FF2B5EF4-FFF2-40B4-BE49-F238E27FC236}">
                    <a16:creationId xmlns:a16="http://schemas.microsoft.com/office/drawing/2014/main" id="{AB752E8B-BD69-48EF-B562-71F545173FF6}"/>
                  </a:ext>
                </a:extLst>
              </p:cNvPr>
              <p:cNvGrpSpPr/>
              <p:nvPr/>
            </p:nvGrpSpPr>
            <p:grpSpPr>
              <a:xfrm>
                <a:off x="2027574" y="2884057"/>
                <a:ext cx="408082" cy="622392"/>
                <a:chOff x="6524766" y="2595499"/>
                <a:chExt cx="408082" cy="622392"/>
              </a:xfrm>
            </p:grpSpPr>
            <p:grpSp>
              <p:nvGrpSpPr>
                <p:cNvPr id="1739" name="그룹 1738">
                  <a:extLst>
                    <a:ext uri="{FF2B5EF4-FFF2-40B4-BE49-F238E27FC236}">
                      <a16:creationId xmlns:a16="http://schemas.microsoft.com/office/drawing/2014/main" id="{026B34F9-8846-41BC-86B1-B0FA761482E2}"/>
                    </a:ext>
                  </a:extLst>
                </p:cNvPr>
                <p:cNvGrpSpPr/>
                <p:nvPr/>
              </p:nvGrpSpPr>
              <p:grpSpPr>
                <a:xfrm>
                  <a:off x="6524766" y="2595499"/>
                  <a:ext cx="408082" cy="408489"/>
                  <a:chOff x="4445926" y="6545964"/>
                  <a:chExt cx="468974" cy="469442"/>
                </a:xfrm>
              </p:grpSpPr>
              <p:sp>
                <p:nvSpPr>
                  <p:cNvPr id="1741" name="0">
                    <a:extLst>
                      <a:ext uri="{FF2B5EF4-FFF2-40B4-BE49-F238E27FC236}">
                        <a16:creationId xmlns:a16="http://schemas.microsoft.com/office/drawing/2014/main" id="{9F2AC017-FAB6-4103-9CDB-3B1028CB1C46}"/>
                      </a:ext>
                    </a:extLst>
                  </p:cNvPr>
                  <p:cNvSpPr/>
                  <p:nvPr/>
                </p:nvSpPr>
                <p:spPr>
                  <a:xfrm>
                    <a:off x="4445926" y="6545964"/>
                    <a:ext cx="468974" cy="469442"/>
                  </a:xfrm>
                  <a:prstGeom prst="round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742" name="Create">
                    <a:extLst>
                      <a:ext uri="{FF2B5EF4-FFF2-40B4-BE49-F238E27FC236}">
                        <a16:creationId xmlns:a16="http://schemas.microsoft.com/office/drawing/2014/main" id="{9DC01E00-7308-4B9C-A4A6-5E398776823E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542916" y="6644523"/>
                    <a:ext cx="274995" cy="272325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3175"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740" name="직사각형 1739">
                  <a:extLst>
                    <a:ext uri="{FF2B5EF4-FFF2-40B4-BE49-F238E27FC236}">
                      <a16:creationId xmlns:a16="http://schemas.microsoft.com/office/drawing/2014/main" id="{D31BB3AB-047B-4D90-AD69-B0CE4A7ACDB2}"/>
                    </a:ext>
                  </a:extLst>
                </p:cNvPr>
                <p:cNvSpPr/>
                <p:nvPr/>
              </p:nvSpPr>
              <p:spPr>
                <a:xfrm>
                  <a:off x="6535806" y="3002447"/>
                  <a:ext cx="389850" cy="215444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메모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  <p:grpSp>
            <p:nvGrpSpPr>
              <p:cNvPr id="1736" name="그룹 1735">
                <a:extLst>
                  <a:ext uri="{FF2B5EF4-FFF2-40B4-BE49-F238E27FC236}">
                    <a16:creationId xmlns:a16="http://schemas.microsoft.com/office/drawing/2014/main" id="{07E854E1-800D-43CD-9F95-E7618CBD3A96}"/>
                  </a:ext>
                </a:extLst>
              </p:cNvPr>
              <p:cNvGrpSpPr/>
              <p:nvPr/>
            </p:nvGrpSpPr>
            <p:grpSpPr>
              <a:xfrm>
                <a:off x="3939623" y="2883101"/>
                <a:ext cx="406800" cy="623348"/>
                <a:chOff x="5465542" y="2594543"/>
                <a:chExt cx="406800" cy="623348"/>
              </a:xfrm>
            </p:grpSpPr>
            <p:sp>
              <p:nvSpPr>
                <p:cNvPr id="1737" name="직사각형 1736">
                  <a:extLst>
                    <a:ext uri="{FF2B5EF4-FFF2-40B4-BE49-F238E27FC236}">
                      <a16:creationId xmlns:a16="http://schemas.microsoft.com/office/drawing/2014/main" id="{E45AE0CC-CF51-4C4E-83D1-DDD5F2271C4D}"/>
                    </a:ext>
                  </a:extLst>
                </p:cNvPr>
                <p:cNvSpPr/>
                <p:nvPr/>
              </p:nvSpPr>
              <p:spPr>
                <a:xfrm>
                  <a:off x="5474019" y="3002447"/>
                  <a:ext cx="389850" cy="215444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녹음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1738" name="0">
                  <a:extLst>
                    <a:ext uri="{FF2B5EF4-FFF2-40B4-BE49-F238E27FC236}">
                      <a16:creationId xmlns:a16="http://schemas.microsoft.com/office/drawing/2014/main" id="{02918B0E-E27D-4FAE-A451-414A1CB7F943}"/>
                    </a:ext>
                  </a:extLst>
                </p:cNvPr>
                <p:cNvSpPr/>
                <p:nvPr/>
              </p:nvSpPr>
              <p:spPr>
                <a:xfrm>
                  <a:off x="5465542" y="2594543"/>
                  <a:ext cx="406800" cy="410400"/>
                </a:xfrm>
                <a:prstGeom prst="roundRect">
                  <a:avLst/>
                </a:prstGeom>
                <a:solidFill>
                  <a:schemeClr val="bg1"/>
                </a:solidFill>
                <a:ln w="12700" cap="flat" cmpd="sng" algn="ctr">
                  <a:solidFill>
                    <a:srgbClr val="D9D9D9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50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733" name="Voicemail">
              <a:extLst>
                <a:ext uri="{FF2B5EF4-FFF2-40B4-BE49-F238E27FC236}">
                  <a16:creationId xmlns:a16="http://schemas.microsoft.com/office/drawing/2014/main" id="{F7FC1B00-1ABE-49A9-A474-906E355FDEA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97018" y="3048887"/>
              <a:ext cx="280030" cy="123542"/>
            </a:xfrm>
            <a:custGeom>
              <a:avLst/>
              <a:gdLst>
                <a:gd name="T0" fmla="*/ 147 w 667"/>
                <a:gd name="T1" fmla="*/ 0 h 293"/>
                <a:gd name="T2" fmla="*/ 0 w 667"/>
                <a:gd name="T3" fmla="*/ 147 h 293"/>
                <a:gd name="T4" fmla="*/ 147 w 667"/>
                <a:gd name="T5" fmla="*/ 293 h 293"/>
                <a:gd name="T6" fmla="*/ 520 w 667"/>
                <a:gd name="T7" fmla="*/ 293 h 293"/>
                <a:gd name="T8" fmla="*/ 667 w 667"/>
                <a:gd name="T9" fmla="*/ 147 h 293"/>
                <a:gd name="T10" fmla="*/ 520 w 667"/>
                <a:gd name="T11" fmla="*/ 0 h 293"/>
                <a:gd name="T12" fmla="*/ 373 w 667"/>
                <a:gd name="T13" fmla="*/ 147 h 293"/>
                <a:gd name="T14" fmla="*/ 436 w 667"/>
                <a:gd name="T15" fmla="*/ 267 h 293"/>
                <a:gd name="T16" fmla="*/ 231 w 667"/>
                <a:gd name="T17" fmla="*/ 267 h 293"/>
                <a:gd name="T18" fmla="*/ 293 w 667"/>
                <a:gd name="T19" fmla="*/ 147 h 293"/>
                <a:gd name="T20" fmla="*/ 147 w 667"/>
                <a:gd name="T21" fmla="*/ 0 h 293"/>
                <a:gd name="T22" fmla="*/ 147 w 667"/>
                <a:gd name="T23" fmla="*/ 27 h 293"/>
                <a:gd name="T24" fmla="*/ 267 w 667"/>
                <a:gd name="T25" fmla="*/ 147 h 293"/>
                <a:gd name="T26" fmla="*/ 147 w 667"/>
                <a:gd name="T27" fmla="*/ 267 h 293"/>
                <a:gd name="T28" fmla="*/ 27 w 667"/>
                <a:gd name="T29" fmla="*/ 147 h 293"/>
                <a:gd name="T30" fmla="*/ 147 w 667"/>
                <a:gd name="T31" fmla="*/ 27 h 293"/>
                <a:gd name="T32" fmla="*/ 520 w 667"/>
                <a:gd name="T33" fmla="*/ 27 h 293"/>
                <a:gd name="T34" fmla="*/ 640 w 667"/>
                <a:gd name="T35" fmla="*/ 147 h 293"/>
                <a:gd name="T36" fmla="*/ 520 w 667"/>
                <a:gd name="T37" fmla="*/ 267 h 293"/>
                <a:gd name="T38" fmla="*/ 400 w 667"/>
                <a:gd name="T39" fmla="*/ 147 h 293"/>
                <a:gd name="T40" fmla="*/ 520 w 667"/>
                <a:gd name="T41" fmla="*/ 2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67" h="293">
                  <a:moveTo>
                    <a:pt x="147" y="0"/>
                  </a:moveTo>
                  <a:cubicBezTo>
                    <a:pt x="66" y="0"/>
                    <a:pt x="0" y="66"/>
                    <a:pt x="0" y="147"/>
                  </a:cubicBezTo>
                  <a:cubicBezTo>
                    <a:pt x="0" y="227"/>
                    <a:pt x="66" y="293"/>
                    <a:pt x="147" y="293"/>
                  </a:cubicBezTo>
                  <a:lnTo>
                    <a:pt x="520" y="293"/>
                  </a:lnTo>
                  <a:cubicBezTo>
                    <a:pt x="601" y="293"/>
                    <a:pt x="667" y="227"/>
                    <a:pt x="667" y="147"/>
                  </a:cubicBezTo>
                  <a:cubicBezTo>
                    <a:pt x="667" y="66"/>
                    <a:pt x="601" y="0"/>
                    <a:pt x="520" y="0"/>
                  </a:cubicBezTo>
                  <a:cubicBezTo>
                    <a:pt x="439" y="0"/>
                    <a:pt x="373" y="66"/>
                    <a:pt x="373" y="147"/>
                  </a:cubicBezTo>
                  <a:cubicBezTo>
                    <a:pt x="373" y="196"/>
                    <a:pt x="398" y="240"/>
                    <a:pt x="436" y="267"/>
                  </a:cubicBezTo>
                  <a:lnTo>
                    <a:pt x="231" y="267"/>
                  </a:lnTo>
                  <a:cubicBezTo>
                    <a:pt x="269" y="240"/>
                    <a:pt x="293" y="196"/>
                    <a:pt x="293" y="147"/>
                  </a:cubicBezTo>
                  <a:cubicBezTo>
                    <a:pt x="293" y="66"/>
                    <a:pt x="228" y="0"/>
                    <a:pt x="147" y="0"/>
                  </a:cubicBezTo>
                  <a:close/>
                  <a:moveTo>
                    <a:pt x="147" y="27"/>
                  </a:moveTo>
                  <a:cubicBezTo>
                    <a:pt x="213" y="27"/>
                    <a:pt x="267" y="80"/>
                    <a:pt x="267" y="147"/>
                  </a:cubicBezTo>
                  <a:cubicBezTo>
                    <a:pt x="267" y="213"/>
                    <a:pt x="213" y="267"/>
                    <a:pt x="147" y="267"/>
                  </a:cubicBezTo>
                  <a:cubicBezTo>
                    <a:pt x="80" y="267"/>
                    <a:pt x="27" y="213"/>
                    <a:pt x="27" y="147"/>
                  </a:cubicBezTo>
                  <a:cubicBezTo>
                    <a:pt x="27" y="80"/>
                    <a:pt x="80" y="27"/>
                    <a:pt x="147" y="27"/>
                  </a:cubicBezTo>
                  <a:close/>
                  <a:moveTo>
                    <a:pt x="520" y="27"/>
                  </a:moveTo>
                  <a:cubicBezTo>
                    <a:pt x="586" y="27"/>
                    <a:pt x="640" y="80"/>
                    <a:pt x="640" y="147"/>
                  </a:cubicBezTo>
                  <a:cubicBezTo>
                    <a:pt x="640" y="213"/>
                    <a:pt x="586" y="267"/>
                    <a:pt x="520" y="267"/>
                  </a:cubicBezTo>
                  <a:cubicBezTo>
                    <a:pt x="454" y="267"/>
                    <a:pt x="400" y="213"/>
                    <a:pt x="400" y="147"/>
                  </a:cubicBezTo>
                  <a:cubicBezTo>
                    <a:pt x="400" y="80"/>
                    <a:pt x="454" y="27"/>
                    <a:pt x="520" y="27"/>
                  </a:cubicBezTo>
                  <a:close/>
                </a:path>
              </a:pathLst>
            </a:custGeom>
            <a:solidFill>
              <a:srgbClr val="BFBFBF"/>
            </a:solidFill>
            <a:ln w="9525">
              <a:solidFill>
                <a:srgbClr val="BFBFB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1747" name="그룹 1746">
            <a:extLst>
              <a:ext uri="{FF2B5EF4-FFF2-40B4-BE49-F238E27FC236}">
                <a16:creationId xmlns:a16="http://schemas.microsoft.com/office/drawing/2014/main" id="{2EE712A3-DB72-46C1-BFA5-D49A8F897694}"/>
              </a:ext>
            </a:extLst>
          </p:cNvPr>
          <p:cNvGrpSpPr/>
          <p:nvPr/>
        </p:nvGrpSpPr>
        <p:grpSpPr>
          <a:xfrm>
            <a:off x="3171029" y="2803471"/>
            <a:ext cx="2727787" cy="451156"/>
            <a:chOff x="250029" y="2238321"/>
            <a:chExt cx="2727787" cy="451156"/>
          </a:xfrm>
        </p:grpSpPr>
        <p:grpSp>
          <p:nvGrpSpPr>
            <p:cNvPr id="1748" name="그룹 1747">
              <a:extLst>
                <a:ext uri="{FF2B5EF4-FFF2-40B4-BE49-F238E27FC236}">
                  <a16:creationId xmlns:a16="http://schemas.microsoft.com/office/drawing/2014/main" id="{946E6AC2-338F-48AE-860B-C840171348FE}"/>
                </a:ext>
              </a:extLst>
            </p:cNvPr>
            <p:cNvGrpSpPr/>
            <p:nvPr/>
          </p:nvGrpSpPr>
          <p:grpSpPr>
            <a:xfrm>
              <a:off x="250029" y="2238321"/>
              <a:ext cx="884162" cy="451156"/>
              <a:chOff x="233438" y="2740273"/>
              <a:chExt cx="884162" cy="451156"/>
            </a:xfrm>
          </p:grpSpPr>
          <p:sp>
            <p:nvSpPr>
              <p:cNvPr id="1759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1A2DA348-B5AD-4ECC-8F52-1A83394339E2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>
              <a:xfrm>
                <a:off x="233438" y="2740273"/>
                <a:ext cx="884162" cy="451156"/>
              </a:xfrm>
              <a:prstGeom prst="roundRect">
                <a:avLst/>
              </a:prstGeom>
              <a:solidFill>
                <a:schemeClr val="bg1">
                  <a:alpha val="89020"/>
                </a:schemeClr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defRPr/>
                </a:pPr>
                <a:endParaRPr lang="en-US" altLang="ko-KR" sz="600" b="1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760" name="그룹 1759">
                <a:extLst>
                  <a:ext uri="{FF2B5EF4-FFF2-40B4-BE49-F238E27FC236}">
                    <a16:creationId xmlns:a16="http://schemas.microsoft.com/office/drawing/2014/main" id="{E29E3EE1-2AED-475F-A49C-DE32A53C835E}"/>
                  </a:ext>
                </a:extLst>
              </p:cNvPr>
              <p:cNvGrpSpPr/>
              <p:nvPr/>
            </p:nvGrpSpPr>
            <p:grpSpPr>
              <a:xfrm>
                <a:off x="253223" y="2745815"/>
                <a:ext cx="864372" cy="440073"/>
                <a:chOff x="5809377" y="4004297"/>
                <a:chExt cx="712473" cy="440073"/>
              </a:xfrm>
            </p:grpSpPr>
            <p:sp>
              <p:nvSpPr>
                <p:cNvPr id="1761" name="직사각형 1760">
                  <a:extLst>
                    <a:ext uri="{FF2B5EF4-FFF2-40B4-BE49-F238E27FC236}">
                      <a16:creationId xmlns:a16="http://schemas.microsoft.com/office/drawing/2014/main" id="{DA219CFA-03AD-45E4-88DC-BDAA648B3106}"/>
                    </a:ext>
                  </a:extLst>
                </p:cNvPr>
                <p:cNvSpPr/>
                <p:nvPr/>
              </p:nvSpPr>
              <p:spPr>
                <a:xfrm>
                  <a:off x="5809377" y="4190261"/>
                  <a:ext cx="712473" cy="254109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lnSpc>
                      <a:spcPct val="150000"/>
                    </a:lnSpc>
                  </a:pPr>
                  <a:r>
                    <a:rPr lang="en-US" altLang="ko-KR" sz="800" b="1" dirty="0">
                      <a:solidFill>
                        <a:srgbClr val="FF0000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02-1234-567</a:t>
                  </a:r>
                  <a:r>
                    <a:rPr lang="en-US" altLang="ko-KR" sz="800" b="1" dirty="0">
                      <a:solidFill>
                        <a:srgbClr val="FFFFFF">
                          <a:lumMod val="65000"/>
                        </a:srgbClr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0</a:t>
                  </a:r>
                </a:p>
              </p:txBody>
            </p:sp>
            <p:sp>
              <p:nvSpPr>
                <p:cNvPr id="1762" name="직사각형 1761">
                  <a:extLst>
                    <a:ext uri="{FF2B5EF4-FFF2-40B4-BE49-F238E27FC236}">
                      <a16:creationId xmlns:a16="http://schemas.microsoft.com/office/drawing/2014/main" id="{FC16C950-22EA-43A0-B93D-ECAA3E477A8E}"/>
                    </a:ext>
                  </a:extLst>
                </p:cNvPr>
                <p:cNvSpPr/>
                <p:nvPr/>
              </p:nvSpPr>
              <p:spPr>
                <a:xfrm>
                  <a:off x="5809378" y="4004297"/>
                  <a:ext cx="670597" cy="274114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ko-KR" altLang="en-US" sz="900" b="1" dirty="0">
                      <a:solidFill>
                        <a:schemeClr val="tx1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강용관 책임</a:t>
                  </a:r>
                  <a:endParaRPr lang="en-US" altLang="ko-KR" sz="600" b="1" dirty="0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1749" name="그룹 1748">
              <a:extLst>
                <a:ext uri="{FF2B5EF4-FFF2-40B4-BE49-F238E27FC236}">
                  <a16:creationId xmlns:a16="http://schemas.microsoft.com/office/drawing/2014/main" id="{5B979C30-00A7-450D-9CCE-6A5327BFC4F1}"/>
                </a:ext>
              </a:extLst>
            </p:cNvPr>
            <p:cNvGrpSpPr/>
            <p:nvPr/>
          </p:nvGrpSpPr>
          <p:grpSpPr>
            <a:xfrm>
              <a:off x="1167604" y="2238321"/>
              <a:ext cx="884162" cy="451156"/>
              <a:chOff x="233438" y="2740273"/>
              <a:chExt cx="884162" cy="451156"/>
            </a:xfrm>
          </p:grpSpPr>
          <p:sp>
            <p:nvSpPr>
              <p:cNvPr id="1755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9D282BE-AE7B-4818-BFCA-4955A1586845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233438" y="2740273"/>
                <a:ext cx="884162" cy="451156"/>
              </a:xfrm>
              <a:prstGeom prst="roundRect">
                <a:avLst/>
              </a:prstGeom>
              <a:solidFill>
                <a:schemeClr val="bg1">
                  <a:alpha val="89020"/>
                </a:schemeClr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defRPr/>
                </a:pPr>
                <a:endParaRPr lang="en-US" altLang="ko-KR" sz="600" b="1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756" name="그룹 1755">
                <a:extLst>
                  <a:ext uri="{FF2B5EF4-FFF2-40B4-BE49-F238E27FC236}">
                    <a16:creationId xmlns:a16="http://schemas.microsoft.com/office/drawing/2014/main" id="{232E145B-80C5-4943-BF72-A1598B6EC286}"/>
                  </a:ext>
                </a:extLst>
              </p:cNvPr>
              <p:cNvGrpSpPr/>
              <p:nvPr/>
            </p:nvGrpSpPr>
            <p:grpSpPr>
              <a:xfrm>
                <a:off x="253223" y="2745815"/>
                <a:ext cx="864372" cy="440073"/>
                <a:chOff x="5809377" y="4004297"/>
                <a:chExt cx="712473" cy="440073"/>
              </a:xfrm>
            </p:grpSpPr>
            <p:sp>
              <p:nvSpPr>
                <p:cNvPr id="1757" name="직사각형 1756">
                  <a:extLst>
                    <a:ext uri="{FF2B5EF4-FFF2-40B4-BE49-F238E27FC236}">
                      <a16:creationId xmlns:a16="http://schemas.microsoft.com/office/drawing/2014/main" id="{87477EC7-C595-4336-BE08-5567E73E7FE9}"/>
                    </a:ext>
                  </a:extLst>
                </p:cNvPr>
                <p:cNvSpPr/>
                <p:nvPr/>
              </p:nvSpPr>
              <p:spPr>
                <a:xfrm>
                  <a:off x="5809377" y="4190261"/>
                  <a:ext cx="712473" cy="254109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lnSpc>
                      <a:spcPct val="150000"/>
                    </a:lnSpc>
                  </a:pPr>
                  <a:r>
                    <a:rPr lang="en-US" altLang="ko-KR" sz="800" b="1" dirty="0">
                      <a:solidFill>
                        <a:srgbClr val="FF0000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02-1234-567</a:t>
                  </a:r>
                  <a:r>
                    <a:rPr lang="en-US" altLang="ko-KR" sz="800" b="1" dirty="0">
                      <a:solidFill>
                        <a:srgbClr val="FFFFFF">
                          <a:lumMod val="65000"/>
                        </a:srgbClr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0</a:t>
                  </a:r>
                </a:p>
              </p:txBody>
            </p:sp>
            <p:sp>
              <p:nvSpPr>
                <p:cNvPr id="1758" name="직사각형 1757">
                  <a:extLst>
                    <a:ext uri="{FF2B5EF4-FFF2-40B4-BE49-F238E27FC236}">
                      <a16:creationId xmlns:a16="http://schemas.microsoft.com/office/drawing/2014/main" id="{40F6CF26-D9AE-47F3-9807-FAA035917022}"/>
                    </a:ext>
                  </a:extLst>
                </p:cNvPr>
                <p:cNvSpPr/>
                <p:nvPr/>
              </p:nvSpPr>
              <p:spPr>
                <a:xfrm>
                  <a:off x="5809378" y="4004297"/>
                  <a:ext cx="670597" cy="274114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ko-KR" altLang="en-US" sz="900" b="1" dirty="0">
                      <a:solidFill>
                        <a:schemeClr val="tx1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김용주 이사</a:t>
                  </a:r>
                  <a:endParaRPr lang="en-US" altLang="ko-KR" sz="600" b="1" dirty="0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1750" name="그룹 1749">
              <a:extLst>
                <a:ext uri="{FF2B5EF4-FFF2-40B4-BE49-F238E27FC236}">
                  <a16:creationId xmlns:a16="http://schemas.microsoft.com/office/drawing/2014/main" id="{99F0D2B3-8680-47B1-856E-459E3371EF9D}"/>
                </a:ext>
              </a:extLst>
            </p:cNvPr>
            <p:cNvGrpSpPr/>
            <p:nvPr/>
          </p:nvGrpSpPr>
          <p:grpSpPr>
            <a:xfrm>
              <a:off x="2085179" y="2238321"/>
              <a:ext cx="892637" cy="451156"/>
              <a:chOff x="233438" y="2740273"/>
              <a:chExt cx="892637" cy="451156"/>
            </a:xfrm>
          </p:grpSpPr>
          <p:sp>
            <p:nvSpPr>
              <p:cNvPr id="1751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E7F68E42-6A63-4588-8A15-1D06ADA0069A}"/>
                  </a:ext>
                </a:extLst>
              </p:cNvPr>
              <p:cNvSpPr/>
              <p:nvPr>
                <p:custDataLst>
                  <p:tags r:id="rId14"/>
                </p:custDataLst>
              </p:nvPr>
            </p:nvSpPr>
            <p:spPr>
              <a:xfrm>
                <a:off x="233438" y="2740273"/>
                <a:ext cx="884162" cy="451156"/>
              </a:xfrm>
              <a:prstGeom prst="roundRect">
                <a:avLst/>
              </a:prstGeom>
              <a:solidFill>
                <a:schemeClr val="bg1">
                  <a:alpha val="89020"/>
                </a:schemeClr>
              </a:solidFill>
              <a:ln w="31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defRPr/>
                </a:pPr>
                <a:endParaRPr lang="en-US" altLang="ko-KR" sz="600" b="1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grpSp>
            <p:nvGrpSpPr>
              <p:cNvPr id="1752" name="그룹 1751">
                <a:extLst>
                  <a:ext uri="{FF2B5EF4-FFF2-40B4-BE49-F238E27FC236}">
                    <a16:creationId xmlns:a16="http://schemas.microsoft.com/office/drawing/2014/main" id="{19A6628A-AAF5-4897-BEA0-A764EC266BB9}"/>
                  </a:ext>
                </a:extLst>
              </p:cNvPr>
              <p:cNvGrpSpPr/>
              <p:nvPr/>
            </p:nvGrpSpPr>
            <p:grpSpPr>
              <a:xfrm>
                <a:off x="253226" y="2745815"/>
                <a:ext cx="872849" cy="440073"/>
                <a:chOff x="5809377" y="4004297"/>
                <a:chExt cx="719460" cy="440073"/>
              </a:xfrm>
            </p:grpSpPr>
            <p:sp>
              <p:nvSpPr>
                <p:cNvPr id="1753" name="직사각형 1752">
                  <a:extLst>
                    <a:ext uri="{FF2B5EF4-FFF2-40B4-BE49-F238E27FC236}">
                      <a16:creationId xmlns:a16="http://schemas.microsoft.com/office/drawing/2014/main" id="{12C5826F-01F9-40C5-91A8-145C6D264021}"/>
                    </a:ext>
                  </a:extLst>
                </p:cNvPr>
                <p:cNvSpPr/>
                <p:nvPr/>
              </p:nvSpPr>
              <p:spPr>
                <a:xfrm>
                  <a:off x="5809377" y="4190261"/>
                  <a:ext cx="712473" cy="254109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lnSpc>
                      <a:spcPct val="150000"/>
                    </a:lnSpc>
                  </a:pPr>
                  <a:r>
                    <a:rPr lang="en-US" altLang="ko-KR" sz="800" b="1" dirty="0">
                      <a:solidFill>
                        <a:srgbClr val="FF0000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02-1234-567</a:t>
                  </a:r>
                  <a:r>
                    <a:rPr lang="en-US" altLang="ko-KR" sz="800" b="1" dirty="0">
                      <a:solidFill>
                        <a:srgbClr val="FFFFFF">
                          <a:lumMod val="65000"/>
                        </a:srgbClr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0</a:t>
                  </a:r>
                </a:p>
              </p:txBody>
            </p:sp>
            <p:sp>
              <p:nvSpPr>
                <p:cNvPr id="1754" name="직사각형 1753">
                  <a:extLst>
                    <a:ext uri="{FF2B5EF4-FFF2-40B4-BE49-F238E27FC236}">
                      <a16:creationId xmlns:a16="http://schemas.microsoft.com/office/drawing/2014/main" id="{CA9BEA33-1574-45D3-8A66-C91627988E44}"/>
                    </a:ext>
                  </a:extLst>
                </p:cNvPr>
                <p:cNvSpPr/>
                <p:nvPr/>
              </p:nvSpPr>
              <p:spPr>
                <a:xfrm>
                  <a:off x="5809378" y="4004297"/>
                  <a:ext cx="719459" cy="274114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ko-KR" altLang="en-US" sz="900" b="1">
                      <a:solidFill>
                        <a:schemeClr val="tx1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번호정보없음</a:t>
                  </a:r>
                  <a:endParaRPr lang="en-US" altLang="ko-KR" sz="600" b="1" dirty="0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endParaRPr>
                </a:p>
              </p:txBody>
            </p:sp>
          </p:grpSp>
        </p:grpSp>
      </p:grpSp>
      <p:grpSp>
        <p:nvGrpSpPr>
          <p:cNvPr id="1763" name="그룹 1762">
            <a:extLst>
              <a:ext uri="{FF2B5EF4-FFF2-40B4-BE49-F238E27FC236}">
                <a16:creationId xmlns:a16="http://schemas.microsoft.com/office/drawing/2014/main" id="{D7B33DEA-1C3D-435C-9964-26F9BD241F21}"/>
              </a:ext>
            </a:extLst>
          </p:cNvPr>
          <p:cNvGrpSpPr/>
          <p:nvPr/>
        </p:nvGrpSpPr>
        <p:grpSpPr>
          <a:xfrm>
            <a:off x="5319152" y="1275624"/>
            <a:ext cx="501962" cy="252000"/>
            <a:chOff x="8887852" y="1275624"/>
            <a:chExt cx="501962" cy="252000"/>
          </a:xfrm>
        </p:grpSpPr>
        <p:sp>
          <p:nvSpPr>
            <p:cNvPr id="1764" name="Add User">
              <a:extLst>
                <a:ext uri="{FF2B5EF4-FFF2-40B4-BE49-F238E27FC236}">
                  <a16:creationId xmlns:a16="http://schemas.microsoft.com/office/drawing/2014/main" id="{E1E01569-73F6-4120-8958-56AB545521F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887852" y="1299024"/>
              <a:ext cx="205200" cy="205200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80808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1765" name="그래픽 1764" descr="별">
              <a:extLst>
                <a:ext uri="{FF2B5EF4-FFF2-40B4-BE49-F238E27FC236}">
                  <a16:creationId xmlns:a16="http://schemas.microsoft.com/office/drawing/2014/main" id="{EF0FB2AE-0F2C-448A-9F73-822E43E461C1}"/>
                </a:ext>
              </a:extLst>
            </p:cNvPr>
            <p:cNvPicPr>
              <a:picLocks noChangeAspect="1"/>
            </p:cNvPicPr>
            <p:nvPr/>
          </p:nvPicPr>
          <p:blipFill>
            <a:blip r:embed="rId36">
              <a:extLst>
                <a:ext uri="{96DAC541-7B7A-43D3-8B79-37D633B846F1}">
                  <asvg:svgBlip xmlns:asvg="http://schemas.microsoft.com/office/drawing/2016/SVG/main" r:embed="rId37"/>
                </a:ext>
              </a:extLst>
            </a:blip>
            <a:stretch>
              <a:fillRect/>
            </a:stretch>
          </p:blipFill>
          <p:spPr>
            <a:xfrm>
              <a:off x="9137814" y="1275624"/>
              <a:ext cx="252000" cy="252000"/>
            </a:xfrm>
            <a:prstGeom prst="rect">
              <a:avLst/>
            </a:prstGeom>
          </p:spPr>
        </p:pic>
      </p:grpSp>
      <p:grpSp>
        <p:nvGrpSpPr>
          <p:cNvPr id="1766" name="그룹 1765">
            <a:extLst>
              <a:ext uri="{FF2B5EF4-FFF2-40B4-BE49-F238E27FC236}">
                <a16:creationId xmlns:a16="http://schemas.microsoft.com/office/drawing/2014/main" id="{C2CC39E2-79A1-42A2-8860-27ADC234959B}"/>
              </a:ext>
            </a:extLst>
          </p:cNvPr>
          <p:cNvGrpSpPr/>
          <p:nvPr/>
        </p:nvGrpSpPr>
        <p:grpSpPr>
          <a:xfrm>
            <a:off x="2423552" y="1275624"/>
            <a:ext cx="501962" cy="252000"/>
            <a:chOff x="8887852" y="1275624"/>
            <a:chExt cx="501962" cy="252000"/>
          </a:xfrm>
        </p:grpSpPr>
        <p:sp>
          <p:nvSpPr>
            <p:cNvPr id="1767" name="Add User">
              <a:extLst>
                <a:ext uri="{FF2B5EF4-FFF2-40B4-BE49-F238E27FC236}">
                  <a16:creationId xmlns:a16="http://schemas.microsoft.com/office/drawing/2014/main" id="{551ED604-75E3-48E2-82C9-B7C585EB3A9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887852" y="1299024"/>
              <a:ext cx="205200" cy="205200"/>
            </a:xfrm>
            <a:custGeom>
              <a:avLst/>
              <a:gdLst>
                <a:gd name="T0" fmla="*/ 567 w 1398"/>
                <a:gd name="T1" fmla="*/ 0 h 1392"/>
                <a:gd name="T2" fmla="*/ 272 w 1398"/>
                <a:gd name="T3" fmla="*/ 327 h 1392"/>
                <a:gd name="T4" fmla="*/ 412 w 1398"/>
                <a:gd name="T5" fmla="*/ 698 h 1392"/>
                <a:gd name="T6" fmla="*/ 373 w 1398"/>
                <a:gd name="T7" fmla="*/ 822 h 1392"/>
                <a:gd name="T8" fmla="*/ 0 w 1398"/>
                <a:gd name="T9" fmla="*/ 1114 h 1392"/>
                <a:gd name="T10" fmla="*/ 0 w 1398"/>
                <a:gd name="T11" fmla="*/ 1156 h 1392"/>
                <a:gd name="T12" fmla="*/ 568 w 1398"/>
                <a:gd name="T13" fmla="*/ 1346 h 1392"/>
                <a:gd name="T14" fmla="*/ 747 w 1398"/>
                <a:gd name="T15" fmla="*/ 1340 h 1392"/>
                <a:gd name="T16" fmla="*/ 631 w 1398"/>
                <a:gd name="T17" fmla="*/ 1050 h 1392"/>
                <a:gd name="T18" fmla="*/ 719 w 1398"/>
                <a:gd name="T19" fmla="*/ 790 h 1392"/>
                <a:gd name="T20" fmla="*/ 723 w 1398"/>
                <a:gd name="T21" fmla="*/ 697 h 1392"/>
                <a:gd name="T22" fmla="*/ 721 w 1398"/>
                <a:gd name="T23" fmla="*/ 697 h 1392"/>
                <a:gd name="T24" fmla="*/ 862 w 1398"/>
                <a:gd name="T25" fmla="*/ 327 h 1392"/>
                <a:gd name="T26" fmla="*/ 567 w 1398"/>
                <a:gd name="T27" fmla="*/ 0 h 1392"/>
                <a:gd name="T28" fmla="*/ 1055 w 1398"/>
                <a:gd name="T29" fmla="*/ 707 h 1392"/>
                <a:gd name="T30" fmla="*/ 713 w 1398"/>
                <a:gd name="T31" fmla="*/ 1050 h 1392"/>
                <a:gd name="T32" fmla="*/ 1055 w 1398"/>
                <a:gd name="T33" fmla="*/ 1392 h 1392"/>
                <a:gd name="T34" fmla="*/ 1398 w 1398"/>
                <a:gd name="T35" fmla="*/ 1050 h 1392"/>
                <a:gd name="T36" fmla="*/ 1055 w 1398"/>
                <a:gd name="T37" fmla="*/ 707 h 1392"/>
                <a:gd name="T38" fmla="*/ 1006 w 1398"/>
                <a:gd name="T39" fmla="*/ 860 h 1392"/>
                <a:gd name="T40" fmla="*/ 1103 w 1398"/>
                <a:gd name="T41" fmla="*/ 860 h 1392"/>
                <a:gd name="T42" fmla="*/ 1103 w 1398"/>
                <a:gd name="T43" fmla="*/ 1000 h 1392"/>
                <a:gd name="T44" fmla="*/ 1243 w 1398"/>
                <a:gd name="T45" fmla="*/ 1000 h 1392"/>
                <a:gd name="T46" fmla="*/ 1243 w 1398"/>
                <a:gd name="T47" fmla="*/ 1097 h 1392"/>
                <a:gd name="T48" fmla="*/ 1103 w 1398"/>
                <a:gd name="T49" fmla="*/ 1097 h 1392"/>
                <a:gd name="T50" fmla="*/ 1103 w 1398"/>
                <a:gd name="T51" fmla="*/ 1238 h 1392"/>
                <a:gd name="T52" fmla="*/ 1006 w 1398"/>
                <a:gd name="T53" fmla="*/ 1238 h 1392"/>
                <a:gd name="T54" fmla="*/ 1006 w 1398"/>
                <a:gd name="T55" fmla="*/ 1097 h 1392"/>
                <a:gd name="T56" fmla="*/ 865 w 1398"/>
                <a:gd name="T57" fmla="*/ 1097 h 1392"/>
                <a:gd name="T58" fmla="*/ 865 w 1398"/>
                <a:gd name="T59" fmla="*/ 1000 h 1392"/>
                <a:gd name="T60" fmla="*/ 1006 w 1398"/>
                <a:gd name="T61" fmla="*/ 1000 h 1392"/>
                <a:gd name="T62" fmla="*/ 1006 w 1398"/>
                <a:gd name="T63" fmla="*/ 860 h 1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8" h="1392">
                  <a:moveTo>
                    <a:pt x="567" y="0"/>
                  </a:moveTo>
                  <a:cubicBezTo>
                    <a:pt x="403" y="0"/>
                    <a:pt x="272" y="112"/>
                    <a:pt x="272" y="327"/>
                  </a:cubicBezTo>
                  <a:cubicBezTo>
                    <a:pt x="272" y="467"/>
                    <a:pt x="327" y="610"/>
                    <a:pt x="412" y="698"/>
                  </a:cubicBezTo>
                  <a:cubicBezTo>
                    <a:pt x="445" y="787"/>
                    <a:pt x="386" y="818"/>
                    <a:pt x="373" y="822"/>
                  </a:cubicBezTo>
                  <a:cubicBezTo>
                    <a:pt x="202" y="885"/>
                    <a:pt x="0" y="1001"/>
                    <a:pt x="0" y="1114"/>
                  </a:cubicBezTo>
                  <a:lnTo>
                    <a:pt x="0" y="1156"/>
                  </a:lnTo>
                  <a:cubicBezTo>
                    <a:pt x="0" y="1311"/>
                    <a:pt x="296" y="1346"/>
                    <a:pt x="568" y="1346"/>
                  </a:cubicBezTo>
                  <a:cubicBezTo>
                    <a:pt x="628" y="1346"/>
                    <a:pt x="688" y="1344"/>
                    <a:pt x="747" y="1340"/>
                  </a:cubicBezTo>
                  <a:cubicBezTo>
                    <a:pt x="675" y="1264"/>
                    <a:pt x="631" y="1162"/>
                    <a:pt x="631" y="1050"/>
                  </a:cubicBezTo>
                  <a:cubicBezTo>
                    <a:pt x="631" y="952"/>
                    <a:pt x="664" y="862"/>
                    <a:pt x="719" y="790"/>
                  </a:cubicBezTo>
                  <a:cubicBezTo>
                    <a:pt x="711" y="771"/>
                    <a:pt x="708" y="743"/>
                    <a:pt x="723" y="697"/>
                  </a:cubicBezTo>
                  <a:lnTo>
                    <a:pt x="721" y="697"/>
                  </a:lnTo>
                  <a:cubicBezTo>
                    <a:pt x="805" y="609"/>
                    <a:pt x="862" y="467"/>
                    <a:pt x="862" y="327"/>
                  </a:cubicBezTo>
                  <a:cubicBezTo>
                    <a:pt x="862" y="112"/>
                    <a:pt x="730" y="0"/>
                    <a:pt x="567" y="0"/>
                  </a:cubicBezTo>
                  <a:close/>
                  <a:moveTo>
                    <a:pt x="1055" y="707"/>
                  </a:moveTo>
                  <a:cubicBezTo>
                    <a:pt x="866" y="707"/>
                    <a:pt x="713" y="860"/>
                    <a:pt x="713" y="1050"/>
                  </a:cubicBezTo>
                  <a:cubicBezTo>
                    <a:pt x="713" y="1239"/>
                    <a:pt x="866" y="1392"/>
                    <a:pt x="1055" y="1392"/>
                  </a:cubicBezTo>
                  <a:cubicBezTo>
                    <a:pt x="1244" y="1392"/>
                    <a:pt x="1398" y="1239"/>
                    <a:pt x="1398" y="1050"/>
                  </a:cubicBezTo>
                  <a:cubicBezTo>
                    <a:pt x="1398" y="860"/>
                    <a:pt x="1244" y="707"/>
                    <a:pt x="1055" y="707"/>
                  </a:cubicBezTo>
                  <a:close/>
                  <a:moveTo>
                    <a:pt x="1006" y="860"/>
                  </a:moveTo>
                  <a:lnTo>
                    <a:pt x="1103" y="860"/>
                  </a:lnTo>
                  <a:lnTo>
                    <a:pt x="1103" y="1000"/>
                  </a:lnTo>
                  <a:lnTo>
                    <a:pt x="1243" y="1000"/>
                  </a:lnTo>
                  <a:lnTo>
                    <a:pt x="1243" y="1097"/>
                  </a:lnTo>
                  <a:lnTo>
                    <a:pt x="1103" y="1097"/>
                  </a:lnTo>
                  <a:lnTo>
                    <a:pt x="1103" y="1238"/>
                  </a:lnTo>
                  <a:lnTo>
                    <a:pt x="1006" y="1238"/>
                  </a:lnTo>
                  <a:lnTo>
                    <a:pt x="1006" y="1097"/>
                  </a:lnTo>
                  <a:lnTo>
                    <a:pt x="865" y="1097"/>
                  </a:lnTo>
                  <a:lnTo>
                    <a:pt x="865" y="1000"/>
                  </a:lnTo>
                  <a:lnTo>
                    <a:pt x="1006" y="1000"/>
                  </a:lnTo>
                  <a:lnTo>
                    <a:pt x="1006" y="860"/>
                  </a:lnTo>
                  <a:close/>
                </a:path>
              </a:pathLst>
            </a:custGeom>
            <a:solidFill>
              <a:srgbClr val="80808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1768" name="그래픽 1767" descr="별">
              <a:extLst>
                <a:ext uri="{FF2B5EF4-FFF2-40B4-BE49-F238E27FC236}">
                  <a16:creationId xmlns:a16="http://schemas.microsoft.com/office/drawing/2014/main" id="{E6708B38-CC1F-4812-A107-6A39DBCC5A34}"/>
                </a:ext>
              </a:extLst>
            </p:cNvPr>
            <p:cNvPicPr>
              <a:picLocks noChangeAspect="1"/>
            </p:cNvPicPr>
            <p:nvPr/>
          </p:nvPicPr>
          <p:blipFill>
            <a:blip r:embed="rId36">
              <a:extLst>
                <a:ext uri="{96DAC541-7B7A-43D3-8B79-37D633B846F1}">
                  <asvg:svgBlip xmlns:asvg="http://schemas.microsoft.com/office/drawing/2016/SVG/main" r:embed="rId37"/>
                </a:ext>
              </a:extLst>
            </a:blip>
            <a:stretch>
              <a:fillRect/>
            </a:stretch>
          </p:blipFill>
          <p:spPr>
            <a:xfrm>
              <a:off x="9137814" y="1275624"/>
              <a:ext cx="252000" cy="252000"/>
            </a:xfrm>
            <a:prstGeom prst="rect">
              <a:avLst/>
            </a:prstGeom>
          </p:spPr>
        </p:pic>
      </p:grpSp>
      <p:sp>
        <p:nvSpPr>
          <p:cNvPr id="240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1E1DD260-57D8-4776-9E9B-F1834512CC6B}"/>
              </a:ext>
            </a:extLst>
          </p:cNvPr>
          <p:cNvSpPr/>
          <p:nvPr>
            <p:custDataLst>
              <p:tags r:id="rId12"/>
            </p:custDataLst>
          </p:nvPr>
        </p:nvSpPr>
        <p:spPr>
          <a:xfrm>
            <a:off x="8979794" y="796431"/>
            <a:ext cx="2870371" cy="581581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1" name="사각형: 둥근 모서리 240">
            <a:extLst>
              <a:ext uri="{FF2B5EF4-FFF2-40B4-BE49-F238E27FC236}">
                <a16:creationId xmlns:a16="http://schemas.microsoft.com/office/drawing/2014/main" id="{3FECCBED-EA6F-48AC-8F3D-0D4030285E80}"/>
              </a:ext>
            </a:extLst>
          </p:cNvPr>
          <p:cNvSpPr/>
          <p:nvPr/>
        </p:nvSpPr>
        <p:spPr>
          <a:xfrm>
            <a:off x="8979793" y="887191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전화</a:t>
            </a:r>
            <a:endParaRPr kumimoji="1" lang="ko-KR" altLang="en-US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24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BCE7A7E-620C-461D-BD48-58AD57824226}"/>
              </a:ext>
            </a:extLst>
          </p:cNvPr>
          <p:cNvSpPr/>
          <p:nvPr>
            <p:custDataLst>
              <p:tags r:id="rId13"/>
            </p:custDataLst>
          </p:nvPr>
        </p:nvSpPr>
        <p:spPr>
          <a:xfrm>
            <a:off x="9022834" y="1182359"/>
            <a:ext cx="2784290" cy="608342"/>
          </a:xfrm>
          <a:prstGeom prst="roundRect">
            <a:avLst>
              <a:gd name="adj" fmla="val 4173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7B942DC4-9083-4E98-B90F-DC5B6408322E}"/>
              </a:ext>
            </a:extLst>
          </p:cNvPr>
          <p:cNvSpPr/>
          <p:nvPr/>
        </p:nvSpPr>
        <p:spPr>
          <a:xfrm>
            <a:off x="9342381" y="1200161"/>
            <a:ext cx="2416219" cy="54553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lnSpc>
                <a:spcPct val="150000"/>
              </a:lnSpc>
            </a:pPr>
            <a:r>
              <a:rPr lang="ko-KR" altLang="en-US" sz="1000" b="1" dirty="0" err="1">
                <a:latin typeface="Segoe UI" panose="020B0502040204020203" pitchFamily="34" charset="0"/>
                <a:cs typeface="Segoe UI" panose="020B0502040204020203" pitchFamily="34" charset="0"/>
              </a:rPr>
              <a:t>번호정보없음</a:t>
            </a:r>
            <a:endParaRPr lang="en-US" altLang="ko-KR" sz="1000" b="1" dirty="0"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lnSpc>
                <a:spcPct val="150000"/>
              </a:lnSpc>
            </a:pPr>
            <a:r>
              <a:rPr lang="en-US" altLang="ko-KR" sz="1100" b="1" dirty="0">
                <a:latin typeface="Segoe UI" panose="020B0502040204020203" pitchFamily="34" charset="0"/>
                <a:cs typeface="Segoe UI" panose="020B0502040204020203" pitchFamily="34" charset="0"/>
              </a:rPr>
              <a:t>02-1234-5678</a:t>
            </a:r>
          </a:p>
        </p:txBody>
      </p:sp>
      <p:sp>
        <p:nvSpPr>
          <p:cNvPr id="306" name="0">
            <a:extLst>
              <a:ext uri="{FF2B5EF4-FFF2-40B4-BE49-F238E27FC236}">
                <a16:creationId xmlns:a16="http://schemas.microsoft.com/office/drawing/2014/main" id="{619A6E26-FFF0-4A0A-869A-780371516580}"/>
              </a:ext>
            </a:extLst>
          </p:cNvPr>
          <p:cNvSpPr/>
          <p:nvPr/>
        </p:nvSpPr>
        <p:spPr>
          <a:xfrm>
            <a:off x="11169974" y="1294238"/>
            <a:ext cx="357023" cy="357380"/>
          </a:xfrm>
          <a:prstGeom prst="ellipse">
            <a:avLst/>
          </a:prstGeom>
          <a:solidFill>
            <a:srgbClr val="00B050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1400" dirty="0">
              <a:solidFill>
                <a:schemeClr val="bg1">
                  <a:lumMod val="50000"/>
                </a:scheme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307" name="그래픽 306" descr="수신기">
            <a:extLst>
              <a:ext uri="{FF2B5EF4-FFF2-40B4-BE49-F238E27FC236}">
                <a16:creationId xmlns:a16="http://schemas.microsoft.com/office/drawing/2014/main" id="{045B441A-4C07-4DD1-8B29-BD23B8CF8764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11239057" y="1363499"/>
            <a:ext cx="218856" cy="218857"/>
          </a:xfrm>
          <a:prstGeom prst="rect">
            <a:avLst/>
          </a:prstGeom>
        </p:spPr>
      </p:pic>
      <p:sp>
        <p:nvSpPr>
          <p:cNvPr id="265" name="직사각형 264">
            <a:extLst>
              <a:ext uri="{FF2B5EF4-FFF2-40B4-BE49-F238E27FC236}">
                <a16:creationId xmlns:a16="http://schemas.microsoft.com/office/drawing/2014/main" id="{2E1128FC-715D-4E9A-995B-ED47D783F633}"/>
              </a:ext>
            </a:extLst>
          </p:cNvPr>
          <p:cNvSpPr/>
          <p:nvPr/>
        </p:nvSpPr>
        <p:spPr>
          <a:xfrm>
            <a:off x="9013666" y="1885844"/>
            <a:ext cx="942857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/>
            <a:r>
              <a:rPr lang="ko-KR" altLang="en-US" sz="900" b="1" dirty="0">
                <a:latin typeface="Segoe UI" panose="020B0502040204020203" pitchFamily="34" charset="0"/>
                <a:cs typeface="Segoe UI" panose="020B0502040204020203" pitchFamily="34" charset="0"/>
              </a:rPr>
              <a:t>통화내역 </a:t>
            </a:r>
            <a:r>
              <a:rPr lang="en-US" altLang="ko-KR" sz="9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n</a:t>
            </a:r>
            <a:r>
              <a:rPr lang="ko-KR" altLang="en-US" sz="900" b="1" dirty="0">
                <a:latin typeface="Segoe UI" panose="020B0502040204020203" pitchFamily="34" charset="0"/>
                <a:cs typeface="Segoe UI" panose="020B0502040204020203" pitchFamily="34" charset="0"/>
              </a:rPr>
              <a:t>건</a:t>
            </a:r>
            <a:endParaRPr lang="en-US" altLang="ko-KR" sz="1050" b="1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266" name="Trash">
            <a:extLst>
              <a:ext uri="{FF2B5EF4-FFF2-40B4-BE49-F238E27FC236}">
                <a16:creationId xmlns:a16="http://schemas.microsoft.com/office/drawing/2014/main" id="{04496A47-B616-4671-BA79-4113344099F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1584348" y="1906303"/>
            <a:ext cx="137752" cy="164980"/>
          </a:xfrm>
          <a:custGeom>
            <a:avLst/>
            <a:gdLst>
              <a:gd name="T0" fmla="*/ 488 w 1194"/>
              <a:gd name="T1" fmla="*/ 0 h 1414"/>
              <a:gd name="T2" fmla="*/ 366 w 1194"/>
              <a:gd name="T3" fmla="*/ 42 h 1414"/>
              <a:gd name="T4" fmla="*/ 324 w 1194"/>
              <a:gd name="T5" fmla="*/ 166 h 1414"/>
              <a:gd name="T6" fmla="*/ 108 w 1194"/>
              <a:gd name="T7" fmla="*/ 166 h 1414"/>
              <a:gd name="T8" fmla="*/ 54 w 1194"/>
              <a:gd name="T9" fmla="*/ 220 h 1414"/>
              <a:gd name="T10" fmla="*/ 0 w 1194"/>
              <a:gd name="T11" fmla="*/ 220 h 1414"/>
              <a:gd name="T12" fmla="*/ 0 w 1194"/>
              <a:gd name="T13" fmla="*/ 329 h 1414"/>
              <a:gd name="T14" fmla="*/ 1194 w 1194"/>
              <a:gd name="T15" fmla="*/ 329 h 1414"/>
              <a:gd name="T16" fmla="*/ 1194 w 1194"/>
              <a:gd name="T17" fmla="*/ 220 h 1414"/>
              <a:gd name="T18" fmla="*/ 1139 w 1194"/>
              <a:gd name="T19" fmla="*/ 220 h 1414"/>
              <a:gd name="T20" fmla="*/ 1085 w 1194"/>
              <a:gd name="T21" fmla="*/ 166 h 1414"/>
              <a:gd name="T22" fmla="*/ 871 w 1194"/>
              <a:gd name="T23" fmla="*/ 166 h 1414"/>
              <a:gd name="T24" fmla="*/ 827 w 1194"/>
              <a:gd name="T25" fmla="*/ 42 h 1414"/>
              <a:gd name="T26" fmla="*/ 705 w 1194"/>
              <a:gd name="T27" fmla="*/ 0 h 1414"/>
              <a:gd name="T28" fmla="*/ 488 w 1194"/>
              <a:gd name="T29" fmla="*/ 0 h 1414"/>
              <a:gd name="T30" fmla="*/ 488 w 1194"/>
              <a:gd name="T31" fmla="*/ 113 h 1414"/>
              <a:gd name="T32" fmla="*/ 705 w 1194"/>
              <a:gd name="T33" fmla="*/ 113 h 1414"/>
              <a:gd name="T34" fmla="*/ 749 w 1194"/>
              <a:gd name="T35" fmla="*/ 122 h 1414"/>
              <a:gd name="T36" fmla="*/ 758 w 1194"/>
              <a:gd name="T37" fmla="*/ 166 h 1414"/>
              <a:gd name="T38" fmla="*/ 437 w 1194"/>
              <a:gd name="T39" fmla="*/ 166 h 1414"/>
              <a:gd name="T40" fmla="*/ 446 w 1194"/>
              <a:gd name="T41" fmla="*/ 122 h 1414"/>
              <a:gd name="T42" fmla="*/ 488 w 1194"/>
              <a:gd name="T43" fmla="*/ 113 h 1414"/>
              <a:gd name="T44" fmla="*/ 108 w 1194"/>
              <a:gd name="T45" fmla="*/ 383 h 1414"/>
              <a:gd name="T46" fmla="*/ 108 w 1194"/>
              <a:gd name="T47" fmla="*/ 1251 h 1414"/>
              <a:gd name="T48" fmla="*/ 271 w 1194"/>
              <a:gd name="T49" fmla="*/ 1414 h 1414"/>
              <a:gd name="T50" fmla="*/ 922 w 1194"/>
              <a:gd name="T51" fmla="*/ 1414 h 1414"/>
              <a:gd name="T52" fmla="*/ 1085 w 1194"/>
              <a:gd name="T53" fmla="*/ 1251 h 1414"/>
              <a:gd name="T54" fmla="*/ 1085 w 1194"/>
              <a:gd name="T55" fmla="*/ 383 h 1414"/>
              <a:gd name="T56" fmla="*/ 108 w 1194"/>
              <a:gd name="T57" fmla="*/ 383 h 1414"/>
              <a:gd name="T58" fmla="*/ 325 w 1194"/>
              <a:gd name="T59" fmla="*/ 546 h 1414"/>
              <a:gd name="T60" fmla="*/ 434 w 1194"/>
              <a:gd name="T61" fmla="*/ 546 h 1414"/>
              <a:gd name="T62" fmla="*/ 434 w 1194"/>
              <a:gd name="T63" fmla="*/ 1197 h 1414"/>
              <a:gd name="T64" fmla="*/ 325 w 1194"/>
              <a:gd name="T65" fmla="*/ 1197 h 1414"/>
              <a:gd name="T66" fmla="*/ 325 w 1194"/>
              <a:gd name="T67" fmla="*/ 546 h 1414"/>
              <a:gd name="T68" fmla="*/ 542 w 1194"/>
              <a:gd name="T69" fmla="*/ 546 h 1414"/>
              <a:gd name="T70" fmla="*/ 651 w 1194"/>
              <a:gd name="T71" fmla="*/ 546 h 1414"/>
              <a:gd name="T72" fmla="*/ 651 w 1194"/>
              <a:gd name="T73" fmla="*/ 1197 h 1414"/>
              <a:gd name="T74" fmla="*/ 542 w 1194"/>
              <a:gd name="T75" fmla="*/ 1197 h 1414"/>
              <a:gd name="T76" fmla="*/ 542 w 1194"/>
              <a:gd name="T77" fmla="*/ 546 h 1414"/>
              <a:gd name="T78" fmla="*/ 759 w 1194"/>
              <a:gd name="T79" fmla="*/ 546 h 1414"/>
              <a:gd name="T80" fmla="*/ 868 w 1194"/>
              <a:gd name="T81" fmla="*/ 546 h 1414"/>
              <a:gd name="T82" fmla="*/ 868 w 1194"/>
              <a:gd name="T83" fmla="*/ 1197 h 1414"/>
              <a:gd name="T84" fmla="*/ 759 w 1194"/>
              <a:gd name="T85" fmla="*/ 1197 h 1414"/>
              <a:gd name="T86" fmla="*/ 759 w 1194"/>
              <a:gd name="T87" fmla="*/ 546 h 14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94" h="1414">
                <a:moveTo>
                  <a:pt x="488" y="0"/>
                </a:moveTo>
                <a:cubicBezTo>
                  <a:pt x="443" y="0"/>
                  <a:pt x="398" y="10"/>
                  <a:pt x="366" y="42"/>
                </a:cubicBezTo>
                <a:cubicBezTo>
                  <a:pt x="334" y="74"/>
                  <a:pt x="324" y="119"/>
                  <a:pt x="324" y="166"/>
                </a:cubicBezTo>
                <a:lnTo>
                  <a:pt x="108" y="166"/>
                </a:lnTo>
                <a:cubicBezTo>
                  <a:pt x="78" y="166"/>
                  <a:pt x="54" y="190"/>
                  <a:pt x="54" y="220"/>
                </a:cubicBezTo>
                <a:lnTo>
                  <a:pt x="0" y="220"/>
                </a:lnTo>
                <a:lnTo>
                  <a:pt x="0" y="329"/>
                </a:lnTo>
                <a:lnTo>
                  <a:pt x="1194" y="329"/>
                </a:lnTo>
                <a:lnTo>
                  <a:pt x="1194" y="220"/>
                </a:lnTo>
                <a:lnTo>
                  <a:pt x="1139" y="220"/>
                </a:lnTo>
                <a:cubicBezTo>
                  <a:pt x="1139" y="190"/>
                  <a:pt x="1115" y="166"/>
                  <a:pt x="1085" y="166"/>
                </a:cubicBezTo>
                <a:lnTo>
                  <a:pt x="871" y="166"/>
                </a:lnTo>
                <a:cubicBezTo>
                  <a:pt x="871" y="119"/>
                  <a:pt x="859" y="74"/>
                  <a:pt x="827" y="42"/>
                </a:cubicBezTo>
                <a:cubicBezTo>
                  <a:pt x="795" y="10"/>
                  <a:pt x="750" y="0"/>
                  <a:pt x="705" y="0"/>
                </a:cubicBezTo>
                <a:lnTo>
                  <a:pt x="488" y="0"/>
                </a:lnTo>
                <a:close/>
                <a:moveTo>
                  <a:pt x="488" y="113"/>
                </a:moveTo>
                <a:lnTo>
                  <a:pt x="705" y="113"/>
                </a:lnTo>
                <a:cubicBezTo>
                  <a:pt x="735" y="113"/>
                  <a:pt x="746" y="119"/>
                  <a:pt x="749" y="122"/>
                </a:cubicBezTo>
                <a:cubicBezTo>
                  <a:pt x="753" y="125"/>
                  <a:pt x="758" y="136"/>
                  <a:pt x="758" y="166"/>
                </a:cubicBezTo>
                <a:lnTo>
                  <a:pt x="437" y="166"/>
                </a:lnTo>
                <a:cubicBezTo>
                  <a:pt x="437" y="136"/>
                  <a:pt x="442" y="125"/>
                  <a:pt x="446" y="122"/>
                </a:cubicBezTo>
                <a:cubicBezTo>
                  <a:pt x="449" y="119"/>
                  <a:pt x="458" y="113"/>
                  <a:pt x="488" y="113"/>
                </a:cubicBezTo>
                <a:close/>
                <a:moveTo>
                  <a:pt x="108" y="383"/>
                </a:moveTo>
                <a:lnTo>
                  <a:pt x="108" y="1251"/>
                </a:lnTo>
                <a:cubicBezTo>
                  <a:pt x="108" y="1341"/>
                  <a:pt x="181" y="1414"/>
                  <a:pt x="271" y="1414"/>
                </a:cubicBezTo>
                <a:lnTo>
                  <a:pt x="922" y="1414"/>
                </a:lnTo>
                <a:cubicBezTo>
                  <a:pt x="1012" y="1414"/>
                  <a:pt x="1085" y="1341"/>
                  <a:pt x="1085" y="1251"/>
                </a:cubicBezTo>
                <a:lnTo>
                  <a:pt x="1085" y="383"/>
                </a:lnTo>
                <a:lnTo>
                  <a:pt x="108" y="383"/>
                </a:lnTo>
                <a:close/>
                <a:moveTo>
                  <a:pt x="325" y="546"/>
                </a:moveTo>
                <a:lnTo>
                  <a:pt x="434" y="546"/>
                </a:lnTo>
                <a:lnTo>
                  <a:pt x="434" y="1197"/>
                </a:lnTo>
                <a:lnTo>
                  <a:pt x="325" y="1197"/>
                </a:lnTo>
                <a:lnTo>
                  <a:pt x="325" y="546"/>
                </a:lnTo>
                <a:close/>
                <a:moveTo>
                  <a:pt x="542" y="546"/>
                </a:moveTo>
                <a:lnTo>
                  <a:pt x="651" y="546"/>
                </a:lnTo>
                <a:lnTo>
                  <a:pt x="651" y="1197"/>
                </a:lnTo>
                <a:lnTo>
                  <a:pt x="542" y="1197"/>
                </a:lnTo>
                <a:lnTo>
                  <a:pt x="542" y="546"/>
                </a:lnTo>
                <a:close/>
                <a:moveTo>
                  <a:pt x="759" y="546"/>
                </a:moveTo>
                <a:lnTo>
                  <a:pt x="868" y="546"/>
                </a:lnTo>
                <a:lnTo>
                  <a:pt x="868" y="1197"/>
                </a:lnTo>
                <a:lnTo>
                  <a:pt x="759" y="1197"/>
                </a:lnTo>
                <a:lnTo>
                  <a:pt x="759" y="546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0" name="Oval">
            <a:extLst>
              <a:ext uri="{FF2B5EF4-FFF2-40B4-BE49-F238E27FC236}">
                <a16:creationId xmlns:a16="http://schemas.microsoft.com/office/drawing/2014/main" id="{E19F985F-AD13-484E-B978-1610ED1C443A}"/>
              </a:ext>
            </a:extLst>
          </p:cNvPr>
          <p:cNvSpPr/>
          <p:nvPr/>
        </p:nvSpPr>
        <p:spPr>
          <a:xfrm flipH="1">
            <a:off x="11650681" y="1514224"/>
            <a:ext cx="54000" cy="54548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1" name="Oval">
            <a:extLst>
              <a:ext uri="{FF2B5EF4-FFF2-40B4-BE49-F238E27FC236}">
                <a16:creationId xmlns:a16="http://schemas.microsoft.com/office/drawing/2014/main" id="{51105FA4-AD1D-4D45-A1B6-C196718E5E3F}"/>
              </a:ext>
            </a:extLst>
          </p:cNvPr>
          <p:cNvSpPr/>
          <p:nvPr/>
        </p:nvSpPr>
        <p:spPr>
          <a:xfrm flipH="1">
            <a:off x="11650681" y="1445654"/>
            <a:ext cx="54000" cy="54547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2" name="Oval">
            <a:extLst>
              <a:ext uri="{FF2B5EF4-FFF2-40B4-BE49-F238E27FC236}">
                <a16:creationId xmlns:a16="http://schemas.microsoft.com/office/drawing/2014/main" id="{9D5CE60B-A7AE-4017-8F4E-8496378EE191}"/>
              </a:ext>
            </a:extLst>
          </p:cNvPr>
          <p:cNvSpPr/>
          <p:nvPr/>
        </p:nvSpPr>
        <p:spPr>
          <a:xfrm flipH="1">
            <a:off x="11650681" y="1377084"/>
            <a:ext cx="54000" cy="54548"/>
          </a:xfrm>
          <a:prstGeom prst="ellipse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50" name="Password Box">
            <a:extLst>
              <a:ext uri="{FF2B5EF4-FFF2-40B4-BE49-F238E27FC236}">
                <a16:creationId xmlns:a16="http://schemas.microsoft.com/office/drawing/2014/main" id="{3A1D2D9C-02C2-457D-BA53-35758ACF5772}"/>
              </a:ext>
            </a:extLst>
          </p:cNvPr>
          <p:cNvSpPr/>
          <p:nvPr/>
        </p:nvSpPr>
        <p:spPr>
          <a:xfrm>
            <a:off x="9007653" y="2141118"/>
            <a:ext cx="1438215" cy="216000"/>
          </a:xfrm>
          <a:prstGeom prst="round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90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오늘 </a:t>
            </a:r>
            <a:r>
              <a:rPr lang="en-US" altLang="ko-KR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2020</a:t>
            </a: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년 </a:t>
            </a:r>
            <a:r>
              <a:rPr lang="en-US" altLang="ko-KR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3</a:t>
            </a: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월 </a:t>
            </a:r>
            <a:r>
              <a:rPr lang="en-US" altLang="ko-KR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5</a:t>
            </a: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일 수요일</a:t>
            </a:r>
            <a:endParaRPr lang="en-US" altLang="ko-KR" sz="700" b="1" noProof="1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F84B696F-84A3-4E3D-85E3-1539012A2CE6}"/>
              </a:ext>
            </a:extLst>
          </p:cNvPr>
          <p:cNvGrpSpPr/>
          <p:nvPr/>
        </p:nvGrpSpPr>
        <p:grpSpPr>
          <a:xfrm>
            <a:off x="9101504" y="2358474"/>
            <a:ext cx="2733092" cy="215444"/>
            <a:chOff x="9101504" y="2358474"/>
            <a:chExt cx="2733092" cy="215444"/>
          </a:xfrm>
        </p:grpSpPr>
        <p:grpSp>
          <p:nvGrpSpPr>
            <p:cNvPr id="6" name="그룹 5">
              <a:extLst>
                <a:ext uri="{FF2B5EF4-FFF2-40B4-BE49-F238E27FC236}">
                  <a16:creationId xmlns:a16="http://schemas.microsoft.com/office/drawing/2014/main" id="{73E27A8D-71C0-44FB-BE1E-FF79C56548A0}"/>
                </a:ext>
              </a:extLst>
            </p:cNvPr>
            <p:cNvGrpSpPr/>
            <p:nvPr/>
          </p:nvGrpSpPr>
          <p:grpSpPr>
            <a:xfrm>
              <a:off x="9101504" y="2369758"/>
              <a:ext cx="209563" cy="192876"/>
              <a:chOff x="9101504" y="2404757"/>
              <a:chExt cx="209563" cy="192876"/>
            </a:xfrm>
          </p:grpSpPr>
          <p:pic>
            <p:nvPicPr>
              <p:cNvPr id="279" name="그래픽 278" descr="수신기">
                <a:extLst>
                  <a:ext uri="{FF2B5EF4-FFF2-40B4-BE49-F238E27FC236}">
                    <a16:creationId xmlns:a16="http://schemas.microsoft.com/office/drawing/2014/main" id="{886D7394-01CD-49DD-8AFE-2A79F2C126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9"/>
                  </a:ext>
                </a:extLst>
              </a:blip>
              <a:stretch>
                <a:fillRect/>
              </a:stretch>
            </p:blipFill>
            <p:spPr>
              <a:xfrm>
                <a:off x="9101504" y="2404757"/>
                <a:ext cx="192877" cy="192876"/>
              </a:xfrm>
              <a:prstGeom prst="rect">
                <a:avLst/>
              </a:prstGeom>
            </p:spPr>
          </p:pic>
          <p:grpSp>
            <p:nvGrpSpPr>
              <p:cNvPr id="280" name="그룹 279">
                <a:extLst>
                  <a:ext uri="{FF2B5EF4-FFF2-40B4-BE49-F238E27FC236}">
                    <a16:creationId xmlns:a16="http://schemas.microsoft.com/office/drawing/2014/main" id="{8C77C205-FBA3-4E3B-9CC5-C3D29E6AEE33}"/>
                  </a:ext>
                </a:extLst>
              </p:cNvPr>
              <p:cNvGrpSpPr/>
              <p:nvPr/>
            </p:nvGrpSpPr>
            <p:grpSpPr>
              <a:xfrm>
                <a:off x="9188700" y="2416036"/>
                <a:ext cx="122367" cy="77498"/>
                <a:chOff x="4286250" y="4743450"/>
                <a:chExt cx="190500" cy="120650"/>
              </a:xfrm>
            </p:grpSpPr>
            <p:cxnSp>
              <p:nvCxnSpPr>
                <p:cNvPr id="281" name="직선 화살표 연결선 280">
                  <a:extLst>
                    <a:ext uri="{FF2B5EF4-FFF2-40B4-BE49-F238E27FC236}">
                      <a16:creationId xmlns:a16="http://schemas.microsoft.com/office/drawing/2014/main" id="{0244E9EF-DD9E-44C0-B221-79EB7BC5F4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 flipV="1">
                  <a:off x="4286250" y="4743450"/>
                  <a:ext cx="120650" cy="120650"/>
                </a:xfrm>
                <a:prstGeom prst="straightConnector1">
                  <a:avLst/>
                </a:prstGeom>
                <a:ln>
                  <a:solidFill>
                    <a:srgbClr val="C0000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2" name="직선 화살표 연결선 281">
                  <a:extLst>
                    <a:ext uri="{FF2B5EF4-FFF2-40B4-BE49-F238E27FC236}">
                      <a16:creationId xmlns:a16="http://schemas.microsoft.com/office/drawing/2014/main" id="{88B483DF-D130-4FDF-87F5-12C4749375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H="1" flipV="1">
                  <a:off x="4386750" y="4761450"/>
                  <a:ext cx="108000" cy="72000"/>
                </a:xfrm>
                <a:prstGeom prst="straightConnector1">
                  <a:avLst/>
                </a:prstGeom>
                <a:ln>
                  <a:solidFill>
                    <a:srgbClr val="C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77" name="직사각형 276">
              <a:extLst>
                <a:ext uri="{FF2B5EF4-FFF2-40B4-BE49-F238E27FC236}">
                  <a16:creationId xmlns:a16="http://schemas.microsoft.com/office/drawing/2014/main" id="{E5FB37B5-7D5D-4F20-84C2-295868278912}"/>
                </a:ext>
              </a:extLst>
            </p:cNvPr>
            <p:cNvSpPr/>
            <p:nvPr/>
          </p:nvSpPr>
          <p:spPr>
            <a:xfrm>
              <a:off x="9229001" y="2358474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  <p:sp>
          <p:nvSpPr>
            <p:cNvPr id="278" name="직사각형 277">
              <a:extLst>
                <a:ext uri="{FF2B5EF4-FFF2-40B4-BE49-F238E27FC236}">
                  <a16:creationId xmlns:a16="http://schemas.microsoft.com/office/drawing/2014/main" id="{FE7DACC1-9B78-448E-95DF-781D41D75BFE}"/>
                </a:ext>
              </a:extLst>
            </p:cNvPr>
            <p:cNvSpPr/>
            <p:nvPr/>
          </p:nvSpPr>
          <p:spPr>
            <a:xfrm>
              <a:off x="11143381" y="2358474"/>
              <a:ext cx="69121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오전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09:00</a:t>
              </a: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27A4E792-E73D-4904-BA6A-AB82A9EEA076}"/>
              </a:ext>
            </a:extLst>
          </p:cNvPr>
          <p:cNvGrpSpPr/>
          <p:nvPr/>
        </p:nvGrpSpPr>
        <p:grpSpPr>
          <a:xfrm>
            <a:off x="9112061" y="2868582"/>
            <a:ext cx="2722535" cy="215444"/>
            <a:chOff x="9112061" y="3216219"/>
            <a:chExt cx="2722535" cy="215444"/>
          </a:xfrm>
        </p:grpSpPr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777DEFA0-3338-412A-A374-7538E10229F9}"/>
                </a:ext>
              </a:extLst>
            </p:cNvPr>
            <p:cNvGrpSpPr/>
            <p:nvPr/>
          </p:nvGrpSpPr>
          <p:grpSpPr>
            <a:xfrm>
              <a:off x="9112061" y="3240004"/>
              <a:ext cx="180000" cy="167874"/>
              <a:chOff x="9112061" y="3278493"/>
              <a:chExt cx="180000" cy="167874"/>
            </a:xfrm>
          </p:grpSpPr>
          <p:pic>
            <p:nvPicPr>
              <p:cNvPr id="253" name="그래픽 252" descr="수신기">
                <a:extLst>
                  <a:ext uri="{FF2B5EF4-FFF2-40B4-BE49-F238E27FC236}">
                    <a16:creationId xmlns:a16="http://schemas.microsoft.com/office/drawing/2014/main" id="{6A338A91-1FF9-4474-B0AD-EC9B5FC8A9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9"/>
                  </a:ext>
                </a:extLst>
              </a:blip>
              <a:stretch>
                <a:fillRect/>
              </a:stretch>
            </p:blipFill>
            <p:spPr>
              <a:xfrm>
                <a:off x="9112061" y="3278493"/>
                <a:ext cx="165674" cy="167874"/>
              </a:xfrm>
              <a:prstGeom prst="rect">
                <a:avLst/>
              </a:prstGeom>
            </p:spPr>
          </p:pic>
          <p:cxnSp>
            <p:nvCxnSpPr>
              <p:cNvPr id="254" name="직선 화살표 연결선 253">
                <a:extLst>
                  <a:ext uri="{FF2B5EF4-FFF2-40B4-BE49-F238E27FC236}">
                    <a16:creationId xmlns:a16="http://schemas.microsoft.com/office/drawing/2014/main" id="{088B4E65-9249-422D-AFFC-26591369B53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01286" y="3284686"/>
                <a:ext cx="90775" cy="91981"/>
              </a:xfrm>
              <a:prstGeom prst="straightConnector1">
                <a:avLst/>
              </a:prstGeom>
              <a:ln>
                <a:solidFill>
                  <a:srgbClr val="007AF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5" name="직사각형 274">
              <a:extLst>
                <a:ext uri="{FF2B5EF4-FFF2-40B4-BE49-F238E27FC236}">
                  <a16:creationId xmlns:a16="http://schemas.microsoft.com/office/drawing/2014/main" id="{1DFCFF5A-A620-4FAA-A3CF-C329EDC418A5}"/>
                </a:ext>
              </a:extLst>
            </p:cNvPr>
            <p:cNvSpPr/>
            <p:nvPr/>
          </p:nvSpPr>
          <p:spPr>
            <a:xfrm>
              <a:off x="9229001" y="3216219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00:03:30</a:t>
              </a:r>
            </a:p>
          </p:txBody>
        </p:sp>
        <p:sp>
          <p:nvSpPr>
            <p:cNvPr id="276" name="직사각형 275">
              <a:extLst>
                <a:ext uri="{FF2B5EF4-FFF2-40B4-BE49-F238E27FC236}">
                  <a16:creationId xmlns:a16="http://schemas.microsoft.com/office/drawing/2014/main" id="{50A7DE58-2804-4AD7-8A04-9D6023C56C01}"/>
                </a:ext>
              </a:extLst>
            </p:cNvPr>
            <p:cNvSpPr/>
            <p:nvPr/>
          </p:nvSpPr>
          <p:spPr>
            <a:xfrm>
              <a:off x="11143381" y="3216219"/>
              <a:ext cx="69121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오전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09:00</a:t>
              </a: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73810C16-EAE5-40DD-9098-EB66292AE0B8}"/>
              </a:ext>
            </a:extLst>
          </p:cNvPr>
          <p:cNvGrpSpPr/>
          <p:nvPr/>
        </p:nvGrpSpPr>
        <p:grpSpPr>
          <a:xfrm>
            <a:off x="9112061" y="2613528"/>
            <a:ext cx="2722535" cy="215444"/>
            <a:chOff x="9112061" y="2785210"/>
            <a:chExt cx="2722535" cy="215444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99080518-CF06-418A-A964-10A4A2019644}"/>
                </a:ext>
              </a:extLst>
            </p:cNvPr>
            <p:cNvGrpSpPr/>
            <p:nvPr/>
          </p:nvGrpSpPr>
          <p:grpSpPr>
            <a:xfrm>
              <a:off x="9112061" y="2808995"/>
              <a:ext cx="180000" cy="167874"/>
              <a:chOff x="9112061" y="2849799"/>
              <a:chExt cx="180000" cy="167874"/>
            </a:xfrm>
          </p:grpSpPr>
          <p:pic>
            <p:nvPicPr>
              <p:cNvPr id="256" name="그래픽 255" descr="수신기">
                <a:extLst>
                  <a:ext uri="{FF2B5EF4-FFF2-40B4-BE49-F238E27FC236}">
                    <a16:creationId xmlns:a16="http://schemas.microsoft.com/office/drawing/2014/main" id="{AC1F0E89-FB96-4A76-B303-CB10D49B41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9"/>
                  </a:ext>
                </a:extLst>
              </a:blip>
              <a:stretch>
                <a:fillRect/>
              </a:stretch>
            </p:blipFill>
            <p:spPr>
              <a:xfrm>
                <a:off x="9112061" y="2849799"/>
                <a:ext cx="165674" cy="167874"/>
              </a:xfrm>
              <a:prstGeom prst="rect">
                <a:avLst/>
              </a:prstGeom>
            </p:spPr>
          </p:pic>
          <p:cxnSp>
            <p:nvCxnSpPr>
              <p:cNvPr id="257" name="직선 화살표 연결선 256">
                <a:extLst>
                  <a:ext uri="{FF2B5EF4-FFF2-40B4-BE49-F238E27FC236}">
                    <a16:creationId xmlns:a16="http://schemas.microsoft.com/office/drawing/2014/main" id="{950CF8F0-A752-489C-A937-5E00DFD2537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01286" y="2859171"/>
                <a:ext cx="90775" cy="91981"/>
              </a:xfrm>
              <a:prstGeom prst="straightConnector1">
                <a:avLst/>
              </a:prstGeom>
              <a:ln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58" name="직사각형 257">
              <a:extLst>
                <a:ext uri="{FF2B5EF4-FFF2-40B4-BE49-F238E27FC236}">
                  <a16:creationId xmlns:a16="http://schemas.microsoft.com/office/drawing/2014/main" id="{F4C76348-5D95-4F72-B401-2B88213B34BF}"/>
                </a:ext>
              </a:extLst>
            </p:cNvPr>
            <p:cNvSpPr/>
            <p:nvPr/>
          </p:nvSpPr>
          <p:spPr>
            <a:xfrm>
              <a:off x="9229001" y="2785210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00:03:30</a:t>
              </a:r>
            </a:p>
          </p:txBody>
        </p:sp>
        <p:sp>
          <p:nvSpPr>
            <p:cNvPr id="259" name="직사각형 258">
              <a:extLst>
                <a:ext uri="{FF2B5EF4-FFF2-40B4-BE49-F238E27FC236}">
                  <a16:creationId xmlns:a16="http://schemas.microsoft.com/office/drawing/2014/main" id="{8F3FF9C0-22AC-4A76-BA57-5B205B975A64}"/>
                </a:ext>
              </a:extLst>
            </p:cNvPr>
            <p:cNvSpPr/>
            <p:nvPr/>
          </p:nvSpPr>
          <p:spPr>
            <a:xfrm>
              <a:off x="11143381" y="2785210"/>
              <a:ext cx="69121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오전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09:00</a:t>
              </a:r>
            </a:p>
          </p:txBody>
        </p:sp>
      </p:grpSp>
      <p:grpSp>
        <p:nvGrpSpPr>
          <p:cNvPr id="340" name="그룹 339">
            <a:extLst>
              <a:ext uri="{FF2B5EF4-FFF2-40B4-BE49-F238E27FC236}">
                <a16:creationId xmlns:a16="http://schemas.microsoft.com/office/drawing/2014/main" id="{5DA3C443-D3F1-4575-89A0-8B15083FD5A2}"/>
              </a:ext>
            </a:extLst>
          </p:cNvPr>
          <p:cNvGrpSpPr/>
          <p:nvPr/>
        </p:nvGrpSpPr>
        <p:grpSpPr>
          <a:xfrm>
            <a:off x="9101504" y="3123636"/>
            <a:ext cx="2733092" cy="215444"/>
            <a:chOff x="9101504" y="2358474"/>
            <a:chExt cx="2733092" cy="215444"/>
          </a:xfrm>
        </p:grpSpPr>
        <p:grpSp>
          <p:nvGrpSpPr>
            <p:cNvPr id="341" name="그룹 340">
              <a:extLst>
                <a:ext uri="{FF2B5EF4-FFF2-40B4-BE49-F238E27FC236}">
                  <a16:creationId xmlns:a16="http://schemas.microsoft.com/office/drawing/2014/main" id="{A28BD2CF-8BCE-4015-95B0-D219A8746B26}"/>
                </a:ext>
              </a:extLst>
            </p:cNvPr>
            <p:cNvGrpSpPr/>
            <p:nvPr/>
          </p:nvGrpSpPr>
          <p:grpSpPr>
            <a:xfrm>
              <a:off x="9101504" y="2369758"/>
              <a:ext cx="209563" cy="192876"/>
              <a:chOff x="9101504" y="2404757"/>
              <a:chExt cx="209563" cy="192876"/>
            </a:xfrm>
          </p:grpSpPr>
          <p:pic>
            <p:nvPicPr>
              <p:cNvPr id="344" name="그래픽 343" descr="수신기">
                <a:extLst>
                  <a:ext uri="{FF2B5EF4-FFF2-40B4-BE49-F238E27FC236}">
                    <a16:creationId xmlns:a16="http://schemas.microsoft.com/office/drawing/2014/main" id="{DFAE69A2-0DE5-49C6-97F9-B1351AAB83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9"/>
                  </a:ext>
                </a:extLst>
              </a:blip>
              <a:stretch>
                <a:fillRect/>
              </a:stretch>
            </p:blipFill>
            <p:spPr>
              <a:xfrm>
                <a:off x="9101504" y="2404757"/>
                <a:ext cx="192877" cy="192876"/>
              </a:xfrm>
              <a:prstGeom prst="rect">
                <a:avLst/>
              </a:prstGeom>
            </p:spPr>
          </p:pic>
          <p:grpSp>
            <p:nvGrpSpPr>
              <p:cNvPr id="345" name="그룹 344">
                <a:extLst>
                  <a:ext uri="{FF2B5EF4-FFF2-40B4-BE49-F238E27FC236}">
                    <a16:creationId xmlns:a16="http://schemas.microsoft.com/office/drawing/2014/main" id="{9B3170A1-B4FF-495C-807E-F7452DAAAB86}"/>
                  </a:ext>
                </a:extLst>
              </p:cNvPr>
              <p:cNvGrpSpPr/>
              <p:nvPr/>
            </p:nvGrpSpPr>
            <p:grpSpPr>
              <a:xfrm>
                <a:off x="9188700" y="2416036"/>
                <a:ext cx="122367" cy="77498"/>
                <a:chOff x="4286250" y="4743450"/>
                <a:chExt cx="190500" cy="120650"/>
              </a:xfrm>
            </p:grpSpPr>
            <p:cxnSp>
              <p:nvCxnSpPr>
                <p:cNvPr id="346" name="직선 화살표 연결선 345">
                  <a:extLst>
                    <a:ext uri="{FF2B5EF4-FFF2-40B4-BE49-F238E27FC236}">
                      <a16:creationId xmlns:a16="http://schemas.microsoft.com/office/drawing/2014/main" id="{A3AB1C42-1927-41CA-AE56-7C23B18791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 flipV="1">
                  <a:off x="4286250" y="4743450"/>
                  <a:ext cx="120650" cy="120650"/>
                </a:xfrm>
                <a:prstGeom prst="straightConnector1">
                  <a:avLst/>
                </a:prstGeom>
                <a:ln>
                  <a:solidFill>
                    <a:srgbClr val="C0000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7" name="직선 화살표 연결선 346">
                  <a:extLst>
                    <a:ext uri="{FF2B5EF4-FFF2-40B4-BE49-F238E27FC236}">
                      <a16:creationId xmlns:a16="http://schemas.microsoft.com/office/drawing/2014/main" id="{C6155BF2-463B-4296-8309-D13BCF8C8BE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H="1" flipV="1">
                  <a:off x="4386750" y="4761450"/>
                  <a:ext cx="108000" cy="72000"/>
                </a:xfrm>
                <a:prstGeom prst="straightConnector1">
                  <a:avLst/>
                </a:prstGeom>
                <a:ln>
                  <a:solidFill>
                    <a:srgbClr val="C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342" name="직사각형 341">
              <a:extLst>
                <a:ext uri="{FF2B5EF4-FFF2-40B4-BE49-F238E27FC236}">
                  <a16:creationId xmlns:a16="http://schemas.microsoft.com/office/drawing/2014/main" id="{008FD8AB-4974-4E12-9A09-98E867A92DFD}"/>
                </a:ext>
              </a:extLst>
            </p:cNvPr>
            <p:cNvSpPr/>
            <p:nvPr/>
          </p:nvSpPr>
          <p:spPr>
            <a:xfrm>
              <a:off x="9229001" y="2358474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  <p:sp>
          <p:nvSpPr>
            <p:cNvPr id="343" name="직사각형 342">
              <a:extLst>
                <a:ext uri="{FF2B5EF4-FFF2-40B4-BE49-F238E27FC236}">
                  <a16:creationId xmlns:a16="http://schemas.microsoft.com/office/drawing/2014/main" id="{1B3DDEFA-D6F1-4332-AED6-DEEC15EFA86B}"/>
                </a:ext>
              </a:extLst>
            </p:cNvPr>
            <p:cNvSpPr/>
            <p:nvPr/>
          </p:nvSpPr>
          <p:spPr>
            <a:xfrm>
              <a:off x="11143381" y="2358474"/>
              <a:ext cx="69121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오전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09:00</a:t>
              </a:r>
            </a:p>
          </p:txBody>
        </p:sp>
      </p:grpSp>
      <p:grpSp>
        <p:nvGrpSpPr>
          <p:cNvPr id="348" name="그룹 347">
            <a:extLst>
              <a:ext uri="{FF2B5EF4-FFF2-40B4-BE49-F238E27FC236}">
                <a16:creationId xmlns:a16="http://schemas.microsoft.com/office/drawing/2014/main" id="{75D4620B-D300-47F9-8995-2A5D70E3FB50}"/>
              </a:ext>
            </a:extLst>
          </p:cNvPr>
          <p:cNvGrpSpPr/>
          <p:nvPr/>
        </p:nvGrpSpPr>
        <p:grpSpPr>
          <a:xfrm>
            <a:off x="9112061" y="3633742"/>
            <a:ext cx="2722535" cy="215444"/>
            <a:chOff x="9112061" y="3216219"/>
            <a:chExt cx="2722535" cy="215444"/>
          </a:xfrm>
        </p:grpSpPr>
        <p:grpSp>
          <p:nvGrpSpPr>
            <p:cNvPr id="349" name="그룹 348">
              <a:extLst>
                <a:ext uri="{FF2B5EF4-FFF2-40B4-BE49-F238E27FC236}">
                  <a16:creationId xmlns:a16="http://schemas.microsoft.com/office/drawing/2014/main" id="{138205CC-0E4B-4D13-B5CD-809B00C4BB62}"/>
                </a:ext>
              </a:extLst>
            </p:cNvPr>
            <p:cNvGrpSpPr/>
            <p:nvPr/>
          </p:nvGrpSpPr>
          <p:grpSpPr>
            <a:xfrm>
              <a:off x="9112061" y="3240004"/>
              <a:ext cx="180000" cy="167874"/>
              <a:chOff x="9112061" y="3278493"/>
              <a:chExt cx="180000" cy="167874"/>
            </a:xfrm>
          </p:grpSpPr>
          <p:pic>
            <p:nvPicPr>
              <p:cNvPr id="352" name="그래픽 351" descr="수신기">
                <a:extLst>
                  <a:ext uri="{FF2B5EF4-FFF2-40B4-BE49-F238E27FC236}">
                    <a16:creationId xmlns:a16="http://schemas.microsoft.com/office/drawing/2014/main" id="{4E96075C-DFDE-40AD-92A4-70693816B2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9"/>
                  </a:ext>
                </a:extLst>
              </a:blip>
              <a:stretch>
                <a:fillRect/>
              </a:stretch>
            </p:blipFill>
            <p:spPr>
              <a:xfrm>
                <a:off x="9112061" y="3278493"/>
                <a:ext cx="165674" cy="167874"/>
              </a:xfrm>
              <a:prstGeom prst="rect">
                <a:avLst/>
              </a:prstGeom>
            </p:spPr>
          </p:pic>
          <p:cxnSp>
            <p:nvCxnSpPr>
              <p:cNvPr id="353" name="직선 화살표 연결선 352">
                <a:extLst>
                  <a:ext uri="{FF2B5EF4-FFF2-40B4-BE49-F238E27FC236}">
                    <a16:creationId xmlns:a16="http://schemas.microsoft.com/office/drawing/2014/main" id="{060C726D-335F-46EE-9732-1300F6AD98E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01286" y="3284686"/>
                <a:ext cx="90775" cy="91981"/>
              </a:xfrm>
              <a:prstGeom prst="straightConnector1">
                <a:avLst/>
              </a:prstGeom>
              <a:ln>
                <a:solidFill>
                  <a:srgbClr val="007AF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30BF5237-4500-4200-B983-E897A8376527}"/>
                </a:ext>
              </a:extLst>
            </p:cNvPr>
            <p:cNvSpPr/>
            <p:nvPr/>
          </p:nvSpPr>
          <p:spPr>
            <a:xfrm>
              <a:off x="9229001" y="3216219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00:03:30</a:t>
              </a:r>
            </a:p>
          </p:txBody>
        </p:sp>
        <p:sp>
          <p:nvSpPr>
            <p:cNvPr id="351" name="직사각형 350">
              <a:extLst>
                <a:ext uri="{FF2B5EF4-FFF2-40B4-BE49-F238E27FC236}">
                  <a16:creationId xmlns:a16="http://schemas.microsoft.com/office/drawing/2014/main" id="{5BEA92C0-6F33-427B-99B1-89F524CD4E0B}"/>
                </a:ext>
              </a:extLst>
            </p:cNvPr>
            <p:cNvSpPr/>
            <p:nvPr/>
          </p:nvSpPr>
          <p:spPr>
            <a:xfrm>
              <a:off x="11143381" y="3216219"/>
              <a:ext cx="69121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오전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09:00</a:t>
              </a:r>
            </a:p>
          </p:txBody>
        </p:sp>
      </p:grpSp>
      <p:grpSp>
        <p:nvGrpSpPr>
          <p:cNvPr id="354" name="그룹 353">
            <a:extLst>
              <a:ext uri="{FF2B5EF4-FFF2-40B4-BE49-F238E27FC236}">
                <a16:creationId xmlns:a16="http://schemas.microsoft.com/office/drawing/2014/main" id="{97F8E072-74D0-4C1E-AC5A-5C543B158EB9}"/>
              </a:ext>
            </a:extLst>
          </p:cNvPr>
          <p:cNvGrpSpPr/>
          <p:nvPr/>
        </p:nvGrpSpPr>
        <p:grpSpPr>
          <a:xfrm>
            <a:off x="9112061" y="3378690"/>
            <a:ext cx="2722535" cy="215444"/>
            <a:chOff x="9112061" y="2785210"/>
            <a:chExt cx="2722535" cy="215444"/>
          </a:xfrm>
        </p:grpSpPr>
        <p:grpSp>
          <p:nvGrpSpPr>
            <p:cNvPr id="355" name="그룹 354">
              <a:extLst>
                <a:ext uri="{FF2B5EF4-FFF2-40B4-BE49-F238E27FC236}">
                  <a16:creationId xmlns:a16="http://schemas.microsoft.com/office/drawing/2014/main" id="{F5A10514-904C-4020-AB82-8FBA3762C368}"/>
                </a:ext>
              </a:extLst>
            </p:cNvPr>
            <p:cNvGrpSpPr/>
            <p:nvPr/>
          </p:nvGrpSpPr>
          <p:grpSpPr>
            <a:xfrm>
              <a:off x="9112061" y="2808995"/>
              <a:ext cx="180000" cy="167874"/>
              <a:chOff x="9112061" y="2849799"/>
              <a:chExt cx="180000" cy="167874"/>
            </a:xfrm>
          </p:grpSpPr>
          <p:pic>
            <p:nvPicPr>
              <p:cNvPr id="358" name="그래픽 357" descr="수신기">
                <a:extLst>
                  <a:ext uri="{FF2B5EF4-FFF2-40B4-BE49-F238E27FC236}">
                    <a16:creationId xmlns:a16="http://schemas.microsoft.com/office/drawing/2014/main" id="{1E6E3986-BB37-42B9-AC17-360712F7E5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9"/>
                  </a:ext>
                </a:extLst>
              </a:blip>
              <a:stretch>
                <a:fillRect/>
              </a:stretch>
            </p:blipFill>
            <p:spPr>
              <a:xfrm>
                <a:off x="9112061" y="2849799"/>
                <a:ext cx="165674" cy="167874"/>
              </a:xfrm>
              <a:prstGeom prst="rect">
                <a:avLst/>
              </a:prstGeom>
            </p:spPr>
          </p:pic>
          <p:cxnSp>
            <p:nvCxnSpPr>
              <p:cNvPr id="359" name="직선 화살표 연결선 358">
                <a:extLst>
                  <a:ext uri="{FF2B5EF4-FFF2-40B4-BE49-F238E27FC236}">
                    <a16:creationId xmlns:a16="http://schemas.microsoft.com/office/drawing/2014/main" id="{9A936A02-0D6C-445B-B840-8EBD355290B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01286" y="2859171"/>
                <a:ext cx="90775" cy="91981"/>
              </a:xfrm>
              <a:prstGeom prst="straightConnector1">
                <a:avLst/>
              </a:prstGeom>
              <a:ln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6" name="직사각형 355">
              <a:extLst>
                <a:ext uri="{FF2B5EF4-FFF2-40B4-BE49-F238E27FC236}">
                  <a16:creationId xmlns:a16="http://schemas.microsoft.com/office/drawing/2014/main" id="{F8D89D55-03ED-4D6E-B3AA-D208BFF986B2}"/>
                </a:ext>
              </a:extLst>
            </p:cNvPr>
            <p:cNvSpPr/>
            <p:nvPr/>
          </p:nvSpPr>
          <p:spPr>
            <a:xfrm>
              <a:off x="9229001" y="2785210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00:03:30</a:t>
              </a:r>
            </a:p>
          </p:txBody>
        </p:sp>
        <p:sp>
          <p:nvSpPr>
            <p:cNvPr id="357" name="직사각형 356">
              <a:extLst>
                <a:ext uri="{FF2B5EF4-FFF2-40B4-BE49-F238E27FC236}">
                  <a16:creationId xmlns:a16="http://schemas.microsoft.com/office/drawing/2014/main" id="{5890713B-56F5-49DD-91A5-17E3A1A18902}"/>
                </a:ext>
              </a:extLst>
            </p:cNvPr>
            <p:cNvSpPr/>
            <p:nvPr/>
          </p:nvSpPr>
          <p:spPr>
            <a:xfrm>
              <a:off x="11143381" y="2785210"/>
              <a:ext cx="69121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오전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09:00</a:t>
              </a:r>
            </a:p>
          </p:txBody>
        </p:sp>
      </p:grpSp>
      <p:sp>
        <p:nvSpPr>
          <p:cNvPr id="404" name="Password Box">
            <a:extLst>
              <a:ext uri="{FF2B5EF4-FFF2-40B4-BE49-F238E27FC236}">
                <a16:creationId xmlns:a16="http://schemas.microsoft.com/office/drawing/2014/main" id="{59445FE0-2C0B-44B6-A7A0-A0A52194EBB1}"/>
              </a:ext>
            </a:extLst>
          </p:cNvPr>
          <p:cNvSpPr/>
          <p:nvPr/>
        </p:nvSpPr>
        <p:spPr>
          <a:xfrm>
            <a:off x="9007653" y="3959073"/>
            <a:ext cx="1438215" cy="216000"/>
          </a:xfrm>
          <a:prstGeom prst="round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90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어제 </a:t>
            </a:r>
            <a:r>
              <a:rPr lang="en-US" altLang="ko-KR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2020</a:t>
            </a: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년 </a:t>
            </a:r>
            <a:r>
              <a:rPr lang="en-US" altLang="ko-KR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3</a:t>
            </a: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월 </a:t>
            </a:r>
            <a:r>
              <a:rPr lang="en-US" altLang="ko-KR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4</a:t>
            </a: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일 화요일</a:t>
            </a:r>
            <a:endParaRPr lang="en-US" altLang="ko-KR" sz="700" b="1" noProof="1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BB1BA312-A5CD-47F2-9BAA-D6148B9B8E30}"/>
              </a:ext>
            </a:extLst>
          </p:cNvPr>
          <p:cNvGrpSpPr/>
          <p:nvPr/>
        </p:nvGrpSpPr>
        <p:grpSpPr>
          <a:xfrm>
            <a:off x="9101504" y="4176429"/>
            <a:ext cx="2733092" cy="215444"/>
            <a:chOff x="9101504" y="2358474"/>
            <a:chExt cx="2733092" cy="215444"/>
          </a:xfrm>
        </p:grpSpPr>
        <p:grpSp>
          <p:nvGrpSpPr>
            <p:cNvPr id="406" name="그룹 405">
              <a:extLst>
                <a:ext uri="{FF2B5EF4-FFF2-40B4-BE49-F238E27FC236}">
                  <a16:creationId xmlns:a16="http://schemas.microsoft.com/office/drawing/2014/main" id="{B4C2357A-EDC9-44EB-9997-4F35B1FDC526}"/>
                </a:ext>
              </a:extLst>
            </p:cNvPr>
            <p:cNvGrpSpPr/>
            <p:nvPr/>
          </p:nvGrpSpPr>
          <p:grpSpPr>
            <a:xfrm>
              <a:off x="9101504" y="2369758"/>
              <a:ext cx="209563" cy="192876"/>
              <a:chOff x="9101504" y="2404757"/>
              <a:chExt cx="209563" cy="192876"/>
            </a:xfrm>
          </p:grpSpPr>
          <p:pic>
            <p:nvPicPr>
              <p:cNvPr id="409" name="그래픽 408" descr="수신기">
                <a:extLst>
                  <a:ext uri="{FF2B5EF4-FFF2-40B4-BE49-F238E27FC236}">
                    <a16:creationId xmlns:a16="http://schemas.microsoft.com/office/drawing/2014/main" id="{6E72D92B-9833-4E69-A15A-DB8292E680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9"/>
                  </a:ext>
                </a:extLst>
              </a:blip>
              <a:stretch>
                <a:fillRect/>
              </a:stretch>
            </p:blipFill>
            <p:spPr>
              <a:xfrm>
                <a:off x="9101504" y="2404757"/>
                <a:ext cx="192877" cy="192876"/>
              </a:xfrm>
              <a:prstGeom prst="rect">
                <a:avLst/>
              </a:prstGeom>
            </p:spPr>
          </p:pic>
          <p:grpSp>
            <p:nvGrpSpPr>
              <p:cNvPr id="410" name="그룹 409">
                <a:extLst>
                  <a:ext uri="{FF2B5EF4-FFF2-40B4-BE49-F238E27FC236}">
                    <a16:creationId xmlns:a16="http://schemas.microsoft.com/office/drawing/2014/main" id="{06B8E5A7-00BD-44AC-BD46-0EBD6A3F98E8}"/>
                  </a:ext>
                </a:extLst>
              </p:cNvPr>
              <p:cNvGrpSpPr/>
              <p:nvPr/>
            </p:nvGrpSpPr>
            <p:grpSpPr>
              <a:xfrm>
                <a:off x="9188700" y="2416036"/>
                <a:ext cx="122367" cy="77498"/>
                <a:chOff x="4286250" y="4743450"/>
                <a:chExt cx="190500" cy="120650"/>
              </a:xfrm>
            </p:grpSpPr>
            <p:cxnSp>
              <p:nvCxnSpPr>
                <p:cNvPr id="411" name="직선 화살표 연결선 410">
                  <a:extLst>
                    <a:ext uri="{FF2B5EF4-FFF2-40B4-BE49-F238E27FC236}">
                      <a16:creationId xmlns:a16="http://schemas.microsoft.com/office/drawing/2014/main" id="{05DB78DB-2E90-472F-AA2C-FCB2F59142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 flipV="1">
                  <a:off x="4286250" y="4743450"/>
                  <a:ext cx="120650" cy="120650"/>
                </a:xfrm>
                <a:prstGeom prst="straightConnector1">
                  <a:avLst/>
                </a:prstGeom>
                <a:ln>
                  <a:solidFill>
                    <a:srgbClr val="C0000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2" name="직선 화살표 연결선 411">
                  <a:extLst>
                    <a:ext uri="{FF2B5EF4-FFF2-40B4-BE49-F238E27FC236}">
                      <a16:creationId xmlns:a16="http://schemas.microsoft.com/office/drawing/2014/main" id="{A1965612-FC5D-4486-AB1A-3FBC9D3D6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H="1" flipV="1">
                  <a:off x="4386750" y="4761450"/>
                  <a:ext cx="108000" cy="72000"/>
                </a:xfrm>
                <a:prstGeom prst="straightConnector1">
                  <a:avLst/>
                </a:prstGeom>
                <a:ln>
                  <a:solidFill>
                    <a:srgbClr val="C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407" name="직사각형 406">
              <a:extLst>
                <a:ext uri="{FF2B5EF4-FFF2-40B4-BE49-F238E27FC236}">
                  <a16:creationId xmlns:a16="http://schemas.microsoft.com/office/drawing/2014/main" id="{DABFDB83-51FA-4CB9-ACFD-82114B316593}"/>
                </a:ext>
              </a:extLst>
            </p:cNvPr>
            <p:cNvSpPr/>
            <p:nvPr/>
          </p:nvSpPr>
          <p:spPr>
            <a:xfrm>
              <a:off x="9229001" y="2358474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  <p:sp>
          <p:nvSpPr>
            <p:cNvPr id="408" name="직사각형 407">
              <a:extLst>
                <a:ext uri="{FF2B5EF4-FFF2-40B4-BE49-F238E27FC236}">
                  <a16:creationId xmlns:a16="http://schemas.microsoft.com/office/drawing/2014/main" id="{C8F7DA43-CECB-4ED6-A557-DE7C0A935D78}"/>
                </a:ext>
              </a:extLst>
            </p:cNvPr>
            <p:cNvSpPr/>
            <p:nvPr/>
          </p:nvSpPr>
          <p:spPr>
            <a:xfrm>
              <a:off x="11143381" y="2358474"/>
              <a:ext cx="69121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오전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09:00</a:t>
              </a:r>
            </a:p>
          </p:txBody>
        </p:sp>
      </p:grpSp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C2A929CE-5C48-4699-8792-FF9909336C29}"/>
              </a:ext>
            </a:extLst>
          </p:cNvPr>
          <p:cNvGrpSpPr/>
          <p:nvPr/>
        </p:nvGrpSpPr>
        <p:grpSpPr>
          <a:xfrm>
            <a:off x="9112061" y="4686537"/>
            <a:ext cx="2722535" cy="215444"/>
            <a:chOff x="9112061" y="3216219"/>
            <a:chExt cx="2722535" cy="215444"/>
          </a:xfrm>
        </p:grpSpPr>
        <p:grpSp>
          <p:nvGrpSpPr>
            <p:cNvPr id="414" name="그룹 413">
              <a:extLst>
                <a:ext uri="{FF2B5EF4-FFF2-40B4-BE49-F238E27FC236}">
                  <a16:creationId xmlns:a16="http://schemas.microsoft.com/office/drawing/2014/main" id="{812E84A4-C0F6-4953-87B8-B62406D63C04}"/>
                </a:ext>
              </a:extLst>
            </p:cNvPr>
            <p:cNvGrpSpPr/>
            <p:nvPr/>
          </p:nvGrpSpPr>
          <p:grpSpPr>
            <a:xfrm>
              <a:off x="9112061" y="3240004"/>
              <a:ext cx="180000" cy="167874"/>
              <a:chOff x="9112061" y="3278493"/>
              <a:chExt cx="180000" cy="167874"/>
            </a:xfrm>
          </p:grpSpPr>
          <p:pic>
            <p:nvPicPr>
              <p:cNvPr id="417" name="그래픽 416" descr="수신기">
                <a:extLst>
                  <a:ext uri="{FF2B5EF4-FFF2-40B4-BE49-F238E27FC236}">
                    <a16:creationId xmlns:a16="http://schemas.microsoft.com/office/drawing/2014/main" id="{87EF1BCA-698F-4E41-BBFD-2E319EA638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9"/>
                  </a:ext>
                </a:extLst>
              </a:blip>
              <a:stretch>
                <a:fillRect/>
              </a:stretch>
            </p:blipFill>
            <p:spPr>
              <a:xfrm>
                <a:off x="9112061" y="3278493"/>
                <a:ext cx="165674" cy="167874"/>
              </a:xfrm>
              <a:prstGeom prst="rect">
                <a:avLst/>
              </a:prstGeom>
            </p:spPr>
          </p:pic>
          <p:cxnSp>
            <p:nvCxnSpPr>
              <p:cNvPr id="418" name="직선 화살표 연결선 417">
                <a:extLst>
                  <a:ext uri="{FF2B5EF4-FFF2-40B4-BE49-F238E27FC236}">
                    <a16:creationId xmlns:a16="http://schemas.microsoft.com/office/drawing/2014/main" id="{42580E6A-8CA8-4431-A151-23E440F017D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01286" y="3284686"/>
                <a:ext cx="90775" cy="91981"/>
              </a:xfrm>
              <a:prstGeom prst="straightConnector1">
                <a:avLst/>
              </a:prstGeom>
              <a:ln>
                <a:solidFill>
                  <a:srgbClr val="007AF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D6871C7C-DB10-4D9A-BDFF-C33F16FB170C}"/>
                </a:ext>
              </a:extLst>
            </p:cNvPr>
            <p:cNvSpPr/>
            <p:nvPr/>
          </p:nvSpPr>
          <p:spPr>
            <a:xfrm>
              <a:off x="9229001" y="3216219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00:03:30</a:t>
              </a:r>
            </a:p>
          </p:txBody>
        </p:sp>
        <p:sp>
          <p:nvSpPr>
            <p:cNvPr id="416" name="직사각형 415">
              <a:extLst>
                <a:ext uri="{FF2B5EF4-FFF2-40B4-BE49-F238E27FC236}">
                  <a16:creationId xmlns:a16="http://schemas.microsoft.com/office/drawing/2014/main" id="{58B603E9-D6CA-4346-B23D-8B2013B88EBF}"/>
                </a:ext>
              </a:extLst>
            </p:cNvPr>
            <p:cNvSpPr/>
            <p:nvPr/>
          </p:nvSpPr>
          <p:spPr>
            <a:xfrm>
              <a:off x="11143381" y="3216219"/>
              <a:ext cx="69121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오전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09:00</a:t>
              </a:r>
            </a:p>
          </p:txBody>
        </p:sp>
      </p:grpSp>
      <p:grpSp>
        <p:nvGrpSpPr>
          <p:cNvPr id="419" name="그룹 418">
            <a:extLst>
              <a:ext uri="{FF2B5EF4-FFF2-40B4-BE49-F238E27FC236}">
                <a16:creationId xmlns:a16="http://schemas.microsoft.com/office/drawing/2014/main" id="{04853358-D2E1-48AA-9A6D-FD0690757051}"/>
              </a:ext>
            </a:extLst>
          </p:cNvPr>
          <p:cNvGrpSpPr/>
          <p:nvPr/>
        </p:nvGrpSpPr>
        <p:grpSpPr>
          <a:xfrm>
            <a:off x="9112061" y="4431483"/>
            <a:ext cx="2722535" cy="215444"/>
            <a:chOff x="9112061" y="2785210"/>
            <a:chExt cx="2722535" cy="215444"/>
          </a:xfrm>
        </p:grpSpPr>
        <p:grpSp>
          <p:nvGrpSpPr>
            <p:cNvPr id="420" name="그룹 419">
              <a:extLst>
                <a:ext uri="{FF2B5EF4-FFF2-40B4-BE49-F238E27FC236}">
                  <a16:creationId xmlns:a16="http://schemas.microsoft.com/office/drawing/2014/main" id="{2D93E6F3-25D9-4212-8C5A-3A2B90EA994D}"/>
                </a:ext>
              </a:extLst>
            </p:cNvPr>
            <p:cNvGrpSpPr/>
            <p:nvPr/>
          </p:nvGrpSpPr>
          <p:grpSpPr>
            <a:xfrm>
              <a:off x="9112061" y="2808995"/>
              <a:ext cx="180000" cy="167874"/>
              <a:chOff x="9112061" y="2849799"/>
              <a:chExt cx="180000" cy="167874"/>
            </a:xfrm>
          </p:grpSpPr>
          <p:pic>
            <p:nvPicPr>
              <p:cNvPr id="423" name="그래픽 422" descr="수신기">
                <a:extLst>
                  <a:ext uri="{FF2B5EF4-FFF2-40B4-BE49-F238E27FC236}">
                    <a16:creationId xmlns:a16="http://schemas.microsoft.com/office/drawing/2014/main" id="{0C10BCB6-6C44-4A02-9996-08FDE41DEF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9"/>
                  </a:ext>
                </a:extLst>
              </a:blip>
              <a:stretch>
                <a:fillRect/>
              </a:stretch>
            </p:blipFill>
            <p:spPr>
              <a:xfrm>
                <a:off x="9112061" y="2849799"/>
                <a:ext cx="165674" cy="167874"/>
              </a:xfrm>
              <a:prstGeom prst="rect">
                <a:avLst/>
              </a:prstGeom>
            </p:spPr>
          </p:pic>
          <p:cxnSp>
            <p:nvCxnSpPr>
              <p:cNvPr id="424" name="직선 화살표 연결선 423">
                <a:extLst>
                  <a:ext uri="{FF2B5EF4-FFF2-40B4-BE49-F238E27FC236}">
                    <a16:creationId xmlns:a16="http://schemas.microsoft.com/office/drawing/2014/main" id="{51A85053-9EE7-46D5-9E0B-2A8D3F3127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01286" y="2859171"/>
                <a:ext cx="90775" cy="91981"/>
              </a:xfrm>
              <a:prstGeom prst="straightConnector1">
                <a:avLst/>
              </a:prstGeom>
              <a:ln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1" name="직사각형 420">
              <a:extLst>
                <a:ext uri="{FF2B5EF4-FFF2-40B4-BE49-F238E27FC236}">
                  <a16:creationId xmlns:a16="http://schemas.microsoft.com/office/drawing/2014/main" id="{56F9D739-94EF-428A-85D3-E2698C7BA111}"/>
                </a:ext>
              </a:extLst>
            </p:cNvPr>
            <p:cNvSpPr/>
            <p:nvPr/>
          </p:nvSpPr>
          <p:spPr>
            <a:xfrm>
              <a:off x="9229001" y="2785210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00:03:30</a:t>
              </a:r>
            </a:p>
          </p:txBody>
        </p:sp>
        <p:sp>
          <p:nvSpPr>
            <p:cNvPr id="422" name="직사각형 421">
              <a:extLst>
                <a:ext uri="{FF2B5EF4-FFF2-40B4-BE49-F238E27FC236}">
                  <a16:creationId xmlns:a16="http://schemas.microsoft.com/office/drawing/2014/main" id="{110D6F7F-5AE8-4D93-BDF5-457AA253F4C0}"/>
                </a:ext>
              </a:extLst>
            </p:cNvPr>
            <p:cNvSpPr/>
            <p:nvPr/>
          </p:nvSpPr>
          <p:spPr>
            <a:xfrm>
              <a:off x="11143381" y="2785210"/>
              <a:ext cx="69121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오전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09:00</a:t>
              </a:r>
            </a:p>
          </p:txBody>
        </p:sp>
      </p:grpSp>
      <p:grpSp>
        <p:nvGrpSpPr>
          <p:cNvPr id="425" name="그룹 424">
            <a:extLst>
              <a:ext uri="{FF2B5EF4-FFF2-40B4-BE49-F238E27FC236}">
                <a16:creationId xmlns:a16="http://schemas.microsoft.com/office/drawing/2014/main" id="{FD302E5C-7751-4C31-B937-2615E73A0138}"/>
              </a:ext>
            </a:extLst>
          </p:cNvPr>
          <p:cNvGrpSpPr/>
          <p:nvPr/>
        </p:nvGrpSpPr>
        <p:grpSpPr>
          <a:xfrm>
            <a:off x="9101504" y="4941591"/>
            <a:ext cx="2733092" cy="215444"/>
            <a:chOff x="9101504" y="2358474"/>
            <a:chExt cx="2733092" cy="215444"/>
          </a:xfrm>
        </p:grpSpPr>
        <p:grpSp>
          <p:nvGrpSpPr>
            <p:cNvPr id="426" name="그룹 425">
              <a:extLst>
                <a:ext uri="{FF2B5EF4-FFF2-40B4-BE49-F238E27FC236}">
                  <a16:creationId xmlns:a16="http://schemas.microsoft.com/office/drawing/2014/main" id="{C30DAC61-E5E4-4259-B064-5521AAC0865C}"/>
                </a:ext>
              </a:extLst>
            </p:cNvPr>
            <p:cNvGrpSpPr/>
            <p:nvPr/>
          </p:nvGrpSpPr>
          <p:grpSpPr>
            <a:xfrm>
              <a:off x="9101504" y="2369758"/>
              <a:ext cx="209563" cy="192876"/>
              <a:chOff x="9101504" y="2404757"/>
              <a:chExt cx="209563" cy="192876"/>
            </a:xfrm>
          </p:grpSpPr>
          <p:pic>
            <p:nvPicPr>
              <p:cNvPr id="460" name="그래픽 459" descr="수신기">
                <a:extLst>
                  <a:ext uri="{FF2B5EF4-FFF2-40B4-BE49-F238E27FC236}">
                    <a16:creationId xmlns:a16="http://schemas.microsoft.com/office/drawing/2014/main" id="{7D9F6B94-25C4-444B-822C-2EAF0C016B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9"/>
                  </a:ext>
                </a:extLst>
              </a:blip>
              <a:stretch>
                <a:fillRect/>
              </a:stretch>
            </p:blipFill>
            <p:spPr>
              <a:xfrm>
                <a:off x="9101504" y="2404757"/>
                <a:ext cx="192877" cy="192876"/>
              </a:xfrm>
              <a:prstGeom prst="rect">
                <a:avLst/>
              </a:prstGeom>
            </p:spPr>
          </p:pic>
          <p:grpSp>
            <p:nvGrpSpPr>
              <p:cNvPr id="461" name="그룹 460">
                <a:extLst>
                  <a:ext uri="{FF2B5EF4-FFF2-40B4-BE49-F238E27FC236}">
                    <a16:creationId xmlns:a16="http://schemas.microsoft.com/office/drawing/2014/main" id="{142F2BE0-AECD-43CF-984C-DEDD5708ACF4}"/>
                  </a:ext>
                </a:extLst>
              </p:cNvPr>
              <p:cNvGrpSpPr/>
              <p:nvPr/>
            </p:nvGrpSpPr>
            <p:grpSpPr>
              <a:xfrm>
                <a:off x="9188700" y="2416036"/>
                <a:ext cx="122367" cy="77498"/>
                <a:chOff x="4286250" y="4743450"/>
                <a:chExt cx="190500" cy="120650"/>
              </a:xfrm>
            </p:grpSpPr>
            <p:cxnSp>
              <p:nvCxnSpPr>
                <p:cNvPr id="462" name="직선 화살표 연결선 461">
                  <a:extLst>
                    <a:ext uri="{FF2B5EF4-FFF2-40B4-BE49-F238E27FC236}">
                      <a16:creationId xmlns:a16="http://schemas.microsoft.com/office/drawing/2014/main" id="{FB7F949F-28D7-4081-B038-574F7535C4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 flipV="1">
                  <a:off x="4286250" y="4743450"/>
                  <a:ext cx="120650" cy="120650"/>
                </a:xfrm>
                <a:prstGeom prst="straightConnector1">
                  <a:avLst/>
                </a:prstGeom>
                <a:ln>
                  <a:solidFill>
                    <a:srgbClr val="C0000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3" name="직선 화살표 연결선 462">
                  <a:extLst>
                    <a:ext uri="{FF2B5EF4-FFF2-40B4-BE49-F238E27FC236}">
                      <a16:creationId xmlns:a16="http://schemas.microsoft.com/office/drawing/2014/main" id="{44AA14B6-9E20-48EE-B1BE-413EBF69BC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H="1" flipV="1">
                  <a:off x="4386750" y="4761450"/>
                  <a:ext cx="108000" cy="72000"/>
                </a:xfrm>
                <a:prstGeom prst="straightConnector1">
                  <a:avLst/>
                </a:prstGeom>
                <a:ln>
                  <a:solidFill>
                    <a:srgbClr val="C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427" name="직사각형 426">
              <a:extLst>
                <a:ext uri="{FF2B5EF4-FFF2-40B4-BE49-F238E27FC236}">
                  <a16:creationId xmlns:a16="http://schemas.microsoft.com/office/drawing/2014/main" id="{060E7BE9-26FA-4CBE-B73E-561FDFBA9D06}"/>
                </a:ext>
              </a:extLst>
            </p:cNvPr>
            <p:cNvSpPr/>
            <p:nvPr/>
          </p:nvSpPr>
          <p:spPr>
            <a:xfrm>
              <a:off x="9229001" y="2358474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  <p:sp>
          <p:nvSpPr>
            <p:cNvPr id="428" name="직사각형 427">
              <a:extLst>
                <a:ext uri="{FF2B5EF4-FFF2-40B4-BE49-F238E27FC236}">
                  <a16:creationId xmlns:a16="http://schemas.microsoft.com/office/drawing/2014/main" id="{F97532F7-D7FB-4F54-88F0-A71EFE8614C2}"/>
                </a:ext>
              </a:extLst>
            </p:cNvPr>
            <p:cNvSpPr/>
            <p:nvPr/>
          </p:nvSpPr>
          <p:spPr>
            <a:xfrm>
              <a:off x="11143381" y="2358474"/>
              <a:ext cx="69121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오전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09:00</a:t>
              </a:r>
            </a:p>
          </p:txBody>
        </p:sp>
      </p:grpSp>
      <p:grpSp>
        <p:nvGrpSpPr>
          <p:cNvPr id="464" name="그룹 463">
            <a:extLst>
              <a:ext uri="{FF2B5EF4-FFF2-40B4-BE49-F238E27FC236}">
                <a16:creationId xmlns:a16="http://schemas.microsoft.com/office/drawing/2014/main" id="{22156ABB-D2BD-413B-A5BC-D0ACEBEB0227}"/>
              </a:ext>
            </a:extLst>
          </p:cNvPr>
          <p:cNvGrpSpPr/>
          <p:nvPr/>
        </p:nvGrpSpPr>
        <p:grpSpPr>
          <a:xfrm>
            <a:off x="9112061" y="5451697"/>
            <a:ext cx="2722535" cy="215444"/>
            <a:chOff x="9112061" y="3216219"/>
            <a:chExt cx="2722535" cy="215444"/>
          </a:xfrm>
        </p:grpSpPr>
        <p:grpSp>
          <p:nvGrpSpPr>
            <p:cNvPr id="465" name="그룹 464">
              <a:extLst>
                <a:ext uri="{FF2B5EF4-FFF2-40B4-BE49-F238E27FC236}">
                  <a16:creationId xmlns:a16="http://schemas.microsoft.com/office/drawing/2014/main" id="{9218CCF5-E089-4E35-A292-A30B12AAEE7E}"/>
                </a:ext>
              </a:extLst>
            </p:cNvPr>
            <p:cNvGrpSpPr/>
            <p:nvPr/>
          </p:nvGrpSpPr>
          <p:grpSpPr>
            <a:xfrm>
              <a:off x="9112061" y="3240004"/>
              <a:ext cx="180000" cy="167874"/>
              <a:chOff x="9112061" y="3278493"/>
              <a:chExt cx="180000" cy="167874"/>
            </a:xfrm>
          </p:grpSpPr>
          <p:pic>
            <p:nvPicPr>
              <p:cNvPr id="468" name="그래픽 467" descr="수신기">
                <a:extLst>
                  <a:ext uri="{FF2B5EF4-FFF2-40B4-BE49-F238E27FC236}">
                    <a16:creationId xmlns:a16="http://schemas.microsoft.com/office/drawing/2014/main" id="{9467BE05-E6D2-4CBD-A889-12A4B2930EA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9"/>
                  </a:ext>
                </a:extLst>
              </a:blip>
              <a:stretch>
                <a:fillRect/>
              </a:stretch>
            </p:blipFill>
            <p:spPr>
              <a:xfrm>
                <a:off x="9112061" y="3278493"/>
                <a:ext cx="165674" cy="167874"/>
              </a:xfrm>
              <a:prstGeom prst="rect">
                <a:avLst/>
              </a:prstGeom>
            </p:spPr>
          </p:pic>
          <p:cxnSp>
            <p:nvCxnSpPr>
              <p:cNvPr id="469" name="직선 화살표 연결선 468">
                <a:extLst>
                  <a:ext uri="{FF2B5EF4-FFF2-40B4-BE49-F238E27FC236}">
                    <a16:creationId xmlns:a16="http://schemas.microsoft.com/office/drawing/2014/main" id="{F4E0834D-DBE7-40D9-9017-4BA22F96A32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201286" y="3284686"/>
                <a:ext cx="90775" cy="91981"/>
              </a:xfrm>
              <a:prstGeom prst="straightConnector1">
                <a:avLst/>
              </a:prstGeom>
              <a:ln>
                <a:solidFill>
                  <a:srgbClr val="007AFF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66" name="직사각형 465">
              <a:extLst>
                <a:ext uri="{FF2B5EF4-FFF2-40B4-BE49-F238E27FC236}">
                  <a16:creationId xmlns:a16="http://schemas.microsoft.com/office/drawing/2014/main" id="{AB6A1785-653E-44DF-A95A-3C0DAA420793}"/>
                </a:ext>
              </a:extLst>
            </p:cNvPr>
            <p:cNvSpPr/>
            <p:nvPr/>
          </p:nvSpPr>
          <p:spPr>
            <a:xfrm>
              <a:off x="9229001" y="3216219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00:03:30</a:t>
              </a:r>
            </a:p>
          </p:txBody>
        </p:sp>
        <p:sp>
          <p:nvSpPr>
            <p:cNvPr id="467" name="직사각형 466">
              <a:extLst>
                <a:ext uri="{FF2B5EF4-FFF2-40B4-BE49-F238E27FC236}">
                  <a16:creationId xmlns:a16="http://schemas.microsoft.com/office/drawing/2014/main" id="{1EE1EE3D-3CC5-4794-8210-F203F537D3FB}"/>
                </a:ext>
              </a:extLst>
            </p:cNvPr>
            <p:cNvSpPr/>
            <p:nvPr/>
          </p:nvSpPr>
          <p:spPr>
            <a:xfrm>
              <a:off x="11143381" y="3216219"/>
              <a:ext cx="69121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오전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09:00</a:t>
              </a:r>
            </a:p>
          </p:txBody>
        </p:sp>
      </p:grpSp>
      <p:grpSp>
        <p:nvGrpSpPr>
          <p:cNvPr id="470" name="그룹 469">
            <a:extLst>
              <a:ext uri="{FF2B5EF4-FFF2-40B4-BE49-F238E27FC236}">
                <a16:creationId xmlns:a16="http://schemas.microsoft.com/office/drawing/2014/main" id="{BC7A8088-8F93-4E7A-BC13-7823CC8C7CC6}"/>
              </a:ext>
            </a:extLst>
          </p:cNvPr>
          <p:cNvGrpSpPr/>
          <p:nvPr/>
        </p:nvGrpSpPr>
        <p:grpSpPr>
          <a:xfrm>
            <a:off x="9112061" y="5196645"/>
            <a:ext cx="2722535" cy="215444"/>
            <a:chOff x="9112061" y="2785210"/>
            <a:chExt cx="2722535" cy="215444"/>
          </a:xfrm>
        </p:grpSpPr>
        <p:grpSp>
          <p:nvGrpSpPr>
            <p:cNvPr id="471" name="그룹 470">
              <a:extLst>
                <a:ext uri="{FF2B5EF4-FFF2-40B4-BE49-F238E27FC236}">
                  <a16:creationId xmlns:a16="http://schemas.microsoft.com/office/drawing/2014/main" id="{33B9D8BC-73B1-48BB-955D-DD57E3E609EB}"/>
                </a:ext>
              </a:extLst>
            </p:cNvPr>
            <p:cNvGrpSpPr/>
            <p:nvPr/>
          </p:nvGrpSpPr>
          <p:grpSpPr>
            <a:xfrm>
              <a:off x="9112061" y="2808995"/>
              <a:ext cx="180000" cy="167874"/>
              <a:chOff x="9112061" y="2849799"/>
              <a:chExt cx="180000" cy="167874"/>
            </a:xfrm>
          </p:grpSpPr>
          <p:pic>
            <p:nvPicPr>
              <p:cNvPr id="474" name="그래픽 473" descr="수신기">
                <a:extLst>
                  <a:ext uri="{FF2B5EF4-FFF2-40B4-BE49-F238E27FC236}">
                    <a16:creationId xmlns:a16="http://schemas.microsoft.com/office/drawing/2014/main" id="{FDCC1D82-AE1E-48FE-9256-6193C80720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9"/>
                  </a:ext>
                </a:extLst>
              </a:blip>
              <a:stretch>
                <a:fillRect/>
              </a:stretch>
            </p:blipFill>
            <p:spPr>
              <a:xfrm>
                <a:off x="9112061" y="2849799"/>
                <a:ext cx="165674" cy="167874"/>
              </a:xfrm>
              <a:prstGeom prst="rect">
                <a:avLst/>
              </a:prstGeom>
            </p:spPr>
          </p:pic>
          <p:cxnSp>
            <p:nvCxnSpPr>
              <p:cNvPr id="475" name="직선 화살표 연결선 474">
                <a:extLst>
                  <a:ext uri="{FF2B5EF4-FFF2-40B4-BE49-F238E27FC236}">
                    <a16:creationId xmlns:a16="http://schemas.microsoft.com/office/drawing/2014/main" id="{0DFCDE55-8B12-4882-B80B-3723191F29A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01286" y="2859171"/>
                <a:ext cx="90775" cy="91981"/>
              </a:xfrm>
              <a:prstGeom prst="straightConnector1">
                <a:avLst/>
              </a:prstGeom>
              <a:ln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72" name="직사각형 471">
              <a:extLst>
                <a:ext uri="{FF2B5EF4-FFF2-40B4-BE49-F238E27FC236}">
                  <a16:creationId xmlns:a16="http://schemas.microsoft.com/office/drawing/2014/main" id="{0E6A6BA9-9287-45D3-9D5B-6398B930F4D0}"/>
                </a:ext>
              </a:extLst>
            </p:cNvPr>
            <p:cNvSpPr/>
            <p:nvPr/>
          </p:nvSpPr>
          <p:spPr>
            <a:xfrm>
              <a:off x="9229001" y="2785210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00:03:30</a:t>
              </a:r>
            </a:p>
          </p:txBody>
        </p:sp>
        <p:sp>
          <p:nvSpPr>
            <p:cNvPr id="473" name="직사각형 472">
              <a:extLst>
                <a:ext uri="{FF2B5EF4-FFF2-40B4-BE49-F238E27FC236}">
                  <a16:creationId xmlns:a16="http://schemas.microsoft.com/office/drawing/2014/main" id="{3FF592AE-EEDA-4576-993A-25CDB5BD1ECD}"/>
                </a:ext>
              </a:extLst>
            </p:cNvPr>
            <p:cNvSpPr/>
            <p:nvPr/>
          </p:nvSpPr>
          <p:spPr>
            <a:xfrm>
              <a:off x="11143381" y="2785210"/>
              <a:ext cx="69121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오전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09:00</a:t>
              </a:r>
            </a:p>
          </p:txBody>
        </p:sp>
      </p:grpSp>
      <p:sp>
        <p:nvSpPr>
          <p:cNvPr id="477" name="Password Box">
            <a:extLst>
              <a:ext uri="{FF2B5EF4-FFF2-40B4-BE49-F238E27FC236}">
                <a16:creationId xmlns:a16="http://schemas.microsoft.com/office/drawing/2014/main" id="{ABA21A73-5CAF-45C0-9A4D-A3DD3DD1CD85}"/>
              </a:ext>
            </a:extLst>
          </p:cNvPr>
          <p:cNvSpPr/>
          <p:nvPr/>
        </p:nvSpPr>
        <p:spPr>
          <a:xfrm>
            <a:off x="9007653" y="5777027"/>
            <a:ext cx="1438215" cy="216000"/>
          </a:xfrm>
          <a:prstGeom prst="round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90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r>
              <a:rPr lang="en-US" altLang="ko-KR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2020</a:t>
            </a: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년 </a:t>
            </a:r>
            <a:r>
              <a:rPr lang="en-US" altLang="ko-KR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3</a:t>
            </a: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월 </a:t>
            </a:r>
            <a:r>
              <a:rPr lang="en-US" altLang="ko-KR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3</a:t>
            </a: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일 월요일</a:t>
            </a:r>
            <a:endParaRPr lang="en-US" altLang="ko-KR" sz="700" b="1" noProof="1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31E4AD6E-C5EE-434E-931B-E7479ED5B56C}"/>
              </a:ext>
            </a:extLst>
          </p:cNvPr>
          <p:cNvGrpSpPr/>
          <p:nvPr/>
        </p:nvGrpSpPr>
        <p:grpSpPr>
          <a:xfrm>
            <a:off x="9101504" y="5994383"/>
            <a:ext cx="2733092" cy="215444"/>
            <a:chOff x="9101504" y="2358474"/>
            <a:chExt cx="2733092" cy="215444"/>
          </a:xfrm>
        </p:grpSpPr>
        <p:grpSp>
          <p:nvGrpSpPr>
            <p:cNvPr id="522" name="그룹 521">
              <a:extLst>
                <a:ext uri="{FF2B5EF4-FFF2-40B4-BE49-F238E27FC236}">
                  <a16:creationId xmlns:a16="http://schemas.microsoft.com/office/drawing/2014/main" id="{F409647F-E63C-4926-B6AE-391C5C606B4B}"/>
                </a:ext>
              </a:extLst>
            </p:cNvPr>
            <p:cNvGrpSpPr/>
            <p:nvPr/>
          </p:nvGrpSpPr>
          <p:grpSpPr>
            <a:xfrm>
              <a:off x="9101504" y="2369758"/>
              <a:ext cx="209563" cy="192876"/>
              <a:chOff x="9101504" y="2404757"/>
              <a:chExt cx="209563" cy="192876"/>
            </a:xfrm>
          </p:grpSpPr>
          <p:pic>
            <p:nvPicPr>
              <p:cNvPr id="525" name="그래픽 524" descr="수신기">
                <a:extLst>
                  <a:ext uri="{FF2B5EF4-FFF2-40B4-BE49-F238E27FC236}">
                    <a16:creationId xmlns:a16="http://schemas.microsoft.com/office/drawing/2014/main" id="{8C5AF77B-6F2D-4024-96F5-F71BD2DC550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9"/>
                  </a:ext>
                </a:extLst>
              </a:blip>
              <a:stretch>
                <a:fillRect/>
              </a:stretch>
            </p:blipFill>
            <p:spPr>
              <a:xfrm>
                <a:off x="9101504" y="2404757"/>
                <a:ext cx="192877" cy="192876"/>
              </a:xfrm>
              <a:prstGeom prst="rect">
                <a:avLst/>
              </a:prstGeom>
            </p:spPr>
          </p:pic>
          <p:grpSp>
            <p:nvGrpSpPr>
              <p:cNvPr id="526" name="그룹 525">
                <a:extLst>
                  <a:ext uri="{FF2B5EF4-FFF2-40B4-BE49-F238E27FC236}">
                    <a16:creationId xmlns:a16="http://schemas.microsoft.com/office/drawing/2014/main" id="{7DDABA4A-D065-4199-BA56-35BA491D1F99}"/>
                  </a:ext>
                </a:extLst>
              </p:cNvPr>
              <p:cNvGrpSpPr/>
              <p:nvPr/>
            </p:nvGrpSpPr>
            <p:grpSpPr>
              <a:xfrm>
                <a:off x="9188700" y="2416036"/>
                <a:ext cx="122367" cy="77498"/>
                <a:chOff x="4286250" y="4743450"/>
                <a:chExt cx="190500" cy="120650"/>
              </a:xfrm>
            </p:grpSpPr>
            <p:cxnSp>
              <p:nvCxnSpPr>
                <p:cNvPr id="527" name="직선 화살표 연결선 526">
                  <a:extLst>
                    <a:ext uri="{FF2B5EF4-FFF2-40B4-BE49-F238E27FC236}">
                      <a16:creationId xmlns:a16="http://schemas.microsoft.com/office/drawing/2014/main" id="{5C9AA1A4-219C-4FC1-A1A3-EB0A3F8EDE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 flipV="1">
                  <a:off x="4286250" y="4743450"/>
                  <a:ext cx="120650" cy="120650"/>
                </a:xfrm>
                <a:prstGeom prst="straightConnector1">
                  <a:avLst/>
                </a:prstGeom>
                <a:ln>
                  <a:solidFill>
                    <a:srgbClr val="C0000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8" name="직선 화살표 연결선 527">
                  <a:extLst>
                    <a:ext uri="{FF2B5EF4-FFF2-40B4-BE49-F238E27FC236}">
                      <a16:creationId xmlns:a16="http://schemas.microsoft.com/office/drawing/2014/main" id="{929F0BBA-4497-4B02-8D18-E82FED1F9D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H="1" flipV="1">
                  <a:off x="4386750" y="4761450"/>
                  <a:ext cx="108000" cy="72000"/>
                </a:xfrm>
                <a:prstGeom prst="straightConnector1">
                  <a:avLst/>
                </a:prstGeom>
                <a:ln>
                  <a:solidFill>
                    <a:srgbClr val="C00000"/>
                  </a:solidFill>
                  <a:headEnd type="none" w="med" len="med"/>
                  <a:tailEnd type="none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523" name="직사각형 522">
              <a:extLst>
                <a:ext uri="{FF2B5EF4-FFF2-40B4-BE49-F238E27FC236}">
                  <a16:creationId xmlns:a16="http://schemas.microsoft.com/office/drawing/2014/main" id="{86EC82B9-C7E6-4837-B5C3-A34C573FB0D8}"/>
                </a:ext>
              </a:extLst>
            </p:cNvPr>
            <p:cNvSpPr/>
            <p:nvPr/>
          </p:nvSpPr>
          <p:spPr>
            <a:xfrm>
              <a:off x="9229001" y="2358474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  <p:sp>
          <p:nvSpPr>
            <p:cNvPr id="524" name="직사각형 523">
              <a:extLst>
                <a:ext uri="{FF2B5EF4-FFF2-40B4-BE49-F238E27FC236}">
                  <a16:creationId xmlns:a16="http://schemas.microsoft.com/office/drawing/2014/main" id="{6898A82A-FF6D-49BC-9D61-1B2853DC8C69}"/>
                </a:ext>
              </a:extLst>
            </p:cNvPr>
            <p:cNvSpPr/>
            <p:nvPr/>
          </p:nvSpPr>
          <p:spPr>
            <a:xfrm>
              <a:off x="11143381" y="2358474"/>
              <a:ext cx="69121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오전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09:00</a:t>
              </a:r>
            </a:p>
          </p:txBody>
        </p:sp>
      </p:grpSp>
      <p:grpSp>
        <p:nvGrpSpPr>
          <p:cNvPr id="480" name="그룹 479">
            <a:extLst>
              <a:ext uri="{FF2B5EF4-FFF2-40B4-BE49-F238E27FC236}">
                <a16:creationId xmlns:a16="http://schemas.microsoft.com/office/drawing/2014/main" id="{E4057FAE-8C29-49C8-9173-EE0DA66DC862}"/>
              </a:ext>
            </a:extLst>
          </p:cNvPr>
          <p:cNvGrpSpPr/>
          <p:nvPr/>
        </p:nvGrpSpPr>
        <p:grpSpPr>
          <a:xfrm>
            <a:off x="9112061" y="6249437"/>
            <a:ext cx="2722535" cy="215444"/>
            <a:chOff x="9112061" y="2785210"/>
            <a:chExt cx="2722535" cy="215444"/>
          </a:xfrm>
        </p:grpSpPr>
        <p:grpSp>
          <p:nvGrpSpPr>
            <p:cNvPr id="512" name="그룹 511">
              <a:extLst>
                <a:ext uri="{FF2B5EF4-FFF2-40B4-BE49-F238E27FC236}">
                  <a16:creationId xmlns:a16="http://schemas.microsoft.com/office/drawing/2014/main" id="{4AC79C54-4D13-4E60-A1DA-FA8F835FD61D}"/>
                </a:ext>
              </a:extLst>
            </p:cNvPr>
            <p:cNvGrpSpPr/>
            <p:nvPr/>
          </p:nvGrpSpPr>
          <p:grpSpPr>
            <a:xfrm>
              <a:off x="9112061" y="2808995"/>
              <a:ext cx="180000" cy="167874"/>
              <a:chOff x="9112061" y="2849799"/>
              <a:chExt cx="180000" cy="167874"/>
            </a:xfrm>
          </p:grpSpPr>
          <p:pic>
            <p:nvPicPr>
              <p:cNvPr id="515" name="그래픽 514" descr="수신기">
                <a:extLst>
                  <a:ext uri="{FF2B5EF4-FFF2-40B4-BE49-F238E27FC236}">
                    <a16:creationId xmlns:a16="http://schemas.microsoft.com/office/drawing/2014/main" id="{BA2AE8AC-9516-4CBD-8C62-6555591AF8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9"/>
                  </a:ext>
                </a:extLst>
              </a:blip>
              <a:stretch>
                <a:fillRect/>
              </a:stretch>
            </p:blipFill>
            <p:spPr>
              <a:xfrm>
                <a:off x="9112061" y="2849799"/>
                <a:ext cx="165674" cy="167874"/>
              </a:xfrm>
              <a:prstGeom prst="rect">
                <a:avLst/>
              </a:prstGeom>
            </p:spPr>
          </p:pic>
          <p:cxnSp>
            <p:nvCxnSpPr>
              <p:cNvPr id="516" name="직선 화살표 연결선 515">
                <a:extLst>
                  <a:ext uri="{FF2B5EF4-FFF2-40B4-BE49-F238E27FC236}">
                    <a16:creationId xmlns:a16="http://schemas.microsoft.com/office/drawing/2014/main" id="{1A70E7F6-B6C6-4FF4-BAF7-BAB038BE011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201286" y="2859171"/>
                <a:ext cx="90775" cy="91981"/>
              </a:xfrm>
              <a:prstGeom prst="straightConnector1">
                <a:avLst/>
              </a:prstGeom>
              <a:ln>
                <a:solidFill>
                  <a:srgbClr val="00B05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13" name="직사각형 512">
              <a:extLst>
                <a:ext uri="{FF2B5EF4-FFF2-40B4-BE49-F238E27FC236}">
                  <a16:creationId xmlns:a16="http://schemas.microsoft.com/office/drawing/2014/main" id="{15F29CFA-2B0E-4661-A8E2-5081031B8B47}"/>
                </a:ext>
              </a:extLst>
            </p:cNvPr>
            <p:cNvSpPr/>
            <p:nvPr/>
          </p:nvSpPr>
          <p:spPr>
            <a:xfrm>
              <a:off x="9229001" y="2785210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00:03:30</a:t>
              </a:r>
            </a:p>
          </p:txBody>
        </p:sp>
        <p:sp>
          <p:nvSpPr>
            <p:cNvPr id="514" name="직사각형 513">
              <a:extLst>
                <a:ext uri="{FF2B5EF4-FFF2-40B4-BE49-F238E27FC236}">
                  <a16:creationId xmlns:a16="http://schemas.microsoft.com/office/drawing/2014/main" id="{1E6E969D-24AD-4288-8599-550DB9CF1750}"/>
                </a:ext>
              </a:extLst>
            </p:cNvPr>
            <p:cNvSpPr/>
            <p:nvPr/>
          </p:nvSpPr>
          <p:spPr>
            <a:xfrm>
              <a:off x="11143381" y="2785210"/>
              <a:ext cx="69121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오전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09:00</a:t>
              </a:r>
            </a:p>
          </p:txBody>
        </p:sp>
      </p:grpSp>
      <p:pic>
        <p:nvPicPr>
          <p:cNvPr id="18" name="그림 17">
            <a:extLst>
              <a:ext uri="{FF2B5EF4-FFF2-40B4-BE49-F238E27FC236}">
                <a16:creationId xmlns:a16="http://schemas.microsoft.com/office/drawing/2014/main" id="{A81D816D-1F71-422E-ABF2-2F085B842CAD}"/>
              </a:ext>
            </a:extLst>
          </p:cNvPr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10243529" y="6196984"/>
            <a:ext cx="342900" cy="342900"/>
          </a:xfrm>
          <a:prstGeom prst="rect">
            <a:avLst/>
          </a:prstGeom>
        </p:spPr>
      </p:pic>
      <p:pic>
        <p:nvPicPr>
          <p:cNvPr id="539" name="그래픽 538" descr="왼쪽으로 향하는 당근">
            <a:extLst>
              <a:ext uri="{FF2B5EF4-FFF2-40B4-BE49-F238E27FC236}">
                <a16:creationId xmlns:a16="http://schemas.microsoft.com/office/drawing/2014/main" id="{CBED2FC9-E352-4AF3-BBDC-15E9B2AC090A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6051056" y="1225777"/>
            <a:ext cx="376200" cy="376200"/>
          </a:xfrm>
          <a:prstGeom prst="rect">
            <a:avLst/>
          </a:prstGeom>
        </p:spPr>
      </p:pic>
      <p:pic>
        <p:nvPicPr>
          <p:cNvPr id="540" name="그래픽 539" descr="왼쪽으로 향하는 당근">
            <a:extLst>
              <a:ext uri="{FF2B5EF4-FFF2-40B4-BE49-F238E27FC236}">
                <a16:creationId xmlns:a16="http://schemas.microsoft.com/office/drawing/2014/main" id="{71A93E5F-2A1C-4C02-98BB-51C333879E0A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8984756" y="1225777"/>
            <a:ext cx="376200" cy="376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590482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199;p25">
            <a:extLst>
              <a:ext uri="{FF2B5EF4-FFF2-40B4-BE49-F238E27FC236}">
                <a16:creationId xmlns:a16="http://schemas.microsoft.com/office/drawing/2014/main" id="{12BAEA98-D369-42E8-9F70-917B6DCFEC6A}"/>
              </a:ext>
            </a:extLst>
          </p:cNvPr>
          <p:cNvSpPr txBox="1"/>
          <p:nvPr/>
        </p:nvSpPr>
        <p:spPr>
          <a:xfrm>
            <a:off x="2890762" y="33826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전화 </a:t>
            </a: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985" dirty="0" err="1">
                <a:latin typeface="Malgun Gothic"/>
                <a:ea typeface="Malgun Gothic"/>
                <a:cs typeface="Malgun Gothic"/>
                <a:sym typeface="Malgun Gothic"/>
              </a:rPr>
              <a:t>발신중</a:t>
            </a: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lang="ko-KR" altLang="en-US" sz="985" dirty="0" err="1">
                <a:latin typeface="Malgun Gothic"/>
                <a:ea typeface="Malgun Gothic"/>
                <a:cs typeface="Malgun Gothic"/>
                <a:sym typeface="Malgun Gothic"/>
              </a:rPr>
              <a:t>수신중</a:t>
            </a: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종료</a:t>
            </a:r>
          </a:p>
        </p:txBody>
      </p:sp>
      <p:sp>
        <p:nvSpPr>
          <p:cNvPr id="33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18C55FE8-3610-4A97-A388-ED81073AB7A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52229" y="796431"/>
            <a:ext cx="2870371" cy="581581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7" name="사각형: 둥근 모서리 336">
            <a:extLst>
              <a:ext uri="{FF2B5EF4-FFF2-40B4-BE49-F238E27FC236}">
                <a16:creationId xmlns:a16="http://schemas.microsoft.com/office/drawing/2014/main" id="{30ABCFA0-E1DD-4D53-9620-EECCC94E4C53}"/>
              </a:ext>
            </a:extLst>
          </p:cNvPr>
          <p:cNvSpPr/>
          <p:nvPr/>
        </p:nvSpPr>
        <p:spPr>
          <a:xfrm>
            <a:off x="152228" y="88424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전화</a:t>
            </a:r>
            <a:endParaRPr kumimoji="1" lang="ko-KR" altLang="en-US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38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8FABC25-2AC0-487F-B0BC-003D6BBE3E1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95269" y="1179406"/>
            <a:ext cx="2784290" cy="1711543"/>
          </a:xfrm>
          <a:prstGeom prst="roundRect">
            <a:avLst>
              <a:gd name="adj" fmla="val 4173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1768" name="그래픽 1767" descr="별">
            <a:extLst>
              <a:ext uri="{FF2B5EF4-FFF2-40B4-BE49-F238E27FC236}">
                <a16:creationId xmlns:a16="http://schemas.microsoft.com/office/drawing/2014/main" id="{E6708B38-CC1F-4812-A107-6A39DBCC5A34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2673514" y="1275624"/>
            <a:ext cx="252000" cy="252000"/>
          </a:xfrm>
          <a:prstGeom prst="rect">
            <a:avLst/>
          </a:prstGeom>
        </p:spPr>
      </p:pic>
      <p:sp>
        <p:nvSpPr>
          <p:cNvPr id="360" name="Edit User">
            <a:extLst>
              <a:ext uri="{FF2B5EF4-FFF2-40B4-BE49-F238E27FC236}">
                <a16:creationId xmlns:a16="http://schemas.microsoft.com/office/drawing/2014/main" id="{65833CE9-A7A1-4A2D-963A-58BB02EDACB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421540" y="1309184"/>
            <a:ext cx="207212" cy="205200"/>
          </a:xfrm>
          <a:custGeom>
            <a:avLst/>
            <a:gdLst>
              <a:gd name="T0" fmla="*/ 595 w 1409"/>
              <a:gd name="T1" fmla="*/ 0 h 1399"/>
              <a:gd name="T2" fmla="*/ 275 w 1409"/>
              <a:gd name="T3" fmla="*/ 339 h 1399"/>
              <a:gd name="T4" fmla="*/ 432 w 1409"/>
              <a:gd name="T5" fmla="*/ 724 h 1399"/>
              <a:gd name="T6" fmla="*/ 392 w 1409"/>
              <a:gd name="T7" fmla="*/ 855 h 1399"/>
              <a:gd name="T8" fmla="*/ 0 w 1409"/>
              <a:gd name="T9" fmla="*/ 1155 h 1399"/>
              <a:gd name="T10" fmla="*/ 0 w 1409"/>
              <a:gd name="T11" fmla="*/ 1199 h 1399"/>
              <a:gd name="T12" fmla="*/ 548 w 1409"/>
              <a:gd name="T13" fmla="*/ 1396 h 1399"/>
              <a:gd name="T14" fmla="*/ 549 w 1409"/>
              <a:gd name="T15" fmla="*/ 1331 h 1399"/>
              <a:gd name="T16" fmla="*/ 617 w 1409"/>
              <a:gd name="T17" fmla="*/ 1102 h 1399"/>
              <a:gd name="T18" fmla="*/ 656 w 1409"/>
              <a:gd name="T19" fmla="*/ 1040 h 1399"/>
              <a:gd name="T20" fmla="*/ 829 w 1409"/>
              <a:gd name="T21" fmla="*/ 868 h 1399"/>
              <a:gd name="T22" fmla="*/ 788 w 1409"/>
              <a:gd name="T23" fmla="*/ 855 h 1399"/>
              <a:gd name="T24" fmla="*/ 760 w 1409"/>
              <a:gd name="T25" fmla="*/ 723 h 1399"/>
              <a:gd name="T26" fmla="*/ 758 w 1409"/>
              <a:gd name="T27" fmla="*/ 723 h 1399"/>
              <a:gd name="T28" fmla="*/ 916 w 1409"/>
              <a:gd name="T29" fmla="*/ 339 h 1399"/>
              <a:gd name="T30" fmla="*/ 595 w 1409"/>
              <a:gd name="T31" fmla="*/ 0 h 1399"/>
              <a:gd name="T32" fmla="*/ 1236 w 1409"/>
              <a:gd name="T33" fmla="*/ 650 h 1399"/>
              <a:gd name="T34" fmla="*/ 1189 w 1409"/>
              <a:gd name="T35" fmla="*/ 668 h 1399"/>
              <a:gd name="T36" fmla="*/ 1160 w 1409"/>
              <a:gd name="T37" fmla="*/ 699 h 1399"/>
              <a:gd name="T38" fmla="*/ 1352 w 1409"/>
              <a:gd name="T39" fmla="*/ 892 h 1399"/>
              <a:gd name="T40" fmla="*/ 1382 w 1409"/>
              <a:gd name="T41" fmla="*/ 862 h 1399"/>
              <a:gd name="T42" fmla="*/ 1382 w 1409"/>
              <a:gd name="T43" fmla="*/ 767 h 1399"/>
              <a:gd name="T44" fmla="*/ 1285 w 1409"/>
              <a:gd name="T45" fmla="*/ 670 h 1399"/>
              <a:gd name="T46" fmla="*/ 1236 w 1409"/>
              <a:gd name="T47" fmla="*/ 650 h 1399"/>
              <a:gd name="T48" fmla="*/ 1128 w 1409"/>
              <a:gd name="T49" fmla="*/ 726 h 1399"/>
              <a:gd name="T50" fmla="*/ 1080 w 1409"/>
              <a:gd name="T51" fmla="*/ 768 h 1399"/>
              <a:gd name="T52" fmla="*/ 1282 w 1409"/>
              <a:gd name="T53" fmla="*/ 970 h 1399"/>
              <a:gd name="T54" fmla="*/ 1328 w 1409"/>
              <a:gd name="T55" fmla="*/ 928 h 1399"/>
              <a:gd name="T56" fmla="*/ 1128 w 1409"/>
              <a:gd name="T57" fmla="*/ 726 h 1399"/>
              <a:gd name="T58" fmla="*/ 1051 w 1409"/>
              <a:gd name="T59" fmla="*/ 801 h 1399"/>
              <a:gd name="T60" fmla="*/ 731 w 1409"/>
              <a:gd name="T61" fmla="*/ 1119 h 1399"/>
              <a:gd name="T62" fmla="*/ 721 w 1409"/>
              <a:gd name="T63" fmla="*/ 1133 h 1399"/>
              <a:gd name="T64" fmla="*/ 653 w 1409"/>
              <a:gd name="T65" fmla="*/ 1362 h 1399"/>
              <a:gd name="T66" fmla="*/ 661 w 1409"/>
              <a:gd name="T67" fmla="*/ 1391 h 1399"/>
              <a:gd name="T68" fmla="*/ 682 w 1409"/>
              <a:gd name="T69" fmla="*/ 1399 h 1399"/>
              <a:gd name="T70" fmla="*/ 688 w 1409"/>
              <a:gd name="T71" fmla="*/ 1398 h 1399"/>
              <a:gd name="T72" fmla="*/ 919 w 1409"/>
              <a:gd name="T73" fmla="*/ 1330 h 1399"/>
              <a:gd name="T74" fmla="*/ 931 w 1409"/>
              <a:gd name="T75" fmla="*/ 1321 h 1399"/>
              <a:gd name="T76" fmla="*/ 1253 w 1409"/>
              <a:gd name="T77" fmla="*/ 1002 h 1399"/>
              <a:gd name="T78" fmla="*/ 1175 w 1409"/>
              <a:gd name="T79" fmla="*/ 924 h 1399"/>
              <a:gd name="T80" fmla="*/ 1123 w 1409"/>
              <a:gd name="T81" fmla="*/ 872 h 1399"/>
              <a:gd name="T82" fmla="*/ 1051 w 1409"/>
              <a:gd name="T83" fmla="*/ 801 h 1399"/>
              <a:gd name="T84" fmla="*/ 770 w 1409"/>
              <a:gd name="T85" fmla="*/ 1167 h 1399"/>
              <a:gd name="T86" fmla="*/ 785 w 1409"/>
              <a:gd name="T87" fmla="*/ 1182 h 1399"/>
              <a:gd name="T88" fmla="*/ 861 w 1409"/>
              <a:gd name="T89" fmla="*/ 1189 h 1399"/>
              <a:gd name="T90" fmla="*/ 866 w 1409"/>
              <a:gd name="T91" fmla="*/ 1262 h 1399"/>
              <a:gd name="T92" fmla="*/ 885 w 1409"/>
              <a:gd name="T93" fmla="*/ 1281 h 1399"/>
              <a:gd name="T94" fmla="*/ 761 w 1409"/>
              <a:gd name="T95" fmla="*/ 1318 h 1399"/>
              <a:gd name="T96" fmla="*/ 734 w 1409"/>
              <a:gd name="T97" fmla="*/ 1291 h 1399"/>
              <a:gd name="T98" fmla="*/ 770 w 1409"/>
              <a:gd name="T99" fmla="*/ 1167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09" h="1399">
                <a:moveTo>
                  <a:pt x="595" y="0"/>
                </a:moveTo>
                <a:cubicBezTo>
                  <a:pt x="423" y="0"/>
                  <a:pt x="275" y="116"/>
                  <a:pt x="275" y="339"/>
                </a:cubicBezTo>
                <a:cubicBezTo>
                  <a:pt x="275" y="485"/>
                  <a:pt x="343" y="633"/>
                  <a:pt x="432" y="724"/>
                </a:cubicBezTo>
                <a:cubicBezTo>
                  <a:pt x="467" y="816"/>
                  <a:pt x="405" y="850"/>
                  <a:pt x="392" y="855"/>
                </a:cubicBezTo>
                <a:cubicBezTo>
                  <a:pt x="211" y="920"/>
                  <a:pt x="0" y="1038"/>
                  <a:pt x="0" y="1155"/>
                </a:cubicBezTo>
                <a:lnTo>
                  <a:pt x="0" y="1199"/>
                </a:lnTo>
                <a:cubicBezTo>
                  <a:pt x="0" y="1350"/>
                  <a:pt x="276" y="1392"/>
                  <a:pt x="548" y="1396"/>
                </a:cubicBezTo>
                <a:cubicBezTo>
                  <a:pt x="544" y="1375"/>
                  <a:pt x="543" y="1353"/>
                  <a:pt x="549" y="1331"/>
                </a:cubicBezTo>
                <a:lnTo>
                  <a:pt x="617" y="1102"/>
                </a:lnTo>
                <a:cubicBezTo>
                  <a:pt x="624" y="1078"/>
                  <a:pt x="637" y="1057"/>
                  <a:pt x="656" y="1040"/>
                </a:cubicBezTo>
                <a:lnTo>
                  <a:pt x="829" y="868"/>
                </a:lnTo>
                <a:cubicBezTo>
                  <a:pt x="815" y="863"/>
                  <a:pt x="802" y="859"/>
                  <a:pt x="788" y="855"/>
                </a:cubicBezTo>
                <a:cubicBezTo>
                  <a:pt x="780" y="852"/>
                  <a:pt x="726" y="826"/>
                  <a:pt x="760" y="723"/>
                </a:cubicBezTo>
                <a:lnTo>
                  <a:pt x="758" y="723"/>
                </a:lnTo>
                <a:cubicBezTo>
                  <a:pt x="847" y="631"/>
                  <a:pt x="916" y="484"/>
                  <a:pt x="916" y="339"/>
                </a:cubicBezTo>
                <a:cubicBezTo>
                  <a:pt x="916" y="116"/>
                  <a:pt x="767" y="0"/>
                  <a:pt x="595" y="0"/>
                </a:cubicBezTo>
                <a:close/>
                <a:moveTo>
                  <a:pt x="1236" y="650"/>
                </a:moveTo>
                <a:cubicBezTo>
                  <a:pt x="1219" y="650"/>
                  <a:pt x="1202" y="655"/>
                  <a:pt x="1189" y="668"/>
                </a:cubicBezTo>
                <a:lnTo>
                  <a:pt x="1160" y="699"/>
                </a:lnTo>
                <a:lnTo>
                  <a:pt x="1352" y="892"/>
                </a:lnTo>
                <a:lnTo>
                  <a:pt x="1382" y="862"/>
                </a:lnTo>
                <a:cubicBezTo>
                  <a:pt x="1408" y="835"/>
                  <a:pt x="1409" y="793"/>
                  <a:pt x="1382" y="767"/>
                </a:cubicBezTo>
                <a:lnTo>
                  <a:pt x="1285" y="670"/>
                </a:lnTo>
                <a:cubicBezTo>
                  <a:pt x="1272" y="657"/>
                  <a:pt x="1254" y="650"/>
                  <a:pt x="1236" y="650"/>
                </a:cubicBezTo>
                <a:close/>
                <a:moveTo>
                  <a:pt x="1128" y="726"/>
                </a:moveTo>
                <a:lnTo>
                  <a:pt x="1080" y="768"/>
                </a:lnTo>
                <a:lnTo>
                  <a:pt x="1282" y="970"/>
                </a:lnTo>
                <a:lnTo>
                  <a:pt x="1328" y="928"/>
                </a:lnTo>
                <a:lnTo>
                  <a:pt x="1128" y="726"/>
                </a:lnTo>
                <a:close/>
                <a:moveTo>
                  <a:pt x="1051" y="801"/>
                </a:moveTo>
                <a:lnTo>
                  <a:pt x="731" y="1119"/>
                </a:lnTo>
                <a:cubicBezTo>
                  <a:pt x="726" y="1123"/>
                  <a:pt x="722" y="1127"/>
                  <a:pt x="721" y="1133"/>
                </a:cubicBezTo>
                <a:lnTo>
                  <a:pt x="653" y="1362"/>
                </a:lnTo>
                <a:cubicBezTo>
                  <a:pt x="650" y="1372"/>
                  <a:pt x="654" y="1383"/>
                  <a:pt x="661" y="1391"/>
                </a:cubicBezTo>
                <a:cubicBezTo>
                  <a:pt x="667" y="1396"/>
                  <a:pt x="674" y="1399"/>
                  <a:pt x="682" y="1399"/>
                </a:cubicBezTo>
                <a:cubicBezTo>
                  <a:pt x="684" y="1399"/>
                  <a:pt x="686" y="1398"/>
                  <a:pt x="688" y="1398"/>
                </a:cubicBezTo>
                <a:lnTo>
                  <a:pt x="919" y="1330"/>
                </a:lnTo>
                <a:cubicBezTo>
                  <a:pt x="924" y="1328"/>
                  <a:pt x="927" y="1325"/>
                  <a:pt x="931" y="1321"/>
                </a:cubicBezTo>
                <a:lnTo>
                  <a:pt x="1253" y="1002"/>
                </a:lnTo>
                <a:lnTo>
                  <a:pt x="1175" y="924"/>
                </a:lnTo>
                <a:lnTo>
                  <a:pt x="1123" y="872"/>
                </a:lnTo>
                <a:lnTo>
                  <a:pt x="1051" y="801"/>
                </a:lnTo>
                <a:close/>
                <a:moveTo>
                  <a:pt x="770" y="1167"/>
                </a:moveTo>
                <a:lnTo>
                  <a:pt x="785" y="1182"/>
                </a:lnTo>
                <a:lnTo>
                  <a:pt x="861" y="1189"/>
                </a:lnTo>
                <a:lnTo>
                  <a:pt x="866" y="1262"/>
                </a:lnTo>
                <a:lnTo>
                  <a:pt x="885" y="1281"/>
                </a:lnTo>
                <a:lnTo>
                  <a:pt x="761" y="1318"/>
                </a:lnTo>
                <a:lnTo>
                  <a:pt x="734" y="1291"/>
                </a:lnTo>
                <a:lnTo>
                  <a:pt x="770" y="1167"/>
                </a:lnTo>
                <a:close/>
              </a:path>
            </a:pathLst>
          </a:custGeom>
          <a:solidFill>
            <a:srgbClr val="808080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62" name="직사각형 361">
            <a:extLst>
              <a:ext uri="{FF2B5EF4-FFF2-40B4-BE49-F238E27FC236}">
                <a16:creationId xmlns:a16="http://schemas.microsoft.com/office/drawing/2014/main" id="{0B9FFA96-F2A1-45EF-9ECE-DD0ABC1C7D3C}"/>
              </a:ext>
            </a:extLst>
          </p:cNvPr>
          <p:cNvSpPr/>
          <p:nvPr/>
        </p:nvSpPr>
        <p:spPr>
          <a:xfrm>
            <a:off x="354822" y="1630672"/>
            <a:ext cx="2465184" cy="6292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ctr">
              <a:lnSpc>
                <a:spcPct val="150000"/>
              </a:lnSpc>
            </a:pPr>
            <a:r>
              <a:rPr lang="ko-KR" altLang="en-US" sz="1100" b="1" dirty="0">
                <a:latin typeface="Segoe UI" panose="020B0502040204020203" pitchFamily="34" charset="0"/>
                <a:cs typeface="Segoe UI" panose="020B0502040204020203" pitchFamily="34" charset="0"/>
              </a:rPr>
              <a:t>신동인 책임</a:t>
            </a:r>
            <a:endParaRPr lang="en-US" altLang="ko-KR" sz="1100" b="1" dirty="0"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 algn="ctr">
              <a:lnSpc>
                <a:spcPct val="150000"/>
              </a:lnSpc>
            </a:pPr>
            <a:r>
              <a:rPr lang="en-US" altLang="ko-KR" b="1" dirty="0">
                <a:latin typeface="Segoe UI" panose="020B0502040204020203" pitchFamily="34" charset="0"/>
                <a:cs typeface="Segoe UI" panose="020B0502040204020203" pitchFamily="34" charset="0"/>
              </a:rPr>
              <a:t>02-1234-5678</a:t>
            </a:r>
          </a:p>
        </p:txBody>
      </p:sp>
      <p:sp>
        <p:nvSpPr>
          <p:cNvPr id="363" name="직사각형 362">
            <a:extLst>
              <a:ext uri="{FF2B5EF4-FFF2-40B4-BE49-F238E27FC236}">
                <a16:creationId xmlns:a16="http://schemas.microsoft.com/office/drawing/2014/main" id="{D55E9C8D-38ED-49F1-B417-5DD45FB6883C}"/>
              </a:ext>
            </a:extLst>
          </p:cNvPr>
          <p:cNvSpPr/>
          <p:nvPr/>
        </p:nvSpPr>
        <p:spPr>
          <a:xfrm>
            <a:off x="270190" y="1276036"/>
            <a:ext cx="530915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 err="1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rPr>
              <a:t>발신중</a:t>
            </a:r>
            <a:endParaRPr kumimoji="1" lang="en-US" altLang="ko-KR" sz="900" b="1" kern="1200" dirty="0">
              <a:solidFill>
                <a:schemeClr val="tx1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A0C9B73-996B-4C8E-BAE0-7FD75A721D6C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95831" y="2384043"/>
            <a:ext cx="2783167" cy="723066"/>
          </a:xfrm>
          <a:prstGeom prst="roundRect">
            <a:avLst>
              <a:gd name="adj" fmla="val 7424"/>
            </a:avLst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00" name="그룹 399">
            <a:extLst>
              <a:ext uri="{FF2B5EF4-FFF2-40B4-BE49-F238E27FC236}">
                <a16:creationId xmlns:a16="http://schemas.microsoft.com/office/drawing/2014/main" id="{F685557D-C769-42BA-B5D0-51D6B13AD948}"/>
              </a:ext>
            </a:extLst>
          </p:cNvPr>
          <p:cNvGrpSpPr/>
          <p:nvPr/>
        </p:nvGrpSpPr>
        <p:grpSpPr>
          <a:xfrm>
            <a:off x="427619" y="2483403"/>
            <a:ext cx="2464265" cy="623348"/>
            <a:chOff x="1917651" y="2894032"/>
            <a:chExt cx="2464265" cy="623348"/>
          </a:xfrm>
        </p:grpSpPr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F92211C7-5F31-4920-89CE-9C40AA7EA290}"/>
                </a:ext>
              </a:extLst>
            </p:cNvPr>
            <p:cNvGrpSpPr/>
            <p:nvPr/>
          </p:nvGrpSpPr>
          <p:grpSpPr>
            <a:xfrm>
              <a:off x="1917651" y="2894032"/>
              <a:ext cx="2464265" cy="623348"/>
              <a:chOff x="2027574" y="2883101"/>
              <a:chExt cx="2464265" cy="623348"/>
            </a:xfrm>
          </p:grpSpPr>
          <p:grpSp>
            <p:nvGrpSpPr>
              <p:cNvPr id="403" name="그룹 402">
                <a:extLst>
                  <a:ext uri="{FF2B5EF4-FFF2-40B4-BE49-F238E27FC236}">
                    <a16:creationId xmlns:a16="http://schemas.microsoft.com/office/drawing/2014/main" id="{38DC878B-92E2-4CC7-BDC3-CD34861AF774}"/>
                  </a:ext>
                </a:extLst>
              </p:cNvPr>
              <p:cNvGrpSpPr/>
              <p:nvPr/>
            </p:nvGrpSpPr>
            <p:grpSpPr>
              <a:xfrm>
                <a:off x="2984241" y="2884057"/>
                <a:ext cx="408082" cy="622392"/>
                <a:chOff x="5995796" y="2595499"/>
                <a:chExt cx="408082" cy="622392"/>
              </a:xfrm>
            </p:grpSpPr>
            <p:grpSp>
              <p:nvGrpSpPr>
                <p:cNvPr id="487" name="그룹 486">
                  <a:extLst>
                    <a:ext uri="{FF2B5EF4-FFF2-40B4-BE49-F238E27FC236}">
                      <a16:creationId xmlns:a16="http://schemas.microsoft.com/office/drawing/2014/main" id="{34487425-4473-4B39-B024-EE0841F1BFD8}"/>
                    </a:ext>
                  </a:extLst>
                </p:cNvPr>
                <p:cNvGrpSpPr/>
                <p:nvPr/>
              </p:nvGrpSpPr>
              <p:grpSpPr>
                <a:xfrm>
                  <a:off x="5995796" y="2595499"/>
                  <a:ext cx="408082" cy="408489"/>
                  <a:chOff x="3179336" y="6616050"/>
                  <a:chExt cx="468974" cy="469442"/>
                </a:xfrm>
              </p:grpSpPr>
              <p:sp>
                <p:nvSpPr>
                  <p:cNvPr id="489" name="0">
                    <a:extLst>
                      <a:ext uri="{FF2B5EF4-FFF2-40B4-BE49-F238E27FC236}">
                        <a16:creationId xmlns:a16="http://schemas.microsoft.com/office/drawing/2014/main" id="{68016E4B-D0B5-4650-95C9-624843EC13D3}"/>
                      </a:ext>
                    </a:extLst>
                  </p:cNvPr>
                  <p:cNvSpPr/>
                  <p:nvPr/>
                </p:nvSpPr>
                <p:spPr>
                  <a:xfrm>
                    <a:off x="3179336" y="6616050"/>
                    <a:ext cx="468974" cy="469442"/>
                  </a:xfrm>
                  <a:prstGeom prst="round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490" name="그래픽 489" descr="말풍선">
                    <a:extLst>
                      <a:ext uri="{FF2B5EF4-FFF2-40B4-BE49-F238E27FC236}">
                        <a16:creationId xmlns:a16="http://schemas.microsoft.com/office/drawing/2014/main" id="{AABD1FB1-0195-465A-BF38-35AF63FC432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8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223522" y="6680092"/>
                    <a:ext cx="389605" cy="38960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488" name="직사각형 487">
                  <a:extLst>
                    <a:ext uri="{FF2B5EF4-FFF2-40B4-BE49-F238E27FC236}">
                      <a16:creationId xmlns:a16="http://schemas.microsoft.com/office/drawing/2014/main" id="{564D7E17-DD40-4CCB-9007-7F65B2F54761}"/>
                    </a:ext>
                  </a:extLst>
                </p:cNvPr>
                <p:cNvSpPr/>
                <p:nvPr/>
              </p:nvSpPr>
              <p:spPr>
                <a:xfrm>
                  <a:off x="6004912" y="3002447"/>
                  <a:ext cx="389850" cy="215444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문자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  <p:grpSp>
            <p:nvGrpSpPr>
              <p:cNvPr id="476" name="그룹 475">
                <a:extLst>
                  <a:ext uri="{FF2B5EF4-FFF2-40B4-BE49-F238E27FC236}">
                    <a16:creationId xmlns:a16="http://schemas.microsoft.com/office/drawing/2014/main" id="{549F3A3D-7058-4D1A-9547-5A8537946EB8}"/>
                  </a:ext>
                </a:extLst>
              </p:cNvPr>
              <p:cNvGrpSpPr/>
              <p:nvPr/>
            </p:nvGrpSpPr>
            <p:grpSpPr>
              <a:xfrm>
                <a:off x="2027574" y="2884057"/>
                <a:ext cx="408082" cy="622392"/>
                <a:chOff x="6524766" y="2595499"/>
                <a:chExt cx="408082" cy="622392"/>
              </a:xfrm>
            </p:grpSpPr>
            <p:grpSp>
              <p:nvGrpSpPr>
                <p:cNvPr id="483" name="그룹 482">
                  <a:extLst>
                    <a:ext uri="{FF2B5EF4-FFF2-40B4-BE49-F238E27FC236}">
                      <a16:creationId xmlns:a16="http://schemas.microsoft.com/office/drawing/2014/main" id="{55C14ADC-598C-4662-9950-9B27E7BB6A74}"/>
                    </a:ext>
                  </a:extLst>
                </p:cNvPr>
                <p:cNvGrpSpPr/>
                <p:nvPr/>
              </p:nvGrpSpPr>
              <p:grpSpPr>
                <a:xfrm>
                  <a:off x="6524766" y="2595499"/>
                  <a:ext cx="408082" cy="408489"/>
                  <a:chOff x="4445926" y="6545964"/>
                  <a:chExt cx="468974" cy="469442"/>
                </a:xfrm>
              </p:grpSpPr>
              <p:sp>
                <p:nvSpPr>
                  <p:cNvPr id="485" name="0">
                    <a:extLst>
                      <a:ext uri="{FF2B5EF4-FFF2-40B4-BE49-F238E27FC236}">
                        <a16:creationId xmlns:a16="http://schemas.microsoft.com/office/drawing/2014/main" id="{72EBE24A-BB53-4134-81AA-D9A7C89DA537}"/>
                      </a:ext>
                    </a:extLst>
                  </p:cNvPr>
                  <p:cNvSpPr/>
                  <p:nvPr/>
                </p:nvSpPr>
                <p:spPr>
                  <a:xfrm>
                    <a:off x="4445926" y="6545964"/>
                    <a:ext cx="468974" cy="469442"/>
                  </a:xfrm>
                  <a:prstGeom prst="round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86" name="Create">
                    <a:extLst>
                      <a:ext uri="{FF2B5EF4-FFF2-40B4-BE49-F238E27FC236}">
                        <a16:creationId xmlns:a16="http://schemas.microsoft.com/office/drawing/2014/main" id="{7893B3BC-B845-41AA-BF66-E8706CBC217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542916" y="6644523"/>
                    <a:ext cx="274995" cy="272325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3175"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484" name="직사각형 483">
                  <a:extLst>
                    <a:ext uri="{FF2B5EF4-FFF2-40B4-BE49-F238E27FC236}">
                      <a16:creationId xmlns:a16="http://schemas.microsoft.com/office/drawing/2014/main" id="{BEB3E247-8FFA-477F-A2AC-414BE4982482}"/>
                    </a:ext>
                  </a:extLst>
                </p:cNvPr>
                <p:cNvSpPr/>
                <p:nvPr/>
              </p:nvSpPr>
              <p:spPr>
                <a:xfrm>
                  <a:off x="6535806" y="3002447"/>
                  <a:ext cx="389850" cy="215444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메모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  <p:grpSp>
            <p:nvGrpSpPr>
              <p:cNvPr id="479" name="그룹 478">
                <a:extLst>
                  <a:ext uri="{FF2B5EF4-FFF2-40B4-BE49-F238E27FC236}">
                    <a16:creationId xmlns:a16="http://schemas.microsoft.com/office/drawing/2014/main" id="{3735AAA1-67CA-40C1-AF2A-4D626DD98464}"/>
                  </a:ext>
                </a:extLst>
              </p:cNvPr>
              <p:cNvGrpSpPr/>
              <p:nvPr/>
            </p:nvGrpSpPr>
            <p:grpSpPr>
              <a:xfrm>
                <a:off x="3794212" y="2883101"/>
                <a:ext cx="697627" cy="623348"/>
                <a:chOff x="5320131" y="2594543"/>
                <a:chExt cx="697627" cy="623348"/>
              </a:xfrm>
            </p:grpSpPr>
            <p:sp>
              <p:nvSpPr>
                <p:cNvPr id="481" name="직사각형 480">
                  <a:extLst>
                    <a:ext uri="{FF2B5EF4-FFF2-40B4-BE49-F238E27FC236}">
                      <a16:creationId xmlns:a16="http://schemas.microsoft.com/office/drawing/2014/main" id="{A6BA84AA-60BE-4D82-B43B-D5C41087C22A}"/>
                    </a:ext>
                  </a:extLst>
                </p:cNvPr>
                <p:cNvSpPr/>
                <p:nvPr/>
              </p:nvSpPr>
              <p:spPr>
                <a:xfrm>
                  <a:off x="5320131" y="3002447"/>
                  <a:ext cx="697627" cy="215444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녹음대기중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482" name="0">
                  <a:extLst>
                    <a:ext uri="{FF2B5EF4-FFF2-40B4-BE49-F238E27FC236}">
                      <a16:creationId xmlns:a16="http://schemas.microsoft.com/office/drawing/2014/main" id="{CEE0E7FD-585B-4224-9686-3CB6EB375B58}"/>
                    </a:ext>
                  </a:extLst>
                </p:cNvPr>
                <p:cNvSpPr/>
                <p:nvPr/>
              </p:nvSpPr>
              <p:spPr>
                <a:xfrm>
                  <a:off x="5465542" y="2594543"/>
                  <a:ext cx="406800" cy="410400"/>
                </a:xfrm>
                <a:prstGeom prst="roundRect">
                  <a:avLst/>
                </a:prstGeom>
                <a:solidFill>
                  <a:srgbClr val="BFBFBF"/>
                </a:solidFill>
                <a:ln w="12700" cap="flat" cmpd="sng" algn="ctr">
                  <a:solidFill>
                    <a:srgbClr val="D9D9D9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50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402" name="Voicemail">
              <a:extLst>
                <a:ext uri="{FF2B5EF4-FFF2-40B4-BE49-F238E27FC236}">
                  <a16:creationId xmlns:a16="http://schemas.microsoft.com/office/drawing/2014/main" id="{E45F75CE-CC33-4006-88E5-05303EEAC63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97018" y="3048887"/>
              <a:ext cx="280030" cy="123542"/>
            </a:xfrm>
            <a:custGeom>
              <a:avLst/>
              <a:gdLst>
                <a:gd name="T0" fmla="*/ 147 w 667"/>
                <a:gd name="T1" fmla="*/ 0 h 293"/>
                <a:gd name="T2" fmla="*/ 0 w 667"/>
                <a:gd name="T3" fmla="*/ 147 h 293"/>
                <a:gd name="T4" fmla="*/ 147 w 667"/>
                <a:gd name="T5" fmla="*/ 293 h 293"/>
                <a:gd name="T6" fmla="*/ 520 w 667"/>
                <a:gd name="T7" fmla="*/ 293 h 293"/>
                <a:gd name="T8" fmla="*/ 667 w 667"/>
                <a:gd name="T9" fmla="*/ 147 h 293"/>
                <a:gd name="T10" fmla="*/ 520 w 667"/>
                <a:gd name="T11" fmla="*/ 0 h 293"/>
                <a:gd name="T12" fmla="*/ 373 w 667"/>
                <a:gd name="T13" fmla="*/ 147 h 293"/>
                <a:gd name="T14" fmla="*/ 436 w 667"/>
                <a:gd name="T15" fmla="*/ 267 h 293"/>
                <a:gd name="T16" fmla="*/ 231 w 667"/>
                <a:gd name="T17" fmla="*/ 267 h 293"/>
                <a:gd name="T18" fmla="*/ 293 w 667"/>
                <a:gd name="T19" fmla="*/ 147 h 293"/>
                <a:gd name="T20" fmla="*/ 147 w 667"/>
                <a:gd name="T21" fmla="*/ 0 h 293"/>
                <a:gd name="T22" fmla="*/ 147 w 667"/>
                <a:gd name="T23" fmla="*/ 27 h 293"/>
                <a:gd name="T24" fmla="*/ 267 w 667"/>
                <a:gd name="T25" fmla="*/ 147 h 293"/>
                <a:gd name="T26" fmla="*/ 147 w 667"/>
                <a:gd name="T27" fmla="*/ 267 h 293"/>
                <a:gd name="T28" fmla="*/ 27 w 667"/>
                <a:gd name="T29" fmla="*/ 147 h 293"/>
                <a:gd name="T30" fmla="*/ 147 w 667"/>
                <a:gd name="T31" fmla="*/ 27 h 293"/>
                <a:gd name="T32" fmla="*/ 520 w 667"/>
                <a:gd name="T33" fmla="*/ 27 h 293"/>
                <a:gd name="T34" fmla="*/ 640 w 667"/>
                <a:gd name="T35" fmla="*/ 147 h 293"/>
                <a:gd name="T36" fmla="*/ 520 w 667"/>
                <a:gd name="T37" fmla="*/ 267 h 293"/>
                <a:gd name="T38" fmla="*/ 400 w 667"/>
                <a:gd name="T39" fmla="*/ 147 h 293"/>
                <a:gd name="T40" fmla="*/ 520 w 667"/>
                <a:gd name="T41" fmla="*/ 2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67" h="293">
                  <a:moveTo>
                    <a:pt x="147" y="0"/>
                  </a:moveTo>
                  <a:cubicBezTo>
                    <a:pt x="66" y="0"/>
                    <a:pt x="0" y="66"/>
                    <a:pt x="0" y="147"/>
                  </a:cubicBezTo>
                  <a:cubicBezTo>
                    <a:pt x="0" y="227"/>
                    <a:pt x="66" y="293"/>
                    <a:pt x="147" y="293"/>
                  </a:cubicBezTo>
                  <a:lnTo>
                    <a:pt x="520" y="293"/>
                  </a:lnTo>
                  <a:cubicBezTo>
                    <a:pt x="601" y="293"/>
                    <a:pt x="667" y="227"/>
                    <a:pt x="667" y="147"/>
                  </a:cubicBezTo>
                  <a:cubicBezTo>
                    <a:pt x="667" y="66"/>
                    <a:pt x="601" y="0"/>
                    <a:pt x="520" y="0"/>
                  </a:cubicBezTo>
                  <a:cubicBezTo>
                    <a:pt x="439" y="0"/>
                    <a:pt x="373" y="66"/>
                    <a:pt x="373" y="147"/>
                  </a:cubicBezTo>
                  <a:cubicBezTo>
                    <a:pt x="373" y="196"/>
                    <a:pt x="398" y="240"/>
                    <a:pt x="436" y="267"/>
                  </a:cubicBezTo>
                  <a:lnTo>
                    <a:pt x="231" y="267"/>
                  </a:lnTo>
                  <a:cubicBezTo>
                    <a:pt x="269" y="240"/>
                    <a:pt x="293" y="196"/>
                    <a:pt x="293" y="147"/>
                  </a:cubicBezTo>
                  <a:cubicBezTo>
                    <a:pt x="293" y="66"/>
                    <a:pt x="228" y="0"/>
                    <a:pt x="147" y="0"/>
                  </a:cubicBezTo>
                  <a:close/>
                  <a:moveTo>
                    <a:pt x="147" y="27"/>
                  </a:moveTo>
                  <a:cubicBezTo>
                    <a:pt x="213" y="27"/>
                    <a:pt x="267" y="80"/>
                    <a:pt x="267" y="147"/>
                  </a:cubicBezTo>
                  <a:cubicBezTo>
                    <a:pt x="267" y="213"/>
                    <a:pt x="213" y="267"/>
                    <a:pt x="147" y="267"/>
                  </a:cubicBezTo>
                  <a:cubicBezTo>
                    <a:pt x="80" y="267"/>
                    <a:pt x="27" y="213"/>
                    <a:pt x="27" y="147"/>
                  </a:cubicBezTo>
                  <a:cubicBezTo>
                    <a:pt x="27" y="80"/>
                    <a:pt x="80" y="27"/>
                    <a:pt x="147" y="27"/>
                  </a:cubicBezTo>
                  <a:close/>
                  <a:moveTo>
                    <a:pt x="520" y="27"/>
                  </a:moveTo>
                  <a:cubicBezTo>
                    <a:pt x="586" y="27"/>
                    <a:pt x="640" y="80"/>
                    <a:pt x="640" y="147"/>
                  </a:cubicBezTo>
                  <a:cubicBezTo>
                    <a:pt x="640" y="213"/>
                    <a:pt x="586" y="267"/>
                    <a:pt x="520" y="267"/>
                  </a:cubicBezTo>
                  <a:cubicBezTo>
                    <a:pt x="454" y="267"/>
                    <a:pt x="400" y="213"/>
                    <a:pt x="400" y="147"/>
                  </a:cubicBezTo>
                  <a:cubicBezTo>
                    <a:pt x="400" y="80"/>
                    <a:pt x="454" y="27"/>
                    <a:pt x="520" y="2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491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770C292-6A42-4FCE-94B3-14E5C10D925D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195831" y="3152393"/>
            <a:ext cx="2783167" cy="723066"/>
          </a:xfrm>
          <a:prstGeom prst="roundRect">
            <a:avLst>
              <a:gd name="adj" fmla="val 7424"/>
            </a:avLst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9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7E1BA72-0319-4476-8540-DE77DAE717A5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243040" y="3482593"/>
            <a:ext cx="2688748" cy="346457"/>
          </a:xfrm>
          <a:prstGeom prst="roundRect">
            <a:avLst>
              <a:gd name="adj" fmla="val 7424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ko-KR" altLang="en-US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최근메모 내용 </a:t>
            </a:r>
            <a:r>
              <a:rPr lang="en-US" altLang="ko-KR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</a:t>
            </a:r>
            <a:r>
              <a:rPr lang="ko-KR" altLang="en-US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줄 노출 최근메모 내용 </a:t>
            </a:r>
            <a:r>
              <a:rPr lang="en-US" altLang="ko-KR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</a:t>
            </a:r>
            <a:r>
              <a:rPr lang="ko-KR" altLang="en-US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줄 노출</a:t>
            </a:r>
            <a:endParaRPr lang="en-US" altLang="ko-KR" sz="8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>
              <a:defRPr/>
            </a:pPr>
            <a:r>
              <a:rPr lang="ko-KR" altLang="en-US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최근메모 내용 </a:t>
            </a:r>
            <a:r>
              <a:rPr lang="en-US" altLang="ko-KR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</a:t>
            </a:r>
            <a:r>
              <a:rPr lang="ko-KR" altLang="en-US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줄 노출 최근메모 내용 </a:t>
            </a:r>
            <a:r>
              <a:rPr lang="en-US" altLang="ko-KR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</a:t>
            </a:r>
            <a:r>
              <a:rPr lang="ko-KR" altLang="en-US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줄 노출</a:t>
            </a:r>
            <a:endParaRPr kumimoji="0" lang="en-US" sz="8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93" name="직사각형 492">
            <a:extLst>
              <a:ext uri="{FF2B5EF4-FFF2-40B4-BE49-F238E27FC236}">
                <a16:creationId xmlns:a16="http://schemas.microsoft.com/office/drawing/2014/main" id="{06FEE672-17BF-4C9F-A229-4ECB4E2A255E}"/>
              </a:ext>
            </a:extLst>
          </p:cNvPr>
          <p:cNvSpPr/>
          <p:nvPr/>
        </p:nvSpPr>
        <p:spPr>
          <a:xfrm>
            <a:off x="252874" y="3205799"/>
            <a:ext cx="803710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/>
            <a:r>
              <a:rPr lang="ko-KR" altLang="en-US" sz="900" b="1" dirty="0">
                <a:latin typeface="Segoe UI" panose="020B0502040204020203" pitchFamily="34" charset="0"/>
                <a:cs typeface="Segoe UI" panose="020B0502040204020203" pitchFamily="34" charset="0"/>
              </a:rPr>
              <a:t>최근메모</a:t>
            </a:r>
            <a:endParaRPr lang="en-US" altLang="ko-KR" sz="1050" b="1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94" name="직사각형 493">
            <a:extLst>
              <a:ext uri="{FF2B5EF4-FFF2-40B4-BE49-F238E27FC236}">
                <a16:creationId xmlns:a16="http://schemas.microsoft.com/office/drawing/2014/main" id="{F9DEF41B-0F31-4FA0-9897-CC7DB3697CF9}"/>
              </a:ext>
            </a:extLst>
          </p:cNvPr>
          <p:cNvSpPr/>
          <p:nvPr/>
        </p:nvSpPr>
        <p:spPr>
          <a:xfrm>
            <a:off x="2100724" y="3205799"/>
            <a:ext cx="803710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/>
            <a:r>
              <a: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rPr>
              <a:t>2020.06.25</a:t>
            </a:r>
            <a:endParaRPr lang="en-US" altLang="ko-KR" sz="105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32B2AD71-D715-4030-B05F-28CC1BAED4F3}"/>
              </a:ext>
            </a:extLst>
          </p:cNvPr>
          <p:cNvGrpSpPr/>
          <p:nvPr/>
        </p:nvGrpSpPr>
        <p:grpSpPr>
          <a:xfrm>
            <a:off x="1037594" y="4268365"/>
            <a:ext cx="1099640" cy="1099640"/>
            <a:chOff x="1037062" y="4268365"/>
            <a:chExt cx="1099640" cy="1099640"/>
          </a:xfrm>
        </p:grpSpPr>
        <p:grpSp>
          <p:nvGrpSpPr>
            <p:cNvPr id="518" name="그룹 517">
              <a:extLst>
                <a:ext uri="{FF2B5EF4-FFF2-40B4-BE49-F238E27FC236}">
                  <a16:creationId xmlns:a16="http://schemas.microsoft.com/office/drawing/2014/main" id="{5425FC66-1C02-440E-9C3B-AC7B360E510F}"/>
                </a:ext>
              </a:extLst>
            </p:cNvPr>
            <p:cNvGrpSpPr/>
            <p:nvPr/>
          </p:nvGrpSpPr>
          <p:grpSpPr>
            <a:xfrm>
              <a:off x="1037062" y="4268365"/>
              <a:ext cx="1099640" cy="1099640"/>
              <a:chOff x="2718954" y="1854274"/>
              <a:chExt cx="966158" cy="966158"/>
            </a:xfrm>
          </p:grpSpPr>
          <p:sp>
            <p:nvSpPr>
              <p:cNvPr id="519" name="Oval">
                <a:extLst>
                  <a:ext uri="{FF2B5EF4-FFF2-40B4-BE49-F238E27FC236}">
                    <a16:creationId xmlns:a16="http://schemas.microsoft.com/office/drawing/2014/main" id="{94D07BC5-2F2F-4359-92FF-FFF8C8C8E2E7}"/>
                  </a:ext>
                </a:extLst>
              </p:cNvPr>
              <p:cNvSpPr/>
              <p:nvPr/>
            </p:nvSpPr>
            <p:spPr>
              <a:xfrm>
                <a:off x="2867236" y="2006684"/>
                <a:ext cx="669594" cy="669594"/>
              </a:xfrm>
              <a:prstGeom prst="ellipse">
                <a:avLst/>
              </a:prstGeom>
              <a:gradFill>
                <a:gsLst>
                  <a:gs pos="0">
                    <a:schemeClr val="accent2"/>
                  </a:gs>
                  <a:gs pos="74000">
                    <a:schemeClr val="accent2">
                      <a:lumMod val="60000"/>
                      <a:lumOff val="40000"/>
                    </a:schemeClr>
                  </a:gs>
                  <a:gs pos="83000">
                    <a:schemeClr val="accent2">
                      <a:lumMod val="40000"/>
                      <a:lumOff val="60000"/>
                    </a:schemeClr>
                  </a:gs>
                  <a:gs pos="100000">
                    <a:schemeClr val="accent2">
                      <a:lumMod val="20000"/>
                      <a:lumOff val="80000"/>
                    </a:schemeClr>
                  </a:gs>
                </a:gsLst>
                <a:lin ang="5400000" scaled="1"/>
              </a:gra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520" name="Progress">
                <a:extLst>
                  <a:ext uri="{FF2B5EF4-FFF2-40B4-BE49-F238E27FC236}">
                    <a16:creationId xmlns:a16="http://schemas.microsoft.com/office/drawing/2014/main" id="{9008DD22-C664-49B3-84FD-3EE4FBE57C05}"/>
                  </a:ext>
                </a:extLst>
              </p:cNvPr>
              <p:cNvSpPr/>
              <p:nvPr/>
            </p:nvSpPr>
            <p:spPr>
              <a:xfrm>
                <a:off x="2718954" y="1854274"/>
                <a:ext cx="966158" cy="966158"/>
              </a:xfrm>
              <a:prstGeom prst="blockArc">
                <a:avLst>
                  <a:gd name="adj1" fmla="val 16200000"/>
                  <a:gd name="adj2" fmla="val 10800000"/>
                  <a:gd name="adj3" fmla="val 10000"/>
                </a:avLst>
              </a:prstGeom>
              <a:gradFill>
                <a:gsLst>
                  <a:gs pos="0">
                    <a:schemeClr val="accent4"/>
                  </a:gs>
                  <a:gs pos="74000">
                    <a:schemeClr val="accent4">
                      <a:lumMod val="60000"/>
                      <a:lumOff val="40000"/>
                    </a:schemeClr>
                  </a:gs>
                  <a:gs pos="83000">
                    <a:schemeClr val="accent4">
                      <a:lumMod val="40000"/>
                      <a:lumOff val="60000"/>
                    </a:schemeClr>
                  </a:gs>
                  <a:gs pos="100000">
                    <a:schemeClr val="accent4">
                      <a:lumMod val="20000"/>
                      <a:lumOff val="80000"/>
                    </a:schemeClr>
                  </a:gs>
                </a:gsLst>
                <a:lin ang="5400000" scaled="1"/>
              </a:gra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530" name="그래픽 529" descr="스피커폰">
              <a:extLst>
                <a:ext uri="{FF2B5EF4-FFF2-40B4-BE49-F238E27FC236}">
                  <a16:creationId xmlns:a16="http://schemas.microsoft.com/office/drawing/2014/main" id="{55A030BB-339D-456B-B92D-A4376BABF586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339284" y="4570587"/>
              <a:ext cx="495196" cy="495196"/>
            </a:xfrm>
            <a:prstGeom prst="rect">
              <a:avLst/>
            </a:prstGeom>
          </p:spPr>
        </p:pic>
      </p:grpSp>
      <p:grpSp>
        <p:nvGrpSpPr>
          <p:cNvPr id="532" name="그룹 531">
            <a:extLst>
              <a:ext uri="{FF2B5EF4-FFF2-40B4-BE49-F238E27FC236}">
                <a16:creationId xmlns:a16="http://schemas.microsoft.com/office/drawing/2014/main" id="{AA7C7AB2-72E1-4764-B294-D7CD78BAA986}"/>
              </a:ext>
            </a:extLst>
          </p:cNvPr>
          <p:cNvGrpSpPr/>
          <p:nvPr/>
        </p:nvGrpSpPr>
        <p:grpSpPr>
          <a:xfrm>
            <a:off x="1339694" y="6016078"/>
            <a:ext cx="495441" cy="495937"/>
            <a:chOff x="2680407" y="6114980"/>
            <a:chExt cx="495441" cy="495937"/>
          </a:xfrm>
        </p:grpSpPr>
        <p:sp>
          <p:nvSpPr>
            <p:cNvPr id="538" name="0">
              <a:extLst>
                <a:ext uri="{FF2B5EF4-FFF2-40B4-BE49-F238E27FC236}">
                  <a16:creationId xmlns:a16="http://schemas.microsoft.com/office/drawing/2014/main" id="{044C46D6-957A-4FDD-84DB-CDDB84D38D73}"/>
                </a:ext>
              </a:extLst>
            </p:cNvPr>
            <p:cNvSpPr/>
            <p:nvPr/>
          </p:nvSpPr>
          <p:spPr>
            <a:xfrm>
              <a:off x="2680407" y="6114980"/>
              <a:ext cx="495441" cy="495937"/>
            </a:xfrm>
            <a:prstGeom prst="ellipse">
              <a:avLst/>
            </a:prstGeom>
            <a:solidFill>
              <a:srgbClr val="FF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14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41" name="Phone">
              <a:extLst>
                <a:ext uri="{FF2B5EF4-FFF2-40B4-BE49-F238E27FC236}">
                  <a16:creationId xmlns:a16="http://schemas.microsoft.com/office/drawing/2014/main" id="{9956DCD2-8C16-4D43-902A-DFBD9A952925}"/>
                </a:ext>
              </a:extLst>
            </p:cNvPr>
            <p:cNvSpPr>
              <a:spLocks noChangeAspect="1"/>
            </p:cNvSpPr>
            <p:nvPr/>
          </p:nvSpPr>
          <p:spPr bwMode="auto">
            <a:xfrm rot="7860000">
              <a:off x="2800823" y="6241286"/>
              <a:ext cx="260654" cy="273819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580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B9488A6A-63FD-445F-A96C-08434D8C6019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3094213" y="796431"/>
            <a:ext cx="2870371" cy="581581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81" name="사각형: 둥근 모서리 580">
            <a:extLst>
              <a:ext uri="{FF2B5EF4-FFF2-40B4-BE49-F238E27FC236}">
                <a16:creationId xmlns:a16="http://schemas.microsoft.com/office/drawing/2014/main" id="{BDBB2FD0-6998-4FD4-A1CA-A14196211D61}"/>
              </a:ext>
            </a:extLst>
          </p:cNvPr>
          <p:cNvSpPr/>
          <p:nvPr/>
        </p:nvSpPr>
        <p:spPr>
          <a:xfrm>
            <a:off x="3094212" y="88424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전화</a:t>
            </a:r>
            <a:endParaRPr kumimoji="1" lang="ko-KR" altLang="en-US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58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4277132-C683-4713-B02B-9563F0E049B8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3137253" y="1179406"/>
            <a:ext cx="2784290" cy="1711543"/>
          </a:xfrm>
          <a:prstGeom prst="roundRect">
            <a:avLst>
              <a:gd name="adj" fmla="val 4173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583" name="그래픽 582" descr="별">
            <a:extLst>
              <a:ext uri="{FF2B5EF4-FFF2-40B4-BE49-F238E27FC236}">
                <a16:creationId xmlns:a16="http://schemas.microsoft.com/office/drawing/2014/main" id="{FB140F1D-5C0A-4B27-BD25-A1BAE928D79C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615498" y="1275624"/>
            <a:ext cx="252000" cy="252000"/>
          </a:xfrm>
          <a:prstGeom prst="rect">
            <a:avLst/>
          </a:prstGeom>
        </p:spPr>
      </p:pic>
      <p:sp>
        <p:nvSpPr>
          <p:cNvPr id="584" name="Edit User">
            <a:extLst>
              <a:ext uri="{FF2B5EF4-FFF2-40B4-BE49-F238E27FC236}">
                <a16:creationId xmlns:a16="http://schemas.microsoft.com/office/drawing/2014/main" id="{3E6DBCF4-1D83-4F1F-B15F-49A2FFBC9B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63524" y="1309184"/>
            <a:ext cx="207212" cy="205200"/>
          </a:xfrm>
          <a:custGeom>
            <a:avLst/>
            <a:gdLst>
              <a:gd name="T0" fmla="*/ 595 w 1409"/>
              <a:gd name="T1" fmla="*/ 0 h 1399"/>
              <a:gd name="T2" fmla="*/ 275 w 1409"/>
              <a:gd name="T3" fmla="*/ 339 h 1399"/>
              <a:gd name="T4" fmla="*/ 432 w 1409"/>
              <a:gd name="T5" fmla="*/ 724 h 1399"/>
              <a:gd name="T6" fmla="*/ 392 w 1409"/>
              <a:gd name="T7" fmla="*/ 855 h 1399"/>
              <a:gd name="T8" fmla="*/ 0 w 1409"/>
              <a:gd name="T9" fmla="*/ 1155 h 1399"/>
              <a:gd name="T10" fmla="*/ 0 w 1409"/>
              <a:gd name="T11" fmla="*/ 1199 h 1399"/>
              <a:gd name="T12" fmla="*/ 548 w 1409"/>
              <a:gd name="T13" fmla="*/ 1396 h 1399"/>
              <a:gd name="T14" fmla="*/ 549 w 1409"/>
              <a:gd name="T15" fmla="*/ 1331 h 1399"/>
              <a:gd name="T16" fmla="*/ 617 w 1409"/>
              <a:gd name="T17" fmla="*/ 1102 h 1399"/>
              <a:gd name="T18" fmla="*/ 656 w 1409"/>
              <a:gd name="T19" fmla="*/ 1040 h 1399"/>
              <a:gd name="T20" fmla="*/ 829 w 1409"/>
              <a:gd name="T21" fmla="*/ 868 h 1399"/>
              <a:gd name="T22" fmla="*/ 788 w 1409"/>
              <a:gd name="T23" fmla="*/ 855 h 1399"/>
              <a:gd name="T24" fmla="*/ 760 w 1409"/>
              <a:gd name="T25" fmla="*/ 723 h 1399"/>
              <a:gd name="T26" fmla="*/ 758 w 1409"/>
              <a:gd name="T27" fmla="*/ 723 h 1399"/>
              <a:gd name="T28" fmla="*/ 916 w 1409"/>
              <a:gd name="T29" fmla="*/ 339 h 1399"/>
              <a:gd name="T30" fmla="*/ 595 w 1409"/>
              <a:gd name="T31" fmla="*/ 0 h 1399"/>
              <a:gd name="T32" fmla="*/ 1236 w 1409"/>
              <a:gd name="T33" fmla="*/ 650 h 1399"/>
              <a:gd name="T34" fmla="*/ 1189 w 1409"/>
              <a:gd name="T35" fmla="*/ 668 h 1399"/>
              <a:gd name="T36" fmla="*/ 1160 w 1409"/>
              <a:gd name="T37" fmla="*/ 699 h 1399"/>
              <a:gd name="T38" fmla="*/ 1352 w 1409"/>
              <a:gd name="T39" fmla="*/ 892 h 1399"/>
              <a:gd name="T40" fmla="*/ 1382 w 1409"/>
              <a:gd name="T41" fmla="*/ 862 h 1399"/>
              <a:gd name="T42" fmla="*/ 1382 w 1409"/>
              <a:gd name="T43" fmla="*/ 767 h 1399"/>
              <a:gd name="T44" fmla="*/ 1285 w 1409"/>
              <a:gd name="T45" fmla="*/ 670 h 1399"/>
              <a:gd name="T46" fmla="*/ 1236 w 1409"/>
              <a:gd name="T47" fmla="*/ 650 h 1399"/>
              <a:gd name="T48" fmla="*/ 1128 w 1409"/>
              <a:gd name="T49" fmla="*/ 726 h 1399"/>
              <a:gd name="T50" fmla="*/ 1080 w 1409"/>
              <a:gd name="T51" fmla="*/ 768 h 1399"/>
              <a:gd name="T52" fmla="*/ 1282 w 1409"/>
              <a:gd name="T53" fmla="*/ 970 h 1399"/>
              <a:gd name="T54" fmla="*/ 1328 w 1409"/>
              <a:gd name="T55" fmla="*/ 928 h 1399"/>
              <a:gd name="T56" fmla="*/ 1128 w 1409"/>
              <a:gd name="T57" fmla="*/ 726 h 1399"/>
              <a:gd name="T58" fmla="*/ 1051 w 1409"/>
              <a:gd name="T59" fmla="*/ 801 h 1399"/>
              <a:gd name="T60" fmla="*/ 731 w 1409"/>
              <a:gd name="T61" fmla="*/ 1119 h 1399"/>
              <a:gd name="T62" fmla="*/ 721 w 1409"/>
              <a:gd name="T63" fmla="*/ 1133 h 1399"/>
              <a:gd name="T64" fmla="*/ 653 w 1409"/>
              <a:gd name="T65" fmla="*/ 1362 h 1399"/>
              <a:gd name="T66" fmla="*/ 661 w 1409"/>
              <a:gd name="T67" fmla="*/ 1391 h 1399"/>
              <a:gd name="T68" fmla="*/ 682 w 1409"/>
              <a:gd name="T69" fmla="*/ 1399 h 1399"/>
              <a:gd name="T70" fmla="*/ 688 w 1409"/>
              <a:gd name="T71" fmla="*/ 1398 h 1399"/>
              <a:gd name="T72" fmla="*/ 919 w 1409"/>
              <a:gd name="T73" fmla="*/ 1330 h 1399"/>
              <a:gd name="T74" fmla="*/ 931 w 1409"/>
              <a:gd name="T75" fmla="*/ 1321 h 1399"/>
              <a:gd name="T76" fmla="*/ 1253 w 1409"/>
              <a:gd name="T77" fmla="*/ 1002 h 1399"/>
              <a:gd name="T78" fmla="*/ 1175 w 1409"/>
              <a:gd name="T79" fmla="*/ 924 h 1399"/>
              <a:gd name="T80" fmla="*/ 1123 w 1409"/>
              <a:gd name="T81" fmla="*/ 872 h 1399"/>
              <a:gd name="T82" fmla="*/ 1051 w 1409"/>
              <a:gd name="T83" fmla="*/ 801 h 1399"/>
              <a:gd name="T84" fmla="*/ 770 w 1409"/>
              <a:gd name="T85" fmla="*/ 1167 h 1399"/>
              <a:gd name="T86" fmla="*/ 785 w 1409"/>
              <a:gd name="T87" fmla="*/ 1182 h 1399"/>
              <a:gd name="T88" fmla="*/ 861 w 1409"/>
              <a:gd name="T89" fmla="*/ 1189 h 1399"/>
              <a:gd name="T90" fmla="*/ 866 w 1409"/>
              <a:gd name="T91" fmla="*/ 1262 h 1399"/>
              <a:gd name="T92" fmla="*/ 885 w 1409"/>
              <a:gd name="T93" fmla="*/ 1281 h 1399"/>
              <a:gd name="T94" fmla="*/ 761 w 1409"/>
              <a:gd name="T95" fmla="*/ 1318 h 1399"/>
              <a:gd name="T96" fmla="*/ 734 w 1409"/>
              <a:gd name="T97" fmla="*/ 1291 h 1399"/>
              <a:gd name="T98" fmla="*/ 770 w 1409"/>
              <a:gd name="T99" fmla="*/ 1167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09" h="1399">
                <a:moveTo>
                  <a:pt x="595" y="0"/>
                </a:moveTo>
                <a:cubicBezTo>
                  <a:pt x="423" y="0"/>
                  <a:pt x="275" y="116"/>
                  <a:pt x="275" y="339"/>
                </a:cubicBezTo>
                <a:cubicBezTo>
                  <a:pt x="275" y="485"/>
                  <a:pt x="343" y="633"/>
                  <a:pt x="432" y="724"/>
                </a:cubicBezTo>
                <a:cubicBezTo>
                  <a:pt x="467" y="816"/>
                  <a:pt x="405" y="850"/>
                  <a:pt x="392" y="855"/>
                </a:cubicBezTo>
                <a:cubicBezTo>
                  <a:pt x="211" y="920"/>
                  <a:pt x="0" y="1038"/>
                  <a:pt x="0" y="1155"/>
                </a:cubicBezTo>
                <a:lnTo>
                  <a:pt x="0" y="1199"/>
                </a:lnTo>
                <a:cubicBezTo>
                  <a:pt x="0" y="1350"/>
                  <a:pt x="276" y="1392"/>
                  <a:pt x="548" y="1396"/>
                </a:cubicBezTo>
                <a:cubicBezTo>
                  <a:pt x="544" y="1375"/>
                  <a:pt x="543" y="1353"/>
                  <a:pt x="549" y="1331"/>
                </a:cubicBezTo>
                <a:lnTo>
                  <a:pt x="617" y="1102"/>
                </a:lnTo>
                <a:cubicBezTo>
                  <a:pt x="624" y="1078"/>
                  <a:pt x="637" y="1057"/>
                  <a:pt x="656" y="1040"/>
                </a:cubicBezTo>
                <a:lnTo>
                  <a:pt x="829" y="868"/>
                </a:lnTo>
                <a:cubicBezTo>
                  <a:pt x="815" y="863"/>
                  <a:pt x="802" y="859"/>
                  <a:pt x="788" y="855"/>
                </a:cubicBezTo>
                <a:cubicBezTo>
                  <a:pt x="780" y="852"/>
                  <a:pt x="726" y="826"/>
                  <a:pt x="760" y="723"/>
                </a:cubicBezTo>
                <a:lnTo>
                  <a:pt x="758" y="723"/>
                </a:lnTo>
                <a:cubicBezTo>
                  <a:pt x="847" y="631"/>
                  <a:pt x="916" y="484"/>
                  <a:pt x="916" y="339"/>
                </a:cubicBezTo>
                <a:cubicBezTo>
                  <a:pt x="916" y="116"/>
                  <a:pt x="767" y="0"/>
                  <a:pt x="595" y="0"/>
                </a:cubicBezTo>
                <a:close/>
                <a:moveTo>
                  <a:pt x="1236" y="650"/>
                </a:moveTo>
                <a:cubicBezTo>
                  <a:pt x="1219" y="650"/>
                  <a:pt x="1202" y="655"/>
                  <a:pt x="1189" y="668"/>
                </a:cubicBezTo>
                <a:lnTo>
                  <a:pt x="1160" y="699"/>
                </a:lnTo>
                <a:lnTo>
                  <a:pt x="1352" y="892"/>
                </a:lnTo>
                <a:lnTo>
                  <a:pt x="1382" y="862"/>
                </a:lnTo>
                <a:cubicBezTo>
                  <a:pt x="1408" y="835"/>
                  <a:pt x="1409" y="793"/>
                  <a:pt x="1382" y="767"/>
                </a:cubicBezTo>
                <a:lnTo>
                  <a:pt x="1285" y="670"/>
                </a:lnTo>
                <a:cubicBezTo>
                  <a:pt x="1272" y="657"/>
                  <a:pt x="1254" y="650"/>
                  <a:pt x="1236" y="650"/>
                </a:cubicBezTo>
                <a:close/>
                <a:moveTo>
                  <a:pt x="1128" y="726"/>
                </a:moveTo>
                <a:lnTo>
                  <a:pt x="1080" y="768"/>
                </a:lnTo>
                <a:lnTo>
                  <a:pt x="1282" y="970"/>
                </a:lnTo>
                <a:lnTo>
                  <a:pt x="1328" y="928"/>
                </a:lnTo>
                <a:lnTo>
                  <a:pt x="1128" y="726"/>
                </a:lnTo>
                <a:close/>
                <a:moveTo>
                  <a:pt x="1051" y="801"/>
                </a:moveTo>
                <a:lnTo>
                  <a:pt x="731" y="1119"/>
                </a:lnTo>
                <a:cubicBezTo>
                  <a:pt x="726" y="1123"/>
                  <a:pt x="722" y="1127"/>
                  <a:pt x="721" y="1133"/>
                </a:cubicBezTo>
                <a:lnTo>
                  <a:pt x="653" y="1362"/>
                </a:lnTo>
                <a:cubicBezTo>
                  <a:pt x="650" y="1372"/>
                  <a:pt x="654" y="1383"/>
                  <a:pt x="661" y="1391"/>
                </a:cubicBezTo>
                <a:cubicBezTo>
                  <a:pt x="667" y="1396"/>
                  <a:pt x="674" y="1399"/>
                  <a:pt x="682" y="1399"/>
                </a:cubicBezTo>
                <a:cubicBezTo>
                  <a:pt x="684" y="1399"/>
                  <a:pt x="686" y="1398"/>
                  <a:pt x="688" y="1398"/>
                </a:cubicBezTo>
                <a:lnTo>
                  <a:pt x="919" y="1330"/>
                </a:lnTo>
                <a:cubicBezTo>
                  <a:pt x="924" y="1328"/>
                  <a:pt x="927" y="1325"/>
                  <a:pt x="931" y="1321"/>
                </a:cubicBezTo>
                <a:lnTo>
                  <a:pt x="1253" y="1002"/>
                </a:lnTo>
                <a:lnTo>
                  <a:pt x="1175" y="924"/>
                </a:lnTo>
                <a:lnTo>
                  <a:pt x="1123" y="872"/>
                </a:lnTo>
                <a:lnTo>
                  <a:pt x="1051" y="801"/>
                </a:lnTo>
                <a:close/>
                <a:moveTo>
                  <a:pt x="770" y="1167"/>
                </a:moveTo>
                <a:lnTo>
                  <a:pt x="785" y="1182"/>
                </a:lnTo>
                <a:lnTo>
                  <a:pt x="861" y="1189"/>
                </a:lnTo>
                <a:lnTo>
                  <a:pt x="866" y="1262"/>
                </a:lnTo>
                <a:lnTo>
                  <a:pt x="885" y="1281"/>
                </a:lnTo>
                <a:lnTo>
                  <a:pt x="761" y="1318"/>
                </a:lnTo>
                <a:lnTo>
                  <a:pt x="734" y="1291"/>
                </a:lnTo>
                <a:lnTo>
                  <a:pt x="770" y="1167"/>
                </a:lnTo>
                <a:close/>
              </a:path>
            </a:pathLst>
          </a:custGeom>
          <a:solidFill>
            <a:srgbClr val="808080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585" name="직사각형 584">
            <a:extLst>
              <a:ext uri="{FF2B5EF4-FFF2-40B4-BE49-F238E27FC236}">
                <a16:creationId xmlns:a16="http://schemas.microsoft.com/office/drawing/2014/main" id="{6894510C-E2F2-4948-93C4-A4E54AF6D5C7}"/>
              </a:ext>
            </a:extLst>
          </p:cNvPr>
          <p:cNvSpPr/>
          <p:nvPr/>
        </p:nvSpPr>
        <p:spPr>
          <a:xfrm>
            <a:off x="3296806" y="1630672"/>
            <a:ext cx="2465184" cy="6292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ctr">
              <a:lnSpc>
                <a:spcPct val="150000"/>
              </a:lnSpc>
            </a:pPr>
            <a:r>
              <a:rPr lang="ko-KR" altLang="en-US" sz="1100" b="1" dirty="0">
                <a:latin typeface="Segoe UI" panose="020B0502040204020203" pitchFamily="34" charset="0"/>
                <a:cs typeface="Segoe UI" panose="020B0502040204020203" pitchFamily="34" charset="0"/>
              </a:rPr>
              <a:t>신동인 책임</a:t>
            </a:r>
            <a:endParaRPr lang="en-US" altLang="ko-KR" sz="1100" b="1" dirty="0"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 algn="ctr">
              <a:lnSpc>
                <a:spcPct val="150000"/>
              </a:lnSpc>
            </a:pPr>
            <a:r>
              <a:rPr lang="en-US" altLang="ko-KR" b="1" dirty="0">
                <a:latin typeface="Segoe UI" panose="020B0502040204020203" pitchFamily="34" charset="0"/>
                <a:cs typeface="Segoe UI" panose="020B0502040204020203" pitchFamily="34" charset="0"/>
              </a:rPr>
              <a:t>02-1234-5678</a:t>
            </a:r>
          </a:p>
        </p:txBody>
      </p:sp>
      <p:sp>
        <p:nvSpPr>
          <p:cNvPr id="586" name="직사각형 585">
            <a:extLst>
              <a:ext uri="{FF2B5EF4-FFF2-40B4-BE49-F238E27FC236}">
                <a16:creationId xmlns:a16="http://schemas.microsoft.com/office/drawing/2014/main" id="{E81A9561-D213-4B23-95FA-F5D2A1E73ADA}"/>
              </a:ext>
            </a:extLst>
          </p:cNvPr>
          <p:cNvSpPr/>
          <p:nvPr/>
        </p:nvSpPr>
        <p:spPr>
          <a:xfrm>
            <a:off x="3212174" y="1276036"/>
            <a:ext cx="530915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 err="1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rPr>
              <a:t>수신중</a:t>
            </a:r>
            <a:endParaRPr kumimoji="1" lang="en-US" altLang="ko-KR" sz="900" b="1" kern="1200" dirty="0">
              <a:solidFill>
                <a:schemeClr val="tx1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8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3DA41C0B-ED3F-432B-B761-3E38ABE6E05B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3137815" y="2384043"/>
            <a:ext cx="2783167" cy="723066"/>
          </a:xfrm>
          <a:prstGeom prst="roundRect">
            <a:avLst>
              <a:gd name="adj" fmla="val 7424"/>
            </a:avLst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88" name="그룹 587">
            <a:extLst>
              <a:ext uri="{FF2B5EF4-FFF2-40B4-BE49-F238E27FC236}">
                <a16:creationId xmlns:a16="http://schemas.microsoft.com/office/drawing/2014/main" id="{EBE9735E-5F71-4A0A-BEC1-1A38E9721DDF}"/>
              </a:ext>
            </a:extLst>
          </p:cNvPr>
          <p:cNvGrpSpPr/>
          <p:nvPr/>
        </p:nvGrpSpPr>
        <p:grpSpPr>
          <a:xfrm>
            <a:off x="3369603" y="2483403"/>
            <a:ext cx="2318849" cy="623348"/>
            <a:chOff x="1917651" y="2894032"/>
            <a:chExt cx="2318849" cy="623348"/>
          </a:xfrm>
        </p:grpSpPr>
        <p:grpSp>
          <p:nvGrpSpPr>
            <p:cNvPr id="601" name="그룹 600">
              <a:extLst>
                <a:ext uri="{FF2B5EF4-FFF2-40B4-BE49-F238E27FC236}">
                  <a16:creationId xmlns:a16="http://schemas.microsoft.com/office/drawing/2014/main" id="{3DA3C9F7-ADD8-4C60-B72B-C8906F181A61}"/>
                </a:ext>
              </a:extLst>
            </p:cNvPr>
            <p:cNvGrpSpPr/>
            <p:nvPr/>
          </p:nvGrpSpPr>
          <p:grpSpPr>
            <a:xfrm>
              <a:off x="1917651" y="2894032"/>
              <a:ext cx="2318849" cy="623348"/>
              <a:chOff x="2027574" y="2883101"/>
              <a:chExt cx="2318849" cy="623348"/>
            </a:xfrm>
          </p:grpSpPr>
          <p:grpSp>
            <p:nvGrpSpPr>
              <p:cNvPr id="603" name="그룹 602">
                <a:extLst>
                  <a:ext uri="{FF2B5EF4-FFF2-40B4-BE49-F238E27FC236}">
                    <a16:creationId xmlns:a16="http://schemas.microsoft.com/office/drawing/2014/main" id="{E24B2377-85B5-4C2D-A749-1802E602A8E6}"/>
                  </a:ext>
                </a:extLst>
              </p:cNvPr>
              <p:cNvGrpSpPr/>
              <p:nvPr/>
            </p:nvGrpSpPr>
            <p:grpSpPr>
              <a:xfrm>
                <a:off x="2984241" y="2884057"/>
                <a:ext cx="408082" cy="622392"/>
                <a:chOff x="5995796" y="2595499"/>
                <a:chExt cx="408082" cy="622392"/>
              </a:xfrm>
            </p:grpSpPr>
            <p:grpSp>
              <p:nvGrpSpPr>
                <p:cNvPr id="612" name="그룹 611">
                  <a:extLst>
                    <a:ext uri="{FF2B5EF4-FFF2-40B4-BE49-F238E27FC236}">
                      <a16:creationId xmlns:a16="http://schemas.microsoft.com/office/drawing/2014/main" id="{0C592A4A-88AC-409B-92B0-80183AFC85C9}"/>
                    </a:ext>
                  </a:extLst>
                </p:cNvPr>
                <p:cNvGrpSpPr/>
                <p:nvPr/>
              </p:nvGrpSpPr>
              <p:grpSpPr>
                <a:xfrm>
                  <a:off x="5995796" y="2595499"/>
                  <a:ext cx="408082" cy="408489"/>
                  <a:chOff x="3179336" y="6616050"/>
                  <a:chExt cx="468974" cy="469442"/>
                </a:xfrm>
              </p:grpSpPr>
              <p:sp>
                <p:nvSpPr>
                  <p:cNvPr id="614" name="0">
                    <a:extLst>
                      <a:ext uri="{FF2B5EF4-FFF2-40B4-BE49-F238E27FC236}">
                        <a16:creationId xmlns:a16="http://schemas.microsoft.com/office/drawing/2014/main" id="{2EA55361-8A53-4272-9BFD-009B40C52286}"/>
                      </a:ext>
                    </a:extLst>
                  </p:cNvPr>
                  <p:cNvSpPr/>
                  <p:nvPr/>
                </p:nvSpPr>
                <p:spPr>
                  <a:xfrm>
                    <a:off x="3179336" y="6616050"/>
                    <a:ext cx="468974" cy="469442"/>
                  </a:xfrm>
                  <a:prstGeom prst="round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615" name="그래픽 614" descr="말풍선">
                    <a:extLst>
                      <a:ext uri="{FF2B5EF4-FFF2-40B4-BE49-F238E27FC236}">
                        <a16:creationId xmlns:a16="http://schemas.microsoft.com/office/drawing/2014/main" id="{E01BD49B-E7AD-428E-BB79-AFCD11223D6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18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223522" y="6680092"/>
                    <a:ext cx="389605" cy="38960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613" name="직사각형 612">
                  <a:extLst>
                    <a:ext uri="{FF2B5EF4-FFF2-40B4-BE49-F238E27FC236}">
                      <a16:creationId xmlns:a16="http://schemas.microsoft.com/office/drawing/2014/main" id="{F4F2707C-002B-47D3-B23D-195373717383}"/>
                    </a:ext>
                  </a:extLst>
                </p:cNvPr>
                <p:cNvSpPr/>
                <p:nvPr/>
              </p:nvSpPr>
              <p:spPr>
                <a:xfrm>
                  <a:off x="6004912" y="3002447"/>
                  <a:ext cx="389850" cy="215444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문자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  <p:grpSp>
            <p:nvGrpSpPr>
              <p:cNvPr id="604" name="그룹 603">
                <a:extLst>
                  <a:ext uri="{FF2B5EF4-FFF2-40B4-BE49-F238E27FC236}">
                    <a16:creationId xmlns:a16="http://schemas.microsoft.com/office/drawing/2014/main" id="{31919F97-C591-4010-898A-1C6C80CD99E1}"/>
                  </a:ext>
                </a:extLst>
              </p:cNvPr>
              <p:cNvGrpSpPr/>
              <p:nvPr/>
            </p:nvGrpSpPr>
            <p:grpSpPr>
              <a:xfrm>
                <a:off x="2027574" y="2884057"/>
                <a:ext cx="408082" cy="622392"/>
                <a:chOff x="6524766" y="2595499"/>
                <a:chExt cx="408082" cy="622392"/>
              </a:xfrm>
            </p:grpSpPr>
            <p:grpSp>
              <p:nvGrpSpPr>
                <p:cNvPr id="608" name="그룹 607">
                  <a:extLst>
                    <a:ext uri="{FF2B5EF4-FFF2-40B4-BE49-F238E27FC236}">
                      <a16:creationId xmlns:a16="http://schemas.microsoft.com/office/drawing/2014/main" id="{F28F9E03-700A-4EED-99AA-57AB3CDF4778}"/>
                    </a:ext>
                  </a:extLst>
                </p:cNvPr>
                <p:cNvGrpSpPr/>
                <p:nvPr/>
              </p:nvGrpSpPr>
              <p:grpSpPr>
                <a:xfrm>
                  <a:off x="6524766" y="2595499"/>
                  <a:ext cx="408082" cy="408489"/>
                  <a:chOff x="4445926" y="6545964"/>
                  <a:chExt cx="468974" cy="469442"/>
                </a:xfrm>
              </p:grpSpPr>
              <p:sp>
                <p:nvSpPr>
                  <p:cNvPr id="610" name="0">
                    <a:extLst>
                      <a:ext uri="{FF2B5EF4-FFF2-40B4-BE49-F238E27FC236}">
                        <a16:creationId xmlns:a16="http://schemas.microsoft.com/office/drawing/2014/main" id="{2180CC44-5FEE-4F15-A56B-352DD33493E3}"/>
                      </a:ext>
                    </a:extLst>
                  </p:cNvPr>
                  <p:cNvSpPr/>
                  <p:nvPr/>
                </p:nvSpPr>
                <p:spPr>
                  <a:xfrm>
                    <a:off x="4445926" y="6545964"/>
                    <a:ext cx="468974" cy="469442"/>
                  </a:xfrm>
                  <a:prstGeom prst="round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 w="12700" cap="flat" cmpd="sng" algn="ctr">
                    <a:noFill/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11" name="Create">
                    <a:extLst>
                      <a:ext uri="{FF2B5EF4-FFF2-40B4-BE49-F238E27FC236}">
                        <a16:creationId xmlns:a16="http://schemas.microsoft.com/office/drawing/2014/main" id="{EB212A33-259E-4103-8142-F75D41FAB304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542916" y="6644523"/>
                    <a:ext cx="274995" cy="272325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3175"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609" name="직사각형 608">
                  <a:extLst>
                    <a:ext uri="{FF2B5EF4-FFF2-40B4-BE49-F238E27FC236}">
                      <a16:creationId xmlns:a16="http://schemas.microsoft.com/office/drawing/2014/main" id="{863655AC-E4B4-47AA-A9CD-64B906FD62B2}"/>
                    </a:ext>
                  </a:extLst>
                </p:cNvPr>
                <p:cNvSpPr/>
                <p:nvPr/>
              </p:nvSpPr>
              <p:spPr>
                <a:xfrm>
                  <a:off x="6535806" y="3002447"/>
                  <a:ext cx="389850" cy="215444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메모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  <p:grpSp>
            <p:nvGrpSpPr>
              <p:cNvPr id="605" name="그룹 604">
                <a:extLst>
                  <a:ext uri="{FF2B5EF4-FFF2-40B4-BE49-F238E27FC236}">
                    <a16:creationId xmlns:a16="http://schemas.microsoft.com/office/drawing/2014/main" id="{DCDE181A-AC2B-47E8-8DF0-23EE127A6A28}"/>
                  </a:ext>
                </a:extLst>
              </p:cNvPr>
              <p:cNvGrpSpPr/>
              <p:nvPr/>
            </p:nvGrpSpPr>
            <p:grpSpPr>
              <a:xfrm>
                <a:off x="3939623" y="2883101"/>
                <a:ext cx="406800" cy="623348"/>
                <a:chOff x="5465542" y="2594543"/>
                <a:chExt cx="406800" cy="623348"/>
              </a:xfrm>
            </p:grpSpPr>
            <p:sp>
              <p:nvSpPr>
                <p:cNvPr id="606" name="직사각형 605">
                  <a:extLst>
                    <a:ext uri="{FF2B5EF4-FFF2-40B4-BE49-F238E27FC236}">
                      <a16:creationId xmlns:a16="http://schemas.microsoft.com/office/drawing/2014/main" id="{668590CD-41DD-47AD-8A6E-8FBB0BB48293}"/>
                    </a:ext>
                  </a:extLst>
                </p:cNvPr>
                <p:cNvSpPr/>
                <p:nvPr/>
              </p:nvSpPr>
              <p:spPr>
                <a:xfrm>
                  <a:off x="5474019" y="3002447"/>
                  <a:ext cx="389850" cy="215444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녹음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607" name="0">
                  <a:extLst>
                    <a:ext uri="{FF2B5EF4-FFF2-40B4-BE49-F238E27FC236}">
                      <a16:creationId xmlns:a16="http://schemas.microsoft.com/office/drawing/2014/main" id="{6C4835DA-EFA7-40E4-A71C-6651CBADCB44}"/>
                    </a:ext>
                  </a:extLst>
                </p:cNvPr>
                <p:cNvSpPr/>
                <p:nvPr/>
              </p:nvSpPr>
              <p:spPr>
                <a:xfrm>
                  <a:off x="5465542" y="2594543"/>
                  <a:ext cx="406800" cy="410400"/>
                </a:xfrm>
                <a:prstGeom prst="roundRect">
                  <a:avLst/>
                </a:prstGeom>
                <a:solidFill>
                  <a:srgbClr val="BFBFBF"/>
                </a:solidFill>
                <a:ln w="12700" cap="flat" cmpd="sng" algn="ctr">
                  <a:solidFill>
                    <a:srgbClr val="D9D9D9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50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602" name="Voicemail">
              <a:extLst>
                <a:ext uri="{FF2B5EF4-FFF2-40B4-BE49-F238E27FC236}">
                  <a16:creationId xmlns:a16="http://schemas.microsoft.com/office/drawing/2014/main" id="{0FBF4F53-A665-43F7-B3DD-AA73D2BB789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97018" y="3048887"/>
              <a:ext cx="280030" cy="123542"/>
            </a:xfrm>
            <a:custGeom>
              <a:avLst/>
              <a:gdLst>
                <a:gd name="T0" fmla="*/ 147 w 667"/>
                <a:gd name="T1" fmla="*/ 0 h 293"/>
                <a:gd name="T2" fmla="*/ 0 w 667"/>
                <a:gd name="T3" fmla="*/ 147 h 293"/>
                <a:gd name="T4" fmla="*/ 147 w 667"/>
                <a:gd name="T5" fmla="*/ 293 h 293"/>
                <a:gd name="T6" fmla="*/ 520 w 667"/>
                <a:gd name="T7" fmla="*/ 293 h 293"/>
                <a:gd name="T8" fmla="*/ 667 w 667"/>
                <a:gd name="T9" fmla="*/ 147 h 293"/>
                <a:gd name="T10" fmla="*/ 520 w 667"/>
                <a:gd name="T11" fmla="*/ 0 h 293"/>
                <a:gd name="T12" fmla="*/ 373 w 667"/>
                <a:gd name="T13" fmla="*/ 147 h 293"/>
                <a:gd name="T14" fmla="*/ 436 w 667"/>
                <a:gd name="T15" fmla="*/ 267 h 293"/>
                <a:gd name="T16" fmla="*/ 231 w 667"/>
                <a:gd name="T17" fmla="*/ 267 h 293"/>
                <a:gd name="T18" fmla="*/ 293 w 667"/>
                <a:gd name="T19" fmla="*/ 147 h 293"/>
                <a:gd name="T20" fmla="*/ 147 w 667"/>
                <a:gd name="T21" fmla="*/ 0 h 293"/>
                <a:gd name="T22" fmla="*/ 147 w 667"/>
                <a:gd name="T23" fmla="*/ 27 h 293"/>
                <a:gd name="T24" fmla="*/ 267 w 667"/>
                <a:gd name="T25" fmla="*/ 147 h 293"/>
                <a:gd name="T26" fmla="*/ 147 w 667"/>
                <a:gd name="T27" fmla="*/ 267 h 293"/>
                <a:gd name="T28" fmla="*/ 27 w 667"/>
                <a:gd name="T29" fmla="*/ 147 h 293"/>
                <a:gd name="T30" fmla="*/ 147 w 667"/>
                <a:gd name="T31" fmla="*/ 27 h 293"/>
                <a:gd name="T32" fmla="*/ 520 w 667"/>
                <a:gd name="T33" fmla="*/ 27 h 293"/>
                <a:gd name="T34" fmla="*/ 640 w 667"/>
                <a:gd name="T35" fmla="*/ 147 h 293"/>
                <a:gd name="T36" fmla="*/ 520 w 667"/>
                <a:gd name="T37" fmla="*/ 267 h 293"/>
                <a:gd name="T38" fmla="*/ 400 w 667"/>
                <a:gd name="T39" fmla="*/ 147 h 293"/>
                <a:gd name="T40" fmla="*/ 520 w 667"/>
                <a:gd name="T41" fmla="*/ 2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67" h="293">
                  <a:moveTo>
                    <a:pt x="147" y="0"/>
                  </a:moveTo>
                  <a:cubicBezTo>
                    <a:pt x="66" y="0"/>
                    <a:pt x="0" y="66"/>
                    <a:pt x="0" y="147"/>
                  </a:cubicBezTo>
                  <a:cubicBezTo>
                    <a:pt x="0" y="227"/>
                    <a:pt x="66" y="293"/>
                    <a:pt x="147" y="293"/>
                  </a:cubicBezTo>
                  <a:lnTo>
                    <a:pt x="520" y="293"/>
                  </a:lnTo>
                  <a:cubicBezTo>
                    <a:pt x="601" y="293"/>
                    <a:pt x="667" y="227"/>
                    <a:pt x="667" y="147"/>
                  </a:cubicBezTo>
                  <a:cubicBezTo>
                    <a:pt x="667" y="66"/>
                    <a:pt x="601" y="0"/>
                    <a:pt x="520" y="0"/>
                  </a:cubicBezTo>
                  <a:cubicBezTo>
                    <a:pt x="439" y="0"/>
                    <a:pt x="373" y="66"/>
                    <a:pt x="373" y="147"/>
                  </a:cubicBezTo>
                  <a:cubicBezTo>
                    <a:pt x="373" y="196"/>
                    <a:pt x="398" y="240"/>
                    <a:pt x="436" y="267"/>
                  </a:cubicBezTo>
                  <a:lnTo>
                    <a:pt x="231" y="267"/>
                  </a:lnTo>
                  <a:cubicBezTo>
                    <a:pt x="269" y="240"/>
                    <a:pt x="293" y="196"/>
                    <a:pt x="293" y="147"/>
                  </a:cubicBezTo>
                  <a:cubicBezTo>
                    <a:pt x="293" y="66"/>
                    <a:pt x="228" y="0"/>
                    <a:pt x="147" y="0"/>
                  </a:cubicBezTo>
                  <a:close/>
                  <a:moveTo>
                    <a:pt x="147" y="27"/>
                  </a:moveTo>
                  <a:cubicBezTo>
                    <a:pt x="213" y="27"/>
                    <a:pt x="267" y="80"/>
                    <a:pt x="267" y="147"/>
                  </a:cubicBezTo>
                  <a:cubicBezTo>
                    <a:pt x="267" y="213"/>
                    <a:pt x="213" y="267"/>
                    <a:pt x="147" y="267"/>
                  </a:cubicBezTo>
                  <a:cubicBezTo>
                    <a:pt x="80" y="267"/>
                    <a:pt x="27" y="213"/>
                    <a:pt x="27" y="147"/>
                  </a:cubicBezTo>
                  <a:cubicBezTo>
                    <a:pt x="27" y="80"/>
                    <a:pt x="80" y="27"/>
                    <a:pt x="147" y="27"/>
                  </a:cubicBezTo>
                  <a:close/>
                  <a:moveTo>
                    <a:pt x="520" y="27"/>
                  </a:moveTo>
                  <a:cubicBezTo>
                    <a:pt x="586" y="27"/>
                    <a:pt x="640" y="80"/>
                    <a:pt x="640" y="147"/>
                  </a:cubicBezTo>
                  <a:cubicBezTo>
                    <a:pt x="640" y="213"/>
                    <a:pt x="586" y="267"/>
                    <a:pt x="520" y="267"/>
                  </a:cubicBezTo>
                  <a:cubicBezTo>
                    <a:pt x="454" y="267"/>
                    <a:pt x="400" y="213"/>
                    <a:pt x="400" y="147"/>
                  </a:cubicBezTo>
                  <a:cubicBezTo>
                    <a:pt x="400" y="80"/>
                    <a:pt x="454" y="27"/>
                    <a:pt x="520" y="2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593" name="그룹 592">
            <a:extLst>
              <a:ext uri="{FF2B5EF4-FFF2-40B4-BE49-F238E27FC236}">
                <a16:creationId xmlns:a16="http://schemas.microsoft.com/office/drawing/2014/main" id="{ED4D3ABD-BFAD-422E-B18A-C1325ED55223}"/>
              </a:ext>
            </a:extLst>
          </p:cNvPr>
          <p:cNvGrpSpPr/>
          <p:nvPr/>
        </p:nvGrpSpPr>
        <p:grpSpPr>
          <a:xfrm>
            <a:off x="3979578" y="3927595"/>
            <a:ext cx="1099640" cy="1099640"/>
            <a:chOff x="1037062" y="4268365"/>
            <a:chExt cx="1099640" cy="1099640"/>
          </a:xfrm>
        </p:grpSpPr>
        <p:grpSp>
          <p:nvGrpSpPr>
            <p:cNvPr id="597" name="그룹 596">
              <a:extLst>
                <a:ext uri="{FF2B5EF4-FFF2-40B4-BE49-F238E27FC236}">
                  <a16:creationId xmlns:a16="http://schemas.microsoft.com/office/drawing/2014/main" id="{E10E0C8C-381E-416D-ADA2-7F0767AB8B22}"/>
                </a:ext>
              </a:extLst>
            </p:cNvPr>
            <p:cNvGrpSpPr/>
            <p:nvPr/>
          </p:nvGrpSpPr>
          <p:grpSpPr>
            <a:xfrm>
              <a:off x="1037062" y="4268365"/>
              <a:ext cx="1099640" cy="1099640"/>
              <a:chOff x="2718954" y="1854274"/>
              <a:chExt cx="966158" cy="966158"/>
            </a:xfrm>
          </p:grpSpPr>
          <p:sp>
            <p:nvSpPr>
              <p:cNvPr id="599" name="Oval">
                <a:extLst>
                  <a:ext uri="{FF2B5EF4-FFF2-40B4-BE49-F238E27FC236}">
                    <a16:creationId xmlns:a16="http://schemas.microsoft.com/office/drawing/2014/main" id="{286B172A-1C98-44BF-B89D-0A40D53A696F}"/>
                  </a:ext>
                </a:extLst>
              </p:cNvPr>
              <p:cNvSpPr/>
              <p:nvPr/>
            </p:nvSpPr>
            <p:spPr>
              <a:xfrm>
                <a:off x="2867236" y="2006684"/>
                <a:ext cx="669594" cy="669594"/>
              </a:xfrm>
              <a:prstGeom prst="ellipse">
                <a:avLst/>
              </a:prstGeom>
              <a:gradFill>
                <a:gsLst>
                  <a:gs pos="0">
                    <a:schemeClr val="accent2"/>
                  </a:gs>
                  <a:gs pos="74000">
                    <a:schemeClr val="accent2">
                      <a:lumMod val="60000"/>
                      <a:lumOff val="40000"/>
                    </a:schemeClr>
                  </a:gs>
                  <a:gs pos="83000">
                    <a:schemeClr val="accent2">
                      <a:lumMod val="40000"/>
                      <a:lumOff val="60000"/>
                    </a:schemeClr>
                  </a:gs>
                  <a:gs pos="100000">
                    <a:schemeClr val="accent2">
                      <a:lumMod val="20000"/>
                      <a:lumOff val="80000"/>
                    </a:schemeClr>
                  </a:gs>
                </a:gsLst>
                <a:lin ang="5400000" scaled="1"/>
              </a:gra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00" name="Progress">
                <a:extLst>
                  <a:ext uri="{FF2B5EF4-FFF2-40B4-BE49-F238E27FC236}">
                    <a16:creationId xmlns:a16="http://schemas.microsoft.com/office/drawing/2014/main" id="{B7013007-A03F-46AA-8871-98520666C191}"/>
                  </a:ext>
                </a:extLst>
              </p:cNvPr>
              <p:cNvSpPr/>
              <p:nvPr/>
            </p:nvSpPr>
            <p:spPr>
              <a:xfrm>
                <a:off x="2718954" y="1854274"/>
                <a:ext cx="966158" cy="966158"/>
              </a:xfrm>
              <a:prstGeom prst="blockArc">
                <a:avLst>
                  <a:gd name="adj1" fmla="val 16200000"/>
                  <a:gd name="adj2" fmla="val 10800000"/>
                  <a:gd name="adj3" fmla="val 10000"/>
                </a:avLst>
              </a:prstGeom>
              <a:gradFill>
                <a:gsLst>
                  <a:gs pos="0">
                    <a:schemeClr val="accent4"/>
                  </a:gs>
                  <a:gs pos="74000">
                    <a:schemeClr val="accent4">
                      <a:lumMod val="60000"/>
                      <a:lumOff val="40000"/>
                    </a:schemeClr>
                  </a:gs>
                  <a:gs pos="83000">
                    <a:schemeClr val="accent4">
                      <a:lumMod val="40000"/>
                      <a:lumOff val="60000"/>
                    </a:schemeClr>
                  </a:gs>
                  <a:gs pos="100000">
                    <a:schemeClr val="accent4">
                      <a:lumMod val="20000"/>
                      <a:lumOff val="80000"/>
                    </a:schemeClr>
                  </a:gs>
                </a:gsLst>
                <a:lin ang="5400000" scaled="1"/>
              </a:gra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598" name="그래픽 597" descr="스피커폰">
              <a:extLst>
                <a:ext uri="{FF2B5EF4-FFF2-40B4-BE49-F238E27FC236}">
                  <a16:creationId xmlns:a16="http://schemas.microsoft.com/office/drawing/2014/main" id="{EAF7215C-90C3-460B-A030-65A0FBD9D57D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339284" y="4570587"/>
              <a:ext cx="495196" cy="495196"/>
            </a:xfrm>
            <a:prstGeom prst="rect">
              <a:avLst/>
            </a:prstGeom>
          </p:spPr>
        </p:pic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FD2B0B5B-C83A-4252-AF67-354671110529}"/>
              </a:ext>
            </a:extLst>
          </p:cNvPr>
          <p:cNvGrpSpPr/>
          <p:nvPr/>
        </p:nvGrpSpPr>
        <p:grpSpPr>
          <a:xfrm>
            <a:off x="3735478" y="6016078"/>
            <a:ext cx="1587841" cy="495937"/>
            <a:chOff x="3672037" y="6016078"/>
            <a:chExt cx="1587841" cy="495937"/>
          </a:xfrm>
        </p:grpSpPr>
        <p:sp>
          <p:nvSpPr>
            <p:cNvPr id="595" name="0">
              <a:extLst>
                <a:ext uri="{FF2B5EF4-FFF2-40B4-BE49-F238E27FC236}">
                  <a16:creationId xmlns:a16="http://schemas.microsoft.com/office/drawing/2014/main" id="{414717DD-C4E7-478A-817C-819641CBCD53}"/>
                </a:ext>
              </a:extLst>
            </p:cNvPr>
            <p:cNvSpPr/>
            <p:nvPr/>
          </p:nvSpPr>
          <p:spPr>
            <a:xfrm>
              <a:off x="4764437" y="6016078"/>
              <a:ext cx="495441" cy="495937"/>
            </a:xfrm>
            <a:prstGeom prst="ellipse">
              <a:avLst/>
            </a:prstGeom>
            <a:solidFill>
              <a:srgbClr val="FF000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14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96" name="Phone">
              <a:extLst>
                <a:ext uri="{FF2B5EF4-FFF2-40B4-BE49-F238E27FC236}">
                  <a16:creationId xmlns:a16="http://schemas.microsoft.com/office/drawing/2014/main" id="{860CFDFD-9CEE-42BA-9D64-C70E6905BF5C}"/>
                </a:ext>
              </a:extLst>
            </p:cNvPr>
            <p:cNvSpPr>
              <a:spLocks noChangeAspect="1"/>
            </p:cNvSpPr>
            <p:nvPr/>
          </p:nvSpPr>
          <p:spPr bwMode="auto">
            <a:xfrm rot="7860000">
              <a:off x="4884853" y="6127137"/>
              <a:ext cx="260654" cy="273819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16" name="0">
              <a:extLst>
                <a:ext uri="{FF2B5EF4-FFF2-40B4-BE49-F238E27FC236}">
                  <a16:creationId xmlns:a16="http://schemas.microsoft.com/office/drawing/2014/main" id="{DF9AFFE6-15F5-469C-B197-14CA8740B5B9}"/>
                </a:ext>
              </a:extLst>
            </p:cNvPr>
            <p:cNvSpPr/>
            <p:nvPr/>
          </p:nvSpPr>
          <p:spPr>
            <a:xfrm>
              <a:off x="3672037" y="6016078"/>
              <a:ext cx="495441" cy="495937"/>
            </a:xfrm>
            <a:prstGeom prst="ellipse">
              <a:avLst/>
            </a:prstGeom>
            <a:solidFill>
              <a:srgbClr val="00B05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14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617" name="그래픽 616" descr="수신기">
              <a:extLst>
                <a:ext uri="{FF2B5EF4-FFF2-40B4-BE49-F238E27FC236}">
                  <a16:creationId xmlns:a16="http://schemas.microsoft.com/office/drawing/2014/main" id="{1D84CF6E-D98B-456B-AF5C-5F4670DC79D1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3767904" y="6112192"/>
              <a:ext cx="303707" cy="303708"/>
            </a:xfrm>
            <a:prstGeom prst="rect">
              <a:avLst/>
            </a:prstGeom>
          </p:spPr>
        </p:pic>
      </p:grpSp>
      <p:sp>
        <p:nvSpPr>
          <p:cNvPr id="65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CB3670C-7E55-4724-84A9-26B3C9DC7E87}"/>
              </a:ext>
            </a:extLst>
          </p:cNvPr>
          <p:cNvSpPr/>
          <p:nvPr>
            <p:custDataLst>
              <p:tags r:id="rId9"/>
            </p:custDataLst>
          </p:nvPr>
        </p:nvSpPr>
        <p:spPr>
          <a:xfrm>
            <a:off x="6030513" y="796431"/>
            <a:ext cx="2870371" cy="581581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659" name="사각형: 둥근 모서리 658">
            <a:extLst>
              <a:ext uri="{FF2B5EF4-FFF2-40B4-BE49-F238E27FC236}">
                <a16:creationId xmlns:a16="http://schemas.microsoft.com/office/drawing/2014/main" id="{A6A94EFA-A944-47FF-8016-1B5AAB495463}"/>
              </a:ext>
            </a:extLst>
          </p:cNvPr>
          <p:cNvSpPr/>
          <p:nvPr/>
        </p:nvSpPr>
        <p:spPr>
          <a:xfrm>
            <a:off x="6030512" y="88424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전화</a:t>
            </a:r>
            <a:endParaRPr kumimoji="1" lang="ko-KR" altLang="en-US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660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6ED8D1D1-DD7E-4111-BB6C-6B0CC076ABD0}"/>
              </a:ext>
            </a:extLst>
          </p:cNvPr>
          <p:cNvSpPr/>
          <p:nvPr>
            <p:custDataLst>
              <p:tags r:id="rId10"/>
            </p:custDataLst>
          </p:nvPr>
        </p:nvSpPr>
        <p:spPr>
          <a:xfrm>
            <a:off x="6073553" y="1179406"/>
            <a:ext cx="2784290" cy="1711543"/>
          </a:xfrm>
          <a:prstGeom prst="roundRect">
            <a:avLst>
              <a:gd name="adj" fmla="val 4173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661" name="그래픽 660" descr="별">
            <a:extLst>
              <a:ext uri="{FF2B5EF4-FFF2-40B4-BE49-F238E27FC236}">
                <a16:creationId xmlns:a16="http://schemas.microsoft.com/office/drawing/2014/main" id="{2F980DDF-3BDA-47BB-8851-488565DB739B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551798" y="1275624"/>
            <a:ext cx="252000" cy="252000"/>
          </a:xfrm>
          <a:prstGeom prst="rect">
            <a:avLst/>
          </a:prstGeom>
        </p:spPr>
      </p:pic>
      <p:sp>
        <p:nvSpPr>
          <p:cNvPr id="662" name="Edit User">
            <a:extLst>
              <a:ext uri="{FF2B5EF4-FFF2-40B4-BE49-F238E27FC236}">
                <a16:creationId xmlns:a16="http://schemas.microsoft.com/office/drawing/2014/main" id="{BA28F89A-7570-4248-9562-097EDBDBFAD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299824" y="1309184"/>
            <a:ext cx="207212" cy="205200"/>
          </a:xfrm>
          <a:custGeom>
            <a:avLst/>
            <a:gdLst>
              <a:gd name="T0" fmla="*/ 595 w 1409"/>
              <a:gd name="T1" fmla="*/ 0 h 1399"/>
              <a:gd name="T2" fmla="*/ 275 w 1409"/>
              <a:gd name="T3" fmla="*/ 339 h 1399"/>
              <a:gd name="T4" fmla="*/ 432 w 1409"/>
              <a:gd name="T5" fmla="*/ 724 h 1399"/>
              <a:gd name="T6" fmla="*/ 392 w 1409"/>
              <a:gd name="T7" fmla="*/ 855 h 1399"/>
              <a:gd name="T8" fmla="*/ 0 w 1409"/>
              <a:gd name="T9" fmla="*/ 1155 h 1399"/>
              <a:gd name="T10" fmla="*/ 0 w 1409"/>
              <a:gd name="T11" fmla="*/ 1199 h 1399"/>
              <a:gd name="T12" fmla="*/ 548 w 1409"/>
              <a:gd name="T13" fmla="*/ 1396 h 1399"/>
              <a:gd name="T14" fmla="*/ 549 w 1409"/>
              <a:gd name="T15" fmla="*/ 1331 h 1399"/>
              <a:gd name="T16" fmla="*/ 617 w 1409"/>
              <a:gd name="T17" fmla="*/ 1102 h 1399"/>
              <a:gd name="T18" fmla="*/ 656 w 1409"/>
              <a:gd name="T19" fmla="*/ 1040 h 1399"/>
              <a:gd name="T20" fmla="*/ 829 w 1409"/>
              <a:gd name="T21" fmla="*/ 868 h 1399"/>
              <a:gd name="T22" fmla="*/ 788 w 1409"/>
              <a:gd name="T23" fmla="*/ 855 h 1399"/>
              <a:gd name="T24" fmla="*/ 760 w 1409"/>
              <a:gd name="T25" fmla="*/ 723 h 1399"/>
              <a:gd name="T26" fmla="*/ 758 w 1409"/>
              <a:gd name="T27" fmla="*/ 723 h 1399"/>
              <a:gd name="T28" fmla="*/ 916 w 1409"/>
              <a:gd name="T29" fmla="*/ 339 h 1399"/>
              <a:gd name="T30" fmla="*/ 595 w 1409"/>
              <a:gd name="T31" fmla="*/ 0 h 1399"/>
              <a:gd name="T32" fmla="*/ 1236 w 1409"/>
              <a:gd name="T33" fmla="*/ 650 h 1399"/>
              <a:gd name="T34" fmla="*/ 1189 w 1409"/>
              <a:gd name="T35" fmla="*/ 668 h 1399"/>
              <a:gd name="T36" fmla="*/ 1160 w 1409"/>
              <a:gd name="T37" fmla="*/ 699 h 1399"/>
              <a:gd name="T38" fmla="*/ 1352 w 1409"/>
              <a:gd name="T39" fmla="*/ 892 h 1399"/>
              <a:gd name="T40" fmla="*/ 1382 w 1409"/>
              <a:gd name="T41" fmla="*/ 862 h 1399"/>
              <a:gd name="T42" fmla="*/ 1382 w 1409"/>
              <a:gd name="T43" fmla="*/ 767 h 1399"/>
              <a:gd name="T44" fmla="*/ 1285 w 1409"/>
              <a:gd name="T45" fmla="*/ 670 h 1399"/>
              <a:gd name="T46" fmla="*/ 1236 w 1409"/>
              <a:gd name="T47" fmla="*/ 650 h 1399"/>
              <a:gd name="T48" fmla="*/ 1128 w 1409"/>
              <a:gd name="T49" fmla="*/ 726 h 1399"/>
              <a:gd name="T50" fmla="*/ 1080 w 1409"/>
              <a:gd name="T51" fmla="*/ 768 h 1399"/>
              <a:gd name="T52" fmla="*/ 1282 w 1409"/>
              <a:gd name="T53" fmla="*/ 970 h 1399"/>
              <a:gd name="T54" fmla="*/ 1328 w 1409"/>
              <a:gd name="T55" fmla="*/ 928 h 1399"/>
              <a:gd name="T56" fmla="*/ 1128 w 1409"/>
              <a:gd name="T57" fmla="*/ 726 h 1399"/>
              <a:gd name="T58" fmla="*/ 1051 w 1409"/>
              <a:gd name="T59" fmla="*/ 801 h 1399"/>
              <a:gd name="T60" fmla="*/ 731 w 1409"/>
              <a:gd name="T61" fmla="*/ 1119 h 1399"/>
              <a:gd name="T62" fmla="*/ 721 w 1409"/>
              <a:gd name="T63" fmla="*/ 1133 h 1399"/>
              <a:gd name="T64" fmla="*/ 653 w 1409"/>
              <a:gd name="T65" fmla="*/ 1362 h 1399"/>
              <a:gd name="T66" fmla="*/ 661 w 1409"/>
              <a:gd name="T67" fmla="*/ 1391 h 1399"/>
              <a:gd name="T68" fmla="*/ 682 w 1409"/>
              <a:gd name="T69" fmla="*/ 1399 h 1399"/>
              <a:gd name="T70" fmla="*/ 688 w 1409"/>
              <a:gd name="T71" fmla="*/ 1398 h 1399"/>
              <a:gd name="T72" fmla="*/ 919 w 1409"/>
              <a:gd name="T73" fmla="*/ 1330 h 1399"/>
              <a:gd name="T74" fmla="*/ 931 w 1409"/>
              <a:gd name="T75" fmla="*/ 1321 h 1399"/>
              <a:gd name="T76" fmla="*/ 1253 w 1409"/>
              <a:gd name="T77" fmla="*/ 1002 h 1399"/>
              <a:gd name="T78" fmla="*/ 1175 w 1409"/>
              <a:gd name="T79" fmla="*/ 924 h 1399"/>
              <a:gd name="T80" fmla="*/ 1123 w 1409"/>
              <a:gd name="T81" fmla="*/ 872 h 1399"/>
              <a:gd name="T82" fmla="*/ 1051 w 1409"/>
              <a:gd name="T83" fmla="*/ 801 h 1399"/>
              <a:gd name="T84" fmla="*/ 770 w 1409"/>
              <a:gd name="T85" fmla="*/ 1167 h 1399"/>
              <a:gd name="T86" fmla="*/ 785 w 1409"/>
              <a:gd name="T87" fmla="*/ 1182 h 1399"/>
              <a:gd name="T88" fmla="*/ 861 w 1409"/>
              <a:gd name="T89" fmla="*/ 1189 h 1399"/>
              <a:gd name="T90" fmla="*/ 866 w 1409"/>
              <a:gd name="T91" fmla="*/ 1262 h 1399"/>
              <a:gd name="T92" fmla="*/ 885 w 1409"/>
              <a:gd name="T93" fmla="*/ 1281 h 1399"/>
              <a:gd name="T94" fmla="*/ 761 w 1409"/>
              <a:gd name="T95" fmla="*/ 1318 h 1399"/>
              <a:gd name="T96" fmla="*/ 734 w 1409"/>
              <a:gd name="T97" fmla="*/ 1291 h 1399"/>
              <a:gd name="T98" fmla="*/ 770 w 1409"/>
              <a:gd name="T99" fmla="*/ 1167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09" h="1399">
                <a:moveTo>
                  <a:pt x="595" y="0"/>
                </a:moveTo>
                <a:cubicBezTo>
                  <a:pt x="423" y="0"/>
                  <a:pt x="275" y="116"/>
                  <a:pt x="275" y="339"/>
                </a:cubicBezTo>
                <a:cubicBezTo>
                  <a:pt x="275" y="485"/>
                  <a:pt x="343" y="633"/>
                  <a:pt x="432" y="724"/>
                </a:cubicBezTo>
                <a:cubicBezTo>
                  <a:pt x="467" y="816"/>
                  <a:pt x="405" y="850"/>
                  <a:pt x="392" y="855"/>
                </a:cubicBezTo>
                <a:cubicBezTo>
                  <a:pt x="211" y="920"/>
                  <a:pt x="0" y="1038"/>
                  <a:pt x="0" y="1155"/>
                </a:cubicBezTo>
                <a:lnTo>
                  <a:pt x="0" y="1199"/>
                </a:lnTo>
                <a:cubicBezTo>
                  <a:pt x="0" y="1350"/>
                  <a:pt x="276" y="1392"/>
                  <a:pt x="548" y="1396"/>
                </a:cubicBezTo>
                <a:cubicBezTo>
                  <a:pt x="544" y="1375"/>
                  <a:pt x="543" y="1353"/>
                  <a:pt x="549" y="1331"/>
                </a:cubicBezTo>
                <a:lnTo>
                  <a:pt x="617" y="1102"/>
                </a:lnTo>
                <a:cubicBezTo>
                  <a:pt x="624" y="1078"/>
                  <a:pt x="637" y="1057"/>
                  <a:pt x="656" y="1040"/>
                </a:cubicBezTo>
                <a:lnTo>
                  <a:pt x="829" y="868"/>
                </a:lnTo>
                <a:cubicBezTo>
                  <a:pt x="815" y="863"/>
                  <a:pt x="802" y="859"/>
                  <a:pt x="788" y="855"/>
                </a:cubicBezTo>
                <a:cubicBezTo>
                  <a:pt x="780" y="852"/>
                  <a:pt x="726" y="826"/>
                  <a:pt x="760" y="723"/>
                </a:cubicBezTo>
                <a:lnTo>
                  <a:pt x="758" y="723"/>
                </a:lnTo>
                <a:cubicBezTo>
                  <a:pt x="847" y="631"/>
                  <a:pt x="916" y="484"/>
                  <a:pt x="916" y="339"/>
                </a:cubicBezTo>
                <a:cubicBezTo>
                  <a:pt x="916" y="116"/>
                  <a:pt x="767" y="0"/>
                  <a:pt x="595" y="0"/>
                </a:cubicBezTo>
                <a:close/>
                <a:moveTo>
                  <a:pt x="1236" y="650"/>
                </a:moveTo>
                <a:cubicBezTo>
                  <a:pt x="1219" y="650"/>
                  <a:pt x="1202" y="655"/>
                  <a:pt x="1189" y="668"/>
                </a:cubicBezTo>
                <a:lnTo>
                  <a:pt x="1160" y="699"/>
                </a:lnTo>
                <a:lnTo>
                  <a:pt x="1352" y="892"/>
                </a:lnTo>
                <a:lnTo>
                  <a:pt x="1382" y="862"/>
                </a:lnTo>
                <a:cubicBezTo>
                  <a:pt x="1408" y="835"/>
                  <a:pt x="1409" y="793"/>
                  <a:pt x="1382" y="767"/>
                </a:cubicBezTo>
                <a:lnTo>
                  <a:pt x="1285" y="670"/>
                </a:lnTo>
                <a:cubicBezTo>
                  <a:pt x="1272" y="657"/>
                  <a:pt x="1254" y="650"/>
                  <a:pt x="1236" y="650"/>
                </a:cubicBezTo>
                <a:close/>
                <a:moveTo>
                  <a:pt x="1128" y="726"/>
                </a:moveTo>
                <a:lnTo>
                  <a:pt x="1080" y="768"/>
                </a:lnTo>
                <a:lnTo>
                  <a:pt x="1282" y="970"/>
                </a:lnTo>
                <a:lnTo>
                  <a:pt x="1328" y="928"/>
                </a:lnTo>
                <a:lnTo>
                  <a:pt x="1128" y="726"/>
                </a:lnTo>
                <a:close/>
                <a:moveTo>
                  <a:pt x="1051" y="801"/>
                </a:moveTo>
                <a:lnTo>
                  <a:pt x="731" y="1119"/>
                </a:lnTo>
                <a:cubicBezTo>
                  <a:pt x="726" y="1123"/>
                  <a:pt x="722" y="1127"/>
                  <a:pt x="721" y="1133"/>
                </a:cubicBezTo>
                <a:lnTo>
                  <a:pt x="653" y="1362"/>
                </a:lnTo>
                <a:cubicBezTo>
                  <a:pt x="650" y="1372"/>
                  <a:pt x="654" y="1383"/>
                  <a:pt x="661" y="1391"/>
                </a:cubicBezTo>
                <a:cubicBezTo>
                  <a:pt x="667" y="1396"/>
                  <a:pt x="674" y="1399"/>
                  <a:pt x="682" y="1399"/>
                </a:cubicBezTo>
                <a:cubicBezTo>
                  <a:pt x="684" y="1399"/>
                  <a:pt x="686" y="1398"/>
                  <a:pt x="688" y="1398"/>
                </a:cubicBezTo>
                <a:lnTo>
                  <a:pt x="919" y="1330"/>
                </a:lnTo>
                <a:cubicBezTo>
                  <a:pt x="924" y="1328"/>
                  <a:pt x="927" y="1325"/>
                  <a:pt x="931" y="1321"/>
                </a:cubicBezTo>
                <a:lnTo>
                  <a:pt x="1253" y="1002"/>
                </a:lnTo>
                <a:lnTo>
                  <a:pt x="1175" y="924"/>
                </a:lnTo>
                <a:lnTo>
                  <a:pt x="1123" y="872"/>
                </a:lnTo>
                <a:lnTo>
                  <a:pt x="1051" y="801"/>
                </a:lnTo>
                <a:close/>
                <a:moveTo>
                  <a:pt x="770" y="1167"/>
                </a:moveTo>
                <a:lnTo>
                  <a:pt x="785" y="1182"/>
                </a:lnTo>
                <a:lnTo>
                  <a:pt x="861" y="1189"/>
                </a:lnTo>
                <a:lnTo>
                  <a:pt x="866" y="1262"/>
                </a:lnTo>
                <a:lnTo>
                  <a:pt x="885" y="1281"/>
                </a:lnTo>
                <a:lnTo>
                  <a:pt x="761" y="1318"/>
                </a:lnTo>
                <a:lnTo>
                  <a:pt x="734" y="1291"/>
                </a:lnTo>
                <a:lnTo>
                  <a:pt x="770" y="1167"/>
                </a:lnTo>
                <a:close/>
              </a:path>
            </a:pathLst>
          </a:custGeom>
          <a:solidFill>
            <a:srgbClr val="808080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666" name="직사각형 665">
            <a:extLst>
              <a:ext uri="{FF2B5EF4-FFF2-40B4-BE49-F238E27FC236}">
                <a16:creationId xmlns:a16="http://schemas.microsoft.com/office/drawing/2014/main" id="{CD33EF21-FB07-4086-8C2B-6B38703123AC}"/>
              </a:ext>
            </a:extLst>
          </p:cNvPr>
          <p:cNvSpPr/>
          <p:nvPr/>
        </p:nvSpPr>
        <p:spPr>
          <a:xfrm>
            <a:off x="6233106" y="1630672"/>
            <a:ext cx="2465184" cy="6292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ctr">
              <a:lnSpc>
                <a:spcPct val="150000"/>
              </a:lnSpc>
            </a:pPr>
            <a:r>
              <a:rPr lang="ko-KR" altLang="en-US" sz="1100" b="1" dirty="0">
                <a:latin typeface="Segoe UI" panose="020B0502040204020203" pitchFamily="34" charset="0"/>
                <a:cs typeface="Segoe UI" panose="020B0502040204020203" pitchFamily="34" charset="0"/>
              </a:rPr>
              <a:t>신동인 책임</a:t>
            </a:r>
            <a:endParaRPr lang="en-US" altLang="ko-KR" sz="1100" b="1" dirty="0"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 algn="ctr">
              <a:lnSpc>
                <a:spcPct val="150000"/>
              </a:lnSpc>
            </a:pPr>
            <a:r>
              <a:rPr lang="en-US" altLang="ko-KR" b="1" dirty="0">
                <a:latin typeface="Segoe UI" panose="020B0502040204020203" pitchFamily="34" charset="0"/>
                <a:cs typeface="Segoe UI" panose="020B0502040204020203" pitchFamily="34" charset="0"/>
              </a:rPr>
              <a:t>02-1234-5678</a:t>
            </a:r>
          </a:p>
        </p:txBody>
      </p:sp>
      <p:sp>
        <p:nvSpPr>
          <p:cNvPr id="667" name="직사각형 666">
            <a:extLst>
              <a:ext uri="{FF2B5EF4-FFF2-40B4-BE49-F238E27FC236}">
                <a16:creationId xmlns:a16="http://schemas.microsoft.com/office/drawing/2014/main" id="{FF4F563B-53CF-400D-9C49-4B78A8F95BA7}"/>
              </a:ext>
            </a:extLst>
          </p:cNvPr>
          <p:cNvSpPr/>
          <p:nvPr/>
        </p:nvSpPr>
        <p:spPr>
          <a:xfrm>
            <a:off x="6148474" y="1276036"/>
            <a:ext cx="646331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rPr>
              <a:t>통화종료</a:t>
            </a:r>
            <a:endParaRPr kumimoji="1" lang="en-US" altLang="ko-KR" sz="900" b="1" kern="1200" dirty="0">
              <a:solidFill>
                <a:schemeClr val="tx1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68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D084727-5E5C-4D88-9981-DF1A4C729E12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6074115" y="2384043"/>
            <a:ext cx="2783167" cy="723066"/>
          </a:xfrm>
          <a:prstGeom prst="roundRect">
            <a:avLst>
              <a:gd name="adj" fmla="val 7424"/>
            </a:avLst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684" name="그룹 683">
            <a:extLst>
              <a:ext uri="{FF2B5EF4-FFF2-40B4-BE49-F238E27FC236}">
                <a16:creationId xmlns:a16="http://schemas.microsoft.com/office/drawing/2014/main" id="{833B9B31-2271-43EF-BB28-34DE67A92E7A}"/>
              </a:ext>
            </a:extLst>
          </p:cNvPr>
          <p:cNvGrpSpPr/>
          <p:nvPr/>
        </p:nvGrpSpPr>
        <p:grpSpPr>
          <a:xfrm>
            <a:off x="6305903" y="2483403"/>
            <a:ext cx="2412969" cy="623348"/>
            <a:chOff x="2027574" y="2883101"/>
            <a:chExt cx="2412969" cy="623348"/>
          </a:xfrm>
        </p:grpSpPr>
        <p:grpSp>
          <p:nvGrpSpPr>
            <p:cNvPr id="686" name="그룹 685">
              <a:extLst>
                <a:ext uri="{FF2B5EF4-FFF2-40B4-BE49-F238E27FC236}">
                  <a16:creationId xmlns:a16="http://schemas.microsoft.com/office/drawing/2014/main" id="{5D91C362-BB18-49E7-ABC3-99310D3344F4}"/>
                </a:ext>
              </a:extLst>
            </p:cNvPr>
            <p:cNvGrpSpPr/>
            <p:nvPr/>
          </p:nvGrpSpPr>
          <p:grpSpPr>
            <a:xfrm>
              <a:off x="2984241" y="2884057"/>
              <a:ext cx="408082" cy="622392"/>
              <a:chOff x="5995796" y="2595499"/>
              <a:chExt cx="408082" cy="622392"/>
            </a:xfrm>
          </p:grpSpPr>
          <p:grpSp>
            <p:nvGrpSpPr>
              <p:cNvPr id="695" name="그룹 694">
                <a:extLst>
                  <a:ext uri="{FF2B5EF4-FFF2-40B4-BE49-F238E27FC236}">
                    <a16:creationId xmlns:a16="http://schemas.microsoft.com/office/drawing/2014/main" id="{C07B3725-5008-4EC8-A7FA-31659D51EB41}"/>
                  </a:ext>
                </a:extLst>
              </p:cNvPr>
              <p:cNvGrpSpPr/>
              <p:nvPr/>
            </p:nvGrpSpPr>
            <p:grpSpPr>
              <a:xfrm>
                <a:off x="5995796" y="2595499"/>
                <a:ext cx="408082" cy="408489"/>
                <a:chOff x="3179336" y="6616050"/>
                <a:chExt cx="468974" cy="469442"/>
              </a:xfrm>
            </p:grpSpPr>
            <p:sp>
              <p:nvSpPr>
                <p:cNvPr id="697" name="0">
                  <a:extLst>
                    <a:ext uri="{FF2B5EF4-FFF2-40B4-BE49-F238E27FC236}">
                      <a16:creationId xmlns:a16="http://schemas.microsoft.com/office/drawing/2014/main" id="{BBB14778-C315-4508-952E-4252C5BAF113}"/>
                    </a:ext>
                  </a:extLst>
                </p:cNvPr>
                <p:cNvSpPr/>
                <p:nvPr/>
              </p:nvSpPr>
              <p:spPr>
                <a:xfrm>
                  <a:off x="3179336" y="6616050"/>
                  <a:ext cx="468974" cy="469442"/>
                </a:xfrm>
                <a:prstGeom prst="roundRect">
                  <a:avLst/>
                </a:prstGeom>
                <a:solidFill>
                  <a:schemeClr val="bg1">
                    <a:lumMod val="75000"/>
                  </a:scheme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50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698" name="그래픽 697" descr="말풍선">
                  <a:extLst>
                    <a:ext uri="{FF2B5EF4-FFF2-40B4-BE49-F238E27FC236}">
                      <a16:creationId xmlns:a16="http://schemas.microsoft.com/office/drawing/2014/main" id="{52059849-8993-4C6C-8490-6FDCA8245FD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223522" y="6680092"/>
                  <a:ext cx="389605" cy="389605"/>
                </a:xfrm>
                <a:prstGeom prst="rect">
                  <a:avLst/>
                </a:prstGeom>
              </p:spPr>
            </p:pic>
          </p:grpSp>
          <p:sp>
            <p:nvSpPr>
              <p:cNvPr id="696" name="직사각형 695">
                <a:extLst>
                  <a:ext uri="{FF2B5EF4-FFF2-40B4-BE49-F238E27FC236}">
                    <a16:creationId xmlns:a16="http://schemas.microsoft.com/office/drawing/2014/main" id="{31EA528A-357F-4EF9-8DDC-7197098D2DA0}"/>
                  </a:ext>
                </a:extLst>
              </p:cNvPr>
              <p:cNvSpPr/>
              <p:nvPr/>
            </p:nvSpPr>
            <p:spPr>
              <a:xfrm>
                <a:off x="6004912" y="3002447"/>
                <a:ext cx="389850" cy="215444"/>
              </a:xfrm>
              <a:prstGeom prst="rect">
                <a:avLst/>
              </a:prstGeom>
              <a:ln>
                <a:noFill/>
              </a:ln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rPr>
                  <a:t>문자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grpSp>
          <p:nvGrpSpPr>
            <p:cNvPr id="687" name="그룹 686">
              <a:extLst>
                <a:ext uri="{FF2B5EF4-FFF2-40B4-BE49-F238E27FC236}">
                  <a16:creationId xmlns:a16="http://schemas.microsoft.com/office/drawing/2014/main" id="{BCBA8A31-52F8-4C72-991D-FC4DB4DABDC6}"/>
                </a:ext>
              </a:extLst>
            </p:cNvPr>
            <p:cNvGrpSpPr/>
            <p:nvPr/>
          </p:nvGrpSpPr>
          <p:grpSpPr>
            <a:xfrm>
              <a:off x="2027574" y="2884057"/>
              <a:ext cx="408082" cy="622392"/>
              <a:chOff x="6524766" y="2595499"/>
              <a:chExt cx="408082" cy="622392"/>
            </a:xfrm>
          </p:grpSpPr>
          <p:grpSp>
            <p:nvGrpSpPr>
              <p:cNvPr id="691" name="그룹 690">
                <a:extLst>
                  <a:ext uri="{FF2B5EF4-FFF2-40B4-BE49-F238E27FC236}">
                    <a16:creationId xmlns:a16="http://schemas.microsoft.com/office/drawing/2014/main" id="{7D4D412B-5F19-423D-8497-632032C75729}"/>
                  </a:ext>
                </a:extLst>
              </p:cNvPr>
              <p:cNvGrpSpPr/>
              <p:nvPr/>
            </p:nvGrpSpPr>
            <p:grpSpPr>
              <a:xfrm>
                <a:off x="6524766" y="2595499"/>
                <a:ext cx="408082" cy="408489"/>
                <a:chOff x="4445926" y="6545964"/>
                <a:chExt cx="468974" cy="469442"/>
              </a:xfrm>
            </p:grpSpPr>
            <p:sp>
              <p:nvSpPr>
                <p:cNvPr id="693" name="0">
                  <a:extLst>
                    <a:ext uri="{FF2B5EF4-FFF2-40B4-BE49-F238E27FC236}">
                      <a16:creationId xmlns:a16="http://schemas.microsoft.com/office/drawing/2014/main" id="{71DA635A-C11C-401A-9949-8859AB854899}"/>
                    </a:ext>
                  </a:extLst>
                </p:cNvPr>
                <p:cNvSpPr/>
                <p:nvPr/>
              </p:nvSpPr>
              <p:spPr>
                <a:xfrm>
                  <a:off x="4445926" y="6545964"/>
                  <a:ext cx="468974" cy="469442"/>
                </a:xfrm>
                <a:prstGeom prst="roundRect">
                  <a:avLst/>
                </a:prstGeom>
                <a:solidFill>
                  <a:schemeClr val="bg1">
                    <a:lumMod val="75000"/>
                  </a:scheme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50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94" name="Create">
                  <a:extLst>
                    <a:ext uri="{FF2B5EF4-FFF2-40B4-BE49-F238E27FC236}">
                      <a16:creationId xmlns:a16="http://schemas.microsoft.com/office/drawing/2014/main" id="{B9739901-523E-487C-8693-97608FF86AC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542916" y="6644523"/>
                  <a:ext cx="274995" cy="272325"/>
                </a:xfrm>
                <a:custGeom>
                  <a:avLst/>
                  <a:gdLst>
                    <a:gd name="T0" fmla="*/ 612 w 672"/>
                    <a:gd name="T1" fmla="*/ 0 h 666"/>
                    <a:gd name="T2" fmla="*/ 573 w 672"/>
                    <a:gd name="T3" fmla="*/ 16 h 666"/>
                    <a:gd name="T4" fmla="*/ 564 w 672"/>
                    <a:gd name="T5" fmla="*/ 25 h 666"/>
                    <a:gd name="T6" fmla="*/ 641 w 672"/>
                    <a:gd name="T7" fmla="*/ 102 h 666"/>
                    <a:gd name="T8" fmla="*/ 651 w 672"/>
                    <a:gd name="T9" fmla="*/ 93 h 666"/>
                    <a:gd name="T10" fmla="*/ 651 w 672"/>
                    <a:gd name="T11" fmla="*/ 16 h 666"/>
                    <a:gd name="T12" fmla="*/ 612 w 672"/>
                    <a:gd name="T13" fmla="*/ 0 h 666"/>
                    <a:gd name="T14" fmla="*/ 548 w 672"/>
                    <a:gd name="T15" fmla="*/ 41 h 666"/>
                    <a:gd name="T16" fmla="*/ 192 w 672"/>
                    <a:gd name="T17" fmla="*/ 399 h 666"/>
                    <a:gd name="T18" fmla="*/ 188 w 672"/>
                    <a:gd name="T19" fmla="*/ 405 h 666"/>
                    <a:gd name="T20" fmla="*/ 174 w 672"/>
                    <a:gd name="T21" fmla="*/ 477 h 666"/>
                    <a:gd name="T22" fmla="*/ 189 w 672"/>
                    <a:gd name="T23" fmla="*/ 493 h 666"/>
                    <a:gd name="T24" fmla="*/ 261 w 672"/>
                    <a:gd name="T25" fmla="*/ 478 h 666"/>
                    <a:gd name="T26" fmla="*/ 268 w 672"/>
                    <a:gd name="T27" fmla="*/ 474 h 666"/>
                    <a:gd name="T28" fmla="*/ 625 w 672"/>
                    <a:gd name="T29" fmla="*/ 119 h 666"/>
                    <a:gd name="T30" fmla="*/ 607 w 672"/>
                    <a:gd name="T31" fmla="*/ 100 h 666"/>
                    <a:gd name="T32" fmla="*/ 253 w 672"/>
                    <a:gd name="T33" fmla="*/ 452 h 666"/>
                    <a:gd name="T34" fmla="*/ 215 w 672"/>
                    <a:gd name="T35" fmla="*/ 413 h 666"/>
                    <a:gd name="T36" fmla="*/ 567 w 672"/>
                    <a:gd name="T37" fmla="*/ 60 h 666"/>
                    <a:gd name="T38" fmla="*/ 548 w 672"/>
                    <a:gd name="T39" fmla="*/ 41 h 666"/>
                    <a:gd name="T40" fmla="*/ 13 w 672"/>
                    <a:gd name="T41" fmla="*/ 80 h 666"/>
                    <a:gd name="T42" fmla="*/ 0 w 672"/>
                    <a:gd name="T43" fmla="*/ 93 h 666"/>
                    <a:gd name="T44" fmla="*/ 0 w 672"/>
                    <a:gd name="T45" fmla="*/ 653 h 666"/>
                    <a:gd name="T46" fmla="*/ 13 w 672"/>
                    <a:gd name="T47" fmla="*/ 666 h 666"/>
                    <a:gd name="T48" fmla="*/ 573 w 672"/>
                    <a:gd name="T49" fmla="*/ 666 h 666"/>
                    <a:gd name="T50" fmla="*/ 587 w 672"/>
                    <a:gd name="T51" fmla="*/ 653 h 666"/>
                    <a:gd name="T52" fmla="*/ 587 w 672"/>
                    <a:gd name="T53" fmla="*/ 186 h 666"/>
                    <a:gd name="T54" fmla="*/ 560 w 672"/>
                    <a:gd name="T55" fmla="*/ 213 h 666"/>
                    <a:gd name="T56" fmla="*/ 560 w 672"/>
                    <a:gd name="T57" fmla="*/ 640 h 666"/>
                    <a:gd name="T58" fmla="*/ 27 w 672"/>
                    <a:gd name="T59" fmla="*/ 640 h 666"/>
                    <a:gd name="T60" fmla="*/ 27 w 672"/>
                    <a:gd name="T61" fmla="*/ 106 h 666"/>
                    <a:gd name="T62" fmla="*/ 453 w 672"/>
                    <a:gd name="T63" fmla="*/ 106 h 666"/>
                    <a:gd name="T64" fmla="*/ 480 w 672"/>
                    <a:gd name="T65" fmla="*/ 80 h 666"/>
                    <a:gd name="T66" fmla="*/ 13 w 672"/>
                    <a:gd name="T67" fmla="*/ 80 h 6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72" h="666">
                      <a:moveTo>
                        <a:pt x="612" y="0"/>
                      </a:moveTo>
                      <a:cubicBezTo>
                        <a:pt x="598" y="0"/>
                        <a:pt x="584" y="5"/>
                        <a:pt x="573" y="16"/>
                      </a:cubicBezTo>
                      <a:lnTo>
                        <a:pt x="564" y="25"/>
                      </a:lnTo>
                      <a:lnTo>
                        <a:pt x="641" y="102"/>
                      </a:lnTo>
                      <a:lnTo>
                        <a:pt x="651" y="93"/>
                      </a:lnTo>
                      <a:cubicBezTo>
                        <a:pt x="672" y="72"/>
                        <a:pt x="672" y="37"/>
                        <a:pt x="651" y="16"/>
                      </a:cubicBezTo>
                      <a:cubicBezTo>
                        <a:pt x="640" y="5"/>
                        <a:pt x="626" y="0"/>
                        <a:pt x="612" y="0"/>
                      </a:cubicBezTo>
                      <a:close/>
                      <a:moveTo>
                        <a:pt x="548" y="41"/>
                      </a:moveTo>
                      <a:lnTo>
                        <a:pt x="192" y="399"/>
                      </a:lnTo>
                      <a:cubicBezTo>
                        <a:pt x="190" y="400"/>
                        <a:pt x="189" y="403"/>
                        <a:pt x="188" y="405"/>
                      </a:cubicBezTo>
                      <a:lnTo>
                        <a:pt x="174" y="477"/>
                      </a:lnTo>
                      <a:cubicBezTo>
                        <a:pt x="172" y="486"/>
                        <a:pt x="180" y="494"/>
                        <a:pt x="189" y="493"/>
                      </a:cubicBezTo>
                      <a:lnTo>
                        <a:pt x="261" y="478"/>
                      </a:lnTo>
                      <a:cubicBezTo>
                        <a:pt x="264" y="478"/>
                        <a:pt x="266" y="476"/>
                        <a:pt x="268" y="474"/>
                      </a:cubicBezTo>
                      <a:lnTo>
                        <a:pt x="625" y="119"/>
                      </a:lnTo>
                      <a:lnTo>
                        <a:pt x="607" y="100"/>
                      </a:lnTo>
                      <a:lnTo>
                        <a:pt x="253" y="452"/>
                      </a:lnTo>
                      <a:lnTo>
                        <a:pt x="215" y="413"/>
                      </a:lnTo>
                      <a:lnTo>
                        <a:pt x="567" y="60"/>
                      </a:lnTo>
                      <a:lnTo>
                        <a:pt x="548" y="41"/>
                      </a:lnTo>
                      <a:close/>
                      <a:moveTo>
                        <a:pt x="13" y="80"/>
                      </a:moveTo>
                      <a:cubicBezTo>
                        <a:pt x="5" y="80"/>
                        <a:pt x="0" y="85"/>
                        <a:pt x="0" y="93"/>
                      </a:cubicBezTo>
                      <a:lnTo>
                        <a:pt x="0" y="653"/>
                      </a:lnTo>
                      <a:cubicBezTo>
                        <a:pt x="0" y="661"/>
                        <a:pt x="5" y="666"/>
                        <a:pt x="13" y="666"/>
                      </a:cubicBezTo>
                      <a:lnTo>
                        <a:pt x="573" y="666"/>
                      </a:lnTo>
                      <a:cubicBezTo>
                        <a:pt x="581" y="666"/>
                        <a:pt x="587" y="661"/>
                        <a:pt x="587" y="653"/>
                      </a:cubicBezTo>
                      <a:lnTo>
                        <a:pt x="587" y="186"/>
                      </a:lnTo>
                      <a:lnTo>
                        <a:pt x="560" y="213"/>
                      </a:lnTo>
                      <a:lnTo>
                        <a:pt x="560" y="640"/>
                      </a:lnTo>
                      <a:lnTo>
                        <a:pt x="27" y="640"/>
                      </a:lnTo>
                      <a:lnTo>
                        <a:pt x="27" y="106"/>
                      </a:lnTo>
                      <a:lnTo>
                        <a:pt x="453" y="106"/>
                      </a:lnTo>
                      <a:lnTo>
                        <a:pt x="480" y="80"/>
                      </a:lnTo>
                      <a:lnTo>
                        <a:pt x="13" y="8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175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92" name="직사각형 691">
                <a:extLst>
                  <a:ext uri="{FF2B5EF4-FFF2-40B4-BE49-F238E27FC236}">
                    <a16:creationId xmlns:a16="http://schemas.microsoft.com/office/drawing/2014/main" id="{62C5939D-67A8-4FF7-9EB3-9BB1F611B3A8}"/>
                  </a:ext>
                </a:extLst>
              </p:cNvPr>
              <p:cNvSpPr/>
              <p:nvPr/>
            </p:nvSpPr>
            <p:spPr>
              <a:xfrm>
                <a:off x="6535806" y="3002447"/>
                <a:ext cx="389850" cy="215444"/>
              </a:xfrm>
              <a:prstGeom prst="rect">
                <a:avLst/>
              </a:prstGeom>
              <a:ln>
                <a:noFill/>
              </a:ln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rPr>
                  <a:t>메모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grpSp>
          <p:nvGrpSpPr>
            <p:cNvPr id="688" name="그룹 687">
              <a:extLst>
                <a:ext uri="{FF2B5EF4-FFF2-40B4-BE49-F238E27FC236}">
                  <a16:creationId xmlns:a16="http://schemas.microsoft.com/office/drawing/2014/main" id="{4F4E7231-2BEC-4819-A3A0-C9B2B09404B7}"/>
                </a:ext>
              </a:extLst>
            </p:cNvPr>
            <p:cNvGrpSpPr/>
            <p:nvPr/>
          </p:nvGrpSpPr>
          <p:grpSpPr>
            <a:xfrm>
              <a:off x="3845508" y="2883101"/>
              <a:ext cx="595035" cy="623348"/>
              <a:chOff x="5371427" y="2594543"/>
              <a:chExt cx="595035" cy="623348"/>
            </a:xfrm>
          </p:grpSpPr>
          <p:sp>
            <p:nvSpPr>
              <p:cNvPr id="689" name="직사각형 688">
                <a:extLst>
                  <a:ext uri="{FF2B5EF4-FFF2-40B4-BE49-F238E27FC236}">
                    <a16:creationId xmlns:a16="http://schemas.microsoft.com/office/drawing/2014/main" id="{C4FD335D-50E9-4E01-A5C7-8F49BF3A111D}"/>
                  </a:ext>
                </a:extLst>
              </p:cNvPr>
              <p:cNvSpPr/>
              <p:nvPr/>
            </p:nvSpPr>
            <p:spPr>
              <a:xfrm>
                <a:off x="5371427" y="3002447"/>
                <a:ext cx="595035" cy="215444"/>
              </a:xfrm>
              <a:prstGeom prst="rect">
                <a:avLst/>
              </a:prstGeom>
              <a:ln>
                <a:noFill/>
              </a:ln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rPr>
                  <a:t>녹음완료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690" name="0">
                <a:extLst>
                  <a:ext uri="{FF2B5EF4-FFF2-40B4-BE49-F238E27FC236}">
                    <a16:creationId xmlns:a16="http://schemas.microsoft.com/office/drawing/2014/main" id="{973D4445-1231-4E9B-971A-C48FEF4A5EB7}"/>
                  </a:ext>
                </a:extLst>
              </p:cNvPr>
              <p:cNvSpPr/>
              <p:nvPr/>
            </p:nvSpPr>
            <p:spPr>
              <a:xfrm>
                <a:off x="5465542" y="2594543"/>
                <a:ext cx="406800" cy="410400"/>
              </a:xfrm>
              <a:prstGeom prst="roundRect">
                <a:avLst/>
              </a:prstGeom>
              <a:solidFill>
                <a:srgbClr val="BFBFBF"/>
              </a:solidFill>
              <a:ln w="12700" cap="flat" cmpd="sng" algn="ctr">
                <a:solidFill>
                  <a:srgbClr val="D9D9D9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rPr>
                  <a:t>03:00:00</a:t>
                </a:r>
              </a:p>
            </p:txBody>
          </p:sp>
        </p:grp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9D19436D-36B7-4D58-90E2-16FC365C8ABC}"/>
              </a:ext>
            </a:extLst>
          </p:cNvPr>
          <p:cNvGrpSpPr/>
          <p:nvPr/>
        </p:nvGrpSpPr>
        <p:grpSpPr>
          <a:xfrm>
            <a:off x="7217978" y="6016078"/>
            <a:ext cx="495441" cy="495937"/>
            <a:chOff x="6671778" y="6016078"/>
            <a:chExt cx="495441" cy="495937"/>
          </a:xfrm>
        </p:grpSpPr>
        <p:sp>
          <p:nvSpPr>
            <p:cNvPr id="678" name="0">
              <a:extLst>
                <a:ext uri="{FF2B5EF4-FFF2-40B4-BE49-F238E27FC236}">
                  <a16:creationId xmlns:a16="http://schemas.microsoft.com/office/drawing/2014/main" id="{D4AF427D-6B69-4D77-91CD-7EC4C8800FED}"/>
                </a:ext>
              </a:extLst>
            </p:cNvPr>
            <p:cNvSpPr/>
            <p:nvPr/>
          </p:nvSpPr>
          <p:spPr>
            <a:xfrm>
              <a:off x="6671778" y="6016078"/>
              <a:ext cx="495441" cy="495937"/>
            </a:xfrm>
            <a:prstGeom prst="ellipse">
              <a:avLst/>
            </a:prstGeom>
            <a:solidFill>
              <a:srgbClr val="00B050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14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pic>
          <p:nvPicPr>
            <p:cNvPr id="679" name="그래픽 678" descr="수신기">
              <a:extLst>
                <a:ext uri="{FF2B5EF4-FFF2-40B4-BE49-F238E27FC236}">
                  <a16:creationId xmlns:a16="http://schemas.microsoft.com/office/drawing/2014/main" id="{2DF16895-9CD6-4DE2-9F22-8E94D5A90A85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6767645" y="6112192"/>
              <a:ext cx="303707" cy="303708"/>
            </a:xfrm>
            <a:prstGeom prst="rect">
              <a:avLst/>
            </a:prstGeom>
          </p:spPr>
        </p:pic>
      </p:grpSp>
      <p:sp>
        <p:nvSpPr>
          <p:cNvPr id="700" name="직사각형 699">
            <a:extLst>
              <a:ext uri="{FF2B5EF4-FFF2-40B4-BE49-F238E27FC236}">
                <a16:creationId xmlns:a16="http://schemas.microsoft.com/office/drawing/2014/main" id="{1E734570-5B6C-413E-B5D2-DEAD7A3B8459}"/>
              </a:ext>
            </a:extLst>
          </p:cNvPr>
          <p:cNvSpPr/>
          <p:nvPr/>
        </p:nvSpPr>
        <p:spPr>
          <a:xfrm>
            <a:off x="6678095" y="1262606"/>
            <a:ext cx="694422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buClrTx/>
              <a:defRPr/>
            </a:pPr>
            <a:r>
              <a:rPr lang="en-US" altLang="ko-KR" sz="1000" b="1" dirty="0">
                <a:solidFill>
                  <a:schemeClr val="tx1">
                    <a:alpha val="87000"/>
                  </a:schemeClr>
                </a:solidFill>
                <a:latin typeface="+mn-ea"/>
                <a:cs typeface="Segoe UI" panose="020B0502040204020203" pitchFamily="34" charset="0"/>
              </a:rPr>
              <a:t>00:07:03</a:t>
            </a:r>
          </a:p>
        </p:txBody>
      </p:sp>
      <p:sp>
        <p:nvSpPr>
          <p:cNvPr id="13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6E8CDA5-F543-4A08-A722-830D5AC5900C}"/>
              </a:ext>
            </a:extLst>
          </p:cNvPr>
          <p:cNvSpPr/>
          <p:nvPr>
            <p:custDataLst>
              <p:tags r:id="rId12"/>
            </p:custDataLst>
          </p:nvPr>
        </p:nvSpPr>
        <p:spPr>
          <a:xfrm>
            <a:off x="6129024" y="4359965"/>
            <a:ext cx="2688748" cy="346457"/>
          </a:xfrm>
          <a:prstGeom prst="roundRect">
            <a:avLst>
              <a:gd name="adj" fmla="val 7424"/>
            </a:avLst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ko-KR" altLang="en-US" sz="900" b="1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통화가 종료 되었습니다</a:t>
            </a:r>
            <a:r>
              <a:rPr lang="en-US" altLang="ko-KR" sz="900" b="1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</a:p>
          <a:p>
            <a:pPr algn="ctr">
              <a:defRPr/>
            </a:pPr>
            <a:endParaRPr lang="en-US" altLang="ko-KR" sz="8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algn="ctr">
              <a:defRPr/>
            </a:pPr>
            <a:r>
              <a:rPr lang="ko-KR" altLang="en-US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메모나 문자를 남기시거나</a:t>
            </a:r>
            <a:endParaRPr lang="en-US" altLang="ko-KR" sz="8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algn="ctr">
              <a:defRPr/>
            </a:pPr>
            <a:r>
              <a:rPr kumimoji="0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rPr>
              <a:t>녹음된 내용을 확인해 보세요</a:t>
            </a:r>
            <a:r>
              <a:rPr kumimoji="0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rPr>
              <a:t>.</a:t>
            </a:r>
            <a:endParaRPr kumimoji="0" lang="en-US" sz="8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9923422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199;p25">
            <a:extLst>
              <a:ext uri="{FF2B5EF4-FFF2-40B4-BE49-F238E27FC236}">
                <a16:creationId xmlns:a16="http://schemas.microsoft.com/office/drawing/2014/main" id="{12BAEA98-D369-42E8-9F70-917B6DCFEC6A}"/>
              </a:ext>
            </a:extLst>
          </p:cNvPr>
          <p:cNvSpPr txBox="1"/>
          <p:nvPr/>
        </p:nvSpPr>
        <p:spPr>
          <a:xfrm>
            <a:off x="2890762" y="34394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전화 </a:t>
            </a: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985" dirty="0" err="1">
                <a:latin typeface="Malgun Gothic"/>
                <a:ea typeface="Malgun Gothic"/>
                <a:cs typeface="Malgun Gothic"/>
                <a:sym typeface="Malgun Gothic"/>
              </a:rPr>
              <a:t>통화중</a:t>
            </a: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 기본</a:t>
            </a: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메모</a:t>
            </a: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, 3</a:t>
            </a: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자 연결</a:t>
            </a: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돌려주기</a:t>
            </a: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 </a:t>
            </a:r>
            <a:endParaRPr lang="ko-KR" altLang="en-US" sz="985" dirty="0"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3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18C55FE8-3610-4A97-A388-ED81073AB7A3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52229" y="796431"/>
            <a:ext cx="2870371" cy="581581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7" name="사각형: 둥근 모서리 336">
            <a:extLst>
              <a:ext uri="{FF2B5EF4-FFF2-40B4-BE49-F238E27FC236}">
                <a16:creationId xmlns:a16="http://schemas.microsoft.com/office/drawing/2014/main" id="{30ABCFA0-E1DD-4D53-9620-EECCC94E4C53}"/>
              </a:ext>
            </a:extLst>
          </p:cNvPr>
          <p:cNvSpPr/>
          <p:nvPr/>
        </p:nvSpPr>
        <p:spPr>
          <a:xfrm>
            <a:off x="152228" y="88424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b="1" kern="12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전화</a:t>
            </a:r>
            <a:endParaRPr kumimoji="1" lang="ko-KR" altLang="en-US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338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48FABC25-2AC0-487F-B0BC-003D6BBE3E12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95269" y="1179406"/>
            <a:ext cx="2784290" cy="1711543"/>
          </a:xfrm>
          <a:prstGeom prst="roundRect">
            <a:avLst>
              <a:gd name="adj" fmla="val 4173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pic>
        <p:nvPicPr>
          <p:cNvPr id="1768" name="그래픽 1767" descr="별">
            <a:extLst>
              <a:ext uri="{FF2B5EF4-FFF2-40B4-BE49-F238E27FC236}">
                <a16:creationId xmlns:a16="http://schemas.microsoft.com/office/drawing/2014/main" id="{E6708B38-CC1F-4812-A107-6A39DBCC5A34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2673514" y="1275624"/>
            <a:ext cx="252000" cy="252000"/>
          </a:xfrm>
          <a:prstGeom prst="rect">
            <a:avLst/>
          </a:prstGeom>
        </p:spPr>
      </p:pic>
      <p:sp>
        <p:nvSpPr>
          <p:cNvPr id="360" name="Edit User">
            <a:extLst>
              <a:ext uri="{FF2B5EF4-FFF2-40B4-BE49-F238E27FC236}">
                <a16:creationId xmlns:a16="http://schemas.microsoft.com/office/drawing/2014/main" id="{65833CE9-A7A1-4A2D-963A-58BB02EDACB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421540" y="1309184"/>
            <a:ext cx="207212" cy="205200"/>
          </a:xfrm>
          <a:custGeom>
            <a:avLst/>
            <a:gdLst>
              <a:gd name="T0" fmla="*/ 595 w 1409"/>
              <a:gd name="T1" fmla="*/ 0 h 1399"/>
              <a:gd name="T2" fmla="*/ 275 w 1409"/>
              <a:gd name="T3" fmla="*/ 339 h 1399"/>
              <a:gd name="T4" fmla="*/ 432 w 1409"/>
              <a:gd name="T5" fmla="*/ 724 h 1399"/>
              <a:gd name="T6" fmla="*/ 392 w 1409"/>
              <a:gd name="T7" fmla="*/ 855 h 1399"/>
              <a:gd name="T8" fmla="*/ 0 w 1409"/>
              <a:gd name="T9" fmla="*/ 1155 h 1399"/>
              <a:gd name="T10" fmla="*/ 0 w 1409"/>
              <a:gd name="T11" fmla="*/ 1199 h 1399"/>
              <a:gd name="T12" fmla="*/ 548 w 1409"/>
              <a:gd name="T13" fmla="*/ 1396 h 1399"/>
              <a:gd name="T14" fmla="*/ 549 w 1409"/>
              <a:gd name="T15" fmla="*/ 1331 h 1399"/>
              <a:gd name="T16" fmla="*/ 617 w 1409"/>
              <a:gd name="T17" fmla="*/ 1102 h 1399"/>
              <a:gd name="T18" fmla="*/ 656 w 1409"/>
              <a:gd name="T19" fmla="*/ 1040 h 1399"/>
              <a:gd name="T20" fmla="*/ 829 w 1409"/>
              <a:gd name="T21" fmla="*/ 868 h 1399"/>
              <a:gd name="T22" fmla="*/ 788 w 1409"/>
              <a:gd name="T23" fmla="*/ 855 h 1399"/>
              <a:gd name="T24" fmla="*/ 760 w 1409"/>
              <a:gd name="T25" fmla="*/ 723 h 1399"/>
              <a:gd name="T26" fmla="*/ 758 w 1409"/>
              <a:gd name="T27" fmla="*/ 723 h 1399"/>
              <a:gd name="T28" fmla="*/ 916 w 1409"/>
              <a:gd name="T29" fmla="*/ 339 h 1399"/>
              <a:gd name="T30" fmla="*/ 595 w 1409"/>
              <a:gd name="T31" fmla="*/ 0 h 1399"/>
              <a:gd name="T32" fmla="*/ 1236 w 1409"/>
              <a:gd name="T33" fmla="*/ 650 h 1399"/>
              <a:gd name="T34" fmla="*/ 1189 w 1409"/>
              <a:gd name="T35" fmla="*/ 668 h 1399"/>
              <a:gd name="T36" fmla="*/ 1160 w 1409"/>
              <a:gd name="T37" fmla="*/ 699 h 1399"/>
              <a:gd name="T38" fmla="*/ 1352 w 1409"/>
              <a:gd name="T39" fmla="*/ 892 h 1399"/>
              <a:gd name="T40" fmla="*/ 1382 w 1409"/>
              <a:gd name="T41" fmla="*/ 862 h 1399"/>
              <a:gd name="T42" fmla="*/ 1382 w 1409"/>
              <a:gd name="T43" fmla="*/ 767 h 1399"/>
              <a:gd name="T44" fmla="*/ 1285 w 1409"/>
              <a:gd name="T45" fmla="*/ 670 h 1399"/>
              <a:gd name="T46" fmla="*/ 1236 w 1409"/>
              <a:gd name="T47" fmla="*/ 650 h 1399"/>
              <a:gd name="T48" fmla="*/ 1128 w 1409"/>
              <a:gd name="T49" fmla="*/ 726 h 1399"/>
              <a:gd name="T50" fmla="*/ 1080 w 1409"/>
              <a:gd name="T51" fmla="*/ 768 h 1399"/>
              <a:gd name="T52" fmla="*/ 1282 w 1409"/>
              <a:gd name="T53" fmla="*/ 970 h 1399"/>
              <a:gd name="T54" fmla="*/ 1328 w 1409"/>
              <a:gd name="T55" fmla="*/ 928 h 1399"/>
              <a:gd name="T56" fmla="*/ 1128 w 1409"/>
              <a:gd name="T57" fmla="*/ 726 h 1399"/>
              <a:gd name="T58" fmla="*/ 1051 w 1409"/>
              <a:gd name="T59" fmla="*/ 801 h 1399"/>
              <a:gd name="T60" fmla="*/ 731 w 1409"/>
              <a:gd name="T61" fmla="*/ 1119 h 1399"/>
              <a:gd name="T62" fmla="*/ 721 w 1409"/>
              <a:gd name="T63" fmla="*/ 1133 h 1399"/>
              <a:gd name="T64" fmla="*/ 653 w 1409"/>
              <a:gd name="T65" fmla="*/ 1362 h 1399"/>
              <a:gd name="T66" fmla="*/ 661 w 1409"/>
              <a:gd name="T67" fmla="*/ 1391 h 1399"/>
              <a:gd name="T68" fmla="*/ 682 w 1409"/>
              <a:gd name="T69" fmla="*/ 1399 h 1399"/>
              <a:gd name="T70" fmla="*/ 688 w 1409"/>
              <a:gd name="T71" fmla="*/ 1398 h 1399"/>
              <a:gd name="T72" fmla="*/ 919 w 1409"/>
              <a:gd name="T73" fmla="*/ 1330 h 1399"/>
              <a:gd name="T74" fmla="*/ 931 w 1409"/>
              <a:gd name="T75" fmla="*/ 1321 h 1399"/>
              <a:gd name="T76" fmla="*/ 1253 w 1409"/>
              <a:gd name="T77" fmla="*/ 1002 h 1399"/>
              <a:gd name="T78" fmla="*/ 1175 w 1409"/>
              <a:gd name="T79" fmla="*/ 924 h 1399"/>
              <a:gd name="T80" fmla="*/ 1123 w 1409"/>
              <a:gd name="T81" fmla="*/ 872 h 1399"/>
              <a:gd name="T82" fmla="*/ 1051 w 1409"/>
              <a:gd name="T83" fmla="*/ 801 h 1399"/>
              <a:gd name="T84" fmla="*/ 770 w 1409"/>
              <a:gd name="T85" fmla="*/ 1167 h 1399"/>
              <a:gd name="T86" fmla="*/ 785 w 1409"/>
              <a:gd name="T87" fmla="*/ 1182 h 1399"/>
              <a:gd name="T88" fmla="*/ 861 w 1409"/>
              <a:gd name="T89" fmla="*/ 1189 h 1399"/>
              <a:gd name="T90" fmla="*/ 866 w 1409"/>
              <a:gd name="T91" fmla="*/ 1262 h 1399"/>
              <a:gd name="T92" fmla="*/ 885 w 1409"/>
              <a:gd name="T93" fmla="*/ 1281 h 1399"/>
              <a:gd name="T94" fmla="*/ 761 w 1409"/>
              <a:gd name="T95" fmla="*/ 1318 h 1399"/>
              <a:gd name="T96" fmla="*/ 734 w 1409"/>
              <a:gd name="T97" fmla="*/ 1291 h 1399"/>
              <a:gd name="T98" fmla="*/ 770 w 1409"/>
              <a:gd name="T99" fmla="*/ 1167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09" h="1399">
                <a:moveTo>
                  <a:pt x="595" y="0"/>
                </a:moveTo>
                <a:cubicBezTo>
                  <a:pt x="423" y="0"/>
                  <a:pt x="275" y="116"/>
                  <a:pt x="275" y="339"/>
                </a:cubicBezTo>
                <a:cubicBezTo>
                  <a:pt x="275" y="485"/>
                  <a:pt x="343" y="633"/>
                  <a:pt x="432" y="724"/>
                </a:cubicBezTo>
                <a:cubicBezTo>
                  <a:pt x="467" y="816"/>
                  <a:pt x="405" y="850"/>
                  <a:pt x="392" y="855"/>
                </a:cubicBezTo>
                <a:cubicBezTo>
                  <a:pt x="211" y="920"/>
                  <a:pt x="0" y="1038"/>
                  <a:pt x="0" y="1155"/>
                </a:cubicBezTo>
                <a:lnTo>
                  <a:pt x="0" y="1199"/>
                </a:lnTo>
                <a:cubicBezTo>
                  <a:pt x="0" y="1350"/>
                  <a:pt x="276" y="1392"/>
                  <a:pt x="548" y="1396"/>
                </a:cubicBezTo>
                <a:cubicBezTo>
                  <a:pt x="544" y="1375"/>
                  <a:pt x="543" y="1353"/>
                  <a:pt x="549" y="1331"/>
                </a:cubicBezTo>
                <a:lnTo>
                  <a:pt x="617" y="1102"/>
                </a:lnTo>
                <a:cubicBezTo>
                  <a:pt x="624" y="1078"/>
                  <a:pt x="637" y="1057"/>
                  <a:pt x="656" y="1040"/>
                </a:cubicBezTo>
                <a:lnTo>
                  <a:pt x="829" y="868"/>
                </a:lnTo>
                <a:cubicBezTo>
                  <a:pt x="815" y="863"/>
                  <a:pt x="802" y="859"/>
                  <a:pt x="788" y="855"/>
                </a:cubicBezTo>
                <a:cubicBezTo>
                  <a:pt x="780" y="852"/>
                  <a:pt x="726" y="826"/>
                  <a:pt x="760" y="723"/>
                </a:cubicBezTo>
                <a:lnTo>
                  <a:pt x="758" y="723"/>
                </a:lnTo>
                <a:cubicBezTo>
                  <a:pt x="847" y="631"/>
                  <a:pt x="916" y="484"/>
                  <a:pt x="916" y="339"/>
                </a:cubicBezTo>
                <a:cubicBezTo>
                  <a:pt x="916" y="116"/>
                  <a:pt x="767" y="0"/>
                  <a:pt x="595" y="0"/>
                </a:cubicBezTo>
                <a:close/>
                <a:moveTo>
                  <a:pt x="1236" y="650"/>
                </a:moveTo>
                <a:cubicBezTo>
                  <a:pt x="1219" y="650"/>
                  <a:pt x="1202" y="655"/>
                  <a:pt x="1189" y="668"/>
                </a:cubicBezTo>
                <a:lnTo>
                  <a:pt x="1160" y="699"/>
                </a:lnTo>
                <a:lnTo>
                  <a:pt x="1352" y="892"/>
                </a:lnTo>
                <a:lnTo>
                  <a:pt x="1382" y="862"/>
                </a:lnTo>
                <a:cubicBezTo>
                  <a:pt x="1408" y="835"/>
                  <a:pt x="1409" y="793"/>
                  <a:pt x="1382" y="767"/>
                </a:cubicBezTo>
                <a:lnTo>
                  <a:pt x="1285" y="670"/>
                </a:lnTo>
                <a:cubicBezTo>
                  <a:pt x="1272" y="657"/>
                  <a:pt x="1254" y="650"/>
                  <a:pt x="1236" y="650"/>
                </a:cubicBezTo>
                <a:close/>
                <a:moveTo>
                  <a:pt x="1128" y="726"/>
                </a:moveTo>
                <a:lnTo>
                  <a:pt x="1080" y="768"/>
                </a:lnTo>
                <a:lnTo>
                  <a:pt x="1282" y="970"/>
                </a:lnTo>
                <a:lnTo>
                  <a:pt x="1328" y="928"/>
                </a:lnTo>
                <a:lnTo>
                  <a:pt x="1128" y="726"/>
                </a:lnTo>
                <a:close/>
                <a:moveTo>
                  <a:pt x="1051" y="801"/>
                </a:moveTo>
                <a:lnTo>
                  <a:pt x="731" y="1119"/>
                </a:lnTo>
                <a:cubicBezTo>
                  <a:pt x="726" y="1123"/>
                  <a:pt x="722" y="1127"/>
                  <a:pt x="721" y="1133"/>
                </a:cubicBezTo>
                <a:lnTo>
                  <a:pt x="653" y="1362"/>
                </a:lnTo>
                <a:cubicBezTo>
                  <a:pt x="650" y="1372"/>
                  <a:pt x="654" y="1383"/>
                  <a:pt x="661" y="1391"/>
                </a:cubicBezTo>
                <a:cubicBezTo>
                  <a:pt x="667" y="1396"/>
                  <a:pt x="674" y="1399"/>
                  <a:pt x="682" y="1399"/>
                </a:cubicBezTo>
                <a:cubicBezTo>
                  <a:pt x="684" y="1399"/>
                  <a:pt x="686" y="1398"/>
                  <a:pt x="688" y="1398"/>
                </a:cubicBezTo>
                <a:lnTo>
                  <a:pt x="919" y="1330"/>
                </a:lnTo>
                <a:cubicBezTo>
                  <a:pt x="924" y="1328"/>
                  <a:pt x="927" y="1325"/>
                  <a:pt x="931" y="1321"/>
                </a:cubicBezTo>
                <a:lnTo>
                  <a:pt x="1253" y="1002"/>
                </a:lnTo>
                <a:lnTo>
                  <a:pt x="1175" y="924"/>
                </a:lnTo>
                <a:lnTo>
                  <a:pt x="1123" y="872"/>
                </a:lnTo>
                <a:lnTo>
                  <a:pt x="1051" y="801"/>
                </a:lnTo>
                <a:close/>
                <a:moveTo>
                  <a:pt x="770" y="1167"/>
                </a:moveTo>
                <a:lnTo>
                  <a:pt x="785" y="1182"/>
                </a:lnTo>
                <a:lnTo>
                  <a:pt x="861" y="1189"/>
                </a:lnTo>
                <a:lnTo>
                  <a:pt x="866" y="1262"/>
                </a:lnTo>
                <a:lnTo>
                  <a:pt x="885" y="1281"/>
                </a:lnTo>
                <a:lnTo>
                  <a:pt x="761" y="1318"/>
                </a:lnTo>
                <a:lnTo>
                  <a:pt x="734" y="1291"/>
                </a:lnTo>
                <a:lnTo>
                  <a:pt x="770" y="1167"/>
                </a:lnTo>
                <a:close/>
              </a:path>
            </a:pathLst>
          </a:custGeom>
          <a:solidFill>
            <a:srgbClr val="808080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62" name="직사각형 361">
            <a:extLst>
              <a:ext uri="{FF2B5EF4-FFF2-40B4-BE49-F238E27FC236}">
                <a16:creationId xmlns:a16="http://schemas.microsoft.com/office/drawing/2014/main" id="{0B9FFA96-F2A1-45EF-9ECE-DD0ABC1C7D3C}"/>
              </a:ext>
            </a:extLst>
          </p:cNvPr>
          <p:cNvSpPr/>
          <p:nvPr/>
        </p:nvSpPr>
        <p:spPr>
          <a:xfrm>
            <a:off x="354822" y="1630672"/>
            <a:ext cx="2465184" cy="6292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ctr">
              <a:lnSpc>
                <a:spcPct val="150000"/>
              </a:lnSpc>
            </a:pPr>
            <a:r>
              <a:rPr lang="ko-KR" altLang="en-US" sz="1100" b="1" dirty="0">
                <a:latin typeface="Segoe UI" panose="020B0502040204020203" pitchFamily="34" charset="0"/>
                <a:cs typeface="Segoe UI" panose="020B0502040204020203" pitchFamily="34" charset="0"/>
              </a:rPr>
              <a:t>신동인 책임</a:t>
            </a:r>
            <a:endParaRPr lang="en-US" altLang="ko-KR" sz="1100" b="1" dirty="0"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 algn="ctr">
              <a:lnSpc>
                <a:spcPct val="150000"/>
              </a:lnSpc>
            </a:pPr>
            <a:r>
              <a:rPr lang="en-US" altLang="ko-KR" b="1" dirty="0">
                <a:latin typeface="Segoe UI" panose="020B0502040204020203" pitchFamily="34" charset="0"/>
                <a:cs typeface="Segoe UI" panose="020B0502040204020203" pitchFamily="34" charset="0"/>
              </a:rPr>
              <a:t>02-1234-5678</a:t>
            </a:r>
          </a:p>
        </p:txBody>
      </p:sp>
      <p:sp>
        <p:nvSpPr>
          <p:cNvPr id="363" name="직사각형 362">
            <a:extLst>
              <a:ext uri="{FF2B5EF4-FFF2-40B4-BE49-F238E27FC236}">
                <a16:creationId xmlns:a16="http://schemas.microsoft.com/office/drawing/2014/main" id="{D55E9C8D-38ED-49F1-B417-5DD45FB6883C}"/>
              </a:ext>
            </a:extLst>
          </p:cNvPr>
          <p:cNvSpPr/>
          <p:nvPr/>
        </p:nvSpPr>
        <p:spPr>
          <a:xfrm>
            <a:off x="270190" y="1276036"/>
            <a:ext cx="649537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en-US" altLang="ko-KR" sz="9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rPr>
              <a:t>00:07:03</a:t>
            </a:r>
          </a:p>
        </p:txBody>
      </p:sp>
      <p:grpSp>
        <p:nvGrpSpPr>
          <p:cNvPr id="383" name="그룹 382">
            <a:extLst>
              <a:ext uri="{FF2B5EF4-FFF2-40B4-BE49-F238E27FC236}">
                <a16:creationId xmlns:a16="http://schemas.microsoft.com/office/drawing/2014/main" id="{CDB54F13-38CA-45FB-B651-AB9FA37669FF}"/>
              </a:ext>
            </a:extLst>
          </p:cNvPr>
          <p:cNvGrpSpPr/>
          <p:nvPr/>
        </p:nvGrpSpPr>
        <p:grpSpPr>
          <a:xfrm>
            <a:off x="334844" y="6016206"/>
            <a:ext cx="2505141" cy="495937"/>
            <a:chOff x="8386115" y="6154266"/>
            <a:chExt cx="2505141" cy="495937"/>
          </a:xfrm>
        </p:grpSpPr>
        <p:grpSp>
          <p:nvGrpSpPr>
            <p:cNvPr id="384" name="그룹 383">
              <a:extLst>
                <a:ext uri="{FF2B5EF4-FFF2-40B4-BE49-F238E27FC236}">
                  <a16:creationId xmlns:a16="http://schemas.microsoft.com/office/drawing/2014/main" id="{BF2D21BE-5074-426F-BAC3-316F5812C3D3}"/>
                </a:ext>
              </a:extLst>
            </p:cNvPr>
            <p:cNvGrpSpPr/>
            <p:nvPr/>
          </p:nvGrpSpPr>
          <p:grpSpPr>
            <a:xfrm>
              <a:off x="8386115" y="6154266"/>
              <a:ext cx="495441" cy="495937"/>
              <a:chOff x="2680407" y="6114980"/>
              <a:chExt cx="495441" cy="495937"/>
            </a:xfrm>
          </p:grpSpPr>
          <p:sp>
            <p:nvSpPr>
              <p:cNvPr id="397" name="0">
                <a:extLst>
                  <a:ext uri="{FF2B5EF4-FFF2-40B4-BE49-F238E27FC236}">
                    <a16:creationId xmlns:a16="http://schemas.microsoft.com/office/drawing/2014/main" id="{C1871D96-A803-4894-A62B-FF8AE3C613C8}"/>
                  </a:ext>
                </a:extLst>
              </p:cNvPr>
              <p:cNvSpPr/>
              <p:nvPr/>
            </p:nvSpPr>
            <p:spPr>
              <a:xfrm>
                <a:off x="2680407" y="6114980"/>
                <a:ext cx="495441" cy="495937"/>
              </a:xfrm>
              <a:prstGeom prst="ellipse">
                <a:avLst/>
              </a:prstGeom>
              <a:solidFill>
                <a:srgbClr val="FF0000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14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98" name="Phone">
                <a:extLst>
                  <a:ext uri="{FF2B5EF4-FFF2-40B4-BE49-F238E27FC236}">
                    <a16:creationId xmlns:a16="http://schemas.microsoft.com/office/drawing/2014/main" id="{672144D4-7D50-4CB7-AF3F-331F89515F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7860000">
                <a:off x="2800823" y="6241286"/>
                <a:ext cx="260654" cy="273819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95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5FF09C1-1DD6-4F7A-96F1-F78AB79B4529}"/>
                </a:ext>
              </a:extLst>
            </p:cNvPr>
            <p:cNvSpPr/>
            <p:nvPr>
              <p:custDataLst>
                <p:tags r:id="rId32"/>
              </p:custDataLst>
            </p:nvPr>
          </p:nvSpPr>
          <p:spPr>
            <a:xfrm>
              <a:off x="9177056" y="6214807"/>
              <a:ext cx="374400" cy="374854"/>
            </a:xfrm>
            <a:prstGeom prst="ellipse">
              <a:avLst/>
            </a:prstGeom>
            <a:solidFill>
              <a:srgbClr val="D9D9D9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91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97B0541-FE0B-4E09-B1C1-BC0087628AA1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9846956" y="6214807"/>
              <a:ext cx="374400" cy="374854"/>
            </a:xfrm>
            <a:prstGeom prst="ellipse">
              <a:avLst/>
            </a:prstGeom>
            <a:solidFill>
              <a:srgbClr val="D9D9D9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87" name="그룹 386">
              <a:extLst>
                <a:ext uri="{FF2B5EF4-FFF2-40B4-BE49-F238E27FC236}">
                  <a16:creationId xmlns:a16="http://schemas.microsoft.com/office/drawing/2014/main" id="{29A57C8E-D4E2-4180-9263-9CC86A1B0D1F}"/>
                </a:ext>
              </a:extLst>
            </p:cNvPr>
            <p:cNvGrpSpPr/>
            <p:nvPr/>
          </p:nvGrpSpPr>
          <p:grpSpPr>
            <a:xfrm>
              <a:off x="10516856" y="6214807"/>
              <a:ext cx="374400" cy="374854"/>
              <a:chOff x="10442736" y="5831166"/>
              <a:chExt cx="374400" cy="374854"/>
            </a:xfrm>
          </p:grpSpPr>
          <p:sp>
            <p:nvSpPr>
              <p:cNvPr id="388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98E75582-C2F1-40D0-826F-0D940FA1B375}"/>
                  </a:ext>
                </a:extLst>
              </p:cNvPr>
              <p:cNvSpPr/>
              <p:nvPr>
                <p:custDataLst>
                  <p:tags r:id="rId34"/>
                </p:custDataLst>
              </p:nvPr>
            </p:nvSpPr>
            <p:spPr>
              <a:xfrm>
                <a:off x="10442736" y="5831166"/>
                <a:ext cx="374400" cy="374854"/>
              </a:xfrm>
              <a:prstGeom prst="ellipse">
                <a:avLst/>
              </a:prstGeom>
              <a:solidFill>
                <a:srgbClr val="D9D9D9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390" name="그래픽 389" descr="인과 관계">
                <a:extLst>
                  <a:ext uri="{FF2B5EF4-FFF2-40B4-BE49-F238E27FC236}">
                    <a16:creationId xmlns:a16="http://schemas.microsoft.com/office/drawing/2014/main" id="{0DCBBCC4-EA87-46D9-A7CB-4933056A191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0"/>
                  </a:ext>
                </a:extLst>
              </a:blip>
              <a:stretch>
                <a:fillRect/>
              </a:stretch>
            </p:blipFill>
            <p:spPr>
              <a:xfrm flipV="1">
                <a:off x="10481838" y="5868616"/>
                <a:ext cx="296197" cy="299954"/>
              </a:xfrm>
              <a:prstGeom prst="rect">
                <a:avLst/>
              </a:prstGeom>
            </p:spPr>
          </p:pic>
        </p:grpSp>
      </p:grpSp>
      <p:sp>
        <p:nvSpPr>
          <p:cNvPr id="399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A0C9B73-996B-4C8E-BAE0-7FD75A721D6C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95831" y="2384043"/>
            <a:ext cx="2783167" cy="723066"/>
          </a:xfrm>
          <a:prstGeom prst="roundRect">
            <a:avLst>
              <a:gd name="adj" fmla="val 7424"/>
            </a:avLst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401" name="그룹 400">
            <a:extLst>
              <a:ext uri="{FF2B5EF4-FFF2-40B4-BE49-F238E27FC236}">
                <a16:creationId xmlns:a16="http://schemas.microsoft.com/office/drawing/2014/main" id="{F92211C7-5F31-4920-89CE-9C40AA7EA290}"/>
              </a:ext>
            </a:extLst>
          </p:cNvPr>
          <p:cNvGrpSpPr/>
          <p:nvPr/>
        </p:nvGrpSpPr>
        <p:grpSpPr>
          <a:xfrm>
            <a:off x="427619" y="2483403"/>
            <a:ext cx="2361673" cy="623348"/>
            <a:chOff x="2027574" y="2883101"/>
            <a:chExt cx="2361673" cy="623348"/>
          </a:xfrm>
        </p:grpSpPr>
        <p:grpSp>
          <p:nvGrpSpPr>
            <p:cNvPr id="403" name="그룹 402">
              <a:extLst>
                <a:ext uri="{FF2B5EF4-FFF2-40B4-BE49-F238E27FC236}">
                  <a16:creationId xmlns:a16="http://schemas.microsoft.com/office/drawing/2014/main" id="{38DC878B-92E2-4CC7-BDC3-CD34861AF774}"/>
                </a:ext>
              </a:extLst>
            </p:cNvPr>
            <p:cNvGrpSpPr/>
            <p:nvPr/>
          </p:nvGrpSpPr>
          <p:grpSpPr>
            <a:xfrm>
              <a:off x="2984241" y="2884057"/>
              <a:ext cx="408082" cy="622392"/>
              <a:chOff x="5995796" y="2595499"/>
              <a:chExt cx="408082" cy="622392"/>
            </a:xfrm>
          </p:grpSpPr>
          <p:grpSp>
            <p:nvGrpSpPr>
              <p:cNvPr id="487" name="그룹 486">
                <a:extLst>
                  <a:ext uri="{FF2B5EF4-FFF2-40B4-BE49-F238E27FC236}">
                    <a16:creationId xmlns:a16="http://schemas.microsoft.com/office/drawing/2014/main" id="{34487425-4473-4B39-B024-EE0841F1BFD8}"/>
                  </a:ext>
                </a:extLst>
              </p:cNvPr>
              <p:cNvGrpSpPr/>
              <p:nvPr/>
            </p:nvGrpSpPr>
            <p:grpSpPr>
              <a:xfrm>
                <a:off x="5995796" y="2595499"/>
                <a:ext cx="408082" cy="408489"/>
                <a:chOff x="3179336" y="6616050"/>
                <a:chExt cx="468974" cy="469442"/>
              </a:xfrm>
            </p:grpSpPr>
            <p:sp>
              <p:nvSpPr>
                <p:cNvPr id="489" name="0">
                  <a:extLst>
                    <a:ext uri="{FF2B5EF4-FFF2-40B4-BE49-F238E27FC236}">
                      <a16:creationId xmlns:a16="http://schemas.microsoft.com/office/drawing/2014/main" id="{68016E4B-D0B5-4650-95C9-624843EC13D3}"/>
                    </a:ext>
                  </a:extLst>
                </p:cNvPr>
                <p:cNvSpPr/>
                <p:nvPr/>
              </p:nvSpPr>
              <p:spPr>
                <a:xfrm>
                  <a:off x="3179336" y="6616050"/>
                  <a:ext cx="468974" cy="469442"/>
                </a:xfrm>
                <a:prstGeom prst="roundRect">
                  <a:avLst/>
                </a:prstGeom>
                <a:solidFill>
                  <a:schemeClr val="bg1">
                    <a:lumMod val="75000"/>
                  </a:scheme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50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pic>
              <p:nvPicPr>
                <p:cNvPr id="490" name="그래픽 489" descr="말풍선">
                  <a:extLst>
                    <a:ext uri="{FF2B5EF4-FFF2-40B4-BE49-F238E27FC236}">
                      <a16:creationId xmlns:a16="http://schemas.microsoft.com/office/drawing/2014/main" id="{AABD1FB1-0195-465A-BF38-35AF63FC432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223522" y="6680092"/>
                  <a:ext cx="389605" cy="389605"/>
                </a:xfrm>
                <a:prstGeom prst="rect">
                  <a:avLst/>
                </a:prstGeom>
              </p:spPr>
            </p:pic>
          </p:grpSp>
          <p:sp>
            <p:nvSpPr>
              <p:cNvPr id="488" name="직사각형 487">
                <a:extLst>
                  <a:ext uri="{FF2B5EF4-FFF2-40B4-BE49-F238E27FC236}">
                    <a16:creationId xmlns:a16="http://schemas.microsoft.com/office/drawing/2014/main" id="{564D7E17-DD40-4CCB-9007-7F65B2F54761}"/>
                  </a:ext>
                </a:extLst>
              </p:cNvPr>
              <p:cNvSpPr/>
              <p:nvPr/>
            </p:nvSpPr>
            <p:spPr>
              <a:xfrm>
                <a:off x="6004912" y="3002447"/>
                <a:ext cx="389850" cy="215444"/>
              </a:xfrm>
              <a:prstGeom prst="rect">
                <a:avLst/>
              </a:prstGeom>
              <a:ln>
                <a:noFill/>
              </a:ln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rPr>
                  <a:t>문자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grpSp>
          <p:nvGrpSpPr>
            <p:cNvPr id="476" name="그룹 475">
              <a:extLst>
                <a:ext uri="{FF2B5EF4-FFF2-40B4-BE49-F238E27FC236}">
                  <a16:creationId xmlns:a16="http://schemas.microsoft.com/office/drawing/2014/main" id="{549F3A3D-7058-4D1A-9547-5A8537946EB8}"/>
                </a:ext>
              </a:extLst>
            </p:cNvPr>
            <p:cNvGrpSpPr/>
            <p:nvPr/>
          </p:nvGrpSpPr>
          <p:grpSpPr>
            <a:xfrm>
              <a:off x="2027574" y="2884057"/>
              <a:ext cx="408082" cy="622392"/>
              <a:chOff x="6524766" y="2595499"/>
              <a:chExt cx="408082" cy="622392"/>
            </a:xfrm>
          </p:grpSpPr>
          <p:grpSp>
            <p:nvGrpSpPr>
              <p:cNvPr id="483" name="그룹 482">
                <a:extLst>
                  <a:ext uri="{FF2B5EF4-FFF2-40B4-BE49-F238E27FC236}">
                    <a16:creationId xmlns:a16="http://schemas.microsoft.com/office/drawing/2014/main" id="{55C14ADC-598C-4662-9950-9B27E7BB6A74}"/>
                  </a:ext>
                </a:extLst>
              </p:cNvPr>
              <p:cNvGrpSpPr/>
              <p:nvPr/>
            </p:nvGrpSpPr>
            <p:grpSpPr>
              <a:xfrm>
                <a:off x="6524766" y="2595499"/>
                <a:ext cx="408082" cy="408489"/>
                <a:chOff x="4445926" y="6545964"/>
                <a:chExt cx="468974" cy="469442"/>
              </a:xfrm>
            </p:grpSpPr>
            <p:sp>
              <p:nvSpPr>
                <p:cNvPr id="485" name="0">
                  <a:extLst>
                    <a:ext uri="{FF2B5EF4-FFF2-40B4-BE49-F238E27FC236}">
                      <a16:creationId xmlns:a16="http://schemas.microsoft.com/office/drawing/2014/main" id="{72EBE24A-BB53-4134-81AA-D9A7C89DA537}"/>
                    </a:ext>
                  </a:extLst>
                </p:cNvPr>
                <p:cNvSpPr/>
                <p:nvPr/>
              </p:nvSpPr>
              <p:spPr>
                <a:xfrm>
                  <a:off x="4445926" y="6545964"/>
                  <a:ext cx="468974" cy="469442"/>
                </a:xfrm>
                <a:prstGeom prst="roundRect">
                  <a:avLst/>
                </a:prstGeom>
                <a:solidFill>
                  <a:schemeClr val="bg1">
                    <a:lumMod val="75000"/>
                  </a:schemeClr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50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86" name="Create">
                  <a:extLst>
                    <a:ext uri="{FF2B5EF4-FFF2-40B4-BE49-F238E27FC236}">
                      <a16:creationId xmlns:a16="http://schemas.microsoft.com/office/drawing/2014/main" id="{7893B3BC-B845-41AA-BF66-E8706CBC217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542916" y="6644523"/>
                  <a:ext cx="274995" cy="272325"/>
                </a:xfrm>
                <a:custGeom>
                  <a:avLst/>
                  <a:gdLst>
                    <a:gd name="T0" fmla="*/ 612 w 672"/>
                    <a:gd name="T1" fmla="*/ 0 h 666"/>
                    <a:gd name="T2" fmla="*/ 573 w 672"/>
                    <a:gd name="T3" fmla="*/ 16 h 666"/>
                    <a:gd name="T4" fmla="*/ 564 w 672"/>
                    <a:gd name="T5" fmla="*/ 25 h 666"/>
                    <a:gd name="T6" fmla="*/ 641 w 672"/>
                    <a:gd name="T7" fmla="*/ 102 h 666"/>
                    <a:gd name="T8" fmla="*/ 651 w 672"/>
                    <a:gd name="T9" fmla="*/ 93 h 666"/>
                    <a:gd name="T10" fmla="*/ 651 w 672"/>
                    <a:gd name="T11" fmla="*/ 16 h 666"/>
                    <a:gd name="T12" fmla="*/ 612 w 672"/>
                    <a:gd name="T13" fmla="*/ 0 h 666"/>
                    <a:gd name="T14" fmla="*/ 548 w 672"/>
                    <a:gd name="T15" fmla="*/ 41 h 666"/>
                    <a:gd name="T16" fmla="*/ 192 w 672"/>
                    <a:gd name="T17" fmla="*/ 399 h 666"/>
                    <a:gd name="T18" fmla="*/ 188 w 672"/>
                    <a:gd name="T19" fmla="*/ 405 h 666"/>
                    <a:gd name="T20" fmla="*/ 174 w 672"/>
                    <a:gd name="T21" fmla="*/ 477 h 666"/>
                    <a:gd name="T22" fmla="*/ 189 w 672"/>
                    <a:gd name="T23" fmla="*/ 493 h 666"/>
                    <a:gd name="T24" fmla="*/ 261 w 672"/>
                    <a:gd name="T25" fmla="*/ 478 h 666"/>
                    <a:gd name="T26" fmla="*/ 268 w 672"/>
                    <a:gd name="T27" fmla="*/ 474 h 666"/>
                    <a:gd name="T28" fmla="*/ 625 w 672"/>
                    <a:gd name="T29" fmla="*/ 119 h 666"/>
                    <a:gd name="T30" fmla="*/ 607 w 672"/>
                    <a:gd name="T31" fmla="*/ 100 h 666"/>
                    <a:gd name="T32" fmla="*/ 253 w 672"/>
                    <a:gd name="T33" fmla="*/ 452 h 666"/>
                    <a:gd name="T34" fmla="*/ 215 w 672"/>
                    <a:gd name="T35" fmla="*/ 413 h 666"/>
                    <a:gd name="T36" fmla="*/ 567 w 672"/>
                    <a:gd name="T37" fmla="*/ 60 h 666"/>
                    <a:gd name="T38" fmla="*/ 548 w 672"/>
                    <a:gd name="T39" fmla="*/ 41 h 666"/>
                    <a:gd name="T40" fmla="*/ 13 w 672"/>
                    <a:gd name="T41" fmla="*/ 80 h 666"/>
                    <a:gd name="T42" fmla="*/ 0 w 672"/>
                    <a:gd name="T43" fmla="*/ 93 h 666"/>
                    <a:gd name="T44" fmla="*/ 0 w 672"/>
                    <a:gd name="T45" fmla="*/ 653 h 666"/>
                    <a:gd name="T46" fmla="*/ 13 w 672"/>
                    <a:gd name="T47" fmla="*/ 666 h 666"/>
                    <a:gd name="T48" fmla="*/ 573 w 672"/>
                    <a:gd name="T49" fmla="*/ 666 h 666"/>
                    <a:gd name="T50" fmla="*/ 587 w 672"/>
                    <a:gd name="T51" fmla="*/ 653 h 666"/>
                    <a:gd name="T52" fmla="*/ 587 w 672"/>
                    <a:gd name="T53" fmla="*/ 186 h 666"/>
                    <a:gd name="T54" fmla="*/ 560 w 672"/>
                    <a:gd name="T55" fmla="*/ 213 h 666"/>
                    <a:gd name="T56" fmla="*/ 560 w 672"/>
                    <a:gd name="T57" fmla="*/ 640 h 666"/>
                    <a:gd name="T58" fmla="*/ 27 w 672"/>
                    <a:gd name="T59" fmla="*/ 640 h 666"/>
                    <a:gd name="T60" fmla="*/ 27 w 672"/>
                    <a:gd name="T61" fmla="*/ 106 h 666"/>
                    <a:gd name="T62" fmla="*/ 453 w 672"/>
                    <a:gd name="T63" fmla="*/ 106 h 666"/>
                    <a:gd name="T64" fmla="*/ 480 w 672"/>
                    <a:gd name="T65" fmla="*/ 80 h 666"/>
                    <a:gd name="T66" fmla="*/ 13 w 672"/>
                    <a:gd name="T67" fmla="*/ 80 h 6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72" h="666">
                      <a:moveTo>
                        <a:pt x="612" y="0"/>
                      </a:moveTo>
                      <a:cubicBezTo>
                        <a:pt x="598" y="0"/>
                        <a:pt x="584" y="5"/>
                        <a:pt x="573" y="16"/>
                      </a:cubicBezTo>
                      <a:lnTo>
                        <a:pt x="564" y="25"/>
                      </a:lnTo>
                      <a:lnTo>
                        <a:pt x="641" y="102"/>
                      </a:lnTo>
                      <a:lnTo>
                        <a:pt x="651" y="93"/>
                      </a:lnTo>
                      <a:cubicBezTo>
                        <a:pt x="672" y="72"/>
                        <a:pt x="672" y="37"/>
                        <a:pt x="651" y="16"/>
                      </a:cubicBezTo>
                      <a:cubicBezTo>
                        <a:pt x="640" y="5"/>
                        <a:pt x="626" y="0"/>
                        <a:pt x="612" y="0"/>
                      </a:cubicBezTo>
                      <a:close/>
                      <a:moveTo>
                        <a:pt x="548" y="41"/>
                      </a:moveTo>
                      <a:lnTo>
                        <a:pt x="192" y="399"/>
                      </a:lnTo>
                      <a:cubicBezTo>
                        <a:pt x="190" y="400"/>
                        <a:pt x="189" y="403"/>
                        <a:pt x="188" y="405"/>
                      </a:cubicBezTo>
                      <a:lnTo>
                        <a:pt x="174" y="477"/>
                      </a:lnTo>
                      <a:cubicBezTo>
                        <a:pt x="172" y="486"/>
                        <a:pt x="180" y="494"/>
                        <a:pt x="189" y="493"/>
                      </a:cubicBezTo>
                      <a:lnTo>
                        <a:pt x="261" y="478"/>
                      </a:lnTo>
                      <a:cubicBezTo>
                        <a:pt x="264" y="478"/>
                        <a:pt x="266" y="476"/>
                        <a:pt x="268" y="474"/>
                      </a:cubicBezTo>
                      <a:lnTo>
                        <a:pt x="625" y="119"/>
                      </a:lnTo>
                      <a:lnTo>
                        <a:pt x="607" y="100"/>
                      </a:lnTo>
                      <a:lnTo>
                        <a:pt x="253" y="452"/>
                      </a:lnTo>
                      <a:lnTo>
                        <a:pt x="215" y="413"/>
                      </a:lnTo>
                      <a:lnTo>
                        <a:pt x="567" y="60"/>
                      </a:lnTo>
                      <a:lnTo>
                        <a:pt x="548" y="41"/>
                      </a:lnTo>
                      <a:close/>
                      <a:moveTo>
                        <a:pt x="13" y="80"/>
                      </a:moveTo>
                      <a:cubicBezTo>
                        <a:pt x="5" y="80"/>
                        <a:pt x="0" y="85"/>
                        <a:pt x="0" y="93"/>
                      </a:cubicBezTo>
                      <a:lnTo>
                        <a:pt x="0" y="653"/>
                      </a:lnTo>
                      <a:cubicBezTo>
                        <a:pt x="0" y="661"/>
                        <a:pt x="5" y="666"/>
                        <a:pt x="13" y="666"/>
                      </a:cubicBezTo>
                      <a:lnTo>
                        <a:pt x="573" y="666"/>
                      </a:lnTo>
                      <a:cubicBezTo>
                        <a:pt x="581" y="666"/>
                        <a:pt x="587" y="661"/>
                        <a:pt x="587" y="653"/>
                      </a:cubicBezTo>
                      <a:lnTo>
                        <a:pt x="587" y="186"/>
                      </a:lnTo>
                      <a:lnTo>
                        <a:pt x="560" y="213"/>
                      </a:lnTo>
                      <a:lnTo>
                        <a:pt x="560" y="640"/>
                      </a:lnTo>
                      <a:lnTo>
                        <a:pt x="27" y="640"/>
                      </a:lnTo>
                      <a:lnTo>
                        <a:pt x="27" y="106"/>
                      </a:lnTo>
                      <a:lnTo>
                        <a:pt x="453" y="106"/>
                      </a:lnTo>
                      <a:lnTo>
                        <a:pt x="480" y="80"/>
                      </a:lnTo>
                      <a:lnTo>
                        <a:pt x="13" y="8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175"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484" name="직사각형 483">
                <a:extLst>
                  <a:ext uri="{FF2B5EF4-FFF2-40B4-BE49-F238E27FC236}">
                    <a16:creationId xmlns:a16="http://schemas.microsoft.com/office/drawing/2014/main" id="{BEB3E247-8FFA-477F-A2AC-414BE4982482}"/>
                  </a:ext>
                </a:extLst>
              </p:cNvPr>
              <p:cNvSpPr/>
              <p:nvPr/>
            </p:nvSpPr>
            <p:spPr>
              <a:xfrm>
                <a:off x="6535806" y="3002447"/>
                <a:ext cx="389850" cy="215444"/>
              </a:xfrm>
              <a:prstGeom prst="rect">
                <a:avLst/>
              </a:prstGeom>
              <a:ln>
                <a:noFill/>
              </a:ln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rPr>
                  <a:t>메모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grpSp>
          <p:nvGrpSpPr>
            <p:cNvPr id="479" name="그룹 478">
              <a:extLst>
                <a:ext uri="{FF2B5EF4-FFF2-40B4-BE49-F238E27FC236}">
                  <a16:creationId xmlns:a16="http://schemas.microsoft.com/office/drawing/2014/main" id="{3735AAA1-67CA-40C1-AF2A-4D626DD98464}"/>
                </a:ext>
              </a:extLst>
            </p:cNvPr>
            <p:cNvGrpSpPr/>
            <p:nvPr/>
          </p:nvGrpSpPr>
          <p:grpSpPr>
            <a:xfrm>
              <a:off x="3896803" y="2883101"/>
              <a:ext cx="492444" cy="623348"/>
              <a:chOff x="5422722" y="2594543"/>
              <a:chExt cx="492444" cy="623348"/>
            </a:xfrm>
          </p:grpSpPr>
          <p:sp>
            <p:nvSpPr>
              <p:cNvPr id="481" name="직사각형 480">
                <a:extLst>
                  <a:ext uri="{FF2B5EF4-FFF2-40B4-BE49-F238E27FC236}">
                    <a16:creationId xmlns:a16="http://schemas.microsoft.com/office/drawing/2014/main" id="{A6BA84AA-60BE-4D82-B43B-D5C41087C22A}"/>
                  </a:ext>
                </a:extLst>
              </p:cNvPr>
              <p:cNvSpPr/>
              <p:nvPr/>
            </p:nvSpPr>
            <p:spPr>
              <a:xfrm>
                <a:off x="5422722" y="3002447"/>
                <a:ext cx="492444" cy="215444"/>
              </a:xfrm>
              <a:prstGeom prst="rect">
                <a:avLst/>
              </a:prstGeom>
              <a:ln>
                <a:noFill/>
              </a:ln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rPr>
                  <a:t>녹음중</a:t>
                </a:r>
                <a:endParaRPr kumimoji="1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+mn-cs"/>
                </a:endParaRPr>
              </a:p>
            </p:txBody>
          </p:sp>
          <p:sp>
            <p:nvSpPr>
              <p:cNvPr id="482" name="0">
                <a:extLst>
                  <a:ext uri="{FF2B5EF4-FFF2-40B4-BE49-F238E27FC236}">
                    <a16:creationId xmlns:a16="http://schemas.microsoft.com/office/drawing/2014/main" id="{CEE0E7FD-585B-4224-9686-3CB6EB375B58}"/>
                  </a:ext>
                </a:extLst>
              </p:cNvPr>
              <p:cNvSpPr/>
              <p:nvPr/>
            </p:nvSpPr>
            <p:spPr>
              <a:xfrm>
                <a:off x="5465542" y="2594543"/>
                <a:ext cx="406800" cy="410400"/>
              </a:xfrm>
              <a:prstGeom prst="roundRect">
                <a:avLst/>
              </a:prstGeom>
              <a:solidFill>
                <a:schemeClr val="bg1">
                  <a:lumMod val="50000"/>
                </a:schemeClr>
              </a:solidFill>
              <a:ln w="12700" cap="flat" cmpd="sng" algn="ctr">
                <a:solidFill>
                  <a:srgbClr val="D9D9D9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en-US" altLang="ko-KR" sz="700" dirty="0">
                    <a:solidFill>
                      <a:srgbClr val="FFFFFF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03:00:00</a:t>
                </a:r>
              </a:p>
            </p:txBody>
          </p:sp>
        </p:grpSp>
      </p:grpSp>
      <p:sp>
        <p:nvSpPr>
          <p:cNvPr id="491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8770C292-6A42-4FCE-94B3-14E5C10D925D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195831" y="3152393"/>
            <a:ext cx="2783167" cy="723066"/>
          </a:xfrm>
          <a:prstGeom prst="roundRect">
            <a:avLst>
              <a:gd name="adj" fmla="val 7424"/>
            </a:avLst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9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57E1BA72-0319-4476-8540-DE77DAE717A5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243040" y="3482593"/>
            <a:ext cx="2688748" cy="346457"/>
          </a:xfrm>
          <a:prstGeom prst="roundRect">
            <a:avLst>
              <a:gd name="adj" fmla="val 7424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ko-KR" altLang="en-US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최근메모 내용 </a:t>
            </a:r>
            <a:r>
              <a:rPr lang="en-US" altLang="ko-KR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</a:t>
            </a:r>
            <a:r>
              <a:rPr lang="ko-KR" altLang="en-US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줄 노출 최근메모 내용 </a:t>
            </a:r>
            <a:r>
              <a:rPr lang="en-US" altLang="ko-KR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</a:t>
            </a:r>
            <a:r>
              <a:rPr lang="ko-KR" altLang="en-US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줄 노출</a:t>
            </a:r>
            <a:endParaRPr lang="en-US" altLang="ko-KR" sz="8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>
              <a:defRPr/>
            </a:pPr>
            <a:r>
              <a:rPr lang="ko-KR" altLang="en-US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최근메모 내용 </a:t>
            </a:r>
            <a:r>
              <a:rPr lang="en-US" altLang="ko-KR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</a:t>
            </a:r>
            <a:r>
              <a:rPr lang="ko-KR" altLang="en-US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줄 노출 최근메모 내용 </a:t>
            </a:r>
            <a:r>
              <a:rPr lang="en-US" altLang="ko-KR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</a:t>
            </a:r>
            <a:r>
              <a:rPr lang="ko-KR" altLang="en-US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줄 노출</a:t>
            </a:r>
            <a:endParaRPr kumimoji="0" lang="en-US" sz="8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93" name="직사각형 492">
            <a:extLst>
              <a:ext uri="{FF2B5EF4-FFF2-40B4-BE49-F238E27FC236}">
                <a16:creationId xmlns:a16="http://schemas.microsoft.com/office/drawing/2014/main" id="{06FEE672-17BF-4C9F-A229-4ECB4E2A255E}"/>
              </a:ext>
            </a:extLst>
          </p:cNvPr>
          <p:cNvSpPr/>
          <p:nvPr/>
        </p:nvSpPr>
        <p:spPr>
          <a:xfrm>
            <a:off x="252874" y="3205799"/>
            <a:ext cx="803710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/>
            <a:r>
              <a:rPr lang="ko-KR" altLang="en-US" sz="900" b="1" dirty="0">
                <a:latin typeface="Segoe UI" panose="020B0502040204020203" pitchFamily="34" charset="0"/>
                <a:cs typeface="Segoe UI" panose="020B0502040204020203" pitchFamily="34" charset="0"/>
              </a:rPr>
              <a:t>최근메모</a:t>
            </a:r>
            <a:endParaRPr lang="en-US" altLang="ko-KR" sz="1050" b="1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494" name="직사각형 493">
            <a:extLst>
              <a:ext uri="{FF2B5EF4-FFF2-40B4-BE49-F238E27FC236}">
                <a16:creationId xmlns:a16="http://schemas.microsoft.com/office/drawing/2014/main" id="{F9DEF41B-0F31-4FA0-9897-CC7DB3697CF9}"/>
              </a:ext>
            </a:extLst>
          </p:cNvPr>
          <p:cNvSpPr/>
          <p:nvPr/>
        </p:nvSpPr>
        <p:spPr>
          <a:xfrm>
            <a:off x="2100724" y="3205799"/>
            <a:ext cx="803710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 algn="r"/>
            <a:r>
              <a:rPr lang="en-US" altLang="ko-KR" sz="900" dirty="0">
                <a:latin typeface="Segoe UI" panose="020B0502040204020203" pitchFamily="34" charset="0"/>
                <a:cs typeface="Segoe UI" panose="020B0502040204020203" pitchFamily="34" charset="0"/>
              </a:rPr>
              <a:t>2020.06.25</a:t>
            </a:r>
            <a:endParaRPr lang="en-US" altLang="ko-KR" sz="1050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pic>
        <p:nvPicPr>
          <p:cNvPr id="495" name="그래픽 494" descr="손">
            <a:extLst>
              <a:ext uri="{FF2B5EF4-FFF2-40B4-BE49-F238E27FC236}">
                <a16:creationId xmlns:a16="http://schemas.microsoft.com/office/drawing/2014/main" id="{D13390F1-F370-47D2-B2AC-41BBB05CC7B5}"/>
              </a:ext>
            </a:extLst>
          </p:cNvPr>
          <p:cNvPicPr>
            <a:picLocks noChangeAspect="1"/>
          </p:cNvPicPr>
          <p:nvPr/>
        </p:nvPicPr>
        <p:blipFill>
          <a:blip r:embed="rId4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4"/>
              </a:ext>
            </a:extLst>
          </a:blip>
          <a:stretch>
            <a:fillRect/>
          </a:stretch>
        </p:blipFill>
        <p:spPr>
          <a:xfrm>
            <a:off x="1169784" y="6119156"/>
            <a:ext cx="286403" cy="290036"/>
          </a:xfrm>
          <a:prstGeom prst="rect">
            <a:avLst/>
          </a:prstGeom>
        </p:spPr>
      </p:pic>
      <p:pic>
        <p:nvPicPr>
          <p:cNvPr id="496" name="그래픽 495" descr="사람들과 함께 사이클링 ">
            <a:extLst>
              <a:ext uri="{FF2B5EF4-FFF2-40B4-BE49-F238E27FC236}">
                <a16:creationId xmlns:a16="http://schemas.microsoft.com/office/drawing/2014/main" id="{9DFBAB79-4AD5-43D9-84C3-222B96E43B13}"/>
              </a:ext>
            </a:extLst>
          </p:cNvPr>
          <p:cNvPicPr>
            <a:picLocks noChangeAspect="1"/>
          </p:cNvPicPr>
          <p:nvPr/>
        </p:nvPicPr>
        <p:blipFill>
          <a:blip r:embed="rId4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6"/>
              </a:ext>
            </a:extLst>
          </a:blip>
          <a:stretch>
            <a:fillRect/>
          </a:stretch>
        </p:blipFill>
        <p:spPr>
          <a:xfrm>
            <a:off x="1819450" y="6098665"/>
            <a:ext cx="326871" cy="331018"/>
          </a:xfrm>
          <a:prstGeom prst="rect">
            <a:avLst/>
          </a:prstGeom>
        </p:spPr>
      </p:pic>
      <p:sp>
        <p:nvSpPr>
          <p:cNvPr id="312" name="Password Box">
            <a:extLst>
              <a:ext uri="{FF2B5EF4-FFF2-40B4-BE49-F238E27FC236}">
                <a16:creationId xmlns:a16="http://schemas.microsoft.com/office/drawing/2014/main" id="{CF43A15A-DD70-4E5D-B3D7-CA61949D00C3}"/>
              </a:ext>
            </a:extLst>
          </p:cNvPr>
          <p:cNvSpPr/>
          <p:nvPr/>
        </p:nvSpPr>
        <p:spPr>
          <a:xfrm>
            <a:off x="177128" y="4205768"/>
            <a:ext cx="1438215" cy="216000"/>
          </a:xfrm>
          <a:prstGeom prst="round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90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오늘 </a:t>
            </a:r>
            <a:r>
              <a:rPr lang="en-US" altLang="ko-KR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2020</a:t>
            </a: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년 </a:t>
            </a:r>
            <a:r>
              <a:rPr lang="en-US" altLang="ko-KR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3</a:t>
            </a: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월 </a:t>
            </a:r>
            <a:r>
              <a:rPr lang="en-US" altLang="ko-KR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5</a:t>
            </a:r>
            <a:r>
              <a:rPr lang="ko-KR" altLang="en-US" sz="700" b="1" noProof="1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일 수요일</a:t>
            </a:r>
            <a:endParaRPr lang="en-US" altLang="ko-KR" sz="700" b="1" noProof="1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313" name="그룹 312">
            <a:extLst>
              <a:ext uri="{FF2B5EF4-FFF2-40B4-BE49-F238E27FC236}">
                <a16:creationId xmlns:a16="http://schemas.microsoft.com/office/drawing/2014/main" id="{689D9D12-6EBF-489C-BC24-D8FC057B851F}"/>
              </a:ext>
            </a:extLst>
          </p:cNvPr>
          <p:cNvGrpSpPr/>
          <p:nvPr/>
        </p:nvGrpSpPr>
        <p:grpSpPr>
          <a:xfrm>
            <a:off x="270979" y="4469407"/>
            <a:ext cx="209563" cy="192876"/>
            <a:chOff x="4167652" y="4759360"/>
            <a:chExt cx="239248" cy="220198"/>
          </a:xfrm>
        </p:grpSpPr>
        <p:pic>
          <p:nvPicPr>
            <p:cNvPr id="328" name="그래픽 327" descr="수신기">
              <a:extLst>
                <a:ext uri="{FF2B5EF4-FFF2-40B4-BE49-F238E27FC236}">
                  <a16:creationId xmlns:a16="http://schemas.microsoft.com/office/drawing/2014/main" id="{08C37549-799D-42B3-9579-4228C9975FCB}"/>
                </a:ext>
              </a:extLst>
            </p:cNvPr>
            <p:cNvPicPr>
              <a:picLocks noChangeAspect="1"/>
            </p:cNvPicPr>
            <p:nvPr/>
          </p:nvPicPr>
          <p:blipFill>
            <a:blip r:embed="rId4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8"/>
                </a:ext>
              </a:extLst>
            </a:blip>
            <a:stretch>
              <a:fillRect/>
            </a:stretch>
          </p:blipFill>
          <p:spPr>
            <a:xfrm>
              <a:off x="4167652" y="4759360"/>
              <a:ext cx="220198" cy="220198"/>
            </a:xfrm>
            <a:prstGeom prst="rect">
              <a:avLst/>
            </a:prstGeom>
          </p:spPr>
        </p:pic>
        <p:grpSp>
          <p:nvGrpSpPr>
            <p:cNvPr id="329" name="그룹 328">
              <a:extLst>
                <a:ext uri="{FF2B5EF4-FFF2-40B4-BE49-F238E27FC236}">
                  <a16:creationId xmlns:a16="http://schemas.microsoft.com/office/drawing/2014/main" id="{30E14DA4-8DEF-4F6F-BBE1-EA547BDC9649}"/>
                </a:ext>
              </a:extLst>
            </p:cNvPr>
            <p:cNvGrpSpPr/>
            <p:nvPr/>
          </p:nvGrpSpPr>
          <p:grpSpPr>
            <a:xfrm>
              <a:off x="4267200" y="4772237"/>
              <a:ext cx="139700" cy="88476"/>
              <a:chOff x="4286250" y="4743450"/>
              <a:chExt cx="190500" cy="120650"/>
            </a:xfrm>
          </p:grpSpPr>
          <p:cxnSp>
            <p:nvCxnSpPr>
              <p:cNvPr id="333" name="직선 화살표 연결선 332">
                <a:extLst>
                  <a:ext uri="{FF2B5EF4-FFF2-40B4-BE49-F238E27FC236}">
                    <a16:creationId xmlns:a16="http://schemas.microsoft.com/office/drawing/2014/main" id="{B7AF07AD-21FF-49ED-9C99-3E68BFCD5033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 flipV="1">
                <a:off x="4286250" y="4743450"/>
                <a:ext cx="120650" cy="120650"/>
              </a:xfrm>
              <a:prstGeom prst="straightConnector1">
                <a:avLst/>
              </a:prstGeom>
              <a:ln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4" name="직선 화살표 연결선 333">
                <a:extLst>
                  <a:ext uri="{FF2B5EF4-FFF2-40B4-BE49-F238E27FC236}">
                    <a16:creationId xmlns:a16="http://schemas.microsoft.com/office/drawing/2014/main" id="{3AEBFF79-25E8-4C57-8F59-16D324E4F076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H="1" flipV="1">
                <a:off x="4386750" y="4761450"/>
                <a:ext cx="108000" cy="72000"/>
              </a:xfrm>
              <a:prstGeom prst="straightConnector1">
                <a:avLst/>
              </a:prstGeom>
              <a:ln>
                <a:solidFill>
                  <a:srgbClr val="C00000"/>
                </a:solidFill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14" name="그룹 313">
            <a:extLst>
              <a:ext uri="{FF2B5EF4-FFF2-40B4-BE49-F238E27FC236}">
                <a16:creationId xmlns:a16="http://schemas.microsoft.com/office/drawing/2014/main" id="{4BD2EC21-8844-456E-B1B0-C74370236626}"/>
              </a:ext>
            </a:extLst>
          </p:cNvPr>
          <p:cNvGrpSpPr/>
          <p:nvPr/>
        </p:nvGrpSpPr>
        <p:grpSpPr>
          <a:xfrm>
            <a:off x="2312856" y="4394962"/>
            <a:ext cx="691215" cy="349460"/>
            <a:chOff x="6221201" y="3381057"/>
            <a:chExt cx="691215" cy="349460"/>
          </a:xfrm>
        </p:grpSpPr>
        <p:sp>
          <p:nvSpPr>
            <p:cNvPr id="326" name="직사각형 325">
              <a:extLst>
                <a:ext uri="{FF2B5EF4-FFF2-40B4-BE49-F238E27FC236}">
                  <a16:creationId xmlns:a16="http://schemas.microsoft.com/office/drawing/2014/main" id="{C5C58D1B-B539-47DA-86C7-A8914B92835C}"/>
                </a:ext>
              </a:extLst>
            </p:cNvPr>
            <p:cNvSpPr/>
            <p:nvPr/>
          </p:nvSpPr>
          <p:spPr>
            <a:xfrm>
              <a:off x="6346235" y="3515073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00:00:00</a:t>
              </a:r>
            </a:p>
          </p:txBody>
        </p:sp>
        <p:sp>
          <p:nvSpPr>
            <p:cNvPr id="327" name="직사각형 326">
              <a:extLst>
                <a:ext uri="{FF2B5EF4-FFF2-40B4-BE49-F238E27FC236}">
                  <a16:creationId xmlns:a16="http://schemas.microsoft.com/office/drawing/2014/main" id="{4B3AC556-E003-4AF7-9330-3C976C567AFB}"/>
                </a:ext>
              </a:extLst>
            </p:cNvPr>
            <p:cNvSpPr/>
            <p:nvPr/>
          </p:nvSpPr>
          <p:spPr>
            <a:xfrm>
              <a:off x="6221201" y="3381057"/>
              <a:ext cx="69121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오전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09:00</a:t>
              </a:r>
            </a:p>
          </p:txBody>
        </p:sp>
      </p:grpSp>
      <p:pic>
        <p:nvPicPr>
          <p:cNvPr id="315" name="그래픽 314" descr="수신기">
            <a:extLst>
              <a:ext uri="{FF2B5EF4-FFF2-40B4-BE49-F238E27FC236}">
                <a16:creationId xmlns:a16="http://schemas.microsoft.com/office/drawing/2014/main" id="{A7B34060-25FA-4BF5-A9FC-6A9EEE4C4FAC}"/>
              </a:ext>
            </a:extLst>
          </p:cNvPr>
          <p:cNvPicPr>
            <a:picLocks noChangeAspect="1"/>
          </p:cNvPicPr>
          <p:nvPr/>
        </p:nvPicPr>
        <p:blipFill>
          <a:blip r:embed="rId4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8"/>
              </a:ext>
            </a:extLst>
          </a:blip>
          <a:stretch>
            <a:fillRect/>
          </a:stretch>
        </p:blipFill>
        <p:spPr>
          <a:xfrm>
            <a:off x="281536" y="5343143"/>
            <a:ext cx="165674" cy="167874"/>
          </a:xfrm>
          <a:prstGeom prst="rect">
            <a:avLst/>
          </a:prstGeom>
        </p:spPr>
      </p:pic>
      <p:cxnSp>
        <p:nvCxnSpPr>
          <p:cNvPr id="316" name="직선 화살표 연결선 315">
            <a:extLst>
              <a:ext uri="{FF2B5EF4-FFF2-40B4-BE49-F238E27FC236}">
                <a16:creationId xmlns:a16="http://schemas.microsoft.com/office/drawing/2014/main" id="{437CDD57-82EA-493A-A14C-9FCC8D7FA1B6}"/>
              </a:ext>
            </a:extLst>
          </p:cNvPr>
          <p:cNvCxnSpPr>
            <a:cxnSpLocks/>
          </p:cNvCxnSpPr>
          <p:nvPr/>
        </p:nvCxnSpPr>
        <p:spPr>
          <a:xfrm flipH="1">
            <a:off x="370761" y="5362040"/>
            <a:ext cx="90775" cy="91981"/>
          </a:xfrm>
          <a:prstGeom prst="straightConnector1">
            <a:avLst/>
          </a:prstGeom>
          <a:ln>
            <a:solidFill>
              <a:srgbClr val="007AF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17" name="그룹 316">
            <a:extLst>
              <a:ext uri="{FF2B5EF4-FFF2-40B4-BE49-F238E27FC236}">
                <a16:creationId xmlns:a16="http://schemas.microsoft.com/office/drawing/2014/main" id="{A19D649A-405C-42AD-B9D3-057D884F4C8B}"/>
              </a:ext>
            </a:extLst>
          </p:cNvPr>
          <p:cNvGrpSpPr/>
          <p:nvPr/>
        </p:nvGrpSpPr>
        <p:grpSpPr>
          <a:xfrm>
            <a:off x="2312856" y="5252350"/>
            <a:ext cx="691215" cy="349460"/>
            <a:chOff x="10316951" y="4019232"/>
            <a:chExt cx="691215" cy="349460"/>
          </a:xfrm>
        </p:grpSpPr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5E36FA84-D311-42FC-9D22-8C258666C543}"/>
                </a:ext>
              </a:extLst>
            </p:cNvPr>
            <p:cNvSpPr/>
            <p:nvPr/>
          </p:nvSpPr>
          <p:spPr>
            <a:xfrm>
              <a:off x="10441985" y="4153248"/>
              <a:ext cx="56618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r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00:03:30</a:t>
              </a:r>
            </a:p>
          </p:txBody>
        </p:sp>
        <p:sp>
          <p:nvSpPr>
            <p:cNvPr id="325" name="직사각형 324">
              <a:extLst>
                <a:ext uri="{FF2B5EF4-FFF2-40B4-BE49-F238E27FC236}">
                  <a16:creationId xmlns:a16="http://schemas.microsoft.com/office/drawing/2014/main" id="{49D05DA8-9492-44B0-9D38-89646C583A4A}"/>
                </a:ext>
              </a:extLst>
            </p:cNvPr>
            <p:cNvSpPr/>
            <p:nvPr/>
          </p:nvSpPr>
          <p:spPr>
            <a:xfrm>
              <a:off x="10316951" y="4019232"/>
              <a:ext cx="69121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오전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09:00</a:t>
              </a:r>
            </a:p>
          </p:txBody>
        </p:sp>
      </p:grpSp>
      <p:pic>
        <p:nvPicPr>
          <p:cNvPr id="318" name="그래픽 317" descr="수신기">
            <a:extLst>
              <a:ext uri="{FF2B5EF4-FFF2-40B4-BE49-F238E27FC236}">
                <a16:creationId xmlns:a16="http://schemas.microsoft.com/office/drawing/2014/main" id="{AB93FD77-3C76-4D01-973F-5E78A5AA335C}"/>
              </a:ext>
            </a:extLst>
          </p:cNvPr>
          <p:cNvPicPr>
            <a:picLocks noChangeAspect="1"/>
          </p:cNvPicPr>
          <p:nvPr/>
        </p:nvPicPr>
        <p:blipFill>
          <a:blip r:embed="rId4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8"/>
              </a:ext>
            </a:extLst>
          </a:blip>
          <a:stretch>
            <a:fillRect/>
          </a:stretch>
        </p:blipFill>
        <p:spPr>
          <a:xfrm>
            <a:off x="281536" y="4914449"/>
            <a:ext cx="165674" cy="167874"/>
          </a:xfrm>
          <a:prstGeom prst="rect">
            <a:avLst/>
          </a:prstGeom>
        </p:spPr>
      </p:pic>
      <p:cxnSp>
        <p:nvCxnSpPr>
          <p:cNvPr id="319" name="직선 화살표 연결선 318">
            <a:extLst>
              <a:ext uri="{FF2B5EF4-FFF2-40B4-BE49-F238E27FC236}">
                <a16:creationId xmlns:a16="http://schemas.microsoft.com/office/drawing/2014/main" id="{632536C5-2FC8-4765-A33C-C972B09ABBFC}"/>
              </a:ext>
            </a:extLst>
          </p:cNvPr>
          <p:cNvCxnSpPr>
            <a:cxnSpLocks/>
          </p:cNvCxnSpPr>
          <p:nvPr/>
        </p:nvCxnSpPr>
        <p:spPr>
          <a:xfrm flipV="1">
            <a:off x="370761" y="4923821"/>
            <a:ext cx="90775" cy="91981"/>
          </a:xfrm>
          <a:prstGeom prst="straightConnector1">
            <a:avLst/>
          </a:prstGeom>
          <a:ln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0" name="직사각형 319">
            <a:extLst>
              <a:ext uri="{FF2B5EF4-FFF2-40B4-BE49-F238E27FC236}">
                <a16:creationId xmlns:a16="http://schemas.microsoft.com/office/drawing/2014/main" id="{4C5382C6-8A0A-4D7F-9DF2-49FBED711E32}"/>
              </a:ext>
            </a:extLst>
          </p:cNvPr>
          <p:cNvSpPr/>
          <p:nvPr/>
        </p:nvSpPr>
        <p:spPr>
          <a:xfrm>
            <a:off x="2437890" y="4957672"/>
            <a:ext cx="56618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r">
              <a:defRPr/>
            </a:pP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00:03:30</a:t>
            </a:r>
          </a:p>
        </p:txBody>
      </p:sp>
      <p:sp>
        <p:nvSpPr>
          <p:cNvPr id="321" name="직사각형 320">
            <a:extLst>
              <a:ext uri="{FF2B5EF4-FFF2-40B4-BE49-F238E27FC236}">
                <a16:creationId xmlns:a16="http://schemas.microsoft.com/office/drawing/2014/main" id="{F2BC8F7D-A6D7-4728-9A9E-C26ECD5F481B}"/>
              </a:ext>
            </a:extLst>
          </p:cNvPr>
          <p:cNvSpPr/>
          <p:nvPr/>
        </p:nvSpPr>
        <p:spPr>
          <a:xfrm>
            <a:off x="2312856" y="4823656"/>
            <a:ext cx="691215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오전 </a:t>
            </a:r>
            <a:r>
              <a: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09:00</a:t>
            </a:r>
          </a:p>
        </p:txBody>
      </p:sp>
      <p:sp>
        <p:nvSpPr>
          <p:cNvPr id="322" name="직사각형 321">
            <a:extLst>
              <a:ext uri="{FF2B5EF4-FFF2-40B4-BE49-F238E27FC236}">
                <a16:creationId xmlns:a16="http://schemas.microsoft.com/office/drawing/2014/main" id="{C06C9F17-B483-4CD4-AC89-808352DD4580}"/>
              </a:ext>
            </a:extLst>
          </p:cNvPr>
          <p:cNvSpPr/>
          <p:nvPr/>
        </p:nvSpPr>
        <p:spPr>
          <a:xfrm>
            <a:off x="183141" y="3950494"/>
            <a:ext cx="942857" cy="2308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/>
            <a:r>
              <a:rPr lang="ko-KR" altLang="en-US" sz="900" b="1" dirty="0">
                <a:latin typeface="Segoe UI" panose="020B0502040204020203" pitchFamily="34" charset="0"/>
                <a:cs typeface="Segoe UI" panose="020B0502040204020203" pitchFamily="34" charset="0"/>
              </a:rPr>
              <a:t>통화내역 </a:t>
            </a:r>
            <a:r>
              <a:rPr lang="en-US" altLang="ko-KR" sz="900" b="1" dirty="0">
                <a:solidFill>
                  <a:srgbClr val="FF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n</a:t>
            </a:r>
            <a:r>
              <a:rPr lang="ko-KR" altLang="en-US" sz="900" b="1" dirty="0">
                <a:latin typeface="Segoe UI" panose="020B0502040204020203" pitchFamily="34" charset="0"/>
                <a:cs typeface="Segoe UI" panose="020B0502040204020203" pitchFamily="34" charset="0"/>
              </a:rPr>
              <a:t>건</a:t>
            </a:r>
            <a:endParaRPr lang="en-US" altLang="ko-KR" sz="1050" b="1" dirty="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23" name="Trash">
            <a:extLst>
              <a:ext uri="{FF2B5EF4-FFF2-40B4-BE49-F238E27FC236}">
                <a16:creationId xmlns:a16="http://schemas.microsoft.com/office/drawing/2014/main" id="{92A84E0C-2640-4F22-8D60-D11797607EE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753823" y="3970953"/>
            <a:ext cx="137752" cy="164980"/>
          </a:xfrm>
          <a:custGeom>
            <a:avLst/>
            <a:gdLst>
              <a:gd name="T0" fmla="*/ 488 w 1194"/>
              <a:gd name="T1" fmla="*/ 0 h 1414"/>
              <a:gd name="T2" fmla="*/ 366 w 1194"/>
              <a:gd name="T3" fmla="*/ 42 h 1414"/>
              <a:gd name="T4" fmla="*/ 324 w 1194"/>
              <a:gd name="T5" fmla="*/ 166 h 1414"/>
              <a:gd name="T6" fmla="*/ 108 w 1194"/>
              <a:gd name="T7" fmla="*/ 166 h 1414"/>
              <a:gd name="T8" fmla="*/ 54 w 1194"/>
              <a:gd name="T9" fmla="*/ 220 h 1414"/>
              <a:gd name="T10" fmla="*/ 0 w 1194"/>
              <a:gd name="T11" fmla="*/ 220 h 1414"/>
              <a:gd name="T12" fmla="*/ 0 w 1194"/>
              <a:gd name="T13" fmla="*/ 329 h 1414"/>
              <a:gd name="T14" fmla="*/ 1194 w 1194"/>
              <a:gd name="T15" fmla="*/ 329 h 1414"/>
              <a:gd name="T16" fmla="*/ 1194 w 1194"/>
              <a:gd name="T17" fmla="*/ 220 h 1414"/>
              <a:gd name="T18" fmla="*/ 1139 w 1194"/>
              <a:gd name="T19" fmla="*/ 220 h 1414"/>
              <a:gd name="T20" fmla="*/ 1085 w 1194"/>
              <a:gd name="T21" fmla="*/ 166 h 1414"/>
              <a:gd name="T22" fmla="*/ 871 w 1194"/>
              <a:gd name="T23" fmla="*/ 166 h 1414"/>
              <a:gd name="T24" fmla="*/ 827 w 1194"/>
              <a:gd name="T25" fmla="*/ 42 h 1414"/>
              <a:gd name="T26" fmla="*/ 705 w 1194"/>
              <a:gd name="T27" fmla="*/ 0 h 1414"/>
              <a:gd name="T28" fmla="*/ 488 w 1194"/>
              <a:gd name="T29" fmla="*/ 0 h 1414"/>
              <a:gd name="T30" fmla="*/ 488 w 1194"/>
              <a:gd name="T31" fmla="*/ 113 h 1414"/>
              <a:gd name="T32" fmla="*/ 705 w 1194"/>
              <a:gd name="T33" fmla="*/ 113 h 1414"/>
              <a:gd name="T34" fmla="*/ 749 w 1194"/>
              <a:gd name="T35" fmla="*/ 122 h 1414"/>
              <a:gd name="T36" fmla="*/ 758 w 1194"/>
              <a:gd name="T37" fmla="*/ 166 h 1414"/>
              <a:gd name="T38" fmla="*/ 437 w 1194"/>
              <a:gd name="T39" fmla="*/ 166 h 1414"/>
              <a:gd name="T40" fmla="*/ 446 w 1194"/>
              <a:gd name="T41" fmla="*/ 122 h 1414"/>
              <a:gd name="T42" fmla="*/ 488 w 1194"/>
              <a:gd name="T43" fmla="*/ 113 h 1414"/>
              <a:gd name="T44" fmla="*/ 108 w 1194"/>
              <a:gd name="T45" fmla="*/ 383 h 1414"/>
              <a:gd name="T46" fmla="*/ 108 w 1194"/>
              <a:gd name="T47" fmla="*/ 1251 h 1414"/>
              <a:gd name="T48" fmla="*/ 271 w 1194"/>
              <a:gd name="T49" fmla="*/ 1414 h 1414"/>
              <a:gd name="T50" fmla="*/ 922 w 1194"/>
              <a:gd name="T51" fmla="*/ 1414 h 1414"/>
              <a:gd name="T52" fmla="*/ 1085 w 1194"/>
              <a:gd name="T53" fmla="*/ 1251 h 1414"/>
              <a:gd name="T54" fmla="*/ 1085 w 1194"/>
              <a:gd name="T55" fmla="*/ 383 h 1414"/>
              <a:gd name="T56" fmla="*/ 108 w 1194"/>
              <a:gd name="T57" fmla="*/ 383 h 1414"/>
              <a:gd name="T58" fmla="*/ 325 w 1194"/>
              <a:gd name="T59" fmla="*/ 546 h 1414"/>
              <a:gd name="T60" fmla="*/ 434 w 1194"/>
              <a:gd name="T61" fmla="*/ 546 h 1414"/>
              <a:gd name="T62" fmla="*/ 434 w 1194"/>
              <a:gd name="T63" fmla="*/ 1197 h 1414"/>
              <a:gd name="T64" fmla="*/ 325 w 1194"/>
              <a:gd name="T65" fmla="*/ 1197 h 1414"/>
              <a:gd name="T66" fmla="*/ 325 w 1194"/>
              <a:gd name="T67" fmla="*/ 546 h 1414"/>
              <a:gd name="T68" fmla="*/ 542 w 1194"/>
              <a:gd name="T69" fmla="*/ 546 h 1414"/>
              <a:gd name="T70" fmla="*/ 651 w 1194"/>
              <a:gd name="T71" fmla="*/ 546 h 1414"/>
              <a:gd name="T72" fmla="*/ 651 w 1194"/>
              <a:gd name="T73" fmla="*/ 1197 h 1414"/>
              <a:gd name="T74" fmla="*/ 542 w 1194"/>
              <a:gd name="T75" fmla="*/ 1197 h 1414"/>
              <a:gd name="T76" fmla="*/ 542 w 1194"/>
              <a:gd name="T77" fmla="*/ 546 h 1414"/>
              <a:gd name="T78" fmla="*/ 759 w 1194"/>
              <a:gd name="T79" fmla="*/ 546 h 1414"/>
              <a:gd name="T80" fmla="*/ 868 w 1194"/>
              <a:gd name="T81" fmla="*/ 546 h 1414"/>
              <a:gd name="T82" fmla="*/ 868 w 1194"/>
              <a:gd name="T83" fmla="*/ 1197 h 1414"/>
              <a:gd name="T84" fmla="*/ 759 w 1194"/>
              <a:gd name="T85" fmla="*/ 1197 h 1414"/>
              <a:gd name="T86" fmla="*/ 759 w 1194"/>
              <a:gd name="T87" fmla="*/ 546 h 14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94" h="1414">
                <a:moveTo>
                  <a:pt x="488" y="0"/>
                </a:moveTo>
                <a:cubicBezTo>
                  <a:pt x="443" y="0"/>
                  <a:pt x="398" y="10"/>
                  <a:pt x="366" y="42"/>
                </a:cubicBezTo>
                <a:cubicBezTo>
                  <a:pt x="334" y="74"/>
                  <a:pt x="324" y="119"/>
                  <a:pt x="324" y="166"/>
                </a:cubicBezTo>
                <a:lnTo>
                  <a:pt x="108" y="166"/>
                </a:lnTo>
                <a:cubicBezTo>
                  <a:pt x="78" y="166"/>
                  <a:pt x="54" y="190"/>
                  <a:pt x="54" y="220"/>
                </a:cubicBezTo>
                <a:lnTo>
                  <a:pt x="0" y="220"/>
                </a:lnTo>
                <a:lnTo>
                  <a:pt x="0" y="329"/>
                </a:lnTo>
                <a:lnTo>
                  <a:pt x="1194" y="329"/>
                </a:lnTo>
                <a:lnTo>
                  <a:pt x="1194" y="220"/>
                </a:lnTo>
                <a:lnTo>
                  <a:pt x="1139" y="220"/>
                </a:lnTo>
                <a:cubicBezTo>
                  <a:pt x="1139" y="190"/>
                  <a:pt x="1115" y="166"/>
                  <a:pt x="1085" y="166"/>
                </a:cubicBezTo>
                <a:lnTo>
                  <a:pt x="871" y="166"/>
                </a:lnTo>
                <a:cubicBezTo>
                  <a:pt x="871" y="119"/>
                  <a:pt x="859" y="74"/>
                  <a:pt x="827" y="42"/>
                </a:cubicBezTo>
                <a:cubicBezTo>
                  <a:pt x="795" y="10"/>
                  <a:pt x="750" y="0"/>
                  <a:pt x="705" y="0"/>
                </a:cubicBezTo>
                <a:lnTo>
                  <a:pt x="488" y="0"/>
                </a:lnTo>
                <a:close/>
                <a:moveTo>
                  <a:pt x="488" y="113"/>
                </a:moveTo>
                <a:lnTo>
                  <a:pt x="705" y="113"/>
                </a:lnTo>
                <a:cubicBezTo>
                  <a:pt x="735" y="113"/>
                  <a:pt x="746" y="119"/>
                  <a:pt x="749" y="122"/>
                </a:cubicBezTo>
                <a:cubicBezTo>
                  <a:pt x="753" y="125"/>
                  <a:pt x="758" y="136"/>
                  <a:pt x="758" y="166"/>
                </a:cubicBezTo>
                <a:lnTo>
                  <a:pt x="437" y="166"/>
                </a:lnTo>
                <a:cubicBezTo>
                  <a:pt x="437" y="136"/>
                  <a:pt x="442" y="125"/>
                  <a:pt x="446" y="122"/>
                </a:cubicBezTo>
                <a:cubicBezTo>
                  <a:pt x="449" y="119"/>
                  <a:pt x="458" y="113"/>
                  <a:pt x="488" y="113"/>
                </a:cubicBezTo>
                <a:close/>
                <a:moveTo>
                  <a:pt x="108" y="383"/>
                </a:moveTo>
                <a:lnTo>
                  <a:pt x="108" y="1251"/>
                </a:lnTo>
                <a:cubicBezTo>
                  <a:pt x="108" y="1341"/>
                  <a:pt x="181" y="1414"/>
                  <a:pt x="271" y="1414"/>
                </a:cubicBezTo>
                <a:lnTo>
                  <a:pt x="922" y="1414"/>
                </a:lnTo>
                <a:cubicBezTo>
                  <a:pt x="1012" y="1414"/>
                  <a:pt x="1085" y="1341"/>
                  <a:pt x="1085" y="1251"/>
                </a:cubicBezTo>
                <a:lnTo>
                  <a:pt x="1085" y="383"/>
                </a:lnTo>
                <a:lnTo>
                  <a:pt x="108" y="383"/>
                </a:lnTo>
                <a:close/>
                <a:moveTo>
                  <a:pt x="325" y="546"/>
                </a:moveTo>
                <a:lnTo>
                  <a:pt x="434" y="546"/>
                </a:lnTo>
                <a:lnTo>
                  <a:pt x="434" y="1197"/>
                </a:lnTo>
                <a:lnTo>
                  <a:pt x="325" y="1197"/>
                </a:lnTo>
                <a:lnTo>
                  <a:pt x="325" y="546"/>
                </a:lnTo>
                <a:close/>
                <a:moveTo>
                  <a:pt x="542" y="546"/>
                </a:moveTo>
                <a:lnTo>
                  <a:pt x="651" y="546"/>
                </a:lnTo>
                <a:lnTo>
                  <a:pt x="651" y="1197"/>
                </a:lnTo>
                <a:lnTo>
                  <a:pt x="542" y="1197"/>
                </a:lnTo>
                <a:lnTo>
                  <a:pt x="542" y="546"/>
                </a:lnTo>
                <a:close/>
                <a:moveTo>
                  <a:pt x="759" y="546"/>
                </a:moveTo>
                <a:lnTo>
                  <a:pt x="868" y="546"/>
                </a:lnTo>
                <a:lnTo>
                  <a:pt x="868" y="1197"/>
                </a:lnTo>
                <a:lnTo>
                  <a:pt x="759" y="1197"/>
                </a:lnTo>
                <a:lnTo>
                  <a:pt x="759" y="546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E3E96525-4650-49F0-B0FE-6DE918E947DF}"/>
              </a:ext>
            </a:extLst>
          </p:cNvPr>
          <p:cNvGrpSpPr/>
          <p:nvPr/>
        </p:nvGrpSpPr>
        <p:grpSpPr>
          <a:xfrm>
            <a:off x="3094214" y="796431"/>
            <a:ext cx="2870372" cy="5815811"/>
            <a:chOff x="3094214" y="796431"/>
            <a:chExt cx="2870372" cy="5815811"/>
          </a:xfrm>
        </p:grpSpPr>
        <p:sp>
          <p:nvSpPr>
            <p:cNvPr id="503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3694C078-4165-4264-9D67-465251AF55F1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3094215" y="796431"/>
              <a:ext cx="2870371" cy="581581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504" name="사각형: 둥근 모서리 503">
              <a:extLst>
                <a:ext uri="{FF2B5EF4-FFF2-40B4-BE49-F238E27FC236}">
                  <a16:creationId xmlns:a16="http://schemas.microsoft.com/office/drawing/2014/main" id="{A4B5DC03-9C51-43E6-8A96-9D7CFB0C662E}"/>
                </a:ext>
              </a:extLst>
            </p:cNvPr>
            <p:cNvSpPr/>
            <p:nvPr/>
          </p:nvSpPr>
          <p:spPr>
            <a:xfrm>
              <a:off x="3094214" y="884240"/>
              <a:ext cx="1224000" cy="228600"/>
            </a:xfrm>
            <a:prstGeom prst="round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</a:t>
              </a:r>
              <a:endParaRPr kumimoji="1" lang="ko-KR" altLang="en-US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505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55B0556-33CA-4FF7-B9D7-379B8B5E2055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3137255" y="1179406"/>
              <a:ext cx="2784290" cy="1711543"/>
            </a:xfrm>
            <a:prstGeom prst="roundRect">
              <a:avLst>
                <a:gd name="adj" fmla="val 4173"/>
              </a:avLst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06" name="그래픽 505" descr="별">
              <a:extLst>
                <a:ext uri="{FF2B5EF4-FFF2-40B4-BE49-F238E27FC236}">
                  <a16:creationId xmlns:a16="http://schemas.microsoft.com/office/drawing/2014/main" id="{8B8ACD1D-C675-426D-8217-0F288F6EC7A0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5615500" y="1275624"/>
              <a:ext cx="252000" cy="252000"/>
            </a:xfrm>
            <a:prstGeom prst="rect">
              <a:avLst/>
            </a:prstGeom>
          </p:spPr>
        </p:pic>
        <p:sp>
          <p:nvSpPr>
            <p:cNvPr id="507" name="Edit User">
              <a:extLst>
                <a:ext uri="{FF2B5EF4-FFF2-40B4-BE49-F238E27FC236}">
                  <a16:creationId xmlns:a16="http://schemas.microsoft.com/office/drawing/2014/main" id="{E79D89A7-75ED-4FF7-8069-5A6097C83E3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363526" y="1309184"/>
              <a:ext cx="207212" cy="205200"/>
            </a:xfrm>
            <a:custGeom>
              <a:avLst/>
              <a:gdLst>
                <a:gd name="T0" fmla="*/ 595 w 1409"/>
                <a:gd name="T1" fmla="*/ 0 h 1399"/>
                <a:gd name="T2" fmla="*/ 275 w 1409"/>
                <a:gd name="T3" fmla="*/ 339 h 1399"/>
                <a:gd name="T4" fmla="*/ 432 w 1409"/>
                <a:gd name="T5" fmla="*/ 724 h 1399"/>
                <a:gd name="T6" fmla="*/ 392 w 1409"/>
                <a:gd name="T7" fmla="*/ 855 h 1399"/>
                <a:gd name="T8" fmla="*/ 0 w 1409"/>
                <a:gd name="T9" fmla="*/ 1155 h 1399"/>
                <a:gd name="T10" fmla="*/ 0 w 1409"/>
                <a:gd name="T11" fmla="*/ 1199 h 1399"/>
                <a:gd name="T12" fmla="*/ 548 w 1409"/>
                <a:gd name="T13" fmla="*/ 1396 h 1399"/>
                <a:gd name="T14" fmla="*/ 549 w 1409"/>
                <a:gd name="T15" fmla="*/ 1331 h 1399"/>
                <a:gd name="T16" fmla="*/ 617 w 1409"/>
                <a:gd name="T17" fmla="*/ 1102 h 1399"/>
                <a:gd name="T18" fmla="*/ 656 w 1409"/>
                <a:gd name="T19" fmla="*/ 1040 h 1399"/>
                <a:gd name="T20" fmla="*/ 829 w 1409"/>
                <a:gd name="T21" fmla="*/ 868 h 1399"/>
                <a:gd name="T22" fmla="*/ 788 w 1409"/>
                <a:gd name="T23" fmla="*/ 855 h 1399"/>
                <a:gd name="T24" fmla="*/ 760 w 1409"/>
                <a:gd name="T25" fmla="*/ 723 h 1399"/>
                <a:gd name="T26" fmla="*/ 758 w 1409"/>
                <a:gd name="T27" fmla="*/ 723 h 1399"/>
                <a:gd name="T28" fmla="*/ 916 w 1409"/>
                <a:gd name="T29" fmla="*/ 339 h 1399"/>
                <a:gd name="T30" fmla="*/ 595 w 1409"/>
                <a:gd name="T31" fmla="*/ 0 h 1399"/>
                <a:gd name="T32" fmla="*/ 1236 w 1409"/>
                <a:gd name="T33" fmla="*/ 650 h 1399"/>
                <a:gd name="T34" fmla="*/ 1189 w 1409"/>
                <a:gd name="T35" fmla="*/ 668 h 1399"/>
                <a:gd name="T36" fmla="*/ 1160 w 1409"/>
                <a:gd name="T37" fmla="*/ 699 h 1399"/>
                <a:gd name="T38" fmla="*/ 1352 w 1409"/>
                <a:gd name="T39" fmla="*/ 892 h 1399"/>
                <a:gd name="T40" fmla="*/ 1382 w 1409"/>
                <a:gd name="T41" fmla="*/ 862 h 1399"/>
                <a:gd name="T42" fmla="*/ 1382 w 1409"/>
                <a:gd name="T43" fmla="*/ 767 h 1399"/>
                <a:gd name="T44" fmla="*/ 1285 w 1409"/>
                <a:gd name="T45" fmla="*/ 670 h 1399"/>
                <a:gd name="T46" fmla="*/ 1236 w 1409"/>
                <a:gd name="T47" fmla="*/ 650 h 1399"/>
                <a:gd name="T48" fmla="*/ 1128 w 1409"/>
                <a:gd name="T49" fmla="*/ 726 h 1399"/>
                <a:gd name="T50" fmla="*/ 1080 w 1409"/>
                <a:gd name="T51" fmla="*/ 768 h 1399"/>
                <a:gd name="T52" fmla="*/ 1282 w 1409"/>
                <a:gd name="T53" fmla="*/ 970 h 1399"/>
                <a:gd name="T54" fmla="*/ 1328 w 1409"/>
                <a:gd name="T55" fmla="*/ 928 h 1399"/>
                <a:gd name="T56" fmla="*/ 1128 w 1409"/>
                <a:gd name="T57" fmla="*/ 726 h 1399"/>
                <a:gd name="T58" fmla="*/ 1051 w 1409"/>
                <a:gd name="T59" fmla="*/ 801 h 1399"/>
                <a:gd name="T60" fmla="*/ 731 w 1409"/>
                <a:gd name="T61" fmla="*/ 1119 h 1399"/>
                <a:gd name="T62" fmla="*/ 721 w 1409"/>
                <a:gd name="T63" fmla="*/ 1133 h 1399"/>
                <a:gd name="T64" fmla="*/ 653 w 1409"/>
                <a:gd name="T65" fmla="*/ 1362 h 1399"/>
                <a:gd name="T66" fmla="*/ 661 w 1409"/>
                <a:gd name="T67" fmla="*/ 1391 h 1399"/>
                <a:gd name="T68" fmla="*/ 682 w 1409"/>
                <a:gd name="T69" fmla="*/ 1399 h 1399"/>
                <a:gd name="T70" fmla="*/ 688 w 1409"/>
                <a:gd name="T71" fmla="*/ 1398 h 1399"/>
                <a:gd name="T72" fmla="*/ 919 w 1409"/>
                <a:gd name="T73" fmla="*/ 1330 h 1399"/>
                <a:gd name="T74" fmla="*/ 931 w 1409"/>
                <a:gd name="T75" fmla="*/ 1321 h 1399"/>
                <a:gd name="T76" fmla="*/ 1253 w 1409"/>
                <a:gd name="T77" fmla="*/ 1002 h 1399"/>
                <a:gd name="T78" fmla="*/ 1175 w 1409"/>
                <a:gd name="T79" fmla="*/ 924 h 1399"/>
                <a:gd name="T80" fmla="*/ 1123 w 1409"/>
                <a:gd name="T81" fmla="*/ 872 h 1399"/>
                <a:gd name="T82" fmla="*/ 1051 w 1409"/>
                <a:gd name="T83" fmla="*/ 801 h 1399"/>
                <a:gd name="T84" fmla="*/ 770 w 1409"/>
                <a:gd name="T85" fmla="*/ 1167 h 1399"/>
                <a:gd name="T86" fmla="*/ 785 w 1409"/>
                <a:gd name="T87" fmla="*/ 1182 h 1399"/>
                <a:gd name="T88" fmla="*/ 861 w 1409"/>
                <a:gd name="T89" fmla="*/ 1189 h 1399"/>
                <a:gd name="T90" fmla="*/ 866 w 1409"/>
                <a:gd name="T91" fmla="*/ 1262 h 1399"/>
                <a:gd name="T92" fmla="*/ 885 w 1409"/>
                <a:gd name="T93" fmla="*/ 1281 h 1399"/>
                <a:gd name="T94" fmla="*/ 761 w 1409"/>
                <a:gd name="T95" fmla="*/ 1318 h 1399"/>
                <a:gd name="T96" fmla="*/ 734 w 1409"/>
                <a:gd name="T97" fmla="*/ 1291 h 1399"/>
                <a:gd name="T98" fmla="*/ 770 w 1409"/>
                <a:gd name="T99" fmla="*/ 1167 h 1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09" h="1399">
                  <a:moveTo>
                    <a:pt x="595" y="0"/>
                  </a:moveTo>
                  <a:cubicBezTo>
                    <a:pt x="423" y="0"/>
                    <a:pt x="275" y="116"/>
                    <a:pt x="275" y="339"/>
                  </a:cubicBezTo>
                  <a:cubicBezTo>
                    <a:pt x="275" y="485"/>
                    <a:pt x="343" y="633"/>
                    <a:pt x="432" y="724"/>
                  </a:cubicBezTo>
                  <a:cubicBezTo>
                    <a:pt x="467" y="816"/>
                    <a:pt x="405" y="850"/>
                    <a:pt x="392" y="855"/>
                  </a:cubicBezTo>
                  <a:cubicBezTo>
                    <a:pt x="211" y="920"/>
                    <a:pt x="0" y="1038"/>
                    <a:pt x="0" y="1155"/>
                  </a:cubicBezTo>
                  <a:lnTo>
                    <a:pt x="0" y="1199"/>
                  </a:lnTo>
                  <a:cubicBezTo>
                    <a:pt x="0" y="1350"/>
                    <a:pt x="276" y="1392"/>
                    <a:pt x="548" y="1396"/>
                  </a:cubicBezTo>
                  <a:cubicBezTo>
                    <a:pt x="544" y="1375"/>
                    <a:pt x="543" y="1353"/>
                    <a:pt x="549" y="1331"/>
                  </a:cubicBezTo>
                  <a:lnTo>
                    <a:pt x="617" y="1102"/>
                  </a:lnTo>
                  <a:cubicBezTo>
                    <a:pt x="624" y="1078"/>
                    <a:pt x="637" y="1057"/>
                    <a:pt x="656" y="1040"/>
                  </a:cubicBezTo>
                  <a:lnTo>
                    <a:pt x="829" y="868"/>
                  </a:lnTo>
                  <a:cubicBezTo>
                    <a:pt x="815" y="863"/>
                    <a:pt x="802" y="859"/>
                    <a:pt x="788" y="855"/>
                  </a:cubicBezTo>
                  <a:cubicBezTo>
                    <a:pt x="780" y="852"/>
                    <a:pt x="726" y="826"/>
                    <a:pt x="760" y="723"/>
                  </a:cubicBezTo>
                  <a:lnTo>
                    <a:pt x="758" y="723"/>
                  </a:lnTo>
                  <a:cubicBezTo>
                    <a:pt x="847" y="631"/>
                    <a:pt x="916" y="484"/>
                    <a:pt x="916" y="339"/>
                  </a:cubicBezTo>
                  <a:cubicBezTo>
                    <a:pt x="916" y="116"/>
                    <a:pt x="767" y="0"/>
                    <a:pt x="595" y="0"/>
                  </a:cubicBezTo>
                  <a:close/>
                  <a:moveTo>
                    <a:pt x="1236" y="650"/>
                  </a:moveTo>
                  <a:cubicBezTo>
                    <a:pt x="1219" y="650"/>
                    <a:pt x="1202" y="655"/>
                    <a:pt x="1189" y="668"/>
                  </a:cubicBezTo>
                  <a:lnTo>
                    <a:pt x="1160" y="699"/>
                  </a:lnTo>
                  <a:lnTo>
                    <a:pt x="1352" y="892"/>
                  </a:lnTo>
                  <a:lnTo>
                    <a:pt x="1382" y="862"/>
                  </a:lnTo>
                  <a:cubicBezTo>
                    <a:pt x="1408" y="835"/>
                    <a:pt x="1409" y="793"/>
                    <a:pt x="1382" y="767"/>
                  </a:cubicBezTo>
                  <a:lnTo>
                    <a:pt x="1285" y="670"/>
                  </a:lnTo>
                  <a:cubicBezTo>
                    <a:pt x="1272" y="657"/>
                    <a:pt x="1254" y="650"/>
                    <a:pt x="1236" y="650"/>
                  </a:cubicBezTo>
                  <a:close/>
                  <a:moveTo>
                    <a:pt x="1128" y="726"/>
                  </a:moveTo>
                  <a:lnTo>
                    <a:pt x="1080" y="768"/>
                  </a:lnTo>
                  <a:lnTo>
                    <a:pt x="1282" y="970"/>
                  </a:lnTo>
                  <a:lnTo>
                    <a:pt x="1328" y="928"/>
                  </a:lnTo>
                  <a:lnTo>
                    <a:pt x="1128" y="726"/>
                  </a:lnTo>
                  <a:close/>
                  <a:moveTo>
                    <a:pt x="1051" y="801"/>
                  </a:moveTo>
                  <a:lnTo>
                    <a:pt x="731" y="1119"/>
                  </a:lnTo>
                  <a:cubicBezTo>
                    <a:pt x="726" y="1123"/>
                    <a:pt x="722" y="1127"/>
                    <a:pt x="721" y="1133"/>
                  </a:cubicBezTo>
                  <a:lnTo>
                    <a:pt x="653" y="1362"/>
                  </a:lnTo>
                  <a:cubicBezTo>
                    <a:pt x="650" y="1372"/>
                    <a:pt x="654" y="1383"/>
                    <a:pt x="661" y="1391"/>
                  </a:cubicBezTo>
                  <a:cubicBezTo>
                    <a:pt x="667" y="1396"/>
                    <a:pt x="674" y="1399"/>
                    <a:pt x="682" y="1399"/>
                  </a:cubicBezTo>
                  <a:cubicBezTo>
                    <a:pt x="684" y="1399"/>
                    <a:pt x="686" y="1398"/>
                    <a:pt x="688" y="1398"/>
                  </a:cubicBezTo>
                  <a:lnTo>
                    <a:pt x="919" y="1330"/>
                  </a:lnTo>
                  <a:cubicBezTo>
                    <a:pt x="924" y="1328"/>
                    <a:pt x="927" y="1325"/>
                    <a:pt x="931" y="1321"/>
                  </a:cubicBezTo>
                  <a:lnTo>
                    <a:pt x="1253" y="1002"/>
                  </a:lnTo>
                  <a:lnTo>
                    <a:pt x="1175" y="924"/>
                  </a:lnTo>
                  <a:lnTo>
                    <a:pt x="1123" y="872"/>
                  </a:lnTo>
                  <a:lnTo>
                    <a:pt x="1051" y="801"/>
                  </a:lnTo>
                  <a:close/>
                  <a:moveTo>
                    <a:pt x="770" y="1167"/>
                  </a:moveTo>
                  <a:lnTo>
                    <a:pt x="785" y="1182"/>
                  </a:lnTo>
                  <a:lnTo>
                    <a:pt x="861" y="1189"/>
                  </a:lnTo>
                  <a:lnTo>
                    <a:pt x="866" y="1262"/>
                  </a:lnTo>
                  <a:lnTo>
                    <a:pt x="885" y="1281"/>
                  </a:lnTo>
                  <a:lnTo>
                    <a:pt x="761" y="1318"/>
                  </a:lnTo>
                  <a:lnTo>
                    <a:pt x="734" y="1291"/>
                  </a:lnTo>
                  <a:lnTo>
                    <a:pt x="770" y="1167"/>
                  </a:lnTo>
                  <a:close/>
                </a:path>
              </a:pathLst>
            </a:custGeom>
            <a:solidFill>
              <a:srgbClr val="80808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08" name="직사각형 507">
              <a:extLst>
                <a:ext uri="{FF2B5EF4-FFF2-40B4-BE49-F238E27FC236}">
                  <a16:creationId xmlns:a16="http://schemas.microsoft.com/office/drawing/2014/main" id="{AB8341FA-E21E-45F3-A787-C0A5C638FEB1}"/>
                </a:ext>
              </a:extLst>
            </p:cNvPr>
            <p:cNvSpPr/>
            <p:nvPr/>
          </p:nvSpPr>
          <p:spPr>
            <a:xfrm>
              <a:off x="3296808" y="1630672"/>
              <a:ext cx="2465184" cy="6292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lnSpc>
                  <a:spcPct val="150000"/>
                </a:lnSpc>
              </a:pPr>
              <a:r>
                <a:rPr lang="ko-KR" altLang="en-US" sz="11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신동인 책임</a:t>
              </a:r>
              <a:endParaRPr lang="en-US" altLang="ko-KR" sz="11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 algn="ctr">
                <a:lnSpc>
                  <a:spcPct val="150000"/>
                </a:lnSpc>
              </a:pPr>
              <a:r>
                <a:rPr lang="en-US" altLang="ko-KR" b="1" dirty="0">
                  <a:latin typeface="Segoe UI" panose="020B0502040204020203" pitchFamily="34" charset="0"/>
                  <a:cs typeface="Segoe UI" panose="020B0502040204020203" pitchFamily="34" charset="0"/>
                </a:rPr>
                <a:t>02-1234-5678</a:t>
              </a:r>
            </a:p>
          </p:txBody>
        </p:sp>
        <p:sp>
          <p:nvSpPr>
            <p:cNvPr id="509" name="직사각형 508">
              <a:extLst>
                <a:ext uri="{FF2B5EF4-FFF2-40B4-BE49-F238E27FC236}">
                  <a16:creationId xmlns:a16="http://schemas.microsoft.com/office/drawing/2014/main" id="{A83D0EE4-BAAB-488B-8078-97B4935C96BF}"/>
                </a:ext>
              </a:extLst>
            </p:cNvPr>
            <p:cNvSpPr/>
            <p:nvPr/>
          </p:nvSpPr>
          <p:spPr>
            <a:xfrm>
              <a:off x="3212176" y="1276036"/>
              <a:ext cx="64953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00:07:03</a:t>
              </a:r>
            </a:p>
          </p:txBody>
        </p:sp>
        <p:grpSp>
          <p:nvGrpSpPr>
            <p:cNvPr id="510" name="그룹 509">
              <a:extLst>
                <a:ext uri="{FF2B5EF4-FFF2-40B4-BE49-F238E27FC236}">
                  <a16:creationId xmlns:a16="http://schemas.microsoft.com/office/drawing/2014/main" id="{6E4D9713-35E1-4B15-9A18-E9A858828EE3}"/>
                </a:ext>
              </a:extLst>
            </p:cNvPr>
            <p:cNvGrpSpPr/>
            <p:nvPr/>
          </p:nvGrpSpPr>
          <p:grpSpPr>
            <a:xfrm>
              <a:off x="3276830" y="6016206"/>
              <a:ext cx="2505141" cy="495937"/>
              <a:chOff x="8386115" y="6154266"/>
              <a:chExt cx="2505141" cy="495937"/>
            </a:xfrm>
          </p:grpSpPr>
          <p:grpSp>
            <p:nvGrpSpPr>
              <p:cNvPr id="569" name="그룹 568">
                <a:extLst>
                  <a:ext uri="{FF2B5EF4-FFF2-40B4-BE49-F238E27FC236}">
                    <a16:creationId xmlns:a16="http://schemas.microsoft.com/office/drawing/2014/main" id="{7B05A34D-3CE2-40B6-B2CC-522653A9A855}"/>
                  </a:ext>
                </a:extLst>
              </p:cNvPr>
              <p:cNvGrpSpPr/>
              <p:nvPr/>
            </p:nvGrpSpPr>
            <p:grpSpPr>
              <a:xfrm>
                <a:off x="8386115" y="6154266"/>
                <a:ext cx="495441" cy="495937"/>
                <a:chOff x="2680407" y="6114980"/>
                <a:chExt cx="495441" cy="495937"/>
              </a:xfrm>
            </p:grpSpPr>
            <p:sp>
              <p:nvSpPr>
                <p:cNvPr id="575" name="0">
                  <a:extLst>
                    <a:ext uri="{FF2B5EF4-FFF2-40B4-BE49-F238E27FC236}">
                      <a16:creationId xmlns:a16="http://schemas.microsoft.com/office/drawing/2014/main" id="{48DCDB60-5BB2-4AA0-A3B0-1E0EA0F8FE0C}"/>
                    </a:ext>
                  </a:extLst>
                </p:cNvPr>
                <p:cNvSpPr/>
                <p:nvPr/>
              </p:nvSpPr>
              <p:spPr>
                <a:xfrm>
                  <a:off x="2680407" y="6114980"/>
                  <a:ext cx="495441" cy="495937"/>
                </a:xfrm>
                <a:prstGeom prst="ellipse">
                  <a:avLst/>
                </a:prstGeom>
                <a:solidFill>
                  <a:srgbClr val="FF0000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1400" dirty="0">
                    <a:solidFill>
                      <a:schemeClr val="bg1">
                        <a:lumMod val="50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76" name="Phone">
                  <a:extLst>
                    <a:ext uri="{FF2B5EF4-FFF2-40B4-BE49-F238E27FC236}">
                      <a16:creationId xmlns:a16="http://schemas.microsoft.com/office/drawing/2014/main" id="{E6BE4274-E785-4C79-B1BC-438C41321C0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7860000">
                  <a:off x="2800823" y="6241286"/>
                  <a:ext cx="260654" cy="273819"/>
                </a:xfrm>
                <a:custGeom>
                  <a:avLst/>
                  <a:gdLst>
                    <a:gd name="T0" fmla="*/ 1175 w 1361"/>
                    <a:gd name="T1" fmla="*/ 1009 h 1433"/>
                    <a:gd name="T2" fmla="*/ 923 w 1361"/>
                    <a:gd name="T3" fmla="*/ 965 h 1433"/>
                    <a:gd name="T4" fmla="*/ 873 w 1361"/>
                    <a:gd name="T5" fmla="*/ 1008 h 1433"/>
                    <a:gd name="T6" fmla="*/ 509 w 1361"/>
                    <a:gd name="T7" fmla="*/ 887 h 1433"/>
                    <a:gd name="T8" fmla="*/ 440 w 1361"/>
                    <a:gd name="T9" fmla="*/ 510 h 1433"/>
                    <a:gd name="T10" fmla="*/ 490 w 1361"/>
                    <a:gd name="T11" fmla="*/ 466 h 1433"/>
                    <a:gd name="T12" fmla="*/ 481 w 1361"/>
                    <a:gd name="T13" fmla="*/ 211 h 1433"/>
                    <a:gd name="T14" fmla="*/ 446 w 1361"/>
                    <a:gd name="T15" fmla="*/ 154 h 1433"/>
                    <a:gd name="T16" fmla="*/ 238 w 1361"/>
                    <a:gd name="T17" fmla="*/ 72 h 1433"/>
                    <a:gd name="T18" fmla="*/ 193 w 1361"/>
                    <a:gd name="T19" fmla="*/ 111 h 1433"/>
                    <a:gd name="T20" fmla="*/ 29 w 1361"/>
                    <a:gd name="T21" fmla="*/ 389 h 1433"/>
                    <a:gd name="T22" fmla="*/ 310 w 1361"/>
                    <a:gd name="T23" fmla="*/ 1061 h 1433"/>
                    <a:gd name="T24" fmla="*/ 936 w 1361"/>
                    <a:gd name="T25" fmla="*/ 1431 h 1433"/>
                    <a:gd name="T26" fmla="*/ 1234 w 1361"/>
                    <a:gd name="T27" fmla="*/ 1308 h 1433"/>
                    <a:gd name="T28" fmla="*/ 1278 w 1361"/>
                    <a:gd name="T29" fmla="*/ 1269 h 1433"/>
                    <a:gd name="T30" fmla="*/ 1226 w 1361"/>
                    <a:gd name="T31" fmla="*/ 1052 h 1433"/>
                    <a:gd name="T32" fmla="*/ 1175 w 1361"/>
                    <a:gd name="T33" fmla="*/ 1009 h 1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361" h="1433">
                      <a:moveTo>
                        <a:pt x="1175" y="1009"/>
                      </a:moveTo>
                      <a:cubicBezTo>
                        <a:pt x="1091" y="937"/>
                        <a:pt x="1006" y="893"/>
                        <a:pt x="923" y="965"/>
                      </a:cubicBezTo>
                      <a:lnTo>
                        <a:pt x="873" y="1008"/>
                      </a:lnTo>
                      <a:cubicBezTo>
                        <a:pt x="837" y="1040"/>
                        <a:pt x="770" y="1187"/>
                        <a:pt x="509" y="887"/>
                      </a:cubicBezTo>
                      <a:cubicBezTo>
                        <a:pt x="248" y="588"/>
                        <a:pt x="403" y="541"/>
                        <a:pt x="440" y="510"/>
                      </a:cubicBezTo>
                      <a:lnTo>
                        <a:pt x="490" y="466"/>
                      </a:lnTo>
                      <a:cubicBezTo>
                        <a:pt x="572" y="394"/>
                        <a:pt x="541" y="304"/>
                        <a:pt x="481" y="211"/>
                      </a:cubicBezTo>
                      <a:lnTo>
                        <a:pt x="446" y="154"/>
                      </a:lnTo>
                      <a:cubicBezTo>
                        <a:pt x="386" y="61"/>
                        <a:pt x="321" y="0"/>
                        <a:pt x="238" y="72"/>
                      </a:cubicBezTo>
                      <a:lnTo>
                        <a:pt x="193" y="111"/>
                      </a:lnTo>
                      <a:cubicBezTo>
                        <a:pt x="157" y="138"/>
                        <a:pt x="54" y="224"/>
                        <a:pt x="29" y="389"/>
                      </a:cubicBezTo>
                      <a:cubicBezTo>
                        <a:pt x="0" y="586"/>
                        <a:pt x="94" y="812"/>
                        <a:pt x="310" y="1061"/>
                      </a:cubicBezTo>
                      <a:cubicBezTo>
                        <a:pt x="525" y="1309"/>
                        <a:pt x="736" y="1433"/>
                        <a:pt x="936" y="1431"/>
                      </a:cubicBezTo>
                      <a:cubicBezTo>
                        <a:pt x="1102" y="1429"/>
                        <a:pt x="1202" y="1340"/>
                        <a:pt x="1234" y="1308"/>
                      </a:cubicBezTo>
                      <a:lnTo>
                        <a:pt x="1278" y="1269"/>
                      </a:lnTo>
                      <a:cubicBezTo>
                        <a:pt x="1361" y="1197"/>
                        <a:pt x="1310" y="1124"/>
                        <a:pt x="1226" y="1052"/>
                      </a:cubicBezTo>
                      <a:lnTo>
                        <a:pt x="1175" y="100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70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D3E77334-98D8-4E21-BAAE-DB2A2B3FF8D5}"/>
                  </a:ext>
                </a:extLst>
              </p:cNvPr>
              <p:cNvSpPr/>
              <p:nvPr>
                <p:custDataLst>
                  <p:tags r:id="rId29"/>
                </p:custDataLst>
              </p:nvPr>
            </p:nvSpPr>
            <p:spPr>
              <a:xfrm>
                <a:off x="9177056" y="6214807"/>
                <a:ext cx="374400" cy="374854"/>
              </a:xfrm>
              <a:prstGeom prst="ellipse">
                <a:avLst/>
              </a:prstGeom>
              <a:solidFill>
                <a:srgbClr val="D9D9D9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1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736B543D-8A04-42EE-81B9-ED80FCAC47AA}"/>
                  </a:ext>
                </a:extLst>
              </p:cNvPr>
              <p:cNvSpPr/>
              <p:nvPr>
                <p:custDataLst>
                  <p:tags r:id="rId30"/>
                </p:custDataLst>
              </p:nvPr>
            </p:nvSpPr>
            <p:spPr>
              <a:xfrm>
                <a:off x="9846956" y="6214807"/>
                <a:ext cx="374400" cy="374854"/>
              </a:xfrm>
              <a:prstGeom prst="ellipse">
                <a:avLst/>
              </a:prstGeom>
              <a:solidFill>
                <a:srgbClr val="D9D9D9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572" name="그룹 571">
                <a:extLst>
                  <a:ext uri="{FF2B5EF4-FFF2-40B4-BE49-F238E27FC236}">
                    <a16:creationId xmlns:a16="http://schemas.microsoft.com/office/drawing/2014/main" id="{5AB2E69A-1061-42AD-858E-12DDBE1AED6A}"/>
                  </a:ext>
                </a:extLst>
              </p:cNvPr>
              <p:cNvGrpSpPr/>
              <p:nvPr/>
            </p:nvGrpSpPr>
            <p:grpSpPr>
              <a:xfrm>
                <a:off x="10516856" y="6214807"/>
                <a:ext cx="374400" cy="374854"/>
                <a:chOff x="10442736" y="5831166"/>
                <a:chExt cx="374400" cy="374854"/>
              </a:xfrm>
            </p:grpSpPr>
            <p:sp>
              <p:nvSpPr>
                <p:cNvPr id="573" name="Title Bar Background" descr="&lt;SmartSettings&gt;&lt;SmartResize anchorLeft=&quot;Absolute&quot; anchorTop=&quot;Absolut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DB12621F-DC4A-492D-B739-046AADB80427}"/>
                    </a:ext>
                  </a:extLst>
                </p:cNvPr>
                <p:cNvSpPr/>
                <p:nvPr>
                  <p:custDataLst>
                    <p:tags r:id="rId31"/>
                  </p:custDataLst>
                </p:nvPr>
              </p:nvSpPr>
              <p:spPr>
                <a:xfrm>
                  <a:off x="10442736" y="5831166"/>
                  <a:ext cx="374400" cy="374854"/>
                </a:xfrm>
                <a:prstGeom prst="ellipse">
                  <a:avLst/>
                </a:prstGeom>
                <a:solidFill>
                  <a:srgbClr val="D9D9D9"/>
                </a:solidFill>
                <a:ln w="317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tIns="54864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574" name="그래픽 573" descr="인과 관계">
                  <a:extLst>
                    <a:ext uri="{FF2B5EF4-FFF2-40B4-BE49-F238E27FC236}">
                      <a16:creationId xmlns:a16="http://schemas.microsoft.com/office/drawing/2014/main" id="{E4EBD1F7-6B0F-4DE2-A3A5-4F049BDE051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 flipV="1">
                  <a:off x="10481838" y="5868616"/>
                  <a:ext cx="296197" cy="299954"/>
                </a:xfrm>
                <a:prstGeom prst="rect">
                  <a:avLst/>
                </a:prstGeom>
              </p:spPr>
            </p:pic>
          </p:grpSp>
        </p:grpSp>
        <p:sp>
          <p:nvSpPr>
            <p:cNvPr id="511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37B786FD-FFC5-4A6B-BC80-B4D15E62F96F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3137817" y="2384043"/>
              <a:ext cx="2783167" cy="723066"/>
            </a:xfrm>
            <a:prstGeom prst="roundRect">
              <a:avLst>
                <a:gd name="adj" fmla="val 7424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517" name="그룹 516">
              <a:extLst>
                <a:ext uri="{FF2B5EF4-FFF2-40B4-BE49-F238E27FC236}">
                  <a16:creationId xmlns:a16="http://schemas.microsoft.com/office/drawing/2014/main" id="{566BFBC3-2056-4426-9565-3E38125CD8D6}"/>
                </a:ext>
              </a:extLst>
            </p:cNvPr>
            <p:cNvGrpSpPr/>
            <p:nvPr/>
          </p:nvGrpSpPr>
          <p:grpSpPr>
            <a:xfrm>
              <a:off x="3367821" y="2483403"/>
              <a:ext cx="2320633" cy="631042"/>
              <a:chOff x="1915867" y="2894032"/>
              <a:chExt cx="2320633" cy="631042"/>
            </a:xfrm>
          </p:grpSpPr>
          <p:grpSp>
            <p:nvGrpSpPr>
              <p:cNvPr id="554" name="그룹 553">
                <a:extLst>
                  <a:ext uri="{FF2B5EF4-FFF2-40B4-BE49-F238E27FC236}">
                    <a16:creationId xmlns:a16="http://schemas.microsoft.com/office/drawing/2014/main" id="{8D4311D6-C42E-4E3E-A852-36B965719C06}"/>
                  </a:ext>
                </a:extLst>
              </p:cNvPr>
              <p:cNvGrpSpPr/>
              <p:nvPr/>
            </p:nvGrpSpPr>
            <p:grpSpPr>
              <a:xfrm>
                <a:off x="1915867" y="2894032"/>
                <a:ext cx="2320633" cy="631042"/>
                <a:chOff x="2025790" y="2883101"/>
                <a:chExt cx="2320633" cy="631042"/>
              </a:xfrm>
            </p:grpSpPr>
            <p:grpSp>
              <p:nvGrpSpPr>
                <p:cNvPr id="556" name="그룹 555">
                  <a:extLst>
                    <a:ext uri="{FF2B5EF4-FFF2-40B4-BE49-F238E27FC236}">
                      <a16:creationId xmlns:a16="http://schemas.microsoft.com/office/drawing/2014/main" id="{F5A410CA-725D-4A50-AF37-42E9014487E9}"/>
                    </a:ext>
                  </a:extLst>
                </p:cNvPr>
                <p:cNvGrpSpPr/>
                <p:nvPr/>
              </p:nvGrpSpPr>
              <p:grpSpPr>
                <a:xfrm>
                  <a:off x="2984241" y="2884057"/>
                  <a:ext cx="408082" cy="622392"/>
                  <a:chOff x="5995796" y="2595499"/>
                  <a:chExt cx="408082" cy="622392"/>
                </a:xfrm>
              </p:grpSpPr>
              <p:grpSp>
                <p:nvGrpSpPr>
                  <p:cNvPr id="565" name="그룹 564">
                    <a:extLst>
                      <a:ext uri="{FF2B5EF4-FFF2-40B4-BE49-F238E27FC236}">
                        <a16:creationId xmlns:a16="http://schemas.microsoft.com/office/drawing/2014/main" id="{25F169BF-A60F-434C-AE82-4FA2CC0A2D41}"/>
                      </a:ext>
                    </a:extLst>
                  </p:cNvPr>
                  <p:cNvGrpSpPr/>
                  <p:nvPr/>
                </p:nvGrpSpPr>
                <p:grpSpPr>
                  <a:xfrm>
                    <a:off x="5995796" y="2595499"/>
                    <a:ext cx="408082" cy="408489"/>
                    <a:chOff x="3179336" y="6616050"/>
                    <a:chExt cx="468974" cy="469442"/>
                  </a:xfrm>
                </p:grpSpPr>
                <p:sp>
                  <p:nvSpPr>
                    <p:cNvPr id="567" name="0">
                      <a:extLst>
                        <a:ext uri="{FF2B5EF4-FFF2-40B4-BE49-F238E27FC236}">
                          <a16:creationId xmlns:a16="http://schemas.microsoft.com/office/drawing/2014/main" id="{CE9A7370-72EB-469E-83D5-5C735ABAA7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9336" y="6616050"/>
                      <a:ext cx="468974" cy="469442"/>
                    </a:xfrm>
                    <a:prstGeom prst="roundRect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 w="12700" cap="flat" cmpd="sng" algn="ctr">
                      <a:noFill/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0" tIns="45720" rIns="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50000"/>
                          </a:prstClr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pic>
                  <p:nvPicPr>
                    <p:cNvPr id="568" name="그래픽 567" descr="말풍선">
                      <a:extLst>
                        <a:ext uri="{FF2B5EF4-FFF2-40B4-BE49-F238E27FC236}">
                          <a16:creationId xmlns:a16="http://schemas.microsoft.com/office/drawing/2014/main" id="{DA143123-C21F-44BD-BC15-B9F3E4DB2C9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4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4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223522" y="6680092"/>
                      <a:ext cx="389605" cy="389605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566" name="직사각형 565">
                    <a:extLst>
                      <a:ext uri="{FF2B5EF4-FFF2-40B4-BE49-F238E27FC236}">
                        <a16:creationId xmlns:a16="http://schemas.microsoft.com/office/drawing/2014/main" id="{834AEBBD-7873-4FC9-B529-1ED4176372E4}"/>
                      </a:ext>
                    </a:extLst>
                  </p:cNvPr>
                  <p:cNvSpPr/>
                  <p:nvPr/>
                </p:nvSpPr>
                <p:spPr>
                  <a:xfrm>
                    <a:off x="6004912" y="3002447"/>
                    <a:ext cx="389850" cy="215444"/>
                  </a:xfrm>
                  <a:prstGeom prst="rect">
                    <a:avLst/>
                  </a:prstGeom>
                  <a:ln>
                    <a:noFill/>
                  </a:ln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1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rPr>
                      <a:t>문자</a:t>
                    </a:r>
                    <a:endPara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</p:grpSp>
            <p:grpSp>
              <p:nvGrpSpPr>
                <p:cNvPr id="557" name="그룹 556">
                  <a:extLst>
                    <a:ext uri="{FF2B5EF4-FFF2-40B4-BE49-F238E27FC236}">
                      <a16:creationId xmlns:a16="http://schemas.microsoft.com/office/drawing/2014/main" id="{DCE00D46-892E-4855-BA2E-BF4A571E9E5D}"/>
                    </a:ext>
                  </a:extLst>
                </p:cNvPr>
                <p:cNvGrpSpPr/>
                <p:nvPr/>
              </p:nvGrpSpPr>
              <p:grpSpPr>
                <a:xfrm>
                  <a:off x="2025790" y="2884057"/>
                  <a:ext cx="415499" cy="630086"/>
                  <a:chOff x="6522982" y="2595499"/>
                  <a:chExt cx="415499" cy="630086"/>
                </a:xfrm>
              </p:grpSpPr>
              <p:grpSp>
                <p:nvGrpSpPr>
                  <p:cNvPr id="561" name="그룹 560">
                    <a:extLst>
                      <a:ext uri="{FF2B5EF4-FFF2-40B4-BE49-F238E27FC236}">
                        <a16:creationId xmlns:a16="http://schemas.microsoft.com/office/drawing/2014/main" id="{59F4F156-F09F-493E-898E-7FBBF21630A7}"/>
                      </a:ext>
                    </a:extLst>
                  </p:cNvPr>
                  <p:cNvGrpSpPr/>
                  <p:nvPr/>
                </p:nvGrpSpPr>
                <p:grpSpPr>
                  <a:xfrm>
                    <a:off x="6524766" y="2595499"/>
                    <a:ext cx="408082" cy="408489"/>
                    <a:chOff x="4445926" y="6545964"/>
                    <a:chExt cx="468974" cy="469442"/>
                  </a:xfrm>
                </p:grpSpPr>
                <p:sp>
                  <p:nvSpPr>
                    <p:cNvPr id="563" name="0">
                      <a:extLst>
                        <a:ext uri="{FF2B5EF4-FFF2-40B4-BE49-F238E27FC236}">
                          <a16:creationId xmlns:a16="http://schemas.microsoft.com/office/drawing/2014/main" id="{99F96AF3-D4B6-4533-BD0E-CC4BF5B16E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45926" y="6545964"/>
                      <a:ext cx="468974" cy="469442"/>
                    </a:xfrm>
                    <a:prstGeom prst="roundRect">
                      <a:avLst/>
                    </a:prstGeom>
                    <a:solidFill>
                      <a:schemeClr val="accent2"/>
                    </a:solidFill>
                    <a:ln w="12700" cap="flat" cmpd="sng" algn="ctr">
                      <a:noFill/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0" tIns="45720" rIns="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50000"/>
                          </a:prstClr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564" name="Create">
                      <a:extLst>
                        <a:ext uri="{FF2B5EF4-FFF2-40B4-BE49-F238E27FC236}">
                          <a16:creationId xmlns:a16="http://schemas.microsoft.com/office/drawing/2014/main" id="{2A4C7FE5-72C1-47B9-816B-F389DEB8DACC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4542916" y="6644523"/>
                      <a:ext cx="274995" cy="272325"/>
                    </a:xfrm>
                    <a:custGeom>
                      <a:avLst/>
                      <a:gdLst>
                        <a:gd name="T0" fmla="*/ 612 w 672"/>
                        <a:gd name="T1" fmla="*/ 0 h 666"/>
                        <a:gd name="T2" fmla="*/ 573 w 672"/>
                        <a:gd name="T3" fmla="*/ 16 h 666"/>
                        <a:gd name="T4" fmla="*/ 564 w 672"/>
                        <a:gd name="T5" fmla="*/ 25 h 666"/>
                        <a:gd name="T6" fmla="*/ 641 w 672"/>
                        <a:gd name="T7" fmla="*/ 102 h 666"/>
                        <a:gd name="T8" fmla="*/ 651 w 672"/>
                        <a:gd name="T9" fmla="*/ 93 h 666"/>
                        <a:gd name="T10" fmla="*/ 651 w 672"/>
                        <a:gd name="T11" fmla="*/ 16 h 666"/>
                        <a:gd name="T12" fmla="*/ 612 w 672"/>
                        <a:gd name="T13" fmla="*/ 0 h 666"/>
                        <a:gd name="T14" fmla="*/ 548 w 672"/>
                        <a:gd name="T15" fmla="*/ 41 h 666"/>
                        <a:gd name="T16" fmla="*/ 192 w 672"/>
                        <a:gd name="T17" fmla="*/ 399 h 666"/>
                        <a:gd name="T18" fmla="*/ 188 w 672"/>
                        <a:gd name="T19" fmla="*/ 405 h 666"/>
                        <a:gd name="T20" fmla="*/ 174 w 672"/>
                        <a:gd name="T21" fmla="*/ 477 h 666"/>
                        <a:gd name="T22" fmla="*/ 189 w 672"/>
                        <a:gd name="T23" fmla="*/ 493 h 666"/>
                        <a:gd name="T24" fmla="*/ 261 w 672"/>
                        <a:gd name="T25" fmla="*/ 478 h 666"/>
                        <a:gd name="T26" fmla="*/ 268 w 672"/>
                        <a:gd name="T27" fmla="*/ 474 h 666"/>
                        <a:gd name="T28" fmla="*/ 625 w 672"/>
                        <a:gd name="T29" fmla="*/ 119 h 666"/>
                        <a:gd name="T30" fmla="*/ 607 w 672"/>
                        <a:gd name="T31" fmla="*/ 100 h 666"/>
                        <a:gd name="T32" fmla="*/ 253 w 672"/>
                        <a:gd name="T33" fmla="*/ 452 h 666"/>
                        <a:gd name="T34" fmla="*/ 215 w 672"/>
                        <a:gd name="T35" fmla="*/ 413 h 666"/>
                        <a:gd name="T36" fmla="*/ 567 w 672"/>
                        <a:gd name="T37" fmla="*/ 60 h 666"/>
                        <a:gd name="T38" fmla="*/ 548 w 672"/>
                        <a:gd name="T39" fmla="*/ 41 h 666"/>
                        <a:gd name="T40" fmla="*/ 13 w 672"/>
                        <a:gd name="T41" fmla="*/ 80 h 666"/>
                        <a:gd name="T42" fmla="*/ 0 w 672"/>
                        <a:gd name="T43" fmla="*/ 93 h 666"/>
                        <a:gd name="T44" fmla="*/ 0 w 672"/>
                        <a:gd name="T45" fmla="*/ 653 h 666"/>
                        <a:gd name="T46" fmla="*/ 13 w 672"/>
                        <a:gd name="T47" fmla="*/ 666 h 666"/>
                        <a:gd name="T48" fmla="*/ 573 w 672"/>
                        <a:gd name="T49" fmla="*/ 666 h 666"/>
                        <a:gd name="T50" fmla="*/ 587 w 672"/>
                        <a:gd name="T51" fmla="*/ 653 h 666"/>
                        <a:gd name="T52" fmla="*/ 587 w 672"/>
                        <a:gd name="T53" fmla="*/ 186 h 666"/>
                        <a:gd name="T54" fmla="*/ 560 w 672"/>
                        <a:gd name="T55" fmla="*/ 213 h 666"/>
                        <a:gd name="T56" fmla="*/ 560 w 672"/>
                        <a:gd name="T57" fmla="*/ 640 h 666"/>
                        <a:gd name="T58" fmla="*/ 27 w 672"/>
                        <a:gd name="T59" fmla="*/ 640 h 666"/>
                        <a:gd name="T60" fmla="*/ 27 w 672"/>
                        <a:gd name="T61" fmla="*/ 106 h 666"/>
                        <a:gd name="T62" fmla="*/ 453 w 672"/>
                        <a:gd name="T63" fmla="*/ 106 h 666"/>
                        <a:gd name="T64" fmla="*/ 480 w 672"/>
                        <a:gd name="T65" fmla="*/ 80 h 666"/>
                        <a:gd name="T66" fmla="*/ 13 w 672"/>
                        <a:gd name="T67" fmla="*/ 80 h 66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</a:cxnLst>
                      <a:rect l="0" t="0" r="r" b="b"/>
                      <a:pathLst>
                        <a:path w="672" h="666">
                          <a:moveTo>
                            <a:pt x="612" y="0"/>
                          </a:moveTo>
                          <a:cubicBezTo>
                            <a:pt x="598" y="0"/>
                            <a:pt x="584" y="5"/>
                            <a:pt x="573" y="16"/>
                          </a:cubicBezTo>
                          <a:lnTo>
                            <a:pt x="564" y="25"/>
                          </a:lnTo>
                          <a:lnTo>
                            <a:pt x="641" y="102"/>
                          </a:lnTo>
                          <a:lnTo>
                            <a:pt x="651" y="93"/>
                          </a:lnTo>
                          <a:cubicBezTo>
                            <a:pt x="672" y="72"/>
                            <a:pt x="672" y="37"/>
                            <a:pt x="651" y="16"/>
                          </a:cubicBezTo>
                          <a:cubicBezTo>
                            <a:pt x="640" y="5"/>
                            <a:pt x="626" y="0"/>
                            <a:pt x="612" y="0"/>
                          </a:cubicBezTo>
                          <a:close/>
                          <a:moveTo>
                            <a:pt x="548" y="41"/>
                          </a:moveTo>
                          <a:lnTo>
                            <a:pt x="192" y="399"/>
                          </a:lnTo>
                          <a:cubicBezTo>
                            <a:pt x="190" y="400"/>
                            <a:pt x="189" y="403"/>
                            <a:pt x="188" y="405"/>
                          </a:cubicBezTo>
                          <a:lnTo>
                            <a:pt x="174" y="477"/>
                          </a:lnTo>
                          <a:cubicBezTo>
                            <a:pt x="172" y="486"/>
                            <a:pt x="180" y="494"/>
                            <a:pt x="189" y="493"/>
                          </a:cubicBezTo>
                          <a:lnTo>
                            <a:pt x="261" y="478"/>
                          </a:lnTo>
                          <a:cubicBezTo>
                            <a:pt x="264" y="478"/>
                            <a:pt x="266" y="476"/>
                            <a:pt x="268" y="474"/>
                          </a:cubicBezTo>
                          <a:lnTo>
                            <a:pt x="625" y="119"/>
                          </a:lnTo>
                          <a:lnTo>
                            <a:pt x="607" y="100"/>
                          </a:lnTo>
                          <a:lnTo>
                            <a:pt x="253" y="452"/>
                          </a:lnTo>
                          <a:lnTo>
                            <a:pt x="215" y="413"/>
                          </a:lnTo>
                          <a:lnTo>
                            <a:pt x="567" y="60"/>
                          </a:lnTo>
                          <a:lnTo>
                            <a:pt x="548" y="41"/>
                          </a:lnTo>
                          <a:close/>
                          <a:moveTo>
                            <a:pt x="13" y="80"/>
                          </a:moveTo>
                          <a:cubicBezTo>
                            <a:pt x="5" y="80"/>
                            <a:pt x="0" y="85"/>
                            <a:pt x="0" y="93"/>
                          </a:cubicBezTo>
                          <a:lnTo>
                            <a:pt x="0" y="653"/>
                          </a:lnTo>
                          <a:cubicBezTo>
                            <a:pt x="0" y="661"/>
                            <a:pt x="5" y="666"/>
                            <a:pt x="13" y="666"/>
                          </a:cubicBezTo>
                          <a:lnTo>
                            <a:pt x="573" y="666"/>
                          </a:lnTo>
                          <a:cubicBezTo>
                            <a:pt x="581" y="666"/>
                            <a:pt x="587" y="661"/>
                            <a:pt x="587" y="653"/>
                          </a:cubicBezTo>
                          <a:lnTo>
                            <a:pt x="587" y="186"/>
                          </a:lnTo>
                          <a:lnTo>
                            <a:pt x="560" y="213"/>
                          </a:lnTo>
                          <a:lnTo>
                            <a:pt x="560" y="640"/>
                          </a:lnTo>
                          <a:lnTo>
                            <a:pt x="27" y="640"/>
                          </a:lnTo>
                          <a:lnTo>
                            <a:pt x="27" y="106"/>
                          </a:lnTo>
                          <a:lnTo>
                            <a:pt x="453" y="106"/>
                          </a:lnTo>
                          <a:lnTo>
                            <a:pt x="480" y="80"/>
                          </a:lnTo>
                          <a:lnTo>
                            <a:pt x="13" y="8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3175">
                      <a:solidFill>
                        <a:schemeClr val="bg1"/>
                      </a:solidFill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562" name="직사각형 561">
                    <a:extLst>
                      <a:ext uri="{FF2B5EF4-FFF2-40B4-BE49-F238E27FC236}">
                        <a16:creationId xmlns:a16="http://schemas.microsoft.com/office/drawing/2014/main" id="{A9E3A10C-8D29-43AF-9B15-96EAFC1908C1}"/>
                      </a:ext>
                    </a:extLst>
                  </p:cNvPr>
                  <p:cNvSpPr/>
                  <p:nvPr/>
                </p:nvSpPr>
                <p:spPr>
                  <a:xfrm>
                    <a:off x="6522982" y="2994753"/>
                    <a:ext cx="415499" cy="230832"/>
                  </a:xfrm>
                  <a:prstGeom prst="rect">
                    <a:avLst/>
                  </a:prstGeom>
                  <a:ln>
                    <a:noFill/>
                  </a:ln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1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rPr>
                      <a:t>메모</a:t>
                    </a:r>
                    <a:endParaRPr kumimoji="1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</p:grpSp>
            <p:grpSp>
              <p:nvGrpSpPr>
                <p:cNvPr id="558" name="그룹 557">
                  <a:extLst>
                    <a:ext uri="{FF2B5EF4-FFF2-40B4-BE49-F238E27FC236}">
                      <a16:creationId xmlns:a16="http://schemas.microsoft.com/office/drawing/2014/main" id="{4D9665C7-9213-46F5-83F0-27B2DC5C0588}"/>
                    </a:ext>
                  </a:extLst>
                </p:cNvPr>
                <p:cNvGrpSpPr/>
                <p:nvPr/>
              </p:nvGrpSpPr>
              <p:grpSpPr>
                <a:xfrm>
                  <a:off x="3939623" y="2883101"/>
                  <a:ext cx="406800" cy="623348"/>
                  <a:chOff x="5465542" y="2594543"/>
                  <a:chExt cx="406800" cy="623348"/>
                </a:xfrm>
              </p:grpSpPr>
              <p:sp>
                <p:nvSpPr>
                  <p:cNvPr id="559" name="직사각형 558">
                    <a:extLst>
                      <a:ext uri="{FF2B5EF4-FFF2-40B4-BE49-F238E27FC236}">
                        <a16:creationId xmlns:a16="http://schemas.microsoft.com/office/drawing/2014/main" id="{50D480C5-21E3-4B7A-8FAA-3DE1684CA00E}"/>
                      </a:ext>
                    </a:extLst>
                  </p:cNvPr>
                  <p:cNvSpPr/>
                  <p:nvPr/>
                </p:nvSpPr>
                <p:spPr>
                  <a:xfrm>
                    <a:off x="5474019" y="3002447"/>
                    <a:ext cx="389850" cy="215444"/>
                  </a:xfrm>
                  <a:prstGeom prst="rect">
                    <a:avLst/>
                  </a:prstGeom>
                  <a:ln>
                    <a:noFill/>
                  </a:ln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1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rPr>
                      <a:t>녹음</a:t>
                    </a:r>
                    <a:endPara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560" name="0">
                    <a:extLst>
                      <a:ext uri="{FF2B5EF4-FFF2-40B4-BE49-F238E27FC236}">
                        <a16:creationId xmlns:a16="http://schemas.microsoft.com/office/drawing/2014/main" id="{F6995583-9BE8-4871-9FA3-B9DE5DE20310}"/>
                      </a:ext>
                    </a:extLst>
                  </p:cNvPr>
                  <p:cNvSpPr/>
                  <p:nvPr/>
                </p:nvSpPr>
                <p:spPr>
                  <a:xfrm>
                    <a:off x="5465542" y="2594543"/>
                    <a:ext cx="406800" cy="410400"/>
                  </a:xfrm>
                  <a:prstGeom prst="roundRect">
                    <a:avLst/>
                  </a:prstGeom>
                  <a:solidFill>
                    <a:srgbClr val="BFBFBF"/>
                  </a:solidFill>
                  <a:ln w="12700" cap="flat" cmpd="sng" algn="ctr">
                    <a:solidFill>
                      <a:srgbClr val="D9D9D9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sp>
            <p:nvSpPr>
              <p:cNvPr id="555" name="Voicemail">
                <a:extLst>
                  <a:ext uri="{FF2B5EF4-FFF2-40B4-BE49-F238E27FC236}">
                    <a16:creationId xmlns:a16="http://schemas.microsoft.com/office/drawing/2014/main" id="{5865F8B1-0ED5-435F-9AB4-DC5F50FB6DD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97018" y="3048887"/>
                <a:ext cx="280030" cy="123542"/>
              </a:xfrm>
              <a:custGeom>
                <a:avLst/>
                <a:gdLst>
                  <a:gd name="T0" fmla="*/ 147 w 667"/>
                  <a:gd name="T1" fmla="*/ 0 h 293"/>
                  <a:gd name="T2" fmla="*/ 0 w 667"/>
                  <a:gd name="T3" fmla="*/ 147 h 293"/>
                  <a:gd name="T4" fmla="*/ 147 w 667"/>
                  <a:gd name="T5" fmla="*/ 293 h 293"/>
                  <a:gd name="T6" fmla="*/ 520 w 667"/>
                  <a:gd name="T7" fmla="*/ 293 h 293"/>
                  <a:gd name="T8" fmla="*/ 667 w 667"/>
                  <a:gd name="T9" fmla="*/ 147 h 293"/>
                  <a:gd name="T10" fmla="*/ 520 w 667"/>
                  <a:gd name="T11" fmla="*/ 0 h 293"/>
                  <a:gd name="T12" fmla="*/ 373 w 667"/>
                  <a:gd name="T13" fmla="*/ 147 h 293"/>
                  <a:gd name="T14" fmla="*/ 436 w 667"/>
                  <a:gd name="T15" fmla="*/ 267 h 293"/>
                  <a:gd name="T16" fmla="*/ 231 w 667"/>
                  <a:gd name="T17" fmla="*/ 267 h 293"/>
                  <a:gd name="T18" fmla="*/ 293 w 667"/>
                  <a:gd name="T19" fmla="*/ 147 h 293"/>
                  <a:gd name="T20" fmla="*/ 147 w 667"/>
                  <a:gd name="T21" fmla="*/ 0 h 293"/>
                  <a:gd name="T22" fmla="*/ 147 w 667"/>
                  <a:gd name="T23" fmla="*/ 27 h 293"/>
                  <a:gd name="T24" fmla="*/ 267 w 667"/>
                  <a:gd name="T25" fmla="*/ 147 h 293"/>
                  <a:gd name="T26" fmla="*/ 147 w 667"/>
                  <a:gd name="T27" fmla="*/ 267 h 293"/>
                  <a:gd name="T28" fmla="*/ 27 w 667"/>
                  <a:gd name="T29" fmla="*/ 147 h 293"/>
                  <a:gd name="T30" fmla="*/ 147 w 667"/>
                  <a:gd name="T31" fmla="*/ 27 h 293"/>
                  <a:gd name="T32" fmla="*/ 520 w 667"/>
                  <a:gd name="T33" fmla="*/ 27 h 293"/>
                  <a:gd name="T34" fmla="*/ 640 w 667"/>
                  <a:gd name="T35" fmla="*/ 147 h 293"/>
                  <a:gd name="T36" fmla="*/ 520 w 667"/>
                  <a:gd name="T37" fmla="*/ 267 h 293"/>
                  <a:gd name="T38" fmla="*/ 400 w 667"/>
                  <a:gd name="T39" fmla="*/ 147 h 293"/>
                  <a:gd name="T40" fmla="*/ 520 w 667"/>
                  <a:gd name="T41" fmla="*/ 27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67" h="293">
                    <a:moveTo>
                      <a:pt x="147" y="0"/>
                    </a:moveTo>
                    <a:cubicBezTo>
                      <a:pt x="66" y="0"/>
                      <a:pt x="0" y="66"/>
                      <a:pt x="0" y="147"/>
                    </a:cubicBezTo>
                    <a:cubicBezTo>
                      <a:pt x="0" y="227"/>
                      <a:pt x="66" y="293"/>
                      <a:pt x="147" y="293"/>
                    </a:cubicBezTo>
                    <a:lnTo>
                      <a:pt x="520" y="293"/>
                    </a:lnTo>
                    <a:cubicBezTo>
                      <a:pt x="601" y="293"/>
                      <a:pt x="667" y="227"/>
                      <a:pt x="667" y="147"/>
                    </a:cubicBezTo>
                    <a:cubicBezTo>
                      <a:pt x="667" y="66"/>
                      <a:pt x="601" y="0"/>
                      <a:pt x="520" y="0"/>
                    </a:cubicBezTo>
                    <a:cubicBezTo>
                      <a:pt x="439" y="0"/>
                      <a:pt x="373" y="66"/>
                      <a:pt x="373" y="147"/>
                    </a:cubicBezTo>
                    <a:cubicBezTo>
                      <a:pt x="373" y="196"/>
                      <a:pt x="398" y="240"/>
                      <a:pt x="436" y="267"/>
                    </a:cubicBezTo>
                    <a:lnTo>
                      <a:pt x="231" y="267"/>
                    </a:lnTo>
                    <a:cubicBezTo>
                      <a:pt x="269" y="240"/>
                      <a:pt x="293" y="196"/>
                      <a:pt x="293" y="147"/>
                    </a:cubicBezTo>
                    <a:cubicBezTo>
                      <a:pt x="293" y="66"/>
                      <a:pt x="228" y="0"/>
                      <a:pt x="147" y="0"/>
                    </a:cubicBezTo>
                    <a:close/>
                    <a:moveTo>
                      <a:pt x="147" y="27"/>
                    </a:moveTo>
                    <a:cubicBezTo>
                      <a:pt x="213" y="27"/>
                      <a:pt x="267" y="80"/>
                      <a:pt x="267" y="147"/>
                    </a:cubicBezTo>
                    <a:cubicBezTo>
                      <a:pt x="267" y="213"/>
                      <a:pt x="213" y="267"/>
                      <a:pt x="147" y="267"/>
                    </a:cubicBezTo>
                    <a:cubicBezTo>
                      <a:pt x="80" y="267"/>
                      <a:pt x="27" y="213"/>
                      <a:pt x="27" y="147"/>
                    </a:cubicBezTo>
                    <a:cubicBezTo>
                      <a:pt x="27" y="80"/>
                      <a:pt x="80" y="27"/>
                      <a:pt x="147" y="27"/>
                    </a:cubicBezTo>
                    <a:close/>
                    <a:moveTo>
                      <a:pt x="520" y="27"/>
                    </a:moveTo>
                    <a:cubicBezTo>
                      <a:pt x="586" y="27"/>
                      <a:pt x="640" y="80"/>
                      <a:pt x="640" y="147"/>
                    </a:cubicBezTo>
                    <a:cubicBezTo>
                      <a:pt x="640" y="213"/>
                      <a:pt x="586" y="267"/>
                      <a:pt x="520" y="267"/>
                    </a:cubicBezTo>
                    <a:cubicBezTo>
                      <a:pt x="454" y="267"/>
                      <a:pt x="400" y="213"/>
                      <a:pt x="400" y="147"/>
                    </a:cubicBezTo>
                    <a:cubicBezTo>
                      <a:pt x="400" y="80"/>
                      <a:pt x="454" y="27"/>
                      <a:pt x="5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529" name="그래픽 528" descr="손">
              <a:extLst>
                <a:ext uri="{FF2B5EF4-FFF2-40B4-BE49-F238E27FC236}">
                  <a16:creationId xmlns:a16="http://schemas.microsoft.com/office/drawing/2014/main" id="{7F33415A-EE13-493F-A0D0-7F9B37D7285F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4"/>
                </a:ext>
              </a:extLst>
            </a:blip>
            <a:stretch>
              <a:fillRect/>
            </a:stretch>
          </p:blipFill>
          <p:spPr>
            <a:xfrm>
              <a:off x="4111770" y="6119156"/>
              <a:ext cx="286403" cy="290036"/>
            </a:xfrm>
            <a:prstGeom prst="rect">
              <a:avLst/>
            </a:prstGeom>
          </p:spPr>
        </p:pic>
        <p:pic>
          <p:nvPicPr>
            <p:cNvPr id="530" name="그래픽 529" descr="사람들과 함께 사이클링 ">
              <a:extLst>
                <a:ext uri="{FF2B5EF4-FFF2-40B4-BE49-F238E27FC236}">
                  <a16:creationId xmlns:a16="http://schemas.microsoft.com/office/drawing/2014/main" id="{E916E297-08D7-43CC-BBA4-22E8FE0F0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4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6"/>
                </a:ext>
              </a:extLst>
            </a:blip>
            <a:stretch>
              <a:fillRect/>
            </a:stretch>
          </p:blipFill>
          <p:spPr>
            <a:xfrm>
              <a:off x="4761436" y="6098665"/>
              <a:ext cx="326871" cy="331018"/>
            </a:xfrm>
            <a:prstGeom prst="rect">
              <a:avLst/>
            </a:prstGeom>
          </p:spPr>
        </p:pic>
        <p:sp>
          <p:nvSpPr>
            <p:cNvPr id="64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9477F6A-5BBB-4294-869E-83F544B80E37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3168967" y="3378066"/>
              <a:ext cx="2720302" cy="84455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lang="ko-KR" altLang="en-US" sz="900" kern="0" dirty="0">
                  <a:solidFill>
                    <a:schemeClr val="bg1">
                      <a:lumMod val="85000"/>
                    </a:schemeClr>
                  </a:solidFill>
                  <a:latin typeface="+mn-ea"/>
                  <a:cs typeface="Arial"/>
                </a:rPr>
                <a:t>메모 내용을 입력하세요</a:t>
              </a:r>
              <a:r>
                <a:rPr lang="en-US" altLang="ko-KR" sz="900" kern="0" dirty="0">
                  <a:solidFill>
                    <a:schemeClr val="bg1">
                      <a:lumMod val="85000"/>
                    </a:schemeClr>
                  </a:solidFill>
                  <a:latin typeface="+mn-ea"/>
                  <a:cs typeface="Arial"/>
                </a:rPr>
                <a:t>.</a:t>
              </a:r>
            </a:p>
          </p:txBody>
        </p:sp>
        <p:grpSp>
          <p:nvGrpSpPr>
            <p:cNvPr id="650" name="그룹 649">
              <a:extLst>
                <a:ext uri="{FF2B5EF4-FFF2-40B4-BE49-F238E27FC236}">
                  <a16:creationId xmlns:a16="http://schemas.microsoft.com/office/drawing/2014/main" id="{FBCEB824-E21F-4255-BDFD-384BEEEED06A}"/>
                </a:ext>
              </a:extLst>
            </p:cNvPr>
            <p:cNvGrpSpPr/>
            <p:nvPr/>
          </p:nvGrpSpPr>
          <p:grpSpPr>
            <a:xfrm>
              <a:off x="4603590" y="3178853"/>
              <a:ext cx="1224280" cy="155094"/>
              <a:chOff x="9643605" y="3890463"/>
              <a:chExt cx="1224280" cy="155094"/>
            </a:xfrm>
          </p:grpSpPr>
          <p:grpSp>
            <p:nvGrpSpPr>
              <p:cNvPr id="651" name="그룹 650">
                <a:extLst>
                  <a:ext uri="{FF2B5EF4-FFF2-40B4-BE49-F238E27FC236}">
                    <a16:creationId xmlns:a16="http://schemas.microsoft.com/office/drawing/2014/main" id="{1ED64F1C-A78B-473F-8FFC-6583A1BCCFD8}"/>
                  </a:ext>
                </a:extLst>
              </p:cNvPr>
              <p:cNvGrpSpPr/>
              <p:nvPr/>
            </p:nvGrpSpPr>
            <p:grpSpPr>
              <a:xfrm>
                <a:off x="9643605" y="3890463"/>
                <a:ext cx="155094" cy="155094"/>
                <a:chOff x="3140981" y="2896592"/>
                <a:chExt cx="194660" cy="194660"/>
              </a:xfrm>
            </p:grpSpPr>
            <p:sp>
              <p:nvSpPr>
                <p:cNvPr id="655" name="Oval">
                  <a:extLst>
                    <a:ext uri="{FF2B5EF4-FFF2-40B4-BE49-F238E27FC236}">
                      <a16:creationId xmlns:a16="http://schemas.microsoft.com/office/drawing/2014/main" id="{AABE2B97-5143-44DE-9FE9-8E928AE6996F}"/>
                    </a:ext>
                  </a:extLst>
                </p:cNvPr>
                <p:cNvSpPr/>
                <p:nvPr/>
              </p:nvSpPr>
              <p:spPr>
                <a:xfrm>
                  <a:off x="3140981" y="2896592"/>
                  <a:ext cx="194660" cy="19466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7F7F7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112542" tIns="56271" rIns="112542" bIns="56271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1125444">
                    <a:buClrTx/>
                    <a:defRPr/>
                  </a:pPr>
                  <a:endParaRPr lang="en-US" sz="1108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56" name="Accept">
                  <a:extLst>
                    <a:ext uri="{FF2B5EF4-FFF2-40B4-BE49-F238E27FC236}">
                      <a16:creationId xmlns:a16="http://schemas.microsoft.com/office/drawing/2014/main" id="{F7628BAC-0A62-4574-ACC9-69407FE6916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172622" y="2954115"/>
                  <a:ext cx="121691" cy="108000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txBody>
                <a:bodyPr vert="horz" wrap="square" lIns="112542" tIns="56271" rIns="112542" bIns="5627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108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52" name="Text">
                <a:extLst>
                  <a:ext uri="{FF2B5EF4-FFF2-40B4-BE49-F238E27FC236}">
                    <a16:creationId xmlns:a16="http://schemas.microsoft.com/office/drawing/2014/main" id="{9051FD97-E7ED-4E1B-8914-6E417397C3FE}"/>
                  </a:ext>
                </a:extLst>
              </p:cNvPr>
              <p:cNvSpPr txBox="1"/>
              <p:nvPr/>
            </p:nvSpPr>
            <p:spPr>
              <a:xfrm>
                <a:off x="9853306" y="3907385"/>
                <a:ext cx="359073" cy="12125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615"/>
                  </a:spcAft>
                </a:pPr>
                <a:r>
                  <a:rPr lang="ko-KR" altLang="en-US" sz="7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개인메모</a:t>
                </a:r>
                <a:endParaRPr 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653" name="Oval">
                <a:extLst>
                  <a:ext uri="{FF2B5EF4-FFF2-40B4-BE49-F238E27FC236}">
                    <a16:creationId xmlns:a16="http://schemas.microsoft.com/office/drawing/2014/main" id="{4F78D2CE-A90A-4141-935F-2E6FA36C905D}"/>
                  </a:ext>
                </a:extLst>
              </p:cNvPr>
              <p:cNvSpPr/>
              <p:nvPr/>
            </p:nvSpPr>
            <p:spPr>
              <a:xfrm>
                <a:off x="10299111" y="3890463"/>
                <a:ext cx="155094" cy="15509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rgbClr val="7F7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12542" tIns="56271" rIns="112542" bIns="56271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 defTabSz="1125444">
                  <a:buClrTx/>
                  <a:defRPr/>
                </a:pPr>
                <a:endParaRPr lang="en-US" sz="1108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4" name="Text">
                <a:extLst>
                  <a:ext uri="{FF2B5EF4-FFF2-40B4-BE49-F238E27FC236}">
                    <a16:creationId xmlns:a16="http://schemas.microsoft.com/office/drawing/2014/main" id="{D96B73CF-27C5-4C9E-92F0-9EC0A8D6FCC6}"/>
                  </a:ext>
                </a:extLst>
              </p:cNvPr>
              <p:cNvSpPr txBox="1"/>
              <p:nvPr/>
            </p:nvSpPr>
            <p:spPr>
              <a:xfrm>
                <a:off x="10508812" y="3907385"/>
                <a:ext cx="359073" cy="12125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615"/>
                  </a:spcAft>
                </a:pPr>
                <a:r>
                  <a:rPr lang="ko-KR" altLang="en-US" sz="7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공용메모</a:t>
                </a:r>
                <a:endParaRPr 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657" name="그룹 656">
              <a:extLst>
                <a:ext uri="{FF2B5EF4-FFF2-40B4-BE49-F238E27FC236}">
                  <a16:creationId xmlns:a16="http://schemas.microsoft.com/office/drawing/2014/main" id="{C7D3AB2E-6B15-4906-96E2-2DBC544B86DD}"/>
                </a:ext>
              </a:extLst>
            </p:cNvPr>
            <p:cNvGrpSpPr/>
            <p:nvPr/>
          </p:nvGrpSpPr>
          <p:grpSpPr>
            <a:xfrm>
              <a:off x="3881118" y="4275325"/>
              <a:ext cx="1296000" cy="252358"/>
              <a:chOff x="9515410" y="4675191"/>
              <a:chExt cx="1210240" cy="252358"/>
            </a:xfrm>
          </p:grpSpPr>
          <p:sp>
            <p:nvSpPr>
              <p:cNvPr id="658" name="Flyout">
                <a:extLst>
                  <a:ext uri="{FF2B5EF4-FFF2-40B4-BE49-F238E27FC236}">
                    <a16:creationId xmlns:a16="http://schemas.microsoft.com/office/drawing/2014/main" id="{44188175-1CB6-47B5-8338-D2BA1BE0B96A}"/>
                  </a:ext>
                </a:extLst>
              </p:cNvPr>
              <p:cNvSpPr/>
              <p:nvPr/>
            </p:nvSpPr>
            <p:spPr>
              <a:xfrm>
                <a:off x="9515410" y="4675191"/>
                <a:ext cx="593082" cy="252358"/>
              </a:xfrm>
              <a:prstGeom prst="round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57558" tIns="101287" rIns="157558" bIns="10128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9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</a:p>
            </p:txBody>
          </p:sp>
          <p:sp>
            <p:nvSpPr>
              <p:cNvPr id="659" name="Flyout">
                <a:extLst>
                  <a:ext uri="{FF2B5EF4-FFF2-40B4-BE49-F238E27FC236}">
                    <a16:creationId xmlns:a16="http://schemas.microsoft.com/office/drawing/2014/main" id="{28EB82ED-9577-4CF1-9DAC-5C1CEC417418}"/>
                  </a:ext>
                </a:extLst>
              </p:cNvPr>
              <p:cNvSpPr/>
              <p:nvPr/>
            </p:nvSpPr>
            <p:spPr>
              <a:xfrm>
                <a:off x="10132568" y="4675191"/>
                <a:ext cx="593082" cy="252358"/>
              </a:xfrm>
              <a:prstGeom prst="roundRect">
                <a:avLst/>
              </a:prstGeom>
              <a:solidFill>
                <a:srgbClr val="7F7F7F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57558" tIns="101287" rIns="157558" bIns="10128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9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메모저장</a:t>
                </a:r>
              </a:p>
            </p:txBody>
          </p:sp>
        </p:grpSp>
        <p:grpSp>
          <p:nvGrpSpPr>
            <p:cNvPr id="660" name="그룹 659">
              <a:extLst>
                <a:ext uri="{FF2B5EF4-FFF2-40B4-BE49-F238E27FC236}">
                  <a16:creationId xmlns:a16="http://schemas.microsoft.com/office/drawing/2014/main" id="{6D607F75-2548-4D7E-9BFB-73B11B9FE9D4}"/>
                </a:ext>
              </a:extLst>
            </p:cNvPr>
            <p:cNvGrpSpPr/>
            <p:nvPr/>
          </p:nvGrpSpPr>
          <p:grpSpPr>
            <a:xfrm>
              <a:off x="3180244" y="5341392"/>
              <a:ext cx="2688997" cy="478100"/>
              <a:chOff x="1603603" y="4923787"/>
              <a:chExt cx="2583824" cy="478100"/>
            </a:xfrm>
          </p:grpSpPr>
          <p:sp>
            <p:nvSpPr>
              <p:cNvPr id="661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CDC4F752-520A-4A02-A647-24EDF3288D1E}"/>
                  </a:ext>
                </a:extLst>
              </p:cNvPr>
              <p:cNvSpPr/>
              <p:nvPr>
                <p:custDataLst>
                  <p:tags r:id="rId28"/>
                </p:custDataLst>
              </p:nvPr>
            </p:nvSpPr>
            <p:spPr>
              <a:xfrm>
                <a:off x="1603603" y="4923787"/>
                <a:ext cx="2583824" cy="450577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lnSpc>
                    <a:spcPct val="150000"/>
                  </a:lnSpc>
                  <a:defRPr/>
                </a:pPr>
                <a:r>
                  <a:rPr lang="en-US" altLang="ko-KR" sz="900" kern="0" dirty="0">
                    <a:solidFill>
                      <a:srgbClr val="000000"/>
                    </a:solidFill>
                    <a:cs typeface="Arial"/>
                  </a:rPr>
                  <a:t>1</a:t>
                </a:r>
                <a:r>
                  <a:rPr lang="ko-KR" altLang="en-US" sz="900" kern="0" dirty="0">
                    <a:solidFill>
                      <a:srgbClr val="000000"/>
                    </a:solidFill>
                    <a:cs typeface="Arial"/>
                  </a:rPr>
                  <a:t>주일에 </a:t>
                </a:r>
                <a:r>
                  <a:rPr lang="en-US" altLang="ko-KR" sz="900" kern="0" dirty="0">
                    <a:solidFill>
                      <a:srgbClr val="000000"/>
                    </a:solidFill>
                    <a:cs typeface="Arial"/>
                  </a:rPr>
                  <a:t>3</a:t>
                </a:r>
                <a:r>
                  <a:rPr lang="ko-KR" altLang="en-US" sz="900" kern="0" dirty="0">
                    <a:solidFill>
                      <a:srgbClr val="000000"/>
                    </a:solidFill>
                    <a:cs typeface="Arial"/>
                  </a:rPr>
                  <a:t>건 이상 구매하는 우량 고객으로서 각별한 관심 필요</a:t>
                </a:r>
                <a:endParaRPr lang="en-US" altLang="ko-KR" sz="600" b="1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62" name="직사각형 661">
                <a:extLst>
                  <a:ext uri="{FF2B5EF4-FFF2-40B4-BE49-F238E27FC236}">
                    <a16:creationId xmlns:a16="http://schemas.microsoft.com/office/drawing/2014/main" id="{235AD85E-6592-45BA-94A9-D1109829197C}"/>
                  </a:ext>
                </a:extLst>
              </p:cNvPr>
              <p:cNvSpPr/>
              <p:nvPr/>
            </p:nvSpPr>
            <p:spPr>
              <a:xfrm>
                <a:off x="2923945" y="5186443"/>
                <a:ext cx="12298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b="1" kern="1200" dirty="0">
                    <a:latin typeface="맑은 고딕"/>
                    <a:ea typeface="맑은 고딕" panose="020B0503020000020004" pitchFamily="50" charset="-127"/>
                    <a:cs typeface="Segoe UI" panose="020B0502040204020203" pitchFamily="34" charset="0"/>
                  </a:rPr>
                  <a:t>개인메모 </a:t>
                </a:r>
                <a:r>
                  <a:rPr kumimoji="1" lang="en-US" altLang="ko-KR" sz="800" b="1" kern="1200" dirty="0">
                    <a:latin typeface="맑은 고딕"/>
                    <a:ea typeface="맑은 고딕" panose="020B0503020000020004" pitchFamily="50" charset="-127"/>
                    <a:cs typeface="Segoe UI" panose="020B0502040204020203" pitchFamily="34" charset="0"/>
                  </a:rPr>
                  <a:t>| 2020.06.10</a:t>
                </a:r>
                <a:endParaRPr lang="en-US" altLang="ko-KR" sz="400" b="1" kern="1200" dirty="0"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666" name="그룹 665">
              <a:extLst>
                <a:ext uri="{FF2B5EF4-FFF2-40B4-BE49-F238E27FC236}">
                  <a16:creationId xmlns:a16="http://schemas.microsoft.com/office/drawing/2014/main" id="{44875E69-7FC7-43E7-B1F3-5AA6C1772E83}"/>
                </a:ext>
              </a:extLst>
            </p:cNvPr>
            <p:cNvGrpSpPr/>
            <p:nvPr/>
          </p:nvGrpSpPr>
          <p:grpSpPr>
            <a:xfrm>
              <a:off x="3180244" y="4843849"/>
              <a:ext cx="2688997" cy="478100"/>
              <a:chOff x="1603603" y="4923787"/>
              <a:chExt cx="2583824" cy="478100"/>
            </a:xfrm>
          </p:grpSpPr>
          <p:sp>
            <p:nvSpPr>
              <p:cNvPr id="667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402ED11A-DA81-4619-84D8-D1CC42E580E5}"/>
                  </a:ext>
                </a:extLst>
              </p:cNvPr>
              <p:cNvSpPr/>
              <p:nvPr>
                <p:custDataLst>
                  <p:tags r:id="rId27"/>
                </p:custDataLst>
              </p:nvPr>
            </p:nvSpPr>
            <p:spPr>
              <a:xfrm>
                <a:off x="1603603" y="4923787"/>
                <a:ext cx="2583824" cy="450577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lnSpc>
                    <a:spcPct val="150000"/>
                  </a:lnSpc>
                  <a:defRPr/>
                </a:pPr>
                <a:r>
                  <a:rPr lang="en-US" altLang="ko-KR" sz="900" kern="0" dirty="0">
                    <a:solidFill>
                      <a:srgbClr val="000000"/>
                    </a:solidFill>
                    <a:cs typeface="Arial"/>
                  </a:rPr>
                  <a:t>1</a:t>
                </a:r>
                <a:r>
                  <a:rPr lang="ko-KR" altLang="en-US" sz="900" kern="0" dirty="0">
                    <a:solidFill>
                      <a:srgbClr val="000000"/>
                    </a:solidFill>
                    <a:cs typeface="Arial"/>
                  </a:rPr>
                  <a:t>주일에 </a:t>
                </a:r>
                <a:r>
                  <a:rPr lang="en-US" altLang="ko-KR" sz="900" kern="0" dirty="0">
                    <a:solidFill>
                      <a:srgbClr val="000000"/>
                    </a:solidFill>
                    <a:cs typeface="Arial"/>
                  </a:rPr>
                  <a:t>3</a:t>
                </a:r>
                <a:r>
                  <a:rPr lang="ko-KR" altLang="en-US" sz="900" kern="0" dirty="0">
                    <a:solidFill>
                      <a:srgbClr val="000000"/>
                    </a:solidFill>
                    <a:cs typeface="Arial"/>
                  </a:rPr>
                  <a:t>건 이상 구매하는 우량 고객으로서 각별한 관심 필요</a:t>
                </a:r>
                <a:endParaRPr lang="en-US" altLang="ko-KR" sz="600" b="1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68" name="직사각형 667">
                <a:extLst>
                  <a:ext uri="{FF2B5EF4-FFF2-40B4-BE49-F238E27FC236}">
                    <a16:creationId xmlns:a16="http://schemas.microsoft.com/office/drawing/2014/main" id="{D3F93EF4-BF4A-4D1B-84CF-EE673314DB31}"/>
                  </a:ext>
                </a:extLst>
              </p:cNvPr>
              <p:cNvSpPr/>
              <p:nvPr/>
            </p:nvSpPr>
            <p:spPr>
              <a:xfrm>
                <a:off x="2923945" y="5186443"/>
                <a:ext cx="12298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b="1" kern="1200" dirty="0">
                    <a:latin typeface="맑은 고딕"/>
                    <a:ea typeface="맑은 고딕" panose="020B0503020000020004" pitchFamily="50" charset="-127"/>
                    <a:cs typeface="Segoe UI" panose="020B0502040204020203" pitchFamily="34" charset="0"/>
                  </a:rPr>
                  <a:t>개인메모 </a:t>
                </a:r>
                <a:r>
                  <a:rPr kumimoji="1" lang="en-US" altLang="ko-KR" sz="800" b="1" kern="1200" dirty="0">
                    <a:latin typeface="맑은 고딕"/>
                    <a:ea typeface="맑은 고딕" panose="020B0503020000020004" pitchFamily="50" charset="-127"/>
                    <a:cs typeface="Segoe UI" panose="020B0502040204020203" pitchFamily="34" charset="0"/>
                  </a:rPr>
                  <a:t>| 2020.06.10</a:t>
                </a:r>
                <a:endParaRPr lang="en-US" altLang="ko-KR" sz="400" b="1" kern="1200" dirty="0"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669" name="그룹 668">
              <a:extLst>
                <a:ext uri="{FF2B5EF4-FFF2-40B4-BE49-F238E27FC236}">
                  <a16:creationId xmlns:a16="http://schemas.microsoft.com/office/drawing/2014/main" id="{5F384C72-FE88-42DB-A967-1F317C0A6FFB}"/>
                </a:ext>
              </a:extLst>
            </p:cNvPr>
            <p:cNvGrpSpPr/>
            <p:nvPr/>
          </p:nvGrpSpPr>
          <p:grpSpPr>
            <a:xfrm>
              <a:off x="3121011" y="4558966"/>
              <a:ext cx="2743440" cy="291903"/>
              <a:chOff x="1514703" y="4246514"/>
              <a:chExt cx="2743440" cy="291903"/>
            </a:xfrm>
          </p:grpSpPr>
          <p:sp>
            <p:nvSpPr>
              <p:cNvPr id="670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05EA334D-659B-40A3-B01B-1B5AB0B0DE46}"/>
                  </a:ext>
                </a:extLst>
              </p:cNvPr>
              <p:cNvSpPr/>
              <p:nvPr>
                <p:custDataLst>
                  <p:tags r:id="rId26"/>
                </p:custDataLst>
              </p:nvPr>
            </p:nvSpPr>
            <p:spPr>
              <a:xfrm>
                <a:off x="1514703" y="4246514"/>
                <a:ext cx="2583824" cy="291903"/>
              </a:xfrm>
              <a:prstGeom prst="roundRect">
                <a:avLst>
                  <a:gd name="adj" fmla="val 18661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defRPr/>
                </a:pPr>
                <a:r>
                  <a:rPr kumimoji="1" lang="ko-KR" altLang="en-US" sz="900" b="1" dirty="0">
                    <a:solidFill>
                      <a:schemeClr val="tx1"/>
                    </a:solidFill>
                    <a:latin typeface="맑은 고딕"/>
                    <a:cs typeface="Arial"/>
                  </a:rPr>
                  <a:t>전체 메모 </a:t>
                </a:r>
                <a:r>
                  <a:rPr kumimoji="1" lang="en-US" altLang="ko-KR" sz="900" b="1" dirty="0">
                    <a:solidFill>
                      <a:srgbClr val="FF0000"/>
                    </a:solidFill>
                    <a:latin typeface="맑은 고딕"/>
                    <a:cs typeface="Arial"/>
                  </a:rPr>
                  <a:t>n</a:t>
                </a:r>
                <a:endParaRPr kumimoji="0" lang="en-US" sz="50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671" name="Add">
                <a:extLst>
                  <a:ext uri="{FF2B5EF4-FFF2-40B4-BE49-F238E27FC236}">
                    <a16:creationId xmlns:a16="http://schemas.microsoft.com/office/drawing/2014/main" id="{0E14FE1D-A99E-46B4-9D2B-168ED7AE71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4153769" y="4340278"/>
                <a:ext cx="104374" cy="10437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05E184E-6F6C-44AF-B205-0309E930125A}"/>
              </a:ext>
            </a:extLst>
          </p:cNvPr>
          <p:cNvGrpSpPr/>
          <p:nvPr/>
        </p:nvGrpSpPr>
        <p:grpSpPr>
          <a:xfrm>
            <a:off x="6036204" y="796431"/>
            <a:ext cx="2870372" cy="5815811"/>
            <a:chOff x="6036204" y="796431"/>
            <a:chExt cx="2870372" cy="5815811"/>
          </a:xfrm>
        </p:grpSpPr>
        <p:sp>
          <p:nvSpPr>
            <p:cNvPr id="729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730B1720-DD36-487B-82C9-43EAACBC2357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6036205" y="796431"/>
              <a:ext cx="2870371" cy="581581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730" name="사각형: 둥근 모서리 729">
              <a:extLst>
                <a:ext uri="{FF2B5EF4-FFF2-40B4-BE49-F238E27FC236}">
                  <a16:creationId xmlns:a16="http://schemas.microsoft.com/office/drawing/2014/main" id="{359E489C-7893-4004-A896-DA117ACE601F}"/>
                </a:ext>
              </a:extLst>
            </p:cNvPr>
            <p:cNvSpPr/>
            <p:nvPr/>
          </p:nvSpPr>
          <p:spPr>
            <a:xfrm>
              <a:off x="6036204" y="884240"/>
              <a:ext cx="1224000" cy="228600"/>
            </a:xfrm>
            <a:prstGeom prst="round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</a:t>
              </a:r>
              <a:endParaRPr kumimoji="1" lang="ko-KR" altLang="en-US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731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A7B7D73-FD3F-4328-8A2E-FBAE64FE6585}"/>
                </a:ext>
              </a:extLst>
            </p:cNvPr>
            <p:cNvSpPr/>
            <p:nvPr>
              <p:custDataLst>
                <p:tags r:id="rId15"/>
              </p:custDataLst>
            </p:nvPr>
          </p:nvSpPr>
          <p:spPr>
            <a:xfrm>
              <a:off x="6079245" y="1179406"/>
              <a:ext cx="2784290" cy="1711543"/>
            </a:xfrm>
            <a:prstGeom prst="roundRect">
              <a:avLst>
                <a:gd name="adj" fmla="val 4173"/>
              </a:avLst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32" name="그래픽 731" descr="별">
              <a:extLst>
                <a:ext uri="{FF2B5EF4-FFF2-40B4-BE49-F238E27FC236}">
                  <a16:creationId xmlns:a16="http://schemas.microsoft.com/office/drawing/2014/main" id="{6A2FB9C1-03E5-4F3B-8843-E1D1BD97F701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8557490" y="1275624"/>
              <a:ext cx="252000" cy="252000"/>
            </a:xfrm>
            <a:prstGeom prst="rect">
              <a:avLst/>
            </a:prstGeom>
          </p:spPr>
        </p:pic>
        <p:sp>
          <p:nvSpPr>
            <p:cNvPr id="733" name="Edit User">
              <a:extLst>
                <a:ext uri="{FF2B5EF4-FFF2-40B4-BE49-F238E27FC236}">
                  <a16:creationId xmlns:a16="http://schemas.microsoft.com/office/drawing/2014/main" id="{E7484983-BD45-42EE-BB76-21838DDC6D5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305516" y="1309184"/>
              <a:ext cx="207212" cy="205200"/>
            </a:xfrm>
            <a:custGeom>
              <a:avLst/>
              <a:gdLst>
                <a:gd name="T0" fmla="*/ 595 w 1409"/>
                <a:gd name="T1" fmla="*/ 0 h 1399"/>
                <a:gd name="T2" fmla="*/ 275 w 1409"/>
                <a:gd name="T3" fmla="*/ 339 h 1399"/>
                <a:gd name="T4" fmla="*/ 432 w 1409"/>
                <a:gd name="T5" fmla="*/ 724 h 1399"/>
                <a:gd name="T6" fmla="*/ 392 w 1409"/>
                <a:gd name="T7" fmla="*/ 855 h 1399"/>
                <a:gd name="T8" fmla="*/ 0 w 1409"/>
                <a:gd name="T9" fmla="*/ 1155 h 1399"/>
                <a:gd name="T10" fmla="*/ 0 w 1409"/>
                <a:gd name="T11" fmla="*/ 1199 h 1399"/>
                <a:gd name="T12" fmla="*/ 548 w 1409"/>
                <a:gd name="T13" fmla="*/ 1396 h 1399"/>
                <a:gd name="T14" fmla="*/ 549 w 1409"/>
                <a:gd name="T15" fmla="*/ 1331 h 1399"/>
                <a:gd name="T16" fmla="*/ 617 w 1409"/>
                <a:gd name="T17" fmla="*/ 1102 h 1399"/>
                <a:gd name="T18" fmla="*/ 656 w 1409"/>
                <a:gd name="T19" fmla="*/ 1040 h 1399"/>
                <a:gd name="T20" fmla="*/ 829 w 1409"/>
                <a:gd name="T21" fmla="*/ 868 h 1399"/>
                <a:gd name="T22" fmla="*/ 788 w 1409"/>
                <a:gd name="T23" fmla="*/ 855 h 1399"/>
                <a:gd name="T24" fmla="*/ 760 w 1409"/>
                <a:gd name="T25" fmla="*/ 723 h 1399"/>
                <a:gd name="T26" fmla="*/ 758 w 1409"/>
                <a:gd name="T27" fmla="*/ 723 h 1399"/>
                <a:gd name="T28" fmla="*/ 916 w 1409"/>
                <a:gd name="T29" fmla="*/ 339 h 1399"/>
                <a:gd name="T30" fmla="*/ 595 w 1409"/>
                <a:gd name="T31" fmla="*/ 0 h 1399"/>
                <a:gd name="T32" fmla="*/ 1236 w 1409"/>
                <a:gd name="T33" fmla="*/ 650 h 1399"/>
                <a:gd name="T34" fmla="*/ 1189 w 1409"/>
                <a:gd name="T35" fmla="*/ 668 h 1399"/>
                <a:gd name="T36" fmla="*/ 1160 w 1409"/>
                <a:gd name="T37" fmla="*/ 699 h 1399"/>
                <a:gd name="T38" fmla="*/ 1352 w 1409"/>
                <a:gd name="T39" fmla="*/ 892 h 1399"/>
                <a:gd name="T40" fmla="*/ 1382 w 1409"/>
                <a:gd name="T41" fmla="*/ 862 h 1399"/>
                <a:gd name="T42" fmla="*/ 1382 w 1409"/>
                <a:gd name="T43" fmla="*/ 767 h 1399"/>
                <a:gd name="T44" fmla="*/ 1285 w 1409"/>
                <a:gd name="T45" fmla="*/ 670 h 1399"/>
                <a:gd name="T46" fmla="*/ 1236 w 1409"/>
                <a:gd name="T47" fmla="*/ 650 h 1399"/>
                <a:gd name="T48" fmla="*/ 1128 w 1409"/>
                <a:gd name="T49" fmla="*/ 726 h 1399"/>
                <a:gd name="T50" fmla="*/ 1080 w 1409"/>
                <a:gd name="T51" fmla="*/ 768 h 1399"/>
                <a:gd name="T52" fmla="*/ 1282 w 1409"/>
                <a:gd name="T53" fmla="*/ 970 h 1399"/>
                <a:gd name="T54" fmla="*/ 1328 w 1409"/>
                <a:gd name="T55" fmla="*/ 928 h 1399"/>
                <a:gd name="T56" fmla="*/ 1128 w 1409"/>
                <a:gd name="T57" fmla="*/ 726 h 1399"/>
                <a:gd name="T58" fmla="*/ 1051 w 1409"/>
                <a:gd name="T59" fmla="*/ 801 h 1399"/>
                <a:gd name="T60" fmla="*/ 731 w 1409"/>
                <a:gd name="T61" fmla="*/ 1119 h 1399"/>
                <a:gd name="T62" fmla="*/ 721 w 1409"/>
                <a:gd name="T63" fmla="*/ 1133 h 1399"/>
                <a:gd name="T64" fmla="*/ 653 w 1409"/>
                <a:gd name="T65" fmla="*/ 1362 h 1399"/>
                <a:gd name="T66" fmla="*/ 661 w 1409"/>
                <a:gd name="T67" fmla="*/ 1391 h 1399"/>
                <a:gd name="T68" fmla="*/ 682 w 1409"/>
                <a:gd name="T69" fmla="*/ 1399 h 1399"/>
                <a:gd name="T70" fmla="*/ 688 w 1409"/>
                <a:gd name="T71" fmla="*/ 1398 h 1399"/>
                <a:gd name="T72" fmla="*/ 919 w 1409"/>
                <a:gd name="T73" fmla="*/ 1330 h 1399"/>
                <a:gd name="T74" fmla="*/ 931 w 1409"/>
                <a:gd name="T75" fmla="*/ 1321 h 1399"/>
                <a:gd name="T76" fmla="*/ 1253 w 1409"/>
                <a:gd name="T77" fmla="*/ 1002 h 1399"/>
                <a:gd name="T78" fmla="*/ 1175 w 1409"/>
                <a:gd name="T79" fmla="*/ 924 h 1399"/>
                <a:gd name="T80" fmla="*/ 1123 w 1409"/>
                <a:gd name="T81" fmla="*/ 872 h 1399"/>
                <a:gd name="T82" fmla="*/ 1051 w 1409"/>
                <a:gd name="T83" fmla="*/ 801 h 1399"/>
                <a:gd name="T84" fmla="*/ 770 w 1409"/>
                <a:gd name="T85" fmla="*/ 1167 h 1399"/>
                <a:gd name="T86" fmla="*/ 785 w 1409"/>
                <a:gd name="T87" fmla="*/ 1182 h 1399"/>
                <a:gd name="T88" fmla="*/ 861 w 1409"/>
                <a:gd name="T89" fmla="*/ 1189 h 1399"/>
                <a:gd name="T90" fmla="*/ 866 w 1409"/>
                <a:gd name="T91" fmla="*/ 1262 h 1399"/>
                <a:gd name="T92" fmla="*/ 885 w 1409"/>
                <a:gd name="T93" fmla="*/ 1281 h 1399"/>
                <a:gd name="T94" fmla="*/ 761 w 1409"/>
                <a:gd name="T95" fmla="*/ 1318 h 1399"/>
                <a:gd name="T96" fmla="*/ 734 w 1409"/>
                <a:gd name="T97" fmla="*/ 1291 h 1399"/>
                <a:gd name="T98" fmla="*/ 770 w 1409"/>
                <a:gd name="T99" fmla="*/ 1167 h 1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09" h="1399">
                  <a:moveTo>
                    <a:pt x="595" y="0"/>
                  </a:moveTo>
                  <a:cubicBezTo>
                    <a:pt x="423" y="0"/>
                    <a:pt x="275" y="116"/>
                    <a:pt x="275" y="339"/>
                  </a:cubicBezTo>
                  <a:cubicBezTo>
                    <a:pt x="275" y="485"/>
                    <a:pt x="343" y="633"/>
                    <a:pt x="432" y="724"/>
                  </a:cubicBezTo>
                  <a:cubicBezTo>
                    <a:pt x="467" y="816"/>
                    <a:pt x="405" y="850"/>
                    <a:pt x="392" y="855"/>
                  </a:cubicBezTo>
                  <a:cubicBezTo>
                    <a:pt x="211" y="920"/>
                    <a:pt x="0" y="1038"/>
                    <a:pt x="0" y="1155"/>
                  </a:cubicBezTo>
                  <a:lnTo>
                    <a:pt x="0" y="1199"/>
                  </a:lnTo>
                  <a:cubicBezTo>
                    <a:pt x="0" y="1350"/>
                    <a:pt x="276" y="1392"/>
                    <a:pt x="548" y="1396"/>
                  </a:cubicBezTo>
                  <a:cubicBezTo>
                    <a:pt x="544" y="1375"/>
                    <a:pt x="543" y="1353"/>
                    <a:pt x="549" y="1331"/>
                  </a:cubicBezTo>
                  <a:lnTo>
                    <a:pt x="617" y="1102"/>
                  </a:lnTo>
                  <a:cubicBezTo>
                    <a:pt x="624" y="1078"/>
                    <a:pt x="637" y="1057"/>
                    <a:pt x="656" y="1040"/>
                  </a:cubicBezTo>
                  <a:lnTo>
                    <a:pt x="829" y="868"/>
                  </a:lnTo>
                  <a:cubicBezTo>
                    <a:pt x="815" y="863"/>
                    <a:pt x="802" y="859"/>
                    <a:pt x="788" y="855"/>
                  </a:cubicBezTo>
                  <a:cubicBezTo>
                    <a:pt x="780" y="852"/>
                    <a:pt x="726" y="826"/>
                    <a:pt x="760" y="723"/>
                  </a:cubicBezTo>
                  <a:lnTo>
                    <a:pt x="758" y="723"/>
                  </a:lnTo>
                  <a:cubicBezTo>
                    <a:pt x="847" y="631"/>
                    <a:pt x="916" y="484"/>
                    <a:pt x="916" y="339"/>
                  </a:cubicBezTo>
                  <a:cubicBezTo>
                    <a:pt x="916" y="116"/>
                    <a:pt x="767" y="0"/>
                    <a:pt x="595" y="0"/>
                  </a:cubicBezTo>
                  <a:close/>
                  <a:moveTo>
                    <a:pt x="1236" y="650"/>
                  </a:moveTo>
                  <a:cubicBezTo>
                    <a:pt x="1219" y="650"/>
                    <a:pt x="1202" y="655"/>
                    <a:pt x="1189" y="668"/>
                  </a:cubicBezTo>
                  <a:lnTo>
                    <a:pt x="1160" y="699"/>
                  </a:lnTo>
                  <a:lnTo>
                    <a:pt x="1352" y="892"/>
                  </a:lnTo>
                  <a:lnTo>
                    <a:pt x="1382" y="862"/>
                  </a:lnTo>
                  <a:cubicBezTo>
                    <a:pt x="1408" y="835"/>
                    <a:pt x="1409" y="793"/>
                    <a:pt x="1382" y="767"/>
                  </a:cubicBezTo>
                  <a:lnTo>
                    <a:pt x="1285" y="670"/>
                  </a:lnTo>
                  <a:cubicBezTo>
                    <a:pt x="1272" y="657"/>
                    <a:pt x="1254" y="650"/>
                    <a:pt x="1236" y="650"/>
                  </a:cubicBezTo>
                  <a:close/>
                  <a:moveTo>
                    <a:pt x="1128" y="726"/>
                  </a:moveTo>
                  <a:lnTo>
                    <a:pt x="1080" y="768"/>
                  </a:lnTo>
                  <a:lnTo>
                    <a:pt x="1282" y="970"/>
                  </a:lnTo>
                  <a:lnTo>
                    <a:pt x="1328" y="928"/>
                  </a:lnTo>
                  <a:lnTo>
                    <a:pt x="1128" y="726"/>
                  </a:lnTo>
                  <a:close/>
                  <a:moveTo>
                    <a:pt x="1051" y="801"/>
                  </a:moveTo>
                  <a:lnTo>
                    <a:pt x="731" y="1119"/>
                  </a:lnTo>
                  <a:cubicBezTo>
                    <a:pt x="726" y="1123"/>
                    <a:pt x="722" y="1127"/>
                    <a:pt x="721" y="1133"/>
                  </a:cubicBezTo>
                  <a:lnTo>
                    <a:pt x="653" y="1362"/>
                  </a:lnTo>
                  <a:cubicBezTo>
                    <a:pt x="650" y="1372"/>
                    <a:pt x="654" y="1383"/>
                    <a:pt x="661" y="1391"/>
                  </a:cubicBezTo>
                  <a:cubicBezTo>
                    <a:pt x="667" y="1396"/>
                    <a:pt x="674" y="1399"/>
                    <a:pt x="682" y="1399"/>
                  </a:cubicBezTo>
                  <a:cubicBezTo>
                    <a:pt x="684" y="1399"/>
                    <a:pt x="686" y="1398"/>
                    <a:pt x="688" y="1398"/>
                  </a:cubicBezTo>
                  <a:lnTo>
                    <a:pt x="919" y="1330"/>
                  </a:lnTo>
                  <a:cubicBezTo>
                    <a:pt x="924" y="1328"/>
                    <a:pt x="927" y="1325"/>
                    <a:pt x="931" y="1321"/>
                  </a:cubicBezTo>
                  <a:lnTo>
                    <a:pt x="1253" y="1002"/>
                  </a:lnTo>
                  <a:lnTo>
                    <a:pt x="1175" y="924"/>
                  </a:lnTo>
                  <a:lnTo>
                    <a:pt x="1123" y="872"/>
                  </a:lnTo>
                  <a:lnTo>
                    <a:pt x="1051" y="801"/>
                  </a:lnTo>
                  <a:close/>
                  <a:moveTo>
                    <a:pt x="770" y="1167"/>
                  </a:moveTo>
                  <a:lnTo>
                    <a:pt x="785" y="1182"/>
                  </a:lnTo>
                  <a:lnTo>
                    <a:pt x="861" y="1189"/>
                  </a:lnTo>
                  <a:lnTo>
                    <a:pt x="866" y="1262"/>
                  </a:lnTo>
                  <a:lnTo>
                    <a:pt x="885" y="1281"/>
                  </a:lnTo>
                  <a:lnTo>
                    <a:pt x="761" y="1318"/>
                  </a:lnTo>
                  <a:lnTo>
                    <a:pt x="734" y="1291"/>
                  </a:lnTo>
                  <a:lnTo>
                    <a:pt x="770" y="1167"/>
                  </a:lnTo>
                  <a:close/>
                </a:path>
              </a:pathLst>
            </a:custGeom>
            <a:solidFill>
              <a:srgbClr val="80808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734" name="직사각형 733">
              <a:extLst>
                <a:ext uri="{FF2B5EF4-FFF2-40B4-BE49-F238E27FC236}">
                  <a16:creationId xmlns:a16="http://schemas.microsoft.com/office/drawing/2014/main" id="{CBB6E53A-DC4A-4C67-9168-D5EEB33F9A38}"/>
                </a:ext>
              </a:extLst>
            </p:cNvPr>
            <p:cNvSpPr/>
            <p:nvPr/>
          </p:nvSpPr>
          <p:spPr>
            <a:xfrm>
              <a:off x="6238798" y="1630672"/>
              <a:ext cx="2465184" cy="6292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lnSpc>
                  <a:spcPct val="150000"/>
                </a:lnSpc>
              </a:pPr>
              <a:r>
                <a:rPr lang="ko-KR" altLang="en-US" sz="11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신동인 책임</a:t>
              </a:r>
              <a:endParaRPr lang="en-US" altLang="ko-KR" sz="11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 algn="ctr">
                <a:lnSpc>
                  <a:spcPct val="150000"/>
                </a:lnSpc>
              </a:pPr>
              <a:r>
                <a:rPr lang="en-US" altLang="ko-KR" b="1" dirty="0">
                  <a:latin typeface="Segoe UI" panose="020B0502040204020203" pitchFamily="34" charset="0"/>
                  <a:cs typeface="Segoe UI" panose="020B0502040204020203" pitchFamily="34" charset="0"/>
                </a:rPr>
                <a:t>02-1234-5678</a:t>
              </a: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A025EF0D-4CE4-413F-9FA3-8B448C851BAA}"/>
                </a:ext>
              </a:extLst>
            </p:cNvPr>
            <p:cNvSpPr/>
            <p:nvPr/>
          </p:nvSpPr>
          <p:spPr>
            <a:xfrm>
              <a:off x="6154166" y="1276036"/>
              <a:ext cx="64953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00:07:03</a:t>
              </a:r>
            </a:p>
          </p:txBody>
        </p:sp>
        <p:grpSp>
          <p:nvGrpSpPr>
            <p:cNvPr id="736" name="그룹 735">
              <a:extLst>
                <a:ext uri="{FF2B5EF4-FFF2-40B4-BE49-F238E27FC236}">
                  <a16:creationId xmlns:a16="http://schemas.microsoft.com/office/drawing/2014/main" id="{CE00A849-C3C7-4424-99B9-17F4EDA25D8F}"/>
                </a:ext>
              </a:extLst>
            </p:cNvPr>
            <p:cNvGrpSpPr/>
            <p:nvPr/>
          </p:nvGrpSpPr>
          <p:grpSpPr>
            <a:xfrm>
              <a:off x="6218820" y="6016206"/>
              <a:ext cx="2505141" cy="495937"/>
              <a:chOff x="8386115" y="6154266"/>
              <a:chExt cx="2505141" cy="495937"/>
            </a:xfrm>
          </p:grpSpPr>
          <p:grpSp>
            <p:nvGrpSpPr>
              <p:cNvPr id="776" name="그룹 775">
                <a:extLst>
                  <a:ext uri="{FF2B5EF4-FFF2-40B4-BE49-F238E27FC236}">
                    <a16:creationId xmlns:a16="http://schemas.microsoft.com/office/drawing/2014/main" id="{B6DE4AD2-910F-438C-ACAD-0AB6935196A6}"/>
                  </a:ext>
                </a:extLst>
              </p:cNvPr>
              <p:cNvGrpSpPr/>
              <p:nvPr/>
            </p:nvGrpSpPr>
            <p:grpSpPr>
              <a:xfrm>
                <a:off x="8386115" y="6154266"/>
                <a:ext cx="495441" cy="495937"/>
                <a:chOff x="2680407" y="6114980"/>
                <a:chExt cx="495441" cy="495937"/>
              </a:xfrm>
            </p:grpSpPr>
            <p:sp>
              <p:nvSpPr>
                <p:cNvPr id="782" name="0">
                  <a:extLst>
                    <a:ext uri="{FF2B5EF4-FFF2-40B4-BE49-F238E27FC236}">
                      <a16:creationId xmlns:a16="http://schemas.microsoft.com/office/drawing/2014/main" id="{C15CC059-A305-42AA-8556-5B68C9A6D172}"/>
                    </a:ext>
                  </a:extLst>
                </p:cNvPr>
                <p:cNvSpPr/>
                <p:nvPr/>
              </p:nvSpPr>
              <p:spPr>
                <a:xfrm>
                  <a:off x="2680407" y="6114980"/>
                  <a:ext cx="495441" cy="495937"/>
                </a:xfrm>
                <a:prstGeom prst="ellipse">
                  <a:avLst/>
                </a:prstGeom>
                <a:solidFill>
                  <a:srgbClr val="FF0000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1400" dirty="0">
                    <a:solidFill>
                      <a:schemeClr val="bg1">
                        <a:lumMod val="50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83" name="Phone">
                  <a:extLst>
                    <a:ext uri="{FF2B5EF4-FFF2-40B4-BE49-F238E27FC236}">
                      <a16:creationId xmlns:a16="http://schemas.microsoft.com/office/drawing/2014/main" id="{0383B6EC-D6AA-4A6B-9C93-24B04492169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7860000">
                  <a:off x="2800823" y="6241286"/>
                  <a:ext cx="260654" cy="273819"/>
                </a:xfrm>
                <a:custGeom>
                  <a:avLst/>
                  <a:gdLst>
                    <a:gd name="T0" fmla="*/ 1175 w 1361"/>
                    <a:gd name="T1" fmla="*/ 1009 h 1433"/>
                    <a:gd name="T2" fmla="*/ 923 w 1361"/>
                    <a:gd name="T3" fmla="*/ 965 h 1433"/>
                    <a:gd name="T4" fmla="*/ 873 w 1361"/>
                    <a:gd name="T5" fmla="*/ 1008 h 1433"/>
                    <a:gd name="T6" fmla="*/ 509 w 1361"/>
                    <a:gd name="T7" fmla="*/ 887 h 1433"/>
                    <a:gd name="T8" fmla="*/ 440 w 1361"/>
                    <a:gd name="T9" fmla="*/ 510 h 1433"/>
                    <a:gd name="T10" fmla="*/ 490 w 1361"/>
                    <a:gd name="T11" fmla="*/ 466 h 1433"/>
                    <a:gd name="T12" fmla="*/ 481 w 1361"/>
                    <a:gd name="T13" fmla="*/ 211 h 1433"/>
                    <a:gd name="T14" fmla="*/ 446 w 1361"/>
                    <a:gd name="T15" fmla="*/ 154 h 1433"/>
                    <a:gd name="T16" fmla="*/ 238 w 1361"/>
                    <a:gd name="T17" fmla="*/ 72 h 1433"/>
                    <a:gd name="T18" fmla="*/ 193 w 1361"/>
                    <a:gd name="T19" fmla="*/ 111 h 1433"/>
                    <a:gd name="T20" fmla="*/ 29 w 1361"/>
                    <a:gd name="T21" fmla="*/ 389 h 1433"/>
                    <a:gd name="T22" fmla="*/ 310 w 1361"/>
                    <a:gd name="T23" fmla="*/ 1061 h 1433"/>
                    <a:gd name="T24" fmla="*/ 936 w 1361"/>
                    <a:gd name="T25" fmla="*/ 1431 h 1433"/>
                    <a:gd name="T26" fmla="*/ 1234 w 1361"/>
                    <a:gd name="T27" fmla="*/ 1308 h 1433"/>
                    <a:gd name="T28" fmla="*/ 1278 w 1361"/>
                    <a:gd name="T29" fmla="*/ 1269 h 1433"/>
                    <a:gd name="T30" fmla="*/ 1226 w 1361"/>
                    <a:gd name="T31" fmla="*/ 1052 h 1433"/>
                    <a:gd name="T32" fmla="*/ 1175 w 1361"/>
                    <a:gd name="T33" fmla="*/ 1009 h 1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361" h="1433">
                      <a:moveTo>
                        <a:pt x="1175" y="1009"/>
                      </a:moveTo>
                      <a:cubicBezTo>
                        <a:pt x="1091" y="937"/>
                        <a:pt x="1006" y="893"/>
                        <a:pt x="923" y="965"/>
                      </a:cubicBezTo>
                      <a:lnTo>
                        <a:pt x="873" y="1008"/>
                      </a:lnTo>
                      <a:cubicBezTo>
                        <a:pt x="837" y="1040"/>
                        <a:pt x="770" y="1187"/>
                        <a:pt x="509" y="887"/>
                      </a:cubicBezTo>
                      <a:cubicBezTo>
                        <a:pt x="248" y="588"/>
                        <a:pt x="403" y="541"/>
                        <a:pt x="440" y="510"/>
                      </a:cubicBezTo>
                      <a:lnTo>
                        <a:pt x="490" y="466"/>
                      </a:lnTo>
                      <a:cubicBezTo>
                        <a:pt x="572" y="394"/>
                        <a:pt x="541" y="304"/>
                        <a:pt x="481" y="211"/>
                      </a:cubicBezTo>
                      <a:lnTo>
                        <a:pt x="446" y="154"/>
                      </a:lnTo>
                      <a:cubicBezTo>
                        <a:pt x="386" y="61"/>
                        <a:pt x="321" y="0"/>
                        <a:pt x="238" y="72"/>
                      </a:cubicBezTo>
                      <a:lnTo>
                        <a:pt x="193" y="111"/>
                      </a:lnTo>
                      <a:cubicBezTo>
                        <a:pt x="157" y="138"/>
                        <a:pt x="54" y="224"/>
                        <a:pt x="29" y="389"/>
                      </a:cubicBezTo>
                      <a:cubicBezTo>
                        <a:pt x="0" y="586"/>
                        <a:pt x="94" y="812"/>
                        <a:pt x="310" y="1061"/>
                      </a:cubicBezTo>
                      <a:cubicBezTo>
                        <a:pt x="525" y="1309"/>
                        <a:pt x="736" y="1433"/>
                        <a:pt x="936" y="1431"/>
                      </a:cubicBezTo>
                      <a:cubicBezTo>
                        <a:pt x="1102" y="1429"/>
                        <a:pt x="1202" y="1340"/>
                        <a:pt x="1234" y="1308"/>
                      </a:cubicBezTo>
                      <a:lnTo>
                        <a:pt x="1278" y="1269"/>
                      </a:lnTo>
                      <a:cubicBezTo>
                        <a:pt x="1361" y="1197"/>
                        <a:pt x="1310" y="1124"/>
                        <a:pt x="1226" y="1052"/>
                      </a:cubicBezTo>
                      <a:lnTo>
                        <a:pt x="1175" y="100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777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27353385-07CE-47FF-ABB9-9843E3967CDD}"/>
                  </a:ext>
                </a:extLst>
              </p:cNvPr>
              <p:cNvSpPr/>
              <p:nvPr>
                <p:custDataLst>
                  <p:tags r:id="rId19"/>
                </p:custDataLst>
              </p:nvPr>
            </p:nvSpPr>
            <p:spPr>
              <a:xfrm>
                <a:off x="9177056" y="6214807"/>
                <a:ext cx="374400" cy="374854"/>
              </a:xfrm>
              <a:prstGeom prst="ellipse">
                <a:avLst/>
              </a:prstGeom>
              <a:solidFill>
                <a:srgbClr val="D9D9D9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78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DFCF98F9-16FB-4F87-B23F-B1BE70D52826}"/>
                  </a:ext>
                </a:extLst>
              </p:cNvPr>
              <p:cNvSpPr/>
              <p:nvPr>
                <p:custDataLst>
                  <p:tags r:id="rId20"/>
                </p:custDataLst>
              </p:nvPr>
            </p:nvSpPr>
            <p:spPr>
              <a:xfrm>
                <a:off x="9846956" y="6214807"/>
                <a:ext cx="374400" cy="374854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779" name="그룹 778">
                <a:extLst>
                  <a:ext uri="{FF2B5EF4-FFF2-40B4-BE49-F238E27FC236}">
                    <a16:creationId xmlns:a16="http://schemas.microsoft.com/office/drawing/2014/main" id="{15AA2015-8D27-47A9-8AB2-17BD65A92391}"/>
                  </a:ext>
                </a:extLst>
              </p:cNvPr>
              <p:cNvGrpSpPr/>
              <p:nvPr/>
            </p:nvGrpSpPr>
            <p:grpSpPr>
              <a:xfrm>
                <a:off x="10516856" y="6214807"/>
                <a:ext cx="374400" cy="374854"/>
                <a:chOff x="10442736" y="5831166"/>
                <a:chExt cx="374400" cy="374854"/>
              </a:xfrm>
            </p:grpSpPr>
            <p:sp>
              <p:nvSpPr>
                <p:cNvPr id="780" name="Title Bar Background" descr="&lt;SmartSettings&gt;&lt;SmartResize anchorLeft=&quot;Absolute&quot; anchorTop=&quot;Absolute&quot; anchorRight=&quot;Absolute&quot; anchorBottom=&quot;None&quot; /&gt;&lt;/SmartSettings&gt;">
                  <a:extLst>
                    <a:ext uri="{FF2B5EF4-FFF2-40B4-BE49-F238E27FC236}">
                      <a16:creationId xmlns:a16="http://schemas.microsoft.com/office/drawing/2014/main" id="{E4F07840-BC9D-435D-9042-5F3CA29D5140}"/>
                    </a:ext>
                  </a:extLst>
                </p:cNvPr>
                <p:cNvSpPr/>
                <p:nvPr>
                  <p:custDataLst>
                    <p:tags r:id="rId21"/>
                  </p:custDataLst>
                </p:nvPr>
              </p:nvSpPr>
              <p:spPr>
                <a:xfrm>
                  <a:off x="10442736" y="5831166"/>
                  <a:ext cx="374400" cy="374854"/>
                </a:xfrm>
                <a:prstGeom prst="ellipse">
                  <a:avLst/>
                </a:prstGeom>
                <a:solidFill>
                  <a:srgbClr val="D9D9D9"/>
                </a:solidFill>
                <a:ln w="3175"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tIns="54864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781" name="그래픽 780" descr="인과 관계">
                  <a:extLst>
                    <a:ext uri="{FF2B5EF4-FFF2-40B4-BE49-F238E27FC236}">
                      <a16:creationId xmlns:a16="http://schemas.microsoft.com/office/drawing/2014/main" id="{76D201A8-0513-4852-95AC-7935A10BACB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0"/>
                    </a:ext>
                  </a:extLst>
                </a:blip>
                <a:stretch>
                  <a:fillRect/>
                </a:stretch>
              </p:blipFill>
              <p:spPr>
                <a:xfrm flipV="1">
                  <a:off x="10481838" y="5868616"/>
                  <a:ext cx="296197" cy="299954"/>
                </a:xfrm>
                <a:prstGeom prst="rect">
                  <a:avLst/>
                </a:prstGeom>
              </p:spPr>
            </p:pic>
          </p:grpSp>
        </p:grpSp>
        <p:sp>
          <p:nvSpPr>
            <p:cNvPr id="737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546602E-D704-49C0-9CB0-4AA2F6BE8941}"/>
                </a:ext>
              </a:extLst>
            </p:cNvPr>
            <p:cNvSpPr/>
            <p:nvPr>
              <p:custDataLst>
                <p:tags r:id="rId16"/>
              </p:custDataLst>
            </p:nvPr>
          </p:nvSpPr>
          <p:spPr>
            <a:xfrm>
              <a:off x="6079807" y="2384043"/>
              <a:ext cx="2783167" cy="723066"/>
            </a:xfrm>
            <a:prstGeom prst="roundRect">
              <a:avLst>
                <a:gd name="adj" fmla="val 7424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738" name="그룹 737">
              <a:extLst>
                <a:ext uri="{FF2B5EF4-FFF2-40B4-BE49-F238E27FC236}">
                  <a16:creationId xmlns:a16="http://schemas.microsoft.com/office/drawing/2014/main" id="{175DE201-72E6-4A8E-9360-5A25BA3B6EAC}"/>
                </a:ext>
              </a:extLst>
            </p:cNvPr>
            <p:cNvGrpSpPr/>
            <p:nvPr/>
          </p:nvGrpSpPr>
          <p:grpSpPr>
            <a:xfrm>
              <a:off x="6309811" y="2483403"/>
              <a:ext cx="2320633" cy="631042"/>
              <a:chOff x="1915867" y="2894032"/>
              <a:chExt cx="2320633" cy="631042"/>
            </a:xfrm>
          </p:grpSpPr>
          <p:grpSp>
            <p:nvGrpSpPr>
              <p:cNvPr id="761" name="그룹 760">
                <a:extLst>
                  <a:ext uri="{FF2B5EF4-FFF2-40B4-BE49-F238E27FC236}">
                    <a16:creationId xmlns:a16="http://schemas.microsoft.com/office/drawing/2014/main" id="{44CB977D-8845-48BC-B510-A490A10BD120}"/>
                  </a:ext>
                </a:extLst>
              </p:cNvPr>
              <p:cNvGrpSpPr/>
              <p:nvPr/>
            </p:nvGrpSpPr>
            <p:grpSpPr>
              <a:xfrm>
                <a:off x="1915867" y="2894032"/>
                <a:ext cx="2320633" cy="631042"/>
                <a:chOff x="2025790" y="2883101"/>
                <a:chExt cx="2320633" cy="631042"/>
              </a:xfrm>
            </p:grpSpPr>
            <p:grpSp>
              <p:nvGrpSpPr>
                <p:cNvPr id="763" name="그룹 762">
                  <a:extLst>
                    <a:ext uri="{FF2B5EF4-FFF2-40B4-BE49-F238E27FC236}">
                      <a16:creationId xmlns:a16="http://schemas.microsoft.com/office/drawing/2014/main" id="{CD1CCA82-EA99-40F9-9FFF-CCFFE19E5B37}"/>
                    </a:ext>
                  </a:extLst>
                </p:cNvPr>
                <p:cNvGrpSpPr/>
                <p:nvPr/>
              </p:nvGrpSpPr>
              <p:grpSpPr>
                <a:xfrm>
                  <a:off x="2984241" y="2884057"/>
                  <a:ext cx="408082" cy="622392"/>
                  <a:chOff x="5995796" y="2595499"/>
                  <a:chExt cx="408082" cy="622392"/>
                </a:xfrm>
              </p:grpSpPr>
              <p:grpSp>
                <p:nvGrpSpPr>
                  <p:cNvPr id="772" name="그룹 771">
                    <a:extLst>
                      <a:ext uri="{FF2B5EF4-FFF2-40B4-BE49-F238E27FC236}">
                        <a16:creationId xmlns:a16="http://schemas.microsoft.com/office/drawing/2014/main" id="{2842F159-444D-4CF1-91A9-6645CFFB1FA6}"/>
                      </a:ext>
                    </a:extLst>
                  </p:cNvPr>
                  <p:cNvGrpSpPr/>
                  <p:nvPr/>
                </p:nvGrpSpPr>
                <p:grpSpPr>
                  <a:xfrm>
                    <a:off x="5995796" y="2595499"/>
                    <a:ext cx="408082" cy="408489"/>
                    <a:chOff x="3179336" y="6616050"/>
                    <a:chExt cx="468974" cy="469442"/>
                  </a:xfrm>
                </p:grpSpPr>
                <p:sp>
                  <p:nvSpPr>
                    <p:cNvPr id="774" name="0">
                      <a:extLst>
                        <a:ext uri="{FF2B5EF4-FFF2-40B4-BE49-F238E27FC236}">
                          <a16:creationId xmlns:a16="http://schemas.microsoft.com/office/drawing/2014/main" id="{E55DF3D6-BA02-4547-A022-EB3BBEFD8E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9336" y="6616050"/>
                      <a:ext cx="468974" cy="469442"/>
                    </a:xfrm>
                    <a:prstGeom prst="roundRect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 w="12700" cap="flat" cmpd="sng" algn="ctr">
                      <a:noFill/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0" tIns="45720" rIns="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50000"/>
                          </a:prstClr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pic>
                  <p:nvPicPr>
                    <p:cNvPr id="775" name="그래픽 774" descr="말풍선">
                      <a:extLst>
                        <a:ext uri="{FF2B5EF4-FFF2-40B4-BE49-F238E27FC236}">
                          <a16:creationId xmlns:a16="http://schemas.microsoft.com/office/drawing/2014/main" id="{16A2980D-010E-4A3B-B982-772C8086A94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4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4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223522" y="6680092"/>
                      <a:ext cx="389605" cy="389605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773" name="직사각형 772">
                    <a:extLst>
                      <a:ext uri="{FF2B5EF4-FFF2-40B4-BE49-F238E27FC236}">
                        <a16:creationId xmlns:a16="http://schemas.microsoft.com/office/drawing/2014/main" id="{64D71274-771D-48A1-8C11-BE4704023D78}"/>
                      </a:ext>
                    </a:extLst>
                  </p:cNvPr>
                  <p:cNvSpPr/>
                  <p:nvPr/>
                </p:nvSpPr>
                <p:spPr>
                  <a:xfrm>
                    <a:off x="6004912" y="3002447"/>
                    <a:ext cx="389850" cy="215444"/>
                  </a:xfrm>
                  <a:prstGeom prst="rect">
                    <a:avLst/>
                  </a:prstGeom>
                  <a:ln>
                    <a:noFill/>
                  </a:ln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1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rPr>
                      <a:t>문자</a:t>
                    </a:r>
                    <a:endPara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</p:grpSp>
            <p:grpSp>
              <p:nvGrpSpPr>
                <p:cNvPr id="764" name="그룹 763">
                  <a:extLst>
                    <a:ext uri="{FF2B5EF4-FFF2-40B4-BE49-F238E27FC236}">
                      <a16:creationId xmlns:a16="http://schemas.microsoft.com/office/drawing/2014/main" id="{FB07A77E-9D02-4702-B011-1E08EE48B0F0}"/>
                    </a:ext>
                  </a:extLst>
                </p:cNvPr>
                <p:cNvGrpSpPr/>
                <p:nvPr/>
              </p:nvGrpSpPr>
              <p:grpSpPr>
                <a:xfrm>
                  <a:off x="2025790" y="2884057"/>
                  <a:ext cx="415499" cy="630086"/>
                  <a:chOff x="6522982" y="2595499"/>
                  <a:chExt cx="415499" cy="630086"/>
                </a:xfrm>
              </p:grpSpPr>
              <p:grpSp>
                <p:nvGrpSpPr>
                  <p:cNvPr id="768" name="그룹 767">
                    <a:extLst>
                      <a:ext uri="{FF2B5EF4-FFF2-40B4-BE49-F238E27FC236}">
                        <a16:creationId xmlns:a16="http://schemas.microsoft.com/office/drawing/2014/main" id="{7A25F174-FB2E-41BA-A275-EBE299E09AB4}"/>
                      </a:ext>
                    </a:extLst>
                  </p:cNvPr>
                  <p:cNvGrpSpPr/>
                  <p:nvPr/>
                </p:nvGrpSpPr>
                <p:grpSpPr>
                  <a:xfrm>
                    <a:off x="6524766" y="2595499"/>
                    <a:ext cx="408082" cy="408489"/>
                    <a:chOff x="4445926" y="6545964"/>
                    <a:chExt cx="468974" cy="469442"/>
                  </a:xfrm>
                </p:grpSpPr>
                <p:sp>
                  <p:nvSpPr>
                    <p:cNvPr id="770" name="0">
                      <a:extLst>
                        <a:ext uri="{FF2B5EF4-FFF2-40B4-BE49-F238E27FC236}">
                          <a16:creationId xmlns:a16="http://schemas.microsoft.com/office/drawing/2014/main" id="{1EAE6A2B-94CD-4E2D-88AF-C71D945C06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45926" y="6545964"/>
                      <a:ext cx="468974" cy="469442"/>
                    </a:xfrm>
                    <a:prstGeom prst="roundRect">
                      <a:avLst/>
                    </a:prstGeom>
                    <a:solidFill>
                      <a:srgbClr val="BFBFBF"/>
                    </a:solidFill>
                    <a:ln w="12700" cap="flat" cmpd="sng" algn="ctr">
                      <a:noFill/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0" tIns="45720" rIns="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50000"/>
                          </a:prstClr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771" name="Create">
                      <a:extLst>
                        <a:ext uri="{FF2B5EF4-FFF2-40B4-BE49-F238E27FC236}">
                          <a16:creationId xmlns:a16="http://schemas.microsoft.com/office/drawing/2014/main" id="{AF2890F3-830F-4714-A60E-9D35095F87C2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4542916" y="6644523"/>
                      <a:ext cx="274995" cy="272325"/>
                    </a:xfrm>
                    <a:custGeom>
                      <a:avLst/>
                      <a:gdLst>
                        <a:gd name="T0" fmla="*/ 612 w 672"/>
                        <a:gd name="T1" fmla="*/ 0 h 666"/>
                        <a:gd name="T2" fmla="*/ 573 w 672"/>
                        <a:gd name="T3" fmla="*/ 16 h 666"/>
                        <a:gd name="T4" fmla="*/ 564 w 672"/>
                        <a:gd name="T5" fmla="*/ 25 h 666"/>
                        <a:gd name="T6" fmla="*/ 641 w 672"/>
                        <a:gd name="T7" fmla="*/ 102 h 666"/>
                        <a:gd name="T8" fmla="*/ 651 w 672"/>
                        <a:gd name="T9" fmla="*/ 93 h 666"/>
                        <a:gd name="T10" fmla="*/ 651 w 672"/>
                        <a:gd name="T11" fmla="*/ 16 h 666"/>
                        <a:gd name="T12" fmla="*/ 612 w 672"/>
                        <a:gd name="T13" fmla="*/ 0 h 666"/>
                        <a:gd name="T14" fmla="*/ 548 w 672"/>
                        <a:gd name="T15" fmla="*/ 41 h 666"/>
                        <a:gd name="T16" fmla="*/ 192 w 672"/>
                        <a:gd name="T17" fmla="*/ 399 h 666"/>
                        <a:gd name="T18" fmla="*/ 188 w 672"/>
                        <a:gd name="T19" fmla="*/ 405 h 666"/>
                        <a:gd name="T20" fmla="*/ 174 w 672"/>
                        <a:gd name="T21" fmla="*/ 477 h 666"/>
                        <a:gd name="T22" fmla="*/ 189 w 672"/>
                        <a:gd name="T23" fmla="*/ 493 h 666"/>
                        <a:gd name="T24" fmla="*/ 261 w 672"/>
                        <a:gd name="T25" fmla="*/ 478 h 666"/>
                        <a:gd name="T26" fmla="*/ 268 w 672"/>
                        <a:gd name="T27" fmla="*/ 474 h 666"/>
                        <a:gd name="T28" fmla="*/ 625 w 672"/>
                        <a:gd name="T29" fmla="*/ 119 h 666"/>
                        <a:gd name="T30" fmla="*/ 607 w 672"/>
                        <a:gd name="T31" fmla="*/ 100 h 666"/>
                        <a:gd name="T32" fmla="*/ 253 w 672"/>
                        <a:gd name="T33" fmla="*/ 452 h 666"/>
                        <a:gd name="T34" fmla="*/ 215 w 672"/>
                        <a:gd name="T35" fmla="*/ 413 h 666"/>
                        <a:gd name="T36" fmla="*/ 567 w 672"/>
                        <a:gd name="T37" fmla="*/ 60 h 666"/>
                        <a:gd name="T38" fmla="*/ 548 w 672"/>
                        <a:gd name="T39" fmla="*/ 41 h 666"/>
                        <a:gd name="T40" fmla="*/ 13 w 672"/>
                        <a:gd name="T41" fmla="*/ 80 h 666"/>
                        <a:gd name="T42" fmla="*/ 0 w 672"/>
                        <a:gd name="T43" fmla="*/ 93 h 666"/>
                        <a:gd name="T44" fmla="*/ 0 w 672"/>
                        <a:gd name="T45" fmla="*/ 653 h 666"/>
                        <a:gd name="T46" fmla="*/ 13 w 672"/>
                        <a:gd name="T47" fmla="*/ 666 h 666"/>
                        <a:gd name="T48" fmla="*/ 573 w 672"/>
                        <a:gd name="T49" fmla="*/ 666 h 666"/>
                        <a:gd name="T50" fmla="*/ 587 w 672"/>
                        <a:gd name="T51" fmla="*/ 653 h 666"/>
                        <a:gd name="T52" fmla="*/ 587 w 672"/>
                        <a:gd name="T53" fmla="*/ 186 h 666"/>
                        <a:gd name="T54" fmla="*/ 560 w 672"/>
                        <a:gd name="T55" fmla="*/ 213 h 666"/>
                        <a:gd name="T56" fmla="*/ 560 w 672"/>
                        <a:gd name="T57" fmla="*/ 640 h 666"/>
                        <a:gd name="T58" fmla="*/ 27 w 672"/>
                        <a:gd name="T59" fmla="*/ 640 h 666"/>
                        <a:gd name="T60" fmla="*/ 27 w 672"/>
                        <a:gd name="T61" fmla="*/ 106 h 666"/>
                        <a:gd name="T62" fmla="*/ 453 w 672"/>
                        <a:gd name="T63" fmla="*/ 106 h 666"/>
                        <a:gd name="T64" fmla="*/ 480 w 672"/>
                        <a:gd name="T65" fmla="*/ 80 h 666"/>
                        <a:gd name="T66" fmla="*/ 13 w 672"/>
                        <a:gd name="T67" fmla="*/ 80 h 66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</a:cxnLst>
                      <a:rect l="0" t="0" r="r" b="b"/>
                      <a:pathLst>
                        <a:path w="672" h="666">
                          <a:moveTo>
                            <a:pt x="612" y="0"/>
                          </a:moveTo>
                          <a:cubicBezTo>
                            <a:pt x="598" y="0"/>
                            <a:pt x="584" y="5"/>
                            <a:pt x="573" y="16"/>
                          </a:cubicBezTo>
                          <a:lnTo>
                            <a:pt x="564" y="25"/>
                          </a:lnTo>
                          <a:lnTo>
                            <a:pt x="641" y="102"/>
                          </a:lnTo>
                          <a:lnTo>
                            <a:pt x="651" y="93"/>
                          </a:lnTo>
                          <a:cubicBezTo>
                            <a:pt x="672" y="72"/>
                            <a:pt x="672" y="37"/>
                            <a:pt x="651" y="16"/>
                          </a:cubicBezTo>
                          <a:cubicBezTo>
                            <a:pt x="640" y="5"/>
                            <a:pt x="626" y="0"/>
                            <a:pt x="612" y="0"/>
                          </a:cubicBezTo>
                          <a:close/>
                          <a:moveTo>
                            <a:pt x="548" y="41"/>
                          </a:moveTo>
                          <a:lnTo>
                            <a:pt x="192" y="399"/>
                          </a:lnTo>
                          <a:cubicBezTo>
                            <a:pt x="190" y="400"/>
                            <a:pt x="189" y="403"/>
                            <a:pt x="188" y="405"/>
                          </a:cubicBezTo>
                          <a:lnTo>
                            <a:pt x="174" y="477"/>
                          </a:lnTo>
                          <a:cubicBezTo>
                            <a:pt x="172" y="486"/>
                            <a:pt x="180" y="494"/>
                            <a:pt x="189" y="493"/>
                          </a:cubicBezTo>
                          <a:lnTo>
                            <a:pt x="261" y="478"/>
                          </a:lnTo>
                          <a:cubicBezTo>
                            <a:pt x="264" y="478"/>
                            <a:pt x="266" y="476"/>
                            <a:pt x="268" y="474"/>
                          </a:cubicBezTo>
                          <a:lnTo>
                            <a:pt x="625" y="119"/>
                          </a:lnTo>
                          <a:lnTo>
                            <a:pt x="607" y="100"/>
                          </a:lnTo>
                          <a:lnTo>
                            <a:pt x="253" y="452"/>
                          </a:lnTo>
                          <a:lnTo>
                            <a:pt x="215" y="413"/>
                          </a:lnTo>
                          <a:lnTo>
                            <a:pt x="567" y="60"/>
                          </a:lnTo>
                          <a:lnTo>
                            <a:pt x="548" y="41"/>
                          </a:lnTo>
                          <a:close/>
                          <a:moveTo>
                            <a:pt x="13" y="80"/>
                          </a:moveTo>
                          <a:cubicBezTo>
                            <a:pt x="5" y="80"/>
                            <a:pt x="0" y="85"/>
                            <a:pt x="0" y="93"/>
                          </a:cubicBezTo>
                          <a:lnTo>
                            <a:pt x="0" y="653"/>
                          </a:lnTo>
                          <a:cubicBezTo>
                            <a:pt x="0" y="661"/>
                            <a:pt x="5" y="666"/>
                            <a:pt x="13" y="666"/>
                          </a:cubicBezTo>
                          <a:lnTo>
                            <a:pt x="573" y="666"/>
                          </a:lnTo>
                          <a:cubicBezTo>
                            <a:pt x="581" y="666"/>
                            <a:pt x="587" y="661"/>
                            <a:pt x="587" y="653"/>
                          </a:cubicBezTo>
                          <a:lnTo>
                            <a:pt x="587" y="186"/>
                          </a:lnTo>
                          <a:lnTo>
                            <a:pt x="560" y="213"/>
                          </a:lnTo>
                          <a:lnTo>
                            <a:pt x="560" y="640"/>
                          </a:lnTo>
                          <a:lnTo>
                            <a:pt x="27" y="640"/>
                          </a:lnTo>
                          <a:lnTo>
                            <a:pt x="27" y="106"/>
                          </a:lnTo>
                          <a:lnTo>
                            <a:pt x="453" y="106"/>
                          </a:lnTo>
                          <a:lnTo>
                            <a:pt x="480" y="80"/>
                          </a:lnTo>
                          <a:lnTo>
                            <a:pt x="13" y="8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3175">
                      <a:solidFill>
                        <a:schemeClr val="bg1"/>
                      </a:solidFill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769" name="직사각형 768">
                    <a:extLst>
                      <a:ext uri="{FF2B5EF4-FFF2-40B4-BE49-F238E27FC236}">
                        <a16:creationId xmlns:a16="http://schemas.microsoft.com/office/drawing/2014/main" id="{CF65C521-D9FA-4067-BAA8-2249C8E2C91B}"/>
                      </a:ext>
                    </a:extLst>
                  </p:cNvPr>
                  <p:cNvSpPr/>
                  <p:nvPr/>
                </p:nvSpPr>
                <p:spPr>
                  <a:xfrm>
                    <a:off x="6522982" y="2994753"/>
                    <a:ext cx="415499" cy="230832"/>
                  </a:xfrm>
                  <a:prstGeom prst="rect">
                    <a:avLst/>
                  </a:prstGeom>
                  <a:ln>
                    <a:noFill/>
                  </a:ln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1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rPr>
                      <a:t>메모</a:t>
                    </a:r>
                    <a:endParaRPr kumimoji="1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</p:grpSp>
            <p:grpSp>
              <p:nvGrpSpPr>
                <p:cNvPr id="765" name="그룹 764">
                  <a:extLst>
                    <a:ext uri="{FF2B5EF4-FFF2-40B4-BE49-F238E27FC236}">
                      <a16:creationId xmlns:a16="http://schemas.microsoft.com/office/drawing/2014/main" id="{CD9BCFDF-2FB7-40EB-B8C0-455C59FE55CD}"/>
                    </a:ext>
                  </a:extLst>
                </p:cNvPr>
                <p:cNvGrpSpPr/>
                <p:nvPr/>
              </p:nvGrpSpPr>
              <p:grpSpPr>
                <a:xfrm>
                  <a:off x="3939623" y="2883101"/>
                  <a:ext cx="406800" cy="623348"/>
                  <a:chOff x="5465542" y="2594543"/>
                  <a:chExt cx="406800" cy="623348"/>
                </a:xfrm>
              </p:grpSpPr>
              <p:sp>
                <p:nvSpPr>
                  <p:cNvPr id="766" name="직사각형 765">
                    <a:extLst>
                      <a:ext uri="{FF2B5EF4-FFF2-40B4-BE49-F238E27FC236}">
                        <a16:creationId xmlns:a16="http://schemas.microsoft.com/office/drawing/2014/main" id="{E4A1D438-A65F-4A0A-80AF-9913D7D6AB05}"/>
                      </a:ext>
                    </a:extLst>
                  </p:cNvPr>
                  <p:cNvSpPr/>
                  <p:nvPr/>
                </p:nvSpPr>
                <p:spPr>
                  <a:xfrm>
                    <a:off x="5474019" y="3002447"/>
                    <a:ext cx="389850" cy="215444"/>
                  </a:xfrm>
                  <a:prstGeom prst="rect">
                    <a:avLst/>
                  </a:prstGeom>
                  <a:ln>
                    <a:noFill/>
                  </a:ln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1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rPr>
                      <a:t>녹음</a:t>
                    </a:r>
                    <a:endPara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767" name="0">
                    <a:extLst>
                      <a:ext uri="{FF2B5EF4-FFF2-40B4-BE49-F238E27FC236}">
                        <a16:creationId xmlns:a16="http://schemas.microsoft.com/office/drawing/2014/main" id="{576B6FEB-641F-4E36-9C2E-E72E37535098}"/>
                      </a:ext>
                    </a:extLst>
                  </p:cNvPr>
                  <p:cNvSpPr/>
                  <p:nvPr/>
                </p:nvSpPr>
                <p:spPr>
                  <a:xfrm>
                    <a:off x="5465542" y="2594543"/>
                    <a:ext cx="406800" cy="410400"/>
                  </a:xfrm>
                  <a:prstGeom prst="roundRect">
                    <a:avLst/>
                  </a:prstGeom>
                  <a:solidFill>
                    <a:srgbClr val="BFBFBF"/>
                  </a:solidFill>
                  <a:ln w="12700" cap="flat" cmpd="sng" algn="ctr">
                    <a:solidFill>
                      <a:srgbClr val="D9D9D9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sp>
            <p:nvSpPr>
              <p:cNvPr id="762" name="Voicemail">
                <a:extLst>
                  <a:ext uri="{FF2B5EF4-FFF2-40B4-BE49-F238E27FC236}">
                    <a16:creationId xmlns:a16="http://schemas.microsoft.com/office/drawing/2014/main" id="{13C3CC83-061A-4678-8ACA-5EC88546D75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97018" y="3048887"/>
                <a:ext cx="280030" cy="123542"/>
              </a:xfrm>
              <a:custGeom>
                <a:avLst/>
                <a:gdLst>
                  <a:gd name="T0" fmla="*/ 147 w 667"/>
                  <a:gd name="T1" fmla="*/ 0 h 293"/>
                  <a:gd name="T2" fmla="*/ 0 w 667"/>
                  <a:gd name="T3" fmla="*/ 147 h 293"/>
                  <a:gd name="T4" fmla="*/ 147 w 667"/>
                  <a:gd name="T5" fmla="*/ 293 h 293"/>
                  <a:gd name="T6" fmla="*/ 520 w 667"/>
                  <a:gd name="T7" fmla="*/ 293 h 293"/>
                  <a:gd name="T8" fmla="*/ 667 w 667"/>
                  <a:gd name="T9" fmla="*/ 147 h 293"/>
                  <a:gd name="T10" fmla="*/ 520 w 667"/>
                  <a:gd name="T11" fmla="*/ 0 h 293"/>
                  <a:gd name="T12" fmla="*/ 373 w 667"/>
                  <a:gd name="T13" fmla="*/ 147 h 293"/>
                  <a:gd name="T14" fmla="*/ 436 w 667"/>
                  <a:gd name="T15" fmla="*/ 267 h 293"/>
                  <a:gd name="T16" fmla="*/ 231 w 667"/>
                  <a:gd name="T17" fmla="*/ 267 h 293"/>
                  <a:gd name="T18" fmla="*/ 293 w 667"/>
                  <a:gd name="T19" fmla="*/ 147 h 293"/>
                  <a:gd name="T20" fmla="*/ 147 w 667"/>
                  <a:gd name="T21" fmla="*/ 0 h 293"/>
                  <a:gd name="T22" fmla="*/ 147 w 667"/>
                  <a:gd name="T23" fmla="*/ 27 h 293"/>
                  <a:gd name="T24" fmla="*/ 267 w 667"/>
                  <a:gd name="T25" fmla="*/ 147 h 293"/>
                  <a:gd name="T26" fmla="*/ 147 w 667"/>
                  <a:gd name="T27" fmla="*/ 267 h 293"/>
                  <a:gd name="T28" fmla="*/ 27 w 667"/>
                  <a:gd name="T29" fmla="*/ 147 h 293"/>
                  <a:gd name="T30" fmla="*/ 147 w 667"/>
                  <a:gd name="T31" fmla="*/ 27 h 293"/>
                  <a:gd name="T32" fmla="*/ 520 w 667"/>
                  <a:gd name="T33" fmla="*/ 27 h 293"/>
                  <a:gd name="T34" fmla="*/ 640 w 667"/>
                  <a:gd name="T35" fmla="*/ 147 h 293"/>
                  <a:gd name="T36" fmla="*/ 520 w 667"/>
                  <a:gd name="T37" fmla="*/ 267 h 293"/>
                  <a:gd name="T38" fmla="*/ 400 w 667"/>
                  <a:gd name="T39" fmla="*/ 147 h 293"/>
                  <a:gd name="T40" fmla="*/ 520 w 667"/>
                  <a:gd name="T41" fmla="*/ 27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67" h="293">
                    <a:moveTo>
                      <a:pt x="147" y="0"/>
                    </a:moveTo>
                    <a:cubicBezTo>
                      <a:pt x="66" y="0"/>
                      <a:pt x="0" y="66"/>
                      <a:pt x="0" y="147"/>
                    </a:cubicBezTo>
                    <a:cubicBezTo>
                      <a:pt x="0" y="227"/>
                      <a:pt x="66" y="293"/>
                      <a:pt x="147" y="293"/>
                    </a:cubicBezTo>
                    <a:lnTo>
                      <a:pt x="520" y="293"/>
                    </a:lnTo>
                    <a:cubicBezTo>
                      <a:pt x="601" y="293"/>
                      <a:pt x="667" y="227"/>
                      <a:pt x="667" y="147"/>
                    </a:cubicBezTo>
                    <a:cubicBezTo>
                      <a:pt x="667" y="66"/>
                      <a:pt x="601" y="0"/>
                      <a:pt x="520" y="0"/>
                    </a:cubicBezTo>
                    <a:cubicBezTo>
                      <a:pt x="439" y="0"/>
                      <a:pt x="373" y="66"/>
                      <a:pt x="373" y="147"/>
                    </a:cubicBezTo>
                    <a:cubicBezTo>
                      <a:pt x="373" y="196"/>
                      <a:pt x="398" y="240"/>
                      <a:pt x="436" y="267"/>
                    </a:cubicBezTo>
                    <a:lnTo>
                      <a:pt x="231" y="267"/>
                    </a:lnTo>
                    <a:cubicBezTo>
                      <a:pt x="269" y="240"/>
                      <a:pt x="293" y="196"/>
                      <a:pt x="293" y="147"/>
                    </a:cubicBezTo>
                    <a:cubicBezTo>
                      <a:pt x="293" y="66"/>
                      <a:pt x="228" y="0"/>
                      <a:pt x="147" y="0"/>
                    </a:cubicBezTo>
                    <a:close/>
                    <a:moveTo>
                      <a:pt x="147" y="27"/>
                    </a:moveTo>
                    <a:cubicBezTo>
                      <a:pt x="213" y="27"/>
                      <a:pt x="267" y="80"/>
                      <a:pt x="267" y="147"/>
                    </a:cubicBezTo>
                    <a:cubicBezTo>
                      <a:pt x="267" y="213"/>
                      <a:pt x="213" y="267"/>
                      <a:pt x="147" y="267"/>
                    </a:cubicBezTo>
                    <a:cubicBezTo>
                      <a:pt x="80" y="267"/>
                      <a:pt x="27" y="213"/>
                      <a:pt x="27" y="147"/>
                    </a:cubicBezTo>
                    <a:cubicBezTo>
                      <a:pt x="27" y="80"/>
                      <a:pt x="80" y="27"/>
                      <a:pt x="147" y="27"/>
                    </a:cubicBezTo>
                    <a:close/>
                    <a:moveTo>
                      <a:pt x="520" y="27"/>
                    </a:moveTo>
                    <a:cubicBezTo>
                      <a:pt x="586" y="27"/>
                      <a:pt x="640" y="80"/>
                      <a:pt x="640" y="147"/>
                    </a:cubicBezTo>
                    <a:cubicBezTo>
                      <a:pt x="640" y="213"/>
                      <a:pt x="586" y="267"/>
                      <a:pt x="520" y="267"/>
                    </a:cubicBezTo>
                    <a:cubicBezTo>
                      <a:pt x="454" y="267"/>
                      <a:pt x="400" y="213"/>
                      <a:pt x="400" y="147"/>
                    </a:cubicBezTo>
                    <a:cubicBezTo>
                      <a:pt x="400" y="80"/>
                      <a:pt x="454" y="27"/>
                      <a:pt x="5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739" name="그래픽 738" descr="손">
              <a:extLst>
                <a:ext uri="{FF2B5EF4-FFF2-40B4-BE49-F238E27FC236}">
                  <a16:creationId xmlns:a16="http://schemas.microsoft.com/office/drawing/2014/main" id="{5ACAA874-B5A1-4CC3-A535-1E472B0B1C58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4"/>
                </a:ext>
              </a:extLst>
            </a:blip>
            <a:stretch>
              <a:fillRect/>
            </a:stretch>
          </p:blipFill>
          <p:spPr>
            <a:xfrm>
              <a:off x="7053760" y="6119156"/>
              <a:ext cx="286403" cy="290036"/>
            </a:xfrm>
            <a:prstGeom prst="rect">
              <a:avLst/>
            </a:prstGeom>
          </p:spPr>
        </p:pic>
        <p:grpSp>
          <p:nvGrpSpPr>
            <p:cNvPr id="797" name="그룹 796">
              <a:extLst>
                <a:ext uri="{FF2B5EF4-FFF2-40B4-BE49-F238E27FC236}">
                  <a16:creationId xmlns:a16="http://schemas.microsoft.com/office/drawing/2014/main" id="{71A9397F-4B0A-40F0-9BC5-E6BE47E0BF04}"/>
                </a:ext>
              </a:extLst>
            </p:cNvPr>
            <p:cNvGrpSpPr/>
            <p:nvPr/>
          </p:nvGrpSpPr>
          <p:grpSpPr>
            <a:xfrm>
              <a:off x="6303600" y="3955884"/>
              <a:ext cx="2401950" cy="1592932"/>
              <a:chOff x="1093181" y="3281928"/>
              <a:chExt cx="2621214" cy="2295346"/>
            </a:xfrm>
            <a:solidFill>
              <a:schemeClr val="bg1">
                <a:lumMod val="95000"/>
              </a:schemeClr>
            </a:solidFill>
          </p:grpSpPr>
          <p:sp>
            <p:nvSpPr>
              <p:cNvPr id="798" name="1">
                <a:extLst>
                  <a:ext uri="{FF2B5EF4-FFF2-40B4-BE49-F238E27FC236}">
                    <a16:creationId xmlns:a16="http://schemas.microsoft.com/office/drawing/2014/main" id="{EBD159B8-EEF3-492A-BB27-11D40EC90E11}"/>
                  </a:ext>
                </a:extLst>
              </p:cNvPr>
              <p:cNvSpPr/>
              <p:nvPr/>
            </p:nvSpPr>
            <p:spPr>
              <a:xfrm flipH="1">
                <a:off x="1093188" y="3281934"/>
                <a:ext cx="823212" cy="541744"/>
              </a:xfrm>
              <a:prstGeom prst="flowChartDelay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1</a:t>
                </a:r>
                <a:b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</a:br>
                <a:r>
                  <a:rPr lang="en-US" sz="6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en-US" sz="12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99" name="4">
                <a:extLst>
                  <a:ext uri="{FF2B5EF4-FFF2-40B4-BE49-F238E27FC236}">
                    <a16:creationId xmlns:a16="http://schemas.microsoft.com/office/drawing/2014/main" id="{32D66DD8-57A5-46D6-B7F0-002E95CBE284}"/>
                  </a:ext>
                </a:extLst>
              </p:cNvPr>
              <p:cNvSpPr/>
              <p:nvPr/>
            </p:nvSpPr>
            <p:spPr>
              <a:xfrm flipH="1">
                <a:off x="1093184" y="3867145"/>
                <a:ext cx="823212" cy="541744"/>
              </a:xfrm>
              <a:prstGeom prst="flowChartDelay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4</a:t>
                </a:r>
              </a:p>
            </p:txBody>
          </p:sp>
          <p:sp>
            <p:nvSpPr>
              <p:cNvPr id="800" name="7">
                <a:extLst>
                  <a:ext uri="{FF2B5EF4-FFF2-40B4-BE49-F238E27FC236}">
                    <a16:creationId xmlns:a16="http://schemas.microsoft.com/office/drawing/2014/main" id="{93E39C14-3576-4AE7-B240-F99C223BA61B}"/>
                  </a:ext>
                </a:extLst>
              </p:cNvPr>
              <p:cNvSpPr/>
              <p:nvPr/>
            </p:nvSpPr>
            <p:spPr>
              <a:xfrm flipH="1">
                <a:off x="1093181" y="4452356"/>
                <a:ext cx="823212" cy="541744"/>
              </a:xfrm>
              <a:prstGeom prst="flowChartDelay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</a:p>
            </p:txBody>
          </p:sp>
          <p:sp>
            <p:nvSpPr>
              <p:cNvPr id="801" name="Special Characters">
                <a:extLst>
                  <a:ext uri="{FF2B5EF4-FFF2-40B4-BE49-F238E27FC236}">
                    <a16:creationId xmlns:a16="http://schemas.microsoft.com/office/drawing/2014/main" id="{061F8B82-2A56-4BA4-8560-4D4DD67922E9}"/>
                  </a:ext>
                </a:extLst>
              </p:cNvPr>
              <p:cNvSpPr/>
              <p:nvPr/>
            </p:nvSpPr>
            <p:spPr>
              <a:xfrm flipH="1">
                <a:off x="1093181" y="5035530"/>
                <a:ext cx="823212" cy="541744"/>
              </a:xfrm>
              <a:prstGeom prst="flowChartDelay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✲</a:t>
                </a:r>
                <a:endPara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02" name="2">
                <a:extLst>
                  <a:ext uri="{FF2B5EF4-FFF2-40B4-BE49-F238E27FC236}">
                    <a16:creationId xmlns:a16="http://schemas.microsoft.com/office/drawing/2014/main" id="{EB6974C4-049A-4511-A1C4-3EB3E95E7D67}"/>
                  </a:ext>
                </a:extLst>
              </p:cNvPr>
              <p:cNvSpPr/>
              <p:nvPr/>
            </p:nvSpPr>
            <p:spPr>
              <a:xfrm>
                <a:off x="1993112" y="3281930"/>
                <a:ext cx="821359" cy="541744"/>
              </a:xfrm>
              <a:prstGeom prst="roundRect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</a:t>
                </a:r>
                <a:endParaRPr lang="en-US" sz="12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03" name="5">
                <a:extLst>
                  <a:ext uri="{FF2B5EF4-FFF2-40B4-BE49-F238E27FC236}">
                    <a16:creationId xmlns:a16="http://schemas.microsoft.com/office/drawing/2014/main" id="{B8D5ED43-CC51-4231-84F3-6A6AEAB1C849}"/>
                  </a:ext>
                </a:extLst>
              </p:cNvPr>
              <p:cNvSpPr/>
              <p:nvPr/>
            </p:nvSpPr>
            <p:spPr>
              <a:xfrm>
                <a:off x="1993109" y="3867141"/>
                <a:ext cx="821359" cy="541744"/>
              </a:xfrm>
              <a:prstGeom prst="roundRect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5</a:t>
                </a:r>
              </a:p>
            </p:txBody>
          </p:sp>
          <p:sp>
            <p:nvSpPr>
              <p:cNvPr id="804" name="8">
                <a:extLst>
                  <a:ext uri="{FF2B5EF4-FFF2-40B4-BE49-F238E27FC236}">
                    <a16:creationId xmlns:a16="http://schemas.microsoft.com/office/drawing/2014/main" id="{7E131228-7334-498A-AB8C-474596F8FBD6}"/>
                  </a:ext>
                </a:extLst>
              </p:cNvPr>
              <p:cNvSpPr/>
              <p:nvPr/>
            </p:nvSpPr>
            <p:spPr>
              <a:xfrm>
                <a:off x="1993106" y="4452352"/>
                <a:ext cx="821359" cy="541744"/>
              </a:xfrm>
              <a:prstGeom prst="roundRect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8</a:t>
                </a:r>
              </a:p>
            </p:txBody>
          </p:sp>
          <p:sp>
            <p:nvSpPr>
              <p:cNvPr id="805" name="0">
                <a:extLst>
                  <a:ext uri="{FF2B5EF4-FFF2-40B4-BE49-F238E27FC236}">
                    <a16:creationId xmlns:a16="http://schemas.microsoft.com/office/drawing/2014/main" id="{3290949A-ACC4-4CD5-8EF4-5D39A2CB4326}"/>
                  </a:ext>
                </a:extLst>
              </p:cNvPr>
              <p:cNvSpPr/>
              <p:nvPr/>
            </p:nvSpPr>
            <p:spPr>
              <a:xfrm>
                <a:off x="1993106" y="5035527"/>
                <a:ext cx="821359" cy="541744"/>
              </a:xfrm>
              <a:prstGeom prst="roundRect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0</a:t>
                </a:r>
              </a:p>
            </p:txBody>
          </p:sp>
          <p:sp>
            <p:nvSpPr>
              <p:cNvPr id="806" name="3">
                <a:extLst>
                  <a:ext uri="{FF2B5EF4-FFF2-40B4-BE49-F238E27FC236}">
                    <a16:creationId xmlns:a16="http://schemas.microsoft.com/office/drawing/2014/main" id="{E3CA9968-3D7D-4E56-A6D3-DF2FFA2E1753}"/>
                  </a:ext>
                </a:extLst>
              </p:cNvPr>
              <p:cNvSpPr/>
              <p:nvPr/>
            </p:nvSpPr>
            <p:spPr>
              <a:xfrm>
                <a:off x="2891183" y="3281928"/>
                <a:ext cx="823212" cy="541744"/>
              </a:xfrm>
              <a:prstGeom prst="flowChartDelay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</a:t>
                </a:r>
              </a:p>
            </p:txBody>
          </p:sp>
          <p:sp>
            <p:nvSpPr>
              <p:cNvPr id="807" name="6">
                <a:extLst>
                  <a:ext uri="{FF2B5EF4-FFF2-40B4-BE49-F238E27FC236}">
                    <a16:creationId xmlns:a16="http://schemas.microsoft.com/office/drawing/2014/main" id="{02466480-7CDD-4B94-9199-6E2B3EE7B0A9}"/>
                  </a:ext>
                </a:extLst>
              </p:cNvPr>
              <p:cNvSpPr/>
              <p:nvPr/>
            </p:nvSpPr>
            <p:spPr>
              <a:xfrm>
                <a:off x="2891180" y="3867140"/>
                <a:ext cx="823212" cy="541744"/>
              </a:xfrm>
              <a:prstGeom prst="flowChartDelay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6</a:t>
                </a:r>
              </a:p>
            </p:txBody>
          </p:sp>
          <p:sp>
            <p:nvSpPr>
              <p:cNvPr id="808" name="9">
                <a:extLst>
                  <a:ext uri="{FF2B5EF4-FFF2-40B4-BE49-F238E27FC236}">
                    <a16:creationId xmlns:a16="http://schemas.microsoft.com/office/drawing/2014/main" id="{CF3F9750-4CF9-4534-9318-1393B9924058}"/>
                  </a:ext>
                </a:extLst>
              </p:cNvPr>
              <p:cNvSpPr/>
              <p:nvPr/>
            </p:nvSpPr>
            <p:spPr>
              <a:xfrm>
                <a:off x="2891177" y="4452351"/>
                <a:ext cx="823212" cy="541744"/>
              </a:xfrm>
              <a:prstGeom prst="flowChartDelay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9</a:t>
                </a:r>
              </a:p>
            </p:txBody>
          </p:sp>
          <p:sp>
            <p:nvSpPr>
              <p:cNvPr id="809" name="Backspace">
                <a:extLst>
                  <a:ext uri="{FF2B5EF4-FFF2-40B4-BE49-F238E27FC236}">
                    <a16:creationId xmlns:a16="http://schemas.microsoft.com/office/drawing/2014/main" id="{1BA7A256-781C-4F1F-BBEB-8A15353CF9E3}"/>
                  </a:ext>
                </a:extLst>
              </p:cNvPr>
              <p:cNvSpPr/>
              <p:nvPr/>
            </p:nvSpPr>
            <p:spPr>
              <a:xfrm>
                <a:off x="2891177" y="5035524"/>
                <a:ext cx="823212" cy="541744"/>
              </a:xfrm>
              <a:prstGeom prst="flowChartDelay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/>
                <a:r>
                  <a:rPr lang="en-US" altLang="ko-KR" sz="1400" kern="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#</a:t>
                </a:r>
              </a:p>
            </p:txBody>
          </p:sp>
        </p:grpSp>
        <p:sp>
          <p:nvSpPr>
            <p:cNvPr id="810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A0F7C0E-1199-463E-9489-392E49D2DE97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6077843" y="3152393"/>
              <a:ext cx="2783167" cy="723066"/>
            </a:xfrm>
            <a:prstGeom prst="roundRect">
              <a:avLst>
                <a:gd name="adj" fmla="val 7424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11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ACB3B1A-FF5E-4DEE-80D6-8E842055271F}"/>
                </a:ext>
              </a:extLst>
            </p:cNvPr>
            <p:cNvSpPr/>
            <p:nvPr>
              <p:custDataLst>
                <p:tags r:id="rId18"/>
              </p:custDataLst>
            </p:nvPr>
          </p:nvSpPr>
          <p:spPr>
            <a:xfrm>
              <a:off x="6125053" y="3482593"/>
              <a:ext cx="2688748" cy="346457"/>
            </a:xfrm>
            <a:prstGeom prst="roundRect">
              <a:avLst>
                <a:gd name="adj" fmla="val 7424"/>
              </a:avLst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8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최근메모 내용 </a:t>
              </a:r>
              <a:r>
                <a:rPr lang="en-US" altLang="ko-KR" sz="8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r>
                <a:rPr lang="ko-KR" altLang="en-US" sz="8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줄 노출 최근메모 내용 </a:t>
              </a:r>
              <a:r>
                <a:rPr lang="en-US" altLang="ko-KR" sz="8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r>
                <a:rPr lang="ko-KR" altLang="en-US" sz="8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줄 노출</a:t>
              </a:r>
              <a:endParaRPr lang="en-US" altLang="ko-KR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>
                <a:defRPr/>
              </a:pPr>
              <a:r>
                <a:rPr lang="ko-KR" altLang="en-US" sz="8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최근메모 내용 </a:t>
              </a:r>
              <a:r>
                <a:rPr lang="en-US" altLang="ko-KR" sz="8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r>
                <a:rPr lang="ko-KR" altLang="en-US" sz="8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줄 노출 최근메모 내용 </a:t>
              </a:r>
              <a:r>
                <a:rPr lang="en-US" altLang="ko-KR" sz="8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r>
                <a:rPr lang="ko-KR" altLang="en-US" sz="8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줄 노출</a:t>
              </a:r>
              <a:endParaRPr kumimoji="0" lang="en-US" sz="8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12" name="직사각형 811">
              <a:extLst>
                <a:ext uri="{FF2B5EF4-FFF2-40B4-BE49-F238E27FC236}">
                  <a16:creationId xmlns:a16="http://schemas.microsoft.com/office/drawing/2014/main" id="{0131A916-D406-438C-98AB-6756186FE327}"/>
                </a:ext>
              </a:extLst>
            </p:cNvPr>
            <p:cNvSpPr/>
            <p:nvPr/>
          </p:nvSpPr>
          <p:spPr>
            <a:xfrm>
              <a:off x="6136840" y="3205799"/>
              <a:ext cx="803710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/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최근메모</a:t>
              </a:r>
              <a:endParaRPr lang="en-US" altLang="ko-KR" sz="105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13" name="직사각형 812">
              <a:extLst>
                <a:ext uri="{FF2B5EF4-FFF2-40B4-BE49-F238E27FC236}">
                  <a16:creationId xmlns:a16="http://schemas.microsoft.com/office/drawing/2014/main" id="{8D38C3AF-0308-40A9-8D88-D534209BB261}"/>
                </a:ext>
              </a:extLst>
            </p:cNvPr>
            <p:cNvSpPr/>
            <p:nvPr/>
          </p:nvSpPr>
          <p:spPr>
            <a:xfrm>
              <a:off x="7984690" y="3205799"/>
              <a:ext cx="803710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r"/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2020.06.25</a:t>
              </a:r>
              <a:endParaRPr lang="en-US" altLang="ko-KR" sz="105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97A03A45-FF5B-40D7-96B1-4BD10A8B70A5}"/>
                </a:ext>
              </a:extLst>
            </p:cNvPr>
            <p:cNvGrpSpPr/>
            <p:nvPr/>
          </p:nvGrpSpPr>
          <p:grpSpPr>
            <a:xfrm>
              <a:off x="6823390" y="5637919"/>
              <a:ext cx="1296000" cy="252358"/>
              <a:chOff x="6902452" y="5637919"/>
              <a:chExt cx="1296000" cy="252358"/>
            </a:xfrm>
          </p:grpSpPr>
          <p:sp>
            <p:nvSpPr>
              <p:cNvPr id="816" name="Flyout">
                <a:extLst>
                  <a:ext uri="{FF2B5EF4-FFF2-40B4-BE49-F238E27FC236}">
                    <a16:creationId xmlns:a16="http://schemas.microsoft.com/office/drawing/2014/main" id="{093F2FE0-8135-40BB-81DE-96B2E70701B0}"/>
                  </a:ext>
                </a:extLst>
              </p:cNvPr>
              <p:cNvSpPr/>
              <p:nvPr/>
            </p:nvSpPr>
            <p:spPr>
              <a:xfrm>
                <a:off x="6902452" y="5637919"/>
                <a:ext cx="635109" cy="252358"/>
              </a:xfrm>
              <a:prstGeom prst="round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57558" tIns="101287" rIns="157558" bIns="10128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9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</a:p>
            </p:txBody>
          </p:sp>
          <p:sp>
            <p:nvSpPr>
              <p:cNvPr id="817" name="Flyout">
                <a:extLst>
                  <a:ext uri="{FF2B5EF4-FFF2-40B4-BE49-F238E27FC236}">
                    <a16:creationId xmlns:a16="http://schemas.microsoft.com/office/drawing/2014/main" id="{CE24AA69-A52C-4662-B372-320DB1479026}"/>
                  </a:ext>
                </a:extLst>
              </p:cNvPr>
              <p:cNvSpPr/>
              <p:nvPr/>
            </p:nvSpPr>
            <p:spPr>
              <a:xfrm>
                <a:off x="7563343" y="5637919"/>
                <a:ext cx="635109" cy="252358"/>
              </a:xfrm>
              <a:prstGeom prst="roundRect">
                <a:avLst/>
              </a:prstGeom>
              <a:solidFill>
                <a:srgbClr val="7F7F7F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57558" tIns="101287" rIns="157558" bIns="10128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en-US" altLang="ko-KR" sz="9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</a:t>
                </a:r>
                <a:r>
                  <a:rPr lang="ko-KR" altLang="en-US" sz="9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자 연결</a:t>
                </a:r>
              </a:p>
            </p:txBody>
          </p:sp>
        </p:grpSp>
        <p:pic>
          <p:nvPicPr>
            <p:cNvPr id="818" name="그래픽 817" descr="사람들과 함께 사이클링 ">
              <a:extLst>
                <a:ext uri="{FF2B5EF4-FFF2-40B4-BE49-F238E27FC236}">
                  <a16:creationId xmlns:a16="http://schemas.microsoft.com/office/drawing/2014/main" id="{19D0477D-8C0E-40F5-867B-C0C5A77393FC}"/>
                </a:ext>
              </a:extLst>
            </p:cNvPr>
            <p:cNvPicPr>
              <a:picLocks noChangeAspect="1"/>
            </p:cNvPicPr>
            <p:nvPr/>
          </p:nvPicPr>
          <p:blipFill>
            <a:blip r:embed="rId4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6"/>
                </a:ext>
              </a:extLst>
            </a:blip>
            <a:stretch>
              <a:fillRect/>
            </a:stretch>
          </p:blipFill>
          <p:spPr>
            <a:xfrm>
              <a:off x="7703426" y="6098665"/>
              <a:ext cx="326871" cy="331018"/>
            </a:xfrm>
            <a:prstGeom prst="rect">
              <a:avLst/>
            </a:prstGeom>
          </p:spPr>
        </p:pic>
      </p:grpSp>
      <p:grpSp>
        <p:nvGrpSpPr>
          <p:cNvPr id="875" name="그룹 874">
            <a:extLst>
              <a:ext uri="{FF2B5EF4-FFF2-40B4-BE49-F238E27FC236}">
                <a16:creationId xmlns:a16="http://schemas.microsoft.com/office/drawing/2014/main" id="{834278C4-1D11-4F0A-A871-A335DD947601}"/>
              </a:ext>
            </a:extLst>
          </p:cNvPr>
          <p:cNvGrpSpPr/>
          <p:nvPr/>
        </p:nvGrpSpPr>
        <p:grpSpPr>
          <a:xfrm>
            <a:off x="8978182" y="796431"/>
            <a:ext cx="2870372" cy="5815811"/>
            <a:chOff x="6036204" y="796431"/>
            <a:chExt cx="2870372" cy="5815811"/>
          </a:xfrm>
        </p:grpSpPr>
        <p:sp>
          <p:nvSpPr>
            <p:cNvPr id="87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4C6DA63B-9302-4D81-9DB3-A32273A8FF39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6036205" y="796431"/>
              <a:ext cx="2870371" cy="581581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77" name="사각형: 둥근 모서리 876">
              <a:extLst>
                <a:ext uri="{FF2B5EF4-FFF2-40B4-BE49-F238E27FC236}">
                  <a16:creationId xmlns:a16="http://schemas.microsoft.com/office/drawing/2014/main" id="{73C7E2F3-A0CE-4B16-AAB8-F2B2FCD2F683}"/>
                </a:ext>
              </a:extLst>
            </p:cNvPr>
            <p:cNvSpPr/>
            <p:nvPr/>
          </p:nvSpPr>
          <p:spPr>
            <a:xfrm>
              <a:off x="6036204" y="884240"/>
              <a:ext cx="1224000" cy="228600"/>
            </a:xfrm>
            <a:prstGeom prst="round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b="1" kern="1200" dirty="0">
                  <a:solidFill>
                    <a:prstClr val="black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</a:t>
              </a:r>
              <a:endParaRPr kumimoji="1" lang="ko-KR" altLang="en-US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878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6DE3F43-6D30-4315-B8A9-AC0105AAE6FB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6079245" y="1179406"/>
              <a:ext cx="2784290" cy="1711543"/>
            </a:xfrm>
            <a:prstGeom prst="roundRect">
              <a:avLst>
                <a:gd name="adj" fmla="val 4173"/>
              </a:avLst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79" name="그래픽 878" descr="별">
              <a:extLst>
                <a:ext uri="{FF2B5EF4-FFF2-40B4-BE49-F238E27FC236}">
                  <a16:creationId xmlns:a16="http://schemas.microsoft.com/office/drawing/2014/main" id="{84D31DE1-8D3E-41B5-9774-508041DD54F9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>
              <a:extLst>
                <a:ext uri="{96DAC541-7B7A-43D3-8B79-37D633B846F1}">
                  <asvg:svgBlip xmlns:asvg="http://schemas.microsoft.com/office/drawing/2016/SVG/main" r:embed="rId38"/>
                </a:ext>
              </a:extLst>
            </a:blip>
            <a:stretch>
              <a:fillRect/>
            </a:stretch>
          </p:blipFill>
          <p:spPr>
            <a:xfrm>
              <a:off x="8557490" y="1275624"/>
              <a:ext cx="252000" cy="252000"/>
            </a:xfrm>
            <a:prstGeom prst="rect">
              <a:avLst/>
            </a:prstGeom>
          </p:spPr>
        </p:pic>
        <p:sp>
          <p:nvSpPr>
            <p:cNvPr id="880" name="Edit User">
              <a:extLst>
                <a:ext uri="{FF2B5EF4-FFF2-40B4-BE49-F238E27FC236}">
                  <a16:creationId xmlns:a16="http://schemas.microsoft.com/office/drawing/2014/main" id="{227E6951-A7E5-4002-AA59-2B7929CDD3F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305516" y="1309184"/>
              <a:ext cx="207212" cy="205200"/>
            </a:xfrm>
            <a:custGeom>
              <a:avLst/>
              <a:gdLst>
                <a:gd name="T0" fmla="*/ 595 w 1409"/>
                <a:gd name="T1" fmla="*/ 0 h 1399"/>
                <a:gd name="T2" fmla="*/ 275 w 1409"/>
                <a:gd name="T3" fmla="*/ 339 h 1399"/>
                <a:gd name="T4" fmla="*/ 432 w 1409"/>
                <a:gd name="T5" fmla="*/ 724 h 1399"/>
                <a:gd name="T6" fmla="*/ 392 w 1409"/>
                <a:gd name="T7" fmla="*/ 855 h 1399"/>
                <a:gd name="T8" fmla="*/ 0 w 1409"/>
                <a:gd name="T9" fmla="*/ 1155 h 1399"/>
                <a:gd name="T10" fmla="*/ 0 w 1409"/>
                <a:gd name="T11" fmla="*/ 1199 h 1399"/>
                <a:gd name="T12" fmla="*/ 548 w 1409"/>
                <a:gd name="T13" fmla="*/ 1396 h 1399"/>
                <a:gd name="T14" fmla="*/ 549 w 1409"/>
                <a:gd name="T15" fmla="*/ 1331 h 1399"/>
                <a:gd name="T16" fmla="*/ 617 w 1409"/>
                <a:gd name="T17" fmla="*/ 1102 h 1399"/>
                <a:gd name="T18" fmla="*/ 656 w 1409"/>
                <a:gd name="T19" fmla="*/ 1040 h 1399"/>
                <a:gd name="T20" fmla="*/ 829 w 1409"/>
                <a:gd name="T21" fmla="*/ 868 h 1399"/>
                <a:gd name="T22" fmla="*/ 788 w 1409"/>
                <a:gd name="T23" fmla="*/ 855 h 1399"/>
                <a:gd name="T24" fmla="*/ 760 w 1409"/>
                <a:gd name="T25" fmla="*/ 723 h 1399"/>
                <a:gd name="T26" fmla="*/ 758 w 1409"/>
                <a:gd name="T27" fmla="*/ 723 h 1399"/>
                <a:gd name="T28" fmla="*/ 916 w 1409"/>
                <a:gd name="T29" fmla="*/ 339 h 1399"/>
                <a:gd name="T30" fmla="*/ 595 w 1409"/>
                <a:gd name="T31" fmla="*/ 0 h 1399"/>
                <a:gd name="T32" fmla="*/ 1236 w 1409"/>
                <a:gd name="T33" fmla="*/ 650 h 1399"/>
                <a:gd name="T34" fmla="*/ 1189 w 1409"/>
                <a:gd name="T35" fmla="*/ 668 h 1399"/>
                <a:gd name="T36" fmla="*/ 1160 w 1409"/>
                <a:gd name="T37" fmla="*/ 699 h 1399"/>
                <a:gd name="T38" fmla="*/ 1352 w 1409"/>
                <a:gd name="T39" fmla="*/ 892 h 1399"/>
                <a:gd name="T40" fmla="*/ 1382 w 1409"/>
                <a:gd name="T41" fmla="*/ 862 h 1399"/>
                <a:gd name="T42" fmla="*/ 1382 w 1409"/>
                <a:gd name="T43" fmla="*/ 767 h 1399"/>
                <a:gd name="T44" fmla="*/ 1285 w 1409"/>
                <a:gd name="T45" fmla="*/ 670 h 1399"/>
                <a:gd name="T46" fmla="*/ 1236 w 1409"/>
                <a:gd name="T47" fmla="*/ 650 h 1399"/>
                <a:gd name="T48" fmla="*/ 1128 w 1409"/>
                <a:gd name="T49" fmla="*/ 726 h 1399"/>
                <a:gd name="T50" fmla="*/ 1080 w 1409"/>
                <a:gd name="T51" fmla="*/ 768 h 1399"/>
                <a:gd name="T52" fmla="*/ 1282 w 1409"/>
                <a:gd name="T53" fmla="*/ 970 h 1399"/>
                <a:gd name="T54" fmla="*/ 1328 w 1409"/>
                <a:gd name="T55" fmla="*/ 928 h 1399"/>
                <a:gd name="T56" fmla="*/ 1128 w 1409"/>
                <a:gd name="T57" fmla="*/ 726 h 1399"/>
                <a:gd name="T58" fmla="*/ 1051 w 1409"/>
                <a:gd name="T59" fmla="*/ 801 h 1399"/>
                <a:gd name="T60" fmla="*/ 731 w 1409"/>
                <a:gd name="T61" fmla="*/ 1119 h 1399"/>
                <a:gd name="T62" fmla="*/ 721 w 1409"/>
                <a:gd name="T63" fmla="*/ 1133 h 1399"/>
                <a:gd name="T64" fmla="*/ 653 w 1409"/>
                <a:gd name="T65" fmla="*/ 1362 h 1399"/>
                <a:gd name="T66" fmla="*/ 661 w 1409"/>
                <a:gd name="T67" fmla="*/ 1391 h 1399"/>
                <a:gd name="T68" fmla="*/ 682 w 1409"/>
                <a:gd name="T69" fmla="*/ 1399 h 1399"/>
                <a:gd name="T70" fmla="*/ 688 w 1409"/>
                <a:gd name="T71" fmla="*/ 1398 h 1399"/>
                <a:gd name="T72" fmla="*/ 919 w 1409"/>
                <a:gd name="T73" fmla="*/ 1330 h 1399"/>
                <a:gd name="T74" fmla="*/ 931 w 1409"/>
                <a:gd name="T75" fmla="*/ 1321 h 1399"/>
                <a:gd name="T76" fmla="*/ 1253 w 1409"/>
                <a:gd name="T77" fmla="*/ 1002 h 1399"/>
                <a:gd name="T78" fmla="*/ 1175 w 1409"/>
                <a:gd name="T79" fmla="*/ 924 h 1399"/>
                <a:gd name="T80" fmla="*/ 1123 w 1409"/>
                <a:gd name="T81" fmla="*/ 872 h 1399"/>
                <a:gd name="T82" fmla="*/ 1051 w 1409"/>
                <a:gd name="T83" fmla="*/ 801 h 1399"/>
                <a:gd name="T84" fmla="*/ 770 w 1409"/>
                <a:gd name="T85" fmla="*/ 1167 h 1399"/>
                <a:gd name="T86" fmla="*/ 785 w 1409"/>
                <a:gd name="T87" fmla="*/ 1182 h 1399"/>
                <a:gd name="T88" fmla="*/ 861 w 1409"/>
                <a:gd name="T89" fmla="*/ 1189 h 1399"/>
                <a:gd name="T90" fmla="*/ 866 w 1409"/>
                <a:gd name="T91" fmla="*/ 1262 h 1399"/>
                <a:gd name="T92" fmla="*/ 885 w 1409"/>
                <a:gd name="T93" fmla="*/ 1281 h 1399"/>
                <a:gd name="T94" fmla="*/ 761 w 1409"/>
                <a:gd name="T95" fmla="*/ 1318 h 1399"/>
                <a:gd name="T96" fmla="*/ 734 w 1409"/>
                <a:gd name="T97" fmla="*/ 1291 h 1399"/>
                <a:gd name="T98" fmla="*/ 770 w 1409"/>
                <a:gd name="T99" fmla="*/ 1167 h 1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09" h="1399">
                  <a:moveTo>
                    <a:pt x="595" y="0"/>
                  </a:moveTo>
                  <a:cubicBezTo>
                    <a:pt x="423" y="0"/>
                    <a:pt x="275" y="116"/>
                    <a:pt x="275" y="339"/>
                  </a:cubicBezTo>
                  <a:cubicBezTo>
                    <a:pt x="275" y="485"/>
                    <a:pt x="343" y="633"/>
                    <a:pt x="432" y="724"/>
                  </a:cubicBezTo>
                  <a:cubicBezTo>
                    <a:pt x="467" y="816"/>
                    <a:pt x="405" y="850"/>
                    <a:pt x="392" y="855"/>
                  </a:cubicBezTo>
                  <a:cubicBezTo>
                    <a:pt x="211" y="920"/>
                    <a:pt x="0" y="1038"/>
                    <a:pt x="0" y="1155"/>
                  </a:cubicBezTo>
                  <a:lnTo>
                    <a:pt x="0" y="1199"/>
                  </a:lnTo>
                  <a:cubicBezTo>
                    <a:pt x="0" y="1350"/>
                    <a:pt x="276" y="1392"/>
                    <a:pt x="548" y="1396"/>
                  </a:cubicBezTo>
                  <a:cubicBezTo>
                    <a:pt x="544" y="1375"/>
                    <a:pt x="543" y="1353"/>
                    <a:pt x="549" y="1331"/>
                  </a:cubicBezTo>
                  <a:lnTo>
                    <a:pt x="617" y="1102"/>
                  </a:lnTo>
                  <a:cubicBezTo>
                    <a:pt x="624" y="1078"/>
                    <a:pt x="637" y="1057"/>
                    <a:pt x="656" y="1040"/>
                  </a:cubicBezTo>
                  <a:lnTo>
                    <a:pt x="829" y="868"/>
                  </a:lnTo>
                  <a:cubicBezTo>
                    <a:pt x="815" y="863"/>
                    <a:pt x="802" y="859"/>
                    <a:pt x="788" y="855"/>
                  </a:cubicBezTo>
                  <a:cubicBezTo>
                    <a:pt x="780" y="852"/>
                    <a:pt x="726" y="826"/>
                    <a:pt x="760" y="723"/>
                  </a:cubicBezTo>
                  <a:lnTo>
                    <a:pt x="758" y="723"/>
                  </a:lnTo>
                  <a:cubicBezTo>
                    <a:pt x="847" y="631"/>
                    <a:pt x="916" y="484"/>
                    <a:pt x="916" y="339"/>
                  </a:cubicBezTo>
                  <a:cubicBezTo>
                    <a:pt x="916" y="116"/>
                    <a:pt x="767" y="0"/>
                    <a:pt x="595" y="0"/>
                  </a:cubicBezTo>
                  <a:close/>
                  <a:moveTo>
                    <a:pt x="1236" y="650"/>
                  </a:moveTo>
                  <a:cubicBezTo>
                    <a:pt x="1219" y="650"/>
                    <a:pt x="1202" y="655"/>
                    <a:pt x="1189" y="668"/>
                  </a:cubicBezTo>
                  <a:lnTo>
                    <a:pt x="1160" y="699"/>
                  </a:lnTo>
                  <a:lnTo>
                    <a:pt x="1352" y="892"/>
                  </a:lnTo>
                  <a:lnTo>
                    <a:pt x="1382" y="862"/>
                  </a:lnTo>
                  <a:cubicBezTo>
                    <a:pt x="1408" y="835"/>
                    <a:pt x="1409" y="793"/>
                    <a:pt x="1382" y="767"/>
                  </a:cubicBezTo>
                  <a:lnTo>
                    <a:pt x="1285" y="670"/>
                  </a:lnTo>
                  <a:cubicBezTo>
                    <a:pt x="1272" y="657"/>
                    <a:pt x="1254" y="650"/>
                    <a:pt x="1236" y="650"/>
                  </a:cubicBezTo>
                  <a:close/>
                  <a:moveTo>
                    <a:pt x="1128" y="726"/>
                  </a:moveTo>
                  <a:lnTo>
                    <a:pt x="1080" y="768"/>
                  </a:lnTo>
                  <a:lnTo>
                    <a:pt x="1282" y="970"/>
                  </a:lnTo>
                  <a:lnTo>
                    <a:pt x="1328" y="928"/>
                  </a:lnTo>
                  <a:lnTo>
                    <a:pt x="1128" y="726"/>
                  </a:lnTo>
                  <a:close/>
                  <a:moveTo>
                    <a:pt x="1051" y="801"/>
                  </a:moveTo>
                  <a:lnTo>
                    <a:pt x="731" y="1119"/>
                  </a:lnTo>
                  <a:cubicBezTo>
                    <a:pt x="726" y="1123"/>
                    <a:pt x="722" y="1127"/>
                    <a:pt x="721" y="1133"/>
                  </a:cubicBezTo>
                  <a:lnTo>
                    <a:pt x="653" y="1362"/>
                  </a:lnTo>
                  <a:cubicBezTo>
                    <a:pt x="650" y="1372"/>
                    <a:pt x="654" y="1383"/>
                    <a:pt x="661" y="1391"/>
                  </a:cubicBezTo>
                  <a:cubicBezTo>
                    <a:pt x="667" y="1396"/>
                    <a:pt x="674" y="1399"/>
                    <a:pt x="682" y="1399"/>
                  </a:cubicBezTo>
                  <a:cubicBezTo>
                    <a:pt x="684" y="1399"/>
                    <a:pt x="686" y="1398"/>
                    <a:pt x="688" y="1398"/>
                  </a:cubicBezTo>
                  <a:lnTo>
                    <a:pt x="919" y="1330"/>
                  </a:lnTo>
                  <a:cubicBezTo>
                    <a:pt x="924" y="1328"/>
                    <a:pt x="927" y="1325"/>
                    <a:pt x="931" y="1321"/>
                  </a:cubicBezTo>
                  <a:lnTo>
                    <a:pt x="1253" y="1002"/>
                  </a:lnTo>
                  <a:lnTo>
                    <a:pt x="1175" y="924"/>
                  </a:lnTo>
                  <a:lnTo>
                    <a:pt x="1123" y="872"/>
                  </a:lnTo>
                  <a:lnTo>
                    <a:pt x="1051" y="801"/>
                  </a:lnTo>
                  <a:close/>
                  <a:moveTo>
                    <a:pt x="770" y="1167"/>
                  </a:moveTo>
                  <a:lnTo>
                    <a:pt x="785" y="1182"/>
                  </a:lnTo>
                  <a:lnTo>
                    <a:pt x="861" y="1189"/>
                  </a:lnTo>
                  <a:lnTo>
                    <a:pt x="866" y="1262"/>
                  </a:lnTo>
                  <a:lnTo>
                    <a:pt x="885" y="1281"/>
                  </a:lnTo>
                  <a:lnTo>
                    <a:pt x="761" y="1318"/>
                  </a:lnTo>
                  <a:lnTo>
                    <a:pt x="734" y="1291"/>
                  </a:lnTo>
                  <a:lnTo>
                    <a:pt x="770" y="1167"/>
                  </a:lnTo>
                  <a:close/>
                </a:path>
              </a:pathLst>
            </a:custGeom>
            <a:solidFill>
              <a:srgbClr val="80808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81" name="직사각형 880">
              <a:extLst>
                <a:ext uri="{FF2B5EF4-FFF2-40B4-BE49-F238E27FC236}">
                  <a16:creationId xmlns:a16="http://schemas.microsoft.com/office/drawing/2014/main" id="{B6CAC023-6C31-4386-900C-38F8EB7BF524}"/>
                </a:ext>
              </a:extLst>
            </p:cNvPr>
            <p:cNvSpPr/>
            <p:nvPr/>
          </p:nvSpPr>
          <p:spPr>
            <a:xfrm>
              <a:off x="6238798" y="1630672"/>
              <a:ext cx="2465184" cy="6292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ctr">
                <a:lnSpc>
                  <a:spcPct val="150000"/>
                </a:lnSpc>
              </a:pPr>
              <a:r>
                <a:rPr lang="ko-KR" altLang="en-US" sz="11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신동인 책임</a:t>
              </a:r>
              <a:endParaRPr lang="en-US" altLang="ko-KR" sz="110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 lvl="0" algn="ctr">
                <a:lnSpc>
                  <a:spcPct val="150000"/>
                </a:lnSpc>
              </a:pPr>
              <a:r>
                <a:rPr lang="en-US" altLang="ko-KR" b="1" dirty="0">
                  <a:latin typeface="Segoe UI" panose="020B0502040204020203" pitchFamily="34" charset="0"/>
                  <a:cs typeface="Segoe UI" panose="020B0502040204020203" pitchFamily="34" charset="0"/>
                </a:rPr>
                <a:t>02-1234-5678</a:t>
              </a:r>
            </a:p>
          </p:txBody>
        </p:sp>
        <p:sp>
          <p:nvSpPr>
            <p:cNvPr id="882" name="직사각형 881">
              <a:extLst>
                <a:ext uri="{FF2B5EF4-FFF2-40B4-BE49-F238E27FC236}">
                  <a16:creationId xmlns:a16="http://schemas.microsoft.com/office/drawing/2014/main" id="{B3AB1970-482B-436F-9CA5-E6CAE622D177}"/>
                </a:ext>
              </a:extLst>
            </p:cNvPr>
            <p:cNvSpPr/>
            <p:nvPr/>
          </p:nvSpPr>
          <p:spPr>
            <a:xfrm>
              <a:off x="6154166" y="1276036"/>
              <a:ext cx="64953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00:07:03</a:t>
              </a:r>
            </a:p>
          </p:txBody>
        </p:sp>
        <p:grpSp>
          <p:nvGrpSpPr>
            <p:cNvPr id="883" name="그룹 882">
              <a:extLst>
                <a:ext uri="{FF2B5EF4-FFF2-40B4-BE49-F238E27FC236}">
                  <a16:creationId xmlns:a16="http://schemas.microsoft.com/office/drawing/2014/main" id="{DE973AC8-6BC1-45BE-A850-49AC251D7485}"/>
                </a:ext>
              </a:extLst>
            </p:cNvPr>
            <p:cNvGrpSpPr/>
            <p:nvPr/>
          </p:nvGrpSpPr>
          <p:grpSpPr>
            <a:xfrm>
              <a:off x="6218820" y="6016206"/>
              <a:ext cx="2505141" cy="495937"/>
              <a:chOff x="8386115" y="6154266"/>
              <a:chExt cx="2505141" cy="495937"/>
            </a:xfrm>
          </p:grpSpPr>
          <p:grpSp>
            <p:nvGrpSpPr>
              <p:cNvPr id="923" name="그룹 922">
                <a:extLst>
                  <a:ext uri="{FF2B5EF4-FFF2-40B4-BE49-F238E27FC236}">
                    <a16:creationId xmlns:a16="http://schemas.microsoft.com/office/drawing/2014/main" id="{444586BA-AF0C-41F1-9F44-B1BE80CA5F1A}"/>
                  </a:ext>
                </a:extLst>
              </p:cNvPr>
              <p:cNvGrpSpPr/>
              <p:nvPr/>
            </p:nvGrpSpPr>
            <p:grpSpPr>
              <a:xfrm>
                <a:off x="8386115" y="6154266"/>
                <a:ext cx="495441" cy="495937"/>
                <a:chOff x="2680407" y="6114980"/>
                <a:chExt cx="495441" cy="495937"/>
              </a:xfrm>
            </p:grpSpPr>
            <p:sp>
              <p:nvSpPr>
                <p:cNvPr id="929" name="0">
                  <a:extLst>
                    <a:ext uri="{FF2B5EF4-FFF2-40B4-BE49-F238E27FC236}">
                      <a16:creationId xmlns:a16="http://schemas.microsoft.com/office/drawing/2014/main" id="{81229DF2-7229-407C-BA12-195A4A32081E}"/>
                    </a:ext>
                  </a:extLst>
                </p:cNvPr>
                <p:cNvSpPr/>
                <p:nvPr/>
              </p:nvSpPr>
              <p:spPr>
                <a:xfrm>
                  <a:off x="2680407" y="6114980"/>
                  <a:ext cx="495441" cy="495937"/>
                </a:xfrm>
                <a:prstGeom prst="ellipse">
                  <a:avLst/>
                </a:prstGeom>
                <a:solidFill>
                  <a:srgbClr val="FF0000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45720" rIns="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1400" dirty="0">
                    <a:solidFill>
                      <a:schemeClr val="bg1">
                        <a:lumMod val="50000"/>
                      </a:schemeClr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30" name="Phone">
                  <a:extLst>
                    <a:ext uri="{FF2B5EF4-FFF2-40B4-BE49-F238E27FC236}">
                      <a16:creationId xmlns:a16="http://schemas.microsoft.com/office/drawing/2014/main" id="{B7D71784-A3D0-40D7-91BA-81CC1C04021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7860000">
                  <a:off x="2800823" y="6241286"/>
                  <a:ext cx="260654" cy="273819"/>
                </a:xfrm>
                <a:custGeom>
                  <a:avLst/>
                  <a:gdLst>
                    <a:gd name="T0" fmla="*/ 1175 w 1361"/>
                    <a:gd name="T1" fmla="*/ 1009 h 1433"/>
                    <a:gd name="T2" fmla="*/ 923 w 1361"/>
                    <a:gd name="T3" fmla="*/ 965 h 1433"/>
                    <a:gd name="T4" fmla="*/ 873 w 1361"/>
                    <a:gd name="T5" fmla="*/ 1008 h 1433"/>
                    <a:gd name="T6" fmla="*/ 509 w 1361"/>
                    <a:gd name="T7" fmla="*/ 887 h 1433"/>
                    <a:gd name="T8" fmla="*/ 440 w 1361"/>
                    <a:gd name="T9" fmla="*/ 510 h 1433"/>
                    <a:gd name="T10" fmla="*/ 490 w 1361"/>
                    <a:gd name="T11" fmla="*/ 466 h 1433"/>
                    <a:gd name="T12" fmla="*/ 481 w 1361"/>
                    <a:gd name="T13" fmla="*/ 211 h 1433"/>
                    <a:gd name="T14" fmla="*/ 446 w 1361"/>
                    <a:gd name="T15" fmla="*/ 154 h 1433"/>
                    <a:gd name="T16" fmla="*/ 238 w 1361"/>
                    <a:gd name="T17" fmla="*/ 72 h 1433"/>
                    <a:gd name="T18" fmla="*/ 193 w 1361"/>
                    <a:gd name="T19" fmla="*/ 111 h 1433"/>
                    <a:gd name="T20" fmla="*/ 29 w 1361"/>
                    <a:gd name="T21" fmla="*/ 389 h 1433"/>
                    <a:gd name="T22" fmla="*/ 310 w 1361"/>
                    <a:gd name="T23" fmla="*/ 1061 h 1433"/>
                    <a:gd name="T24" fmla="*/ 936 w 1361"/>
                    <a:gd name="T25" fmla="*/ 1431 h 1433"/>
                    <a:gd name="T26" fmla="*/ 1234 w 1361"/>
                    <a:gd name="T27" fmla="*/ 1308 h 1433"/>
                    <a:gd name="T28" fmla="*/ 1278 w 1361"/>
                    <a:gd name="T29" fmla="*/ 1269 h 1433"/>
                    <a:gd name="T30" fmla="*/ 1226 w 1361"/>
                    <a:gd name="T31" fmla="*/ 1052 h 1433"/>
                    <a:gd name="T32" fmla="*/ 1175 w 1361"/>
                    <a:gd name="T33" fmla="*/ 1009 h 1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361" h="1433">
                      <a:moveTo>
                        <a:pt x="1175" y="1009"/>
                      </a:moveTo>
                      <a:cubicBezTo>
                        <a:pt x="1091" y="937"/>
                        <a:pt x="1006" y="893"/>
                        <a:pt x="923" y="965"/>
                      </a:cubicBezTo>
                      <a:lnTo>
                        <a:pt x="873" y="1008"/>
                      </a:lnTo>
                      <a:cubicBezTo>
                        <a:pt x="837" y="1040"/>
                        <a:pt x="770" y="1187"/>
                        <a:pt x="509" y="887"/>
                      </a:cubicBezTo>
                      <a:cubicBezTo>
                        <a:pt x="248" y="588"/>
                        <a:pt x="403" y="541"/>
                        <a:pt x="440" y="510"/>
                      </a:cubicBezTo>
                      <a:lnTo>
                        <a:pt x="490" y="466"/>
                      </a:lnTo>
                      <a:cubicBezTo>
                        <a:pt x="572" y="394"/>
                        <a:pt x="541" y="304"/>
                        <a:pt x="481" y="211"/>
                      </a:cubicBezTo>
                      <a:lnTo>
                        <a:pt x="446" y="154"/>
                      </a:lnTo>
                      <a:cubicBezTo>
                        <a:pt x="386" y="61"/>
                        <a:pt x="321" y="0"/>
                        <a:pt x="238" y="72"/>
                      </a:cubicBezTo>
                      <a:lnTo>
                        <a:pt x="193" y="111"/>
                      </a:lnTo>
                      <a:cubicBezTo>
                        <a:pt x="157" y="138"/>
                        <a:pt x="54" y="224"/>
                        <a:pt x="29" y="389"/>
                      </a:cubicBezTo>
                      <a:cubicBezTo>
                        <a:pt x="0" y="586"/>
                        <a:pt x="94" y="812"/>
                        <a:pt x="310" y="1061"/>
                      </a:cubicBezTo>
                      <a:cubicBezTo>
                        <a:pt x="525" y="1309"/>
                        <a:pt x="736" y="1433"/>
                        <a:pt x="936" y="1431"/>
                      </a:cubicBezTo>
                      <a:cubicBezTo>
                        <a:pt x="1102" y="1429"/>
                        <a:pt x="1202" y="1340"/>
                        <a:pt x="1234" y="1308"/>
                      </a:cubicBezTo>
                      <a:lnTo>
                        <a:pt x="1278" y="1269"/>
                      </a:lnTo>
                      <a:cubicBezTo>
                        <a:pt x="1361" y="1197"/>
                        <a:pt x="1310" y="1124"/>
                        <a:pt x="1226" y="1052"/>
                      </a:cubicBezTo>
                      <a:lnTo>
                        <a:pt x="1175" y="100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0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924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6B9D0C14-EB1A-41E5-9643-DFF17F3EDF7D}"/>
                  </a:ext>
                </a:extLst>
              </p:cNvPr>
              <p:cNvSpPr/>
              <p:nvPr>
                <p:custDataLst>
                  <p:tags r:id="rId11"/>
                </p:custDataLst>
              </p:nvPr>
            </p:nvSpPr>
            <p:spPr>
              <a:xfrm>
                <a:off x="9177056" y="6214807"/>
                <a:ext cx="374400" cy="374854"/>
              </a:xfrm>
              <a:prstGeom prst="ellipse">
                <a:avLst/>
              </a:prstGeom>
              <a:solidFill>
                <a:srgbClr val="D9D9D9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25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B2EB4578-7D43-484D-992F-626FAF58F98E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>
              <a:xfrm>
                <a:off x="9846956" y="6214807"/>
                <a:ext cx="374400" cy="374854"/>
              </a:xfrm>
              <a:prstGeom prst="ellipse">
                <a:avLst/>
              </a:prstGeom>
              <a:solidFill>
                <a:srgbClr val="D9D9D9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27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2772168A-19C1-4394-8CDB-CF1D8736285E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>
              <a:xfrm>
                <a:off x="10516856" y="6214807"/>
                <a:ext cx="374400" cy="374854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884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1A1CDB89-51EA-41ED-82F6-0A33DF9FF211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6079807" y="2384043"/>
              <a:ext cx="2783167" cy="723066"/>
            </a:xfrm>
            <a:prstGeom prst="roundRect">
              <a:avLst>
                <a:gd name="adj" fmla="val 7424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85" name="그룹 884">
              <a:extLst>
                <a:ext uri="{FF2B5EF4-FFF2-40B4-BE49-F238E27FC236}">
                  <a16:creationId xmlns:a16="http://schemas.microsoft.com/office/drawing/2014/main" id="{423E46A5-0BF7-48A2-A50C-A84E56D0DBDA}"/>
                </a:ext>
              </a:extLst>
            </p:cNvPr>
            <p:cNvGrpSpPr/>
            <p:nvPr/>
          </p:nvGrpSpPr>
          <p:grpSpPr>
            <a:xfrm>
              <a:off x="6309811" y="2483403"/>
              <a:ext cx="2320633" cy="631042"/>
              <a:chOff x="1915867" y="2894032"/>
              <a:chExt cx="2320633" cy="631042"/>
            </a:xfrm>
          </p:grpSpPr>
          <p:grpSp>
            <p:nvGrpSpPr>
              <p:cNvPr id="908" name="그룹 907">
                <a:extLst>
                  <a:ext uri="{FF2B5EF4-FFF2-40B4-BE49-F238E27FC236}">
                    <a16:creationId xmlns:a16="http://schemas.microsoft.com/office/drawing/2014/main" id="{E202FCEC-9BE8-406C-A827-BD47FD4AA8C3}"/>
                  </a:ext>
                </a:extLst>
              </p:cNvPr>
              <p:cNvGrpSpPr/>
              <p:nvPr/>
            </p:nvGrpSpPr>
            <p:grpSpPr>
              <a:xfrm>
                <a:off x="1915867" y="2894032"/>
                <a:ext cx="2320633" cy="631042"/>
                <a:chOff x="2025790" y="2883101"/>
                <a:chExt cx="2320633" cy="631042"/>
              </a:xfrm>
            </p:grpSpPr>
            <p:grpSp>
              <p:nvGrpSpPr>
                <p:cNvPr id="910" name="그룹 909">
                  <a:extLst>
                    <a:ext uri="{FF2B5EF4-FFF2-40B4-BE49-F238E27FC236}">
                      <a16:creationId xmlns:a16="http://schemas.microsoft.com/office/drawing/2014/main" id="{9C12EFDB-FD9C-4035-A734-12ED269582EF}"/>
                    </a:ext>
                  </a:extLst>
                </p:cNvPr>
                <p:cNvGrpSpPr/>
                <p:nvPr/>
              </p:nvGrpSpPr>
              <p:grpSpPr>
                <a:xfrm>
                  <a:off x="2984241" y="2884057"/>
                  <a:ext cx="408082" cy="622392"/>
                  <a:chOff x="5995796" y="2595499"/>
                  <a:chExt cx="408082" cy="622392"/>
                </a:xfrm>
              </p:grpSpPr>
              <p:grpSp>
                <p:nvGrpSpPr>
                  <p:cNvPr id="919" name="그룹 918">
                    <a:extLst>
                      <a:ext uri="{FF2B5EF4-FFF2-40B4-BE49-F238E27FC236}">
                        <a16:creationId xmlns:a16="http://schemas.microsoft.com/office/drawing/2014/main" id="{7B6CA5EA-E478-4B83-889C-EF12AEED1101}"/>
                      </a:ext>
                    </a:extLst>
                  </p:cNvPr>
                  <p:cNvGrpSpPr/>
                  <p:nvPr/>
                </p:nvGrpSpPr>
                <p:grpSpPr>
                  <a:xfrm>
                    <a:off x="5995796" y="2595499"/>
                    <a:ext cx="408082" cy="408489"/>
                    <a:chOff x="3179336" y="6616050"/>
                    <a:chExt cx="468974" cy="469442"/>
                  </a:xfrm>
                </p:grpSpPr>
                <p:sp>
                  <p:nvSpPr>
                    <p:cNvPr id="921" name="0">
                      <a:extLst>
                        <a:ext uri="{FF2B5EF4-FFF2-40B4-BE49-F238E27FC236}">
                          <a16:creationId xmlns:a16="http://schemas.microsoft.com/office/drawing/2014/main" id="{64CC6703-C88D-4CC2-960E-79A337F3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9336" y="6616050"/>
                      <a:ext cx="468974" cy="469442"/>
                    </a:xfrm>
                    <a:prstGeom prst="roundRect">
                      <a:avLst/>
                    </a:prstGeom>
                    <a:solidFill>
                      <a:schemeClr val="bg1">
                        <a:lumMod val="75000"/>
                      </a:schemeClr>
                    </a:solidFill>
                    <a:ln w="12700" cap="flat" cmpd="sng" algn="ctr">
                      <a:noFill/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0" tIns="45720" rIns="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50000"/>
                          </a:prstClr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pic>
                  <p:nvPicPr>
                    <p:cNvPr id="922" name="그래픽 921" descr="말풍선">
                      <a:extLst>
                        <a:ext uri="{FF2B5EF4-FFF2-40B4-BE49-F238E27FC236}">
                          <a16:creationId xmlns:a16="http://schemas.microsoft.com/office/drawing/2014/main" id="{8C1CB846-17BC-453E-A19F-F7BA2B40B342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4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42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3223522" y="6680092"/>
                      <a:ext cx="389605" cy="389605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920" name="직사각형 919">
                    <a:extLst>
                      <a:ext uri="{FF2B5EF4-FFF2-40B4-BE49-F238E27FC236}">
                        <a16:creationId xmlns:a16="http://schemas.microsoft.com/office/drawing/2014/main" id="{EC911906-92C1-4BAD-98E1-C62443F8A1C1}"/>
                      </a:ext>
                    </a:extLst>
                  </p:cNvPr>
                  <p:cNvSpPr/>
                  <p:nvPr/>
                </p:nvSpPr>
                <p:spPr>
                  <a:xfrm>
                    <a:off x="6004912" y="3002447"/>
                    <a:ext cx="389850" cy="215444"/>
                  </a:xfrm>
                  <a:prstGeom prst="rect">
                    <a:avLst/>
                  </a:prstGeom>
                  <a:ln>
                    <a:noFill/>
                  </a:ln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1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rPr>
                      <a:t>문자</a:t>
                    </a:r>
                    <a:endPara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</p:grpSp>
            <p:grpSp>
              <p:nvGrpSpPr>
                <p:cNvPr id="911" name="그룹 910">
                  <a:extLst>
                    <a:ext uri="{FF2B5EF4-FFF2-40B4-BE49-F238E27FC236}">
                      <a16:creationId xmlns:a16="http://schemas.microsoft.com/office/drawing/2014/main" id="{0B074969-9A58-4284-BC1F-BD88F3DE0856}"/>
                    </a:ext>
                  </a:extLst>
                </p:cNvPr>
                <p:cNvGrpSpPr/>
                <p:nvPr/>
              </p:nvGrpSpPr>
              <p:grpSpPr>
                <a:xfrm>
                  <a:off x="2025790" y="2884057"/>
                  <a:ext cx="415499" cy="630086"/>
                  <a:chOff x="6522982" y="2595499"/>
                  <a:chExt cx="415499" cy="630086"/>
                </a:xfrm>
              </p:grpSpPr>
              <p:grpSp>
                <p:nvGrpSpPr>
                  <p:cNvPr id="915" name="그룹 914">
                    <a:extLst>
                      <a:ext uri="{FF2B5EF4-FFF2-40B4-BE49-F238E27FC236}">
                        <a16:creationId xmlns:a16="http://schemas.microsoft.com/office/drawing/2014/main" id="{37FCF883-1F3E-4997-AA38-DD15F0328054}"/>
                      </a:ext>
                    </a:extLst>
                  </p:cNvPr>
                  <p:cNvGrpSpPr/>
                  <p:nvPr/>
                </p:nvGrpSpPr>
                <p:grpSpPr>
                  <a:xfrm>
                    <a:off x="6524766" y="2595499"/>
                    <a:ext cx="408082" cy="408489"/>
                    <a:chOff x="4445926" y="6545964"/>
                    <a:chExt cx="468974" cy="469442"/>
                  </a:xfrm>
                </p:grpSpPr>
                <p:sp>
                  <p:nvSpPr>
                    <p:cNvPr id="917" name="0">
                      <a:extLst>
                        <a:ext uri="{FF2B5EF4-FFF2-40B4-BE49-F238E27FC236}">
                          <a16:creationId xmlns:a16="http://schemas.microsoft.com/office/drawing/2014/main" id="{D82C8F94-C288-4BD1-BDE7-D75E7BF18E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45926" y="6545964"/>
                      <a:ext cx="468974" cy="469442"/>
                    </a:xfrm>
                    <a:prstGeom prst="roundRect">
                      <a:avLst/>
                    </a:prstGeom>
                    <a:solidFill>
                      <a:srgbClr val="BFBFBF"/>
                    </a:solidFill>
                    <a:ln w="12700" cap="flat" cmpd="sng" algn="ctr">
                      <a:noFill/>
                      <a:prstDash val="solid"/>
                      <a:miter lim="800000"/>
                    </a:ln>
                    <a:effectLst/>
                  </p:spPr>
                  <p:txBody>
                    <a:bodyPr rot="0" spcFirstLastPara="0" vert="horz" wrap="square" lIns="0" tIns="45720" rIns="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>
                            <a:lumMod val="50000"/>
                          </a:prstClr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918" name="Create">
                      <a:extLst>
                        <a:ext uri="{FF2B5EF4-FFF2-40B4-BE49-F238E27FC236}">
                          <a16:creationId xmlns:a16="http://schemas.microsoft.com/office/drawing/2014/main" id="{B6A3D4BF-F346-4F02-AECB-71FEA4855FE2}"/>
                        </a:ext>
                      </a:extLst>
                    </p:cNvPr>
                    <p:cNvSpPr>
                      <a:spLocks noChangeAspect="1" noEditPoints="1"/>
                    </p:cNvSpPr>
                    <p:nvPr/>
                  </p:nvSpPr>
                  <p:spPr bwMode="auto">
                    <a:xfrm>
                      <a:off x="4542916" y="6644523"/>
                      <a:ext cx="274995" cy="272325"/>
                    </a:xfrm>
                    <a:custGeom>
                      <a:avLst/>
                      <a:gdLst>
                        <a:gd name="T0" fmla="*/ 612 w 672"/>
                        <a:gd name="T1" fmla="*/ 0 h 666"/>
                        <a:gd name="T2" fmla="*/ 573 w 672"/>
                        <a:gd name="T3" fmla="*/ 16 h 666"/>
                        <a:gd name="T4" fmla="*/ 564 w 672"/>
                        <a:gd name="T5" fmla="*/ 25 h 666"/>
                        <a:gd name="T6" fmla="*/ 641 w 672"/>
                        <a:gd name="T7" fmla="*/ 102 h 666"/>
                        <a:gd name="T8" fmla="*/ 651 w 672"/>
                        <a:gd name="T9" fmla="*/ 93 h 666"/>
                        <a:gd name="T10" fmla="*/ 651 w 672"/>
                        <a:gd name="T11" fmla="*/ 16 h 666"/>
                        <a:gd name="T12" fmla="*/ 612 w 672"/>
                        <a:gd name="T13" fmla="*/ 0 h 666"/>
                        <a:gd name="T14" fmla="*/ 548 w 672"/>
                        <a:gd name="T15" fmla="*/ 41 h 666"/>
                        <a:gd name="T16" fmla="*/ 192 w 672"/>
                        <a:gd name="T17" fmla="*/ 399 h 666"/>
                        <a:gd name="T18" fmla="*/ 188 w 672"/>
                        <a:gd name="T19" fmla="*/ 405 h 666"/>
                        <a:gd name="T20" fmla="*/ 174 w 672"/>
                        <a:gd name="T21" fmla="*/ 477 h 666"/>
                        <a:gd name="T22" fmla="*/ 189 w 672"/>
                        <a:gd name="T23" fmla="*/ 493 h 666"/>
                        <a:gd name="T24" fmla="*/ 261 w 672"/>
                        <a:gd name="T25" fmla="*/ 478 h 666"/>
                        <a:gd name="T26" fmla="*/ 268 w 672"/>
                        <a:gd name="T27" fmla="*/ 474 h 666"/>
                        <a:gd name="T28" fmla="*/ 625 w 672"/>
                        <a:gd name="T29" fmla="*/ 119 h 666"/>
                        <a:gd name="T30" fmla="*/ 607 w 672"/>
                        <a:gd name="T31" fmla="*/ 100 h 666"/>
                        <a:gd name="T32" fmla="*/ 253 w 672"/>
                        <a:gd name="T33" fmla="*/ 452 h 666"/>
                        <a:gd name="T34" fmla="*/ 215 w 672"/>
                        <a:gd name="T35" fmla="*/ 413 h 666"/>
                        <a:gd name="T36" fmla="*/ 567 w 672"/>
                        <a:gd name="T37" fmla="*/ 60 h 666"/>
                        <a:gd name="T38" fmla="*/ 548 w 672"/>
                        <a:gd name="T39" fmla="*/ 41 h 666"/>
                        <a:gd name="T40" fmla="*/ 13 w 672"/>
                        <a:gd name="T41" fmla="*/ 80 h 666"/>
                        <a:gd name="T42" fmla="*/ 0 w 672"/>
                        <a:gd name="T43" fmla="*/ 93 h 666"/>
                        <a:gd name="T44" fmla="*/ 0 w 672"/>
                        <a:gd name="T45" fmla="*/ 653 h 666"/>
                        <a:gd name="T46" fmla="*/ 13 w 672"/>
                        <a:gd name="T47" fmla="*/ 666 h 666"/>
                        <a:gd name="T48" fmla="*/ 573 w 672"/>
                        <a:gd name="T49" fmla="*/ 666 h 666"/>
                        <a:gd name="T50" fmla="*/ 587 w 672"/>
                        <a:gd name="T51" fmla="*/ 653 h 666"/>
                        <a:gd name="T52" fmla="*/ 587 w 672"/>
                        <a:gd name="T53" fmla="*/ 186 h 666"/>
                        <a:gd name="T54" fmla="*/ 560 w 672"/>
                        <a:gd name="T55" fmla="*/ 213 h 666"/>
                        <a:gd name="T56" fmla="*/ 560 w 672"/>
                        <a:gd name="T57" fmla="*/ 640 h 666"/>
                        <a:gd name="T58" fmla="*/ 27 w 672"/>
                        <a:gd name="T59" fmla="*/ 640 h 666"/>
                        <a:gd name="T60" fmla="*/ 27 w 672"/>
                        <a:gd name="T61" fmla="*/ 106 h 666"/>
                        <a:gd name="T62" fmla="*/ 453 w 672"/>
                        <a:gd name="T63" fmla="*/ 106 h 666"/>
                        <a:gd name="T64" fmla="*/ 480 w 672"/>
                        <a:gd name="T65" fmla="*/ 80 h 666"/>
                        <a:gd name="T66" fmla="*/ 13 w 672"/>
                        <a:gd name="T67" fmla="*/ 80 h 66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</a:cxnLst>
                      <a:rect l="0" t="0" r="r" b="b"/>
                      <a:pathLst>
                        <a:path w="672" h="666">
                          <a:moveTo>
                            <a:pt x="612" y="0"/>
                          </a:moveTo>
                          <a:cubicBezTo>
                            <a:pt x="598" y="0"/>
                            <a:pt x="584" y="5"/>
                            <a:pt x="573" y="16"/>
                          </a:cubicBezTo>
                          <a:lnTo>
                            <a:pt x="564" y="25"/>
                          </a:lnTo>
                          <a:lnTo>
                            <a:pt x="641" y="102"/>
                          </a:lnTo>
                          <a:lnTo>
                            <a:pt x="651" y="93"/>
                          </a:lnTo>
                          <a:cubicBezTo>
                            <a:pt x="672" y="72"/>
                            <a:pt x="672" y="37"/>
                            <a:pt x="651" y="16"/>
                          </a:cubicBezTo>
                          <a:cubicBezTo>
                            <a:pt x="640" y="5"/>
                            <a:pt x="626" y="0"/>
                            <a:pt x="612" y="0"/>
                          </a:cubicBezTo>
                          <a:close/>
                          <a:moveTo>
                            <a:pt x="548" y="41"/>
                          </a:moveTo>
                          <a:lnTo>
                            <a:pt x="192" y="399"/>
                          </a:lnTo>
                          <a:cubicBezTo>
                            <a:pt x="190" y="400"/>
                            <a:pt x="189" y="403"/>
                            <a:pt x="188" y="405"/>
                          </a:cubicBezTo>
                          <a:lnTo>
                            <a:pt x="174" y="477"/>
                          </a:lnTo>
                          <a:cubicBezTo>
                            <a:pt x="172" y="486"/>
                            <a:pt x="180" y="494"/>
                            <a:pt x="189" y="493"/>
                          </a:cubicBezTo>
                          <a:lnTo>
                            <a:pt x="261" y="478"/>
                          </a:lnTo>
                          <a:cubicBezTo>
                            <a:pt x="264" y="478"/>
                            <a:pt x="266" y="476"/>
                            <a:pt x="268" y="474"/>
                          </a:cubicBezTo>
                          <a:lnTo>
                            <a:pt x="625" y="119"/>
                          </a:lnTo>
                          <a:lnTo>
                            <a:pt x="607" y="100"/>
                          </a:lnTo>
                          <a:lnTo>
                            <a:pt x="253" y="452"/>
                          </a:lnTo>
                          <a:lnTo>
                            <a:pt x="215" y="413"/>
                          </a:lnTo>
                          <a:lnTo>
                            <a:pt x="567" y="60"/>
                          </a:lnTo>
                          <a:lnTo>
                            <a:pt x="548" y="41"/>
                          </a:lnTo>
                          <a:close/>
                          <a:moveTo>
                            <a:pt x="13" y="80"/>
                          </a:moveTo>
                          <a:cubicBezTo>
                            <a:pt x="5" y="80"/>
                            <a:pt x="0" y="85"/>
                            <a:pt x="0" y="93"/>
                          </a:cubicBezTo>
                          <a:lnTo>
                            <a:pt x="0" y="653"/>
                          </a:lnTo>
                          <a:cubicBezTo>
                            <a:pt x="0" y="661"/>
                            <a:pt x="5" y="666"/>
                            <a:pt x="13" y="666"/>
                          </a:cubicBezTo>
                          <a:lnTo>
                            <a:pt x="573" y="666"/>
                          </a:lnTo>
                          <a:cubicBezTo>
                            <a:pt x="581" y="666"/>
                            <a:pt x="587" y="661"/>
                            <a:pt x="587" y="653"/>
                          </a:cubicBezTo>
                          <a:lnTo>
                            <a:pt x="587" y="186"/>
                          </a:lnTo>
                          <a:lnTo>
                            <a:pt x="560" y="213"/>
                          </a:lnTo>
                          <a:lnTo>
                            <a:pt x="560" y="640"/>
                          </a:lnTo>
                          <a:lnTo>
                            <a:pt x="27" y="640"/>
                          </a:lnTo>
                          <a:lnTo>
                            <a:pt x="27" y="106"/>
                          </a:lnTo>
                          <a:lnTo>
                            <a:pt x="453" y="106"/>
                          </a:lnTo>
                          <a:lnTo>
                            <a:pt x="480" y="80"/>
                          </a:lnTo>
                          <a:lnTo>
                            <a:pt x="13" y="8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3175">
                      <a:solidFill>
                        <a:schemeClr val="bg1"/>
                      </a:solidFill>
                    </a:ln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916" name="직사각형 915">
                    <a:extLst>
                      <a:ext uri="{FF2B5EF4-FFF2-40B4-BE49-F238E27FC236}">
                        <a16:creationId xmlns:a16="http://schemas.microsoft.com/office/drawing/2014/main" id="{CA2880F7-4C9B-419D-855F-C61466FEB801}"/>
                      </a:ext>
                    </a:extLst>
                  </p:cNvPr>
                  <p:cNvSpPr/>
                  <p:nvPr/>
                </p:nvSpPr>
                <p:spPr>
                  <a:xfrm>
                    <a:off x="6522982" y="2994753"/>
                    <a:ext cx="415499" cy="230832"/>
                  </a:xfrm>
                  <a:prstGeom prst="rect">
                    <a:avLst/>
                  </a:prstGeom>
                  <a:ln>
                    <a:noFill/>
                  </a:ln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1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rPr>
                      <a:t>메모</a:t>
                    </a:r>
                    <a:endParaRPr kumimoji="1" lang="en-US" altLang="ko-K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</p:grpSp>
            <p:grpSp>
              <p:nvGrpSpPr>
                <p:cNvPr id="912" name="그룹 911">
                  <a:extLst>
                    <a:ext uri="{FF2B5EF4-FFF2-40B4-BE49-F238E27FC236}">
                      <a16:creationId xmlns:a16="http://schemas.microsoft.com/office/drawing/2014/main" id="{DF561A66-3FA8-419A-B737-195D39C137EE}"/>
                    </a:ext>
                  </a:extLst>
                </p:cNvPr>
                <p:cNvGrpSpPr/>
                <p:nvPr/>
              </p:nvGrpSpPr>
              <p:grpSpPr>
                <a:xfrm>
                  <a:off x="3939623" y="2883101"/>
                  <a:ext cx="406800" cy="623348"/>
                  <a:chOff x="5465542" y="2594543"/>
                  <a:chExt cx="406800" cy="623348"/>
                </a:xfrm>
              </p:grpSpPr>
              <p:sp>
                <p:nvSpPr>
                  <p:cNvPr id="913" name="직사각형 912">
                    <a:extLst>
                      <a:ext uri="{FF2B5EF4-FFF2-40B4-BE49-F238E27FC236}">
                        <a16:creationId xmlns:a16="http://schemas.microsoft.com/office/drawing/2014/main" id="{6ED69B86-0D1B-4D96-BF45-DCBAC858A369}"/>
                      </a:ext>
                    </a:extLst>
                  </p:cNvPr>
                  <p:cNvSpPr/>
                  <p:nvPr/>
                </p:nvSpPr>
                <p:spPr>
                  <a:xfrm>
                    <a:off x="5474019" y="3002447"/>
                    <a:ext cx="389850" cy="215444"/>
                  </a:xfrm>
                  <a:prstGeom prst="rect">
                    <a:avLst/>
                  </a:prstGeom>
                  <a:ln>
                    <a:noFill/>
                  </a:ln>
                </p:spPr>
                <p:txBody>
                  <a:bodyPr wrap="none" anchor="ctr">
                    <a:spAutoFit/>
                  </a:bodyPr>
                  <a:lstStyle/>
                  <a:p>
                    <a:pPr marL="0" marR="0" lvl="0" indent="0" algn="ctr" defTabSz="914400" eaLnBrk="1" fontAlgn="auto" latinLnBrk="1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1" lang="ko-KR" altLang="en-US" sz="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rPr>
                      <a:t>녹음</a:t>
                    </a:r>
                    <a:endParaRPr kumimoji="1" lang="en-US" altLang="ko-KR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endParaRPr>
                  </a:p>
                </p:txBody>
              </p:sp>
              <p:sp>
                <p:nvSpPr>
                  <p:cNvPr id="914" name="0">
                    <a:extLst>
                      <a:ext uri="{FF2B5EF4-FFF2-40B4-BE49-F238E27FC236}">
                        <a16:creationId xmlns:a16="http://schemas.microsoft.com/office/drawing/2014/main" id="{9C328FB6-93C8-42BC-A8AA-AD2D2AB5C15A}"/>
                      </a:ext>
                    </a:extLst>
                  </p:cNvPr>
                  <p:cNvSpPr/>
                  <p:nvPr/>
                </p:nvSpPr>
                <p:spPr>
                  <a:xfrm>
                    <a:off x="5465542" y="2594543"/>
                    <a:ext cx="406800" cy="410400"/>
                  </a:xfrm>
                  <a:prstGeom prst="roundRect">
                    <a:avLst/>
                  </a:prstGeom>
                  <a:solidFill>
                    <a:srgbClr val="BFBFBF"/>
                  </a:solidFill>
                  <a:ln w="12700" cap="flat" cmpd="sng" algn="ctr">
                    <a:solidFill>
                      <a:srgbClr val="D9D9D9"/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</p:grpSp>
          <p:sp>
            <p:nvSpPr>
              <p:cNvPr id="909" name="Voicemail">
                <a:extLst>
                  <a:ext uri="{FF2B5EF4-FFF2-40B4-BE49-F238E27FC236}">
                    <a16:creationId xmlns:a16="http://schemas.microsoft.com/office/drawing/2014/main" id="{25233195-16B2-4110-B46D-90D17C95511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97018" y="3048887"/>
                <a:ext cx="280030" cy="123542"/>
              </a:xfrm>
              <a:custGeom>
                <a:avLst/>
                <a:gdLst>
                  <a:gd name="T0" fmla="*/ 147 w 667"/>
                  <a:gd name="T1" fmla="*/ 0 h 293"/>
                  <a:gd name="T2" fmla="*/ 0 w 667"/>
                  <a:gd name="T3" fmla="*/ 147 h 293"/>
                  <a:gd name="T4" fmla="*/ 147 w 667"/>
                  <a:gd name="T5" fmla="*/ 293 h 293"/>
                  <a:gd name="T6" fmla="*/ 520 w 667"/>
                  <a:gd name="T7" fmla="*/ 293 h 293"/>
                  <a:gd name="T8" fmla="*/ 667 w 667"/>
                  <a:gd name="T9" fmla="*/ 147 h 293"/>
                  <a:gd name="T10" fmla="*/ 520 w 667"/>
                  <a:gd name="T11" fmla="*/ 0 h 293"/>
                  <a:gd name="T12" fmla="*/ 373 w 667"/>
                  <a:gd name="T13" fmla="*/ 147 h 293"/>
                  <a:gd name="T14" fmla="*/ 436 w 667"/>
                  <a:gd name="T15" fmla="*/ 267 h 293"/>
                  <a:gd name="T16" fmla="*/ 231 w 667"/>
                  <a:gd name="T17" fmla="*/ 267 h 293"/>
                  <a:gd name="T18" fmla="*/ 293 w 667"/>
                  <a:gd name="T19" fmla="*/ 147 h 293"/>
                  <a:gd name="T20" fmla="*/ 147 w 667"/>
                  <a:gd name="T21" fmla="*/ 0 h 293"/>
                  <a:gd name="T22" fmla="*/ 147 w 667"/>
                  <a:gd name="T23" fmla="*/ 27 h 293"/>
                  <a:gd name="T24" fmla="*/ 267 w 667"/>
                  <a:gd name="T25" fmla="*/ 147 h 293"/>
                  <a:gd name="T26" fmla="*/ 147 w 667"/>
                  <a:gd name="T27" fmla="*/ 267 h 293"/>
                  <a:gd name="T28" fmla="*/ 27 w 667"/>
                  <a:gd name="T29" fmla="*/ 147 h 293"/>
                  <a:gd name="T30" fmla="*/ 147 w 667"/>
                  <a:gd name="T31" fmla="*/ 27 h 293"/>
                  <a:gd name="T32" fmla="*/ 520 w 667"/>
                  <a:gd name="T33" fmla="*/ 27 h 293"/>
                  <a:gd name="T34" fmla="*/ 640 w 667"/>
                  <a:gd name="T35" fmla="*/ 147 h 293"/>
                  <a:gd name="T36" fmla="*/ 520 w 667"/>
                  <a:gd name="T37" fmla="*/ 267 h 293"/>
                  <a:gd name="T38" fmla="*/ 400 w 667"/>
                  <a:gd name="T39" fmla="*/ 147 h 293"/>
                  <a:gd name="T40" fmla="*/ 520 w 667"/>
                  <a:gd name="T41" fmla="*/ 27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67" h="293">
                    <a:moveTo>
                      <a:pt x="147" y="0"/>
                    </a:moveTo>
                    <a:cubicBezTo>
                      <a:pt x="66" y="0"/>
                      <a:pt x="0" y="66"/>
                      <a:pt x="0" y="147"/>
                    </a:cubicBezTo>
                    <a:cubicBezTo>
                      <a:pt x="0" y="227"/>
                      <a:pt x="66" y="293"/>
                      <a:pt x="147" y="293"/>
                    </a:cubicBezTo>
                    <a:lnTo>
                      <a:pt x="520" y="293"/>
                    </a:lnTo>
                    <a:cubicBezTo>
                      <a:pt x="601" y="293"/>
                      <a:pt x="667" y="227"/>
                      <a:pt x="667" y="147"/>
                    </a:cubicBezTo>
                    <a:cubicBezTo>
                      <a:pt x="667" y="66"/>
                      <a:pt x="601" y="0"/>
                      <a:pt x="520" y="0"/>
                    </a:cubicBezTo>
                    <a:cubicBezTo>
                      <a:pt x="439" y="0"/>
                      <a:pt x="373" y="66"/>
                      <a:pt x="373" y="147"/>
                    </a:cubicBezTo>
                    <a:cubicBezTo>
                      <a:pt x="373" y="196"/>
                      <a:pt x="398" y="240"/>
                      <a:pt x="436" y="267"/>
                    </a:cubicBezTo>
                    <a:lnTo>
                      <a:pt x="231" y="267"/>
                    </a:lnTo>
                    <a:cubicBezTo>
                      <a:pt x="269" y="240"/>
                      <a:pt x="293" y="196"/>
                      <a:pt x="293" y="147"/>
                    </a:cubicBezTo>
                    <a:cubicBezTo>
                      <a:pt x="293" y="66"/>
                      <a:pt x="228" y="0"/>
                      <a:pt x="147" y="0"/>
                    </a:cubicBezTo>
                    <a:close/>
                    <a:moveTo>
                      <a:pt x="147" y="27"/>
                    </a:moveTo>
                    <a:cubicBezTo>
                      <a:pt x="213" y="27"/>
                      <a:pt x="267" y="80"/>
                      <a:pt x="267" y="147"/>
                    </a:cubicBezTo>
                    <a:cubicBezTo>
                      <a:pt x="267" y="213"/>
                      <a:pt x="213" y="267"/>
                      <a:pt x="147" y="267"/>
                    </a:cubicBezTo>
                    <a:cubicBezTo>
                      <a:pt x="80" y="267"/>
                      <a:pt x="27" y="213"/>
                      <a:pt x="27" y="147"/>
                    </a:cubicBezTo>
                    <a:cubicBezTo>
                      <a:pt x="27" y="80"/>
                      <a:pt x="80" y="27"/>
                      <a:pt x="147" y="27"/>
                    </a:cubicBezTo>
                    <a:close/>
                    <a:moveTo>
                      <a:pt x="520" y="27"/>
                    </a:moveTo>
                    <a:cubicBezTo>
                      <a:pt x="586" y="27"/>
                      <a:pt x="640" y="80"/>
                      <a:pt x="640" y="147"/>
                    </a:cubicBezTo>
                    <a:cubicBezTo>
                      <a:pt x="640" y="213"/>
                      <a:pt x="586" y="267"/>
                      <a:pt x="520" y="267"/>
                    </a:cubicBezTo>
                    <a:cubicBezTo>
                      <a:pt x="454" y="267"/>
                      <a:pt x="400" y="213"/>
                      <a:pt x="400" y="147"/>
                    </a:cubicBezTo>
                    <a:cubicBezTo>
                      <a:pt x="400" y="80"/>
                      <a:pt x="454" y="27"/>
                      <a:pt x="520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pic>
          <p:nvPicPr>
            <p:cNvPr id="886" name="그래픽 885" descr="손">
              <a:extLst>
                <a:ext uri="{FF2B5EF4-FFF2-40B4-BE49-F238E27FC236}">
                  <a16:creationId xmlns:a16="http://schemas.microsoft.com/office/drawing/2014/main" id="{EB4E4DCF-92AE-4FF7-A27A-C893B96B9157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4"/>
                </a:ext>
              </a:extLst>
            </a:blip>
            <a:stretch>
              <a:fillRect/>
            </a:stretch>
          </p:blipFill>
          <p:spPr>
            <a:xfrm>
              <a:off x="7053760" y="6119156"/>
              <a:ext cx="286403" cy="290036"/>
            </a:xfrm>
            <a:prstGeom prst="rect">
              <a:avLst/>
            </a:prstGeom>
          </p:spPr>
        </p:pic>
        <p:grpSp>
          <p:nvGrpSpPr>
            <p:cNvPr id="887" name="그룹 886">
              <a:extLst>
                <a:ext uri="{FF2B5EF4-FFF2-40B4-BE49-F238E27FC236}">
                  <a16:creationId xmlns:a16="http://schemas.microsoft.com/office/drawing/2014/main" id="{3E9FA7CD-7F81-4675-A78E-4FFB29D0FCE5}"/>
                </a:ext>
              </a:extLst>
            </p:cNvPr>
            <p:cNvGrpSpPr/>
            <p:nvPr/>
          </p:nvGrpSpPr>
          <p:grpSpPr>
            <a:xfrm>
              <a:off x="6303600" y="3955884"/>
              <a:ext cx="2401950" cy="1592932"/>
              <a:chOff x="1093181" y="3281928"/>
              <a:chExt cx="2621214" cy="2295346"/>
            </a:xfrm>
            <a:solidFill>
              <a:schemeClr val="bg1">
                <a:lumMod val="95000"/>
              </a:schemeClr>
            </a:solidFill>
          </p:grpSpPr>
          <p:sp>
            <p:nvSpPr>
              <p:cNvPr id="896" name="1">
                <a:extLst>
                  <a:ext uri="{FF2B5EF4-FFF2-40B4-BE49-F238E27FC236}">
                    <a16:creationId xmlns:a16="http://schemas.microsoft.com/office/drawing/2014/main" id="{6FC9A347-8A52-4117-8826-57FD4D768214}"/>
                  </a:ext>
                </a:extLst>
              </p:cNvPr>
              <p:cNvSpPr/>
              <p:nvPr/>
            </p:nvSpPr>
            <p:spPr>
              <a:xfrm flipH="1">
                <a:off x="1093188" y="3281934"/>
                <a:ext cx="823212" cy="541744"/>
              </a:xfrm>
              <a:prstGeom prst="flowChartDelay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1</a:t>
                </a:r>
                <a:b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</a:br>
                <a:r>
                  <a:rPr lang="en-US" sz="6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en-US" sz="12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97" name="4">
                <a:extLst>
                  <a:ext uri="{FF2B5EF4-FFF2-40B4-BE49-F238E27FC236}">
                    <a16:creationId xmlns:a16="http://schemas.microsoft.com/office/drawing/2014/main" id="{098ABF8C-5DDF-4927-BC9F-8E0667861A09}"/>
                  </a:ext>
                </a:extLst>
              </p:cNvPr>
              <p:cNvSpPr/>
              <p:nvPr/>
            </p:nvSpPr>
            <p:spPr>
              <a:xfrm flipH="1">
                <a:off x="1093184" y="3867145"/>
                <a:ext cx="823212" cy="541744"/>
              </a:xfrm>
              <a:prstGeom prst="flowChartDelay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4</a:t>
                </a:r>
              </a:p>
            </p:txBody>
          </p:sp>
          <p:sp>
            <p:nvSpPr>
              <p:cNvPr id="898" name="7">
                <a:extLst>
                  <a:ext uri="{FF2B5EF4-FFF2-40B4-BE49-F238E27FC236}">
                    <a16:creationId xmlns:a16="http://schemas.microsoft.com/office/drawing/2014/main" id="{00E85C15-8ABA-4280-AE21-5F59EBAAA645}"/>
                  </a:ext>
                </a:extLst>
              </p:cNvPr>
              <p:cNvSpPr/>
              <p:nvPr/>
            </p:nvSpPr>
            <p:spPr>
              <a:xfrm flipH="1">
                <a:off x="1093181" y="4452356"/>
                <a:ext cx="823212" cy="541744"/>
              </a:xfrm>
              <a:prstGeom prst="flowChartDelay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</a:p>
            </p:txBody>
          </p:sp>
          <p:sp>
            <p:nvSpPr>
              <p:cNvPr id="899" name="Special Characters">
                <a:extLst>
                  <a:ext uri="{FF2B5EF4-FFF2-40B4-BE49-F238E27FC236}">
                    <a16:creationId xmlns:a16="http://schemas.microsoft.com/office/drawing/2014/main" id="{7366EF5C-21BD-4601-A2BA-69B7065EC869}"/>
                  </a:ext>
                </a:extLst>
              </p:cNvPr>
              <p:cNvSpPr/>
              <p:nvPr/>
            </p:nvSpPr>
            <p:spPr>
              <a:xfrm flipH="1">
                <a:off x="1093181" y="5035530"/>
                <a:ext cx="823212" cy="541744"/>
              </a:xfrm>
              <a:prstGeom prst="flowChartDelay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✲</a:t>
                </a:r>
                <a:endPara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00" name="2">
                <a:extLst>
                  <a:ext uri="{FF2B5EF4-FFF2-40B4-BE49-F238E27FC236}">
                    <a16:creationId xmlns:a16="http://schemas.microsoft.com/office/drawing/2014/main" id="{4FA32357-FA42-4917-B22F-4BD9AA9D7A05}"/>
                  </a:ext>
                </a:extLst>
              </p:cNvPr>
              <p:cNvSpPr/>
              <p:nvPr/>
            </p:nvSpPr>
            <p:spPr>
              <a:xfrm>
                <a:off x="1993112" y="3281930"/>
                <a:ext cx="821359" cy="541744"/>
              </a:xfrm>
              <a:prstGeom prst="roundRect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</a:t>
                </a:r>
                <a:endParaRPr lang="en-US" sz="12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01" name="5">
                <a:extLst>
                  <a:ext uri="{FF2B5EF4-FFF2-40B4-BE49-F238E27FC236}">
                    <a16:creationId xmlns:a16="http://schemas.microsoft.com/office/drawing/2014/main" id="{B5B26E2A-FE1C-49A4-AC4E-43047A1291E8}"/>
                  </a:ext>
                </a:extLst>
              </p:cNvPr>
              <p:cNvSpPr/>
              <p:nvPr/>
            </p:nvSpPr>
            <p:spPr>
              <a:xfrm>
                <a:off x="1993109" y="3867141"/>
                <a:ext cx="821359" cy="541744"/>
              </a:xfrm>
              <a:prstGeom prst="roundRect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5</a:t>
                </a:r>
              </a:p>
            </p:txBody>
          </p:sp>
          <p:sp>
            <p:nvSpPr>
              <p:cNvPr id="902" name="8">
                <a:extLst>
                  <a:ext uri="{FF2B5EF4-FFF2-40B4-BE49-F238E27FC236}">
                    <a16:creationId xmlns:a16="http://schemas.microsoft.com/office/drawing/2014/main" id="{27E2E3FC-AA0D-47D7-87F7-589CAD34EFA9}"/>
                  </a:ext>
                </a:extLst>
              </p:cNvPr>
              <p:cNvSpPr/>
              <p:nvPr/>
            </p:nvSpPr>
            <p:spPr>
              <a:xfrm>
                <a:off x="1993106" y="4452352"/>
                <a:ext cx="821359" cy="541744"/>
              </a:xfrm>
              <a:prstGeom prst="roundRect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8</a:t>
                </a:r>
              </a:p>
            </p:txBody>
          </p:sp>
          <p:sp>
            <p:nvSpPr>
              <p:cNvPr id="903" name="0">
                <a:extLst>
                  <a:ext uri="{FF2B5EF4-FFF2-40B4-BE49-F238E27FC236}">
                    <a16:creationId xmlns:a16="http://schemas.microsoft.com/office/drawing/2014/main" id="{398767DC-045B-4B1A-BA24-D6DBE188F442}"/>
                  </a:ext>
                </a:extLst>
              </p:cNvPr>
              <p:cNvSpPr/>
              <p:nvPr/>
            </p:nvSpPr>
            <p:spPr>
              <a:xfrm>
                <a:off x="1993106" y="5035527"/>
                <a:ext cx="821359" cy="541744"/>
              </a:xfrm>
              <a:prstGeom prst="roundRect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0</a:t>
                </a:r>
              </a:p>
            </p:txBody>
          </p:sp>
          <p:sp>
            <p:nvSpPr>
              <p:cNvPr id="904" name="3">
                <a:extLst>
                  <a:ext uri="{FF2B5EF4-FFF2-40B4-BE49-F238E27FC236}">
                    <a16:creationId xmlns:a16="http://schemas.microsoft.com/office/drawing/2014/main" id="{69D770B4-56C7-46B5-A0A4-DEC005360136}"/>
                  </a:ext>
                </a:extLst>
              </p:cNvPr>
              <p:cNvSpPr/>
              <p:nvPr/>
            </p:nvSpPr>
            <p:spPr>
              <a:xfrm>
                <a:off x="2891183" y="3281928"/>
                <a:ext cx="823212" cy="541744"/>
              </a:xfrm>
              <a:prstGeom prst="flowChartDelay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</a:t>
                </a:r>
              </a:p>
            </p:txBody>
          </p:sp>
          <p:sp>
            <p:nvSpPr>
              <p:cNvPr id="905" name="6">
                <a:extLst>
                  <a:ext uri="{FF2B5EF4-FFF2-40B4-BE49-F238E27FC236}">
                    <a16:creationId xmlns:a16="http://schemas.microsoft.com/office/drawing/2014/main" id="{D9A06B24-0068-4F19-8014-487CFEA19C0C}"/>
                  </a:ext>
                </a:extLst>
              </p:cNvPr>
              <p:cNvSpPr/>
              <p:nvPr/>
            </p:nvSpPr>
            <p:spPr>
              <a:xfrm>
                <a:off x="2891180" y="3867140"/>
                <a:ext cx="823212" cy="541744"/>
              </a:xfrm>
              <a:prstGeom prst="flowChartDelay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6</a:t>
                </a:r>
              </a:p>
            </p:txBody>
          </p:sp>
          <p:sp>
            <p:nvSpPr>
              <p:cNvPr id="906" name="9">
                <a:extLst>
                  <a:ext uri="{FF2B5EF4-FFF2-40B4-BE49-F238E27FC236}">
                    <a16:creationId xmlns:a16="http://schemas.microsoft.com/office/drawing/2014/main" id="{97088E6E-19C0-408D-94BA-032F288A9700}"/>
                  </a:ext>
                </a:extLst>
              </p:cNvPr>
              <p:cNvSpPr/>
              <p:nvPr/>
            </p:nvSpPr>
            <p:spPr>
              <a:xfrm>
                <a:off x="2891177" y="4452351"/>
                <a:ext cx="823212" cy="541744"/>
              </a:xfrm>
              <a:prstGeom prst="flowChartDelay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9</a:t>
                </a:r>
              </a:p>
            </p:txBody>
          </p:sp>
          <p:sp>
            <p:nvSpPr>
              <p:cNvPr id="907" name="Backspace">
                <a:extLst>
                  <a:ext uri="{FF2B5EF4-FFF2-40B4-BE49-F238E27FC236}">
                    <a16:creationId xmlns:a16="http://schemas.microsoft.com/office/drawing/2014/main" id="{56598228-CB6B-435B-ABEB-59A6B63F719D}"/>
                  </a:ext>
                </a:extLst>
              </p:cNvPr>
              <p:cNvSpPr/>
              <p:nvPr/>
            </p:nvSpPr>
            <p:spPr>
              <a:xfrm>
                <a:off x="2891177" y="5035524"/>
                <a:ext cx="823212" cy="541744"/>
              </a:xfrm>
              <a:prstGeom prst="flowChartDelay">
                <a:avLst/>
              </a:prstGeom>
              <a:solidFill>
                <a:srgbClr val="D9D9D9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/>
                <a:r>
                  <a:rPr lang="en-US" altLang="ko-KR" sz="1400" kern="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#</a:t>
                </a:r>
              </a:p>
            </p:txBody>
          </p:sp>
        </p:grpSp>
        <p:sp>
          <p:nvSpPr>
            <p:cNvPr id="888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42B1EB3-A8F2-4F65-B627-025D7479461D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6077843" y="3152393"/>
              <a:ext cx="2783167" cy="723066"/>
            </a:xfrm>
            <a:prstGeom prst="roundRect">
              <a:avLst>
                <a:gd name="adj" fmla="val 7424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8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2B4581F-D6E5-436B-88BC-E4177708A921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6125053" y="3482593"/>
              <a:ext cx="2688748" cy="346457"/>
            </a:xfrm>
            <a:prstGeom prst="roundRect">
              <a:avLst>
                <a:gd name="adj" fmla="val 7424"/>
              </a:avLst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r>
                <a:rPr lang="ko-KR" altLang="en-US" sz="8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최근메모 내용 </a:t>
              </a:r>
              <a:r>
                <a:rPr lang="en-US" altLang="ko-KR" sz="8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r>
                <a:rPr lang="ko-KR" altLang="en-US" sz="8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줄 노출 최근메모 내용 </a:t>
              </a:r>
              <a:r>
                <a:rPr lang="en-US" altLang="ko-KR" sz="8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r>
                <a:rPr lang="ko-KR" altLang="en-US" sz="8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줄 노출</a:t>
              </a:r>
              <a:endParaRPr lang="en-US" altLang="ko-KR" sz="80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  <a:p>
              <a:pPr>
                <a:defRPr/>
              </a:pPr>
              <a:r>
                <a:rPr lang="ko-KR" altLang="en-US" sz="8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최근메모 내용 </a:t>
              </a:r>
              <a:r>
                <a:rPr lang="en-US" altLang="ko-KR" sz="8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r>
                <a:rPr lang="ko-KR" altLang="en-US" sz="8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줄 노출 최근메모 내용 </a:t>
              </a:r>
              <a:r>
                <a:rPr lang="en-US" altLang="ko-KR" sz="8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2</a:t>
              </a:r>
              <a:r>
                <a:rPr lang="ko-KR" altLang="en-US" sz="800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줄 노출</a:t>
              </a:r>
              <a:endParaRPr kumimoji="0" lang="en-US" sz="8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90" name="직사각형 889">
              <a:extLst>
                <a:ext uri="{FF2B5EF4-FFF2-40B4-BE49-F238E27FC236}">
                  <a16:creationId xmlns:a16="http://schemas.microsoft.com/office/drawing/2014/main" id="{E065ACD7-B332-4F6B-AE82-AF8F7D62B6F1}"/>
                </a:ext>
              </a:extLst>
            </p:cNvPr>
            <p:cNvSpPr/>
            <p:nvPr/>
          </p:nvSpPr>
          <p:spPr>
            <a:xfrm>
              <a:off x="6136840" y="3205799"/>
              <a:ext cx="803710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/>
              <a:r>
                <a:rPr lang="ko-KR" altLang="en-US" sz="900" b="1" dirty="0">
                  <a:latin typeface="Segoe UI" panose="020B0502040204020203" pitchFamily="34" charset="0"/>
                  <a:cs typeface="Segoe UI" panose="020B0502040204020203" pitchFamily="34" charset="0"/>
                </a:rPr>
                <a:t>최근메모</a:t>
              </a:r>
              <a:endParaRPr lang="en-US" altLang="ko-KR" sz="1050" b="1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891" name="직사각형 890">
              <a:extLst>
                <a:ext uri="{FF2B5EF4-FFF2-40B4-BE49-F238E27FC236}">
                  <a16:creationId xmlns:a16="http://schemas.microsoft.com/office/drawing/2014/main" id="{DE4485B8-450C-4C09-899F-1B64ECF0C72D}"/>
                </a:ext>
              </a:extLst>
            </p:cNvPr>
            <p:cNvSpPr/>
            <p:nvPr/>
          </p:nvSpPr>
          <p:spPr>
            <a:xfrm>
              <a:off x="7984690" y="3205799"/>
              <a:ext cx="803710" cy="2308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lvl="0" algn="r"/>
              <a:r>
                <a:rPr lang="en-US" altLang="ko-KR" sz="900" dirty="0">
                  <a:latin typeface="Segoe UI" panose="020B0502040204020203" pitchFamily="34" charset="0"/>
                  <a:cs typeface="Segoe UI" panose="020B0502040204020203" pitchFamily="34" charset="0"/>
                </a:rPr>
                <a:t>2020.06.25</a:t>
              </a:r>
              <a:endParaRPr lang="en-US" altLang="ko-KR" sz="1050" dirty="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892" name="그룹 891">
              <a:extLst>
                <a:ext uri="{FF2B5EF4-FFF2-40B4-BE49-F238E27FC236}">
                  <a16:creationId xmlns:a16="http://schemas.microsoft.com/office/drawing/2014/main" id="{FFA7A782-1BAD-4D60-B83E-D487A1219DFF}"/>
                </a:ext>
              </a:extLst>
            </p:cNvPr>
            <p:cNvGrpSpPr/>
            <p:nvPr/>
          </p:nvGrpSpPr>
          <p:grpSpPr>
            <a:xfrm>
              <a:off x="6823390" y="5637919"/>
              <a:ext cx="1296000" cy="252358"/>
              <a:chOff x="6902452" y="5637919"/>
              <a:chExt cx="1296000" cy="252358"/>
            </a:xfrm>
          </p:grpSpPr>
          <p:sp>
            <p:nvSpPr>
              <p:cNvPr id="894" name="Flyout">
                <a:extLst>
                  <a:ext uri="{FF2B5EF4-FFF2-40B4-BE49-F238E27FC236}">
                    <a16:creationId xmlns:a16="http://schemas.microsoft.com/office/drawing/2014/main" id="{7C1650A6-8626-4335-9B61-E4D72D5DD663}"/>
                  </a:ext>
                </a:extLst>
              </p:cNvPr>
              <p:cNvSpPr/>
              <p:nvPr/>
            </p:nvSpPr>
            <p:spPr>
              <a:xfrm>
                <a:off x="6902452" y="5637919"/>
                <a:ext cx="635109" cy="252358"/>
              </a:xfrm>
              <a:prstGeom prst="round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57558" tIns="101287" rIns="157558" bIns="10128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9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</a:p>
            </p:txBody>
          </p:sp>
          <p:sp>
            <p:nvSpPr>
              <p:cNvPr id="895" name="Flyout">
                <a:extLst>
                  <a:ext uri="{FF2B5EF4-FFF2-40B4-BE49-F238E27FC236}">
                    <a16:creationId xmlns:a16="http://schemas.microsoft.com/office/drawing/2014/main" id="{6D1BC26F-A86E-4EE3-B605-06B3FD3F414A}"/>
                  </a:ext>
                </a:extLst>
              </p:cNvPr>
              <p:cNvSpPr/>
              <p:nvPr/>
            </p:nvSpPr>
            <p:spPr>
              <a:xfrm>
                <a:off x="7563343" y="5637919"/>
                <a:ext cx="635109" cy="252358"/>
              </a:xfrm>
              <a:prstGeom prst="roundRect">
                <a:avLst/>
              </a:prstGeom>
              <a:solidFill>
                <a:srgbClr val="7F7F7F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57558" tIns="101287" rIns="157558" bIns="10128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9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돌려주기</a:t>
                </a:r>
              </a:p>
            </p:txBody>
          </p:sp>
        </p:grpSp>
      </p:grpSp>
      <p:pic>
        <p:nvPicPr>
          <p:cNvPr id="931" name="그래픽 930" descr="인과 관계">
            <a:extLst>
              <a:ext uri="{FF2B5EF4-FFF2-40B4-BE49-F238E27FC236}">
                <a16:creationId xmlns:a16="http://schemas.microsoft.com/office/drawing/2014/main" id="{FB6353D2-A62C-4A97-90DC-62A506C040F7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 flipV="1">
            <a:off x="11330641" y="6114197"/>
            <a:ext cx="296197" cy="299954"/>
          </a:xfrm>
          <a:prstGeom prst="rect">
            <a:avLst/>
          </a:prstGeom>
        </p:spPr>
      </p:pic>
      <p:pic>
        <p:nvPicPr>
          <p:cNvPr id="932" name="그래픽 931" descr="사람들과 함께 사이클링 ">
            <a:extLst>
              <a:ext uri="{FF2B5EF4-FFF2-40B4-BE49-F238E27FC236}">
                <a16:creationId xmlns:a16="http://schemas.microsoft.com/office/drawing/2014/main" id="{AAD684DA-1485-409F-B794-8932A2BD517A}"/>
              </a:ext>
            </a:extLst>
          </p:cNvPr>
          <p:cNvPicPr>
            <a:picLocks noChangeAspect="1"/>
          </p:cNvPicPr>
          <p:nvPr/>
        </p:nvPicPr>
        <p:blipFill>
          <a:blip r:embed="rId4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6"/>
              </a:ext>
            </a:extLst>
          </a:blip>
          <a:stretch>
            <a:fillRect/>
          </a:stretch>
        </p:blipFill>
        <p:spPr>
          <a:xfrm>
            <a:off x="10645404" y="6098665"/>
            <a:ext cx="326871" cy="3310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299681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" name="그룹 266">
            <a:extLst>
              <a:ext uri="{FF2B5EF4-FFF2-40B4-BE49-F238E27FC236}">
                <a16:creationId xmlns:a16="http://schemas.microsoft.com/office/drawing/2014/main" id="{E720DAC0-A527-4349-AB1D-D72E31200A4B}"/>
              </a:ext>
            </a:extLst>
          </p:cNvPr>
          <p:cNvGrpSpPr/>
          <p:nvPr/>
        </p:nvGrpSpPr>
        <p:grpSpPr>
          <a:xfrm>
            <a:off x="8151679" y="1160649"/>
            <a:ext cx="2873643" cy="5546843"/>
            <a:chOff x="1481613" y="1160649"/>
            <a:chExt cx="2873643" cy="5546843"/>
          </a:xfrm>
        </p:grpSpPr>
        <p:sp>
          <p:nvSpPr>
            <p:cNvPr id="268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586CB85-0809-4BE3-A746-3992BEDE6E49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1481613" y="1160649"/>
              <a:ext cx="2873643" cy="1315851"/>
            </a:xfrm>
            <a:prstGeom prst="roundRect">
              <a:avLst>
                <a:gd name="adj" fmla="val 6122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6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7EA51A2B-8B33-41AF-8BC3-360DA1C18ABC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>
            <a:xfrm>
              <a:off x="1481613" y="5336243"/>
              <a:ext cx="2873643" cy="1371249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70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010B76D-EC7C-43E9-8E88-B2BF147C0E25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>
            <a:xfrm>
              <a:off x="1481613" y="2298700"/>
              <a:ext cx="2873643" cy="3754788"/>
            </a:xfrm>
            <a:prstGeom prst="roundRect">
              <a:avLst>
                <a:gd name="adj" fmla="val 6122"/>
              </a:avLst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713AEBCA-FCFF-4364-9EFA-D6876C489C28}"/>
              </a:ext>
            </a:extLst>
          </p:cNvPr>
          <p:cNvGrpSpPr/>
          <p:nvPr/>
        </p:nvGrpSpPr>
        <p:grpSpPr>
          <a:xfrm>
            <a:off x="4659179" y="1160649"/>
            <a:ext cx="2873643" cy="5546843"/>
            <a:chOff x="1481613" y="1160649"/>
            <a:chExt cx="2873643" cy="5546843"/>
          </a:xfrm>
        </p:grpSpPr>
        <p:sp>
          <p:nvSpPr>
            <p:cNvPr id="225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60C0AE0-7BCC-404A-B5AF-3C0AF6BB6971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1481613" y="1160649"/>
              <a:ext cx="2873643" cy="1315851"/>
            </a:xfrm>
            <a:prstGeom prst="roundRect">
              <a:avLst>
                <a:gd name="adj" fmla="val 6122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26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0797BBD-DB8C-48A0-BBCD-E5F7438069AB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>
            <a:xfrm>
              <a:off x="1481613" y="5336243"/>
              <a:ext cx="2873643" cy="1371249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0B7E12A1-67AC-4953-BA92-124D200970EB}"/>
              </a:ext>
            </a:extLst>
          </p:cNvPr>
          <p:cNvGrpSpPr/>
          <p:nvPr/>
        </p:nvGrpSpPr>
        <p:grpSpPr>
          <a:xfrm>
            <a:off x="8386115" y="6154266"/>
            <a:ext cx="495441" cy="495937"/>
            <a:chOff x="2680407" y="6114980"/>
            <a:chExt cx="495441" cy="495937"/>
          </a:xfrm>
        </p:grpSpPr>
        <p:sp>
          <p:nvSpPr>
            <p:cNvPr id="196" name="0">
              <a:extLst>
                <a:ext uri="{FF2B5EF4-FFF2-40B4-BE49-F238E27FC236}">
                  <a16:creationId xmlns:a16="http://schemas.microsoft.com/office/drawing/2014/main" id="{EDF2F3BF-53DC-450D-9853-BDEAD924D735}"/>
                </a:ext>
              </a:extLst>
            </p:cNvPr>
            <p:cNvSpPr/>
            <p:nvPr/>
          </p:nvSpPr>
          <p:spPr>
            <a:xfrm>
              <a:off x="2680407" y="6114980"/>
              <a:ext cx="495441" cy="495937"/>
            </a:xfrm>
            <a:prstGeom prst="ellipse">
              <a:avLst/>
            </a:prstGeom>
            <a:solidFill>
              <a:srgbClr val="BFBFBF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14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97" name="Phone">
              <a:extLst>
                <a:ext uri="{FF2B5EF4-FFF2-40B4-BE49-F238E27FC236}">
                  <a16:creationId xmlns:a16="http://schemas.microsoft.com/office/drawing/2014/main" id="{E1E98AF8-DB54-457A-8BD4-BF71D5F4B70A}"/>
                </a:ext>
              </a:extLst>
            </p:cNvPr>
            <p:cNvSpPr>
              <a:spLocks noChangeAspect="1"/>
            </p:cNvSpPr>
            <p:nvPr/>
          </p:nvSpPr>
          <p:spPr bwMode="auto">
            <a:xfrm rot="7860000">
              <a:off x="2800823" y="6241286"/>
              <a:ext cx="260654" cy="273819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98" name="그룹 197">
            <a:extLst>
              <a:ext uri="{FF2B5EF4-FFF2-40B4-BE49-F238E27FC236}">
                <a16:creationId xmlns:a16="http://schemas.microsoft.com/office/drawing/2014/main" id="{D6B45CA9-FC57-4B0C-84AA-2AF199C6992C}"/>
              </a:ext>
            </a:extLst>
          </p:cNvPr>
          <p:cNvGrpSpPr/>
          <p:nvPr/>
        </p:nvGrpSpPr>
        <p:grpSpPr>
          <a:xfrm>
            <a:off x="9177056" y="6214807"/>
            <a:ext cx="374400" cy="374854"/>
            <a:chOff x="9278439" y="5831166"/>
            <a:chExt cx="374400" cy="374854"/>
          </a:xfrm>
        </p:grpSpPr>
        <p:sp>
          <p:nvSpPr>
            <p:cNvPr id="19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DDE7E58-B7A2-45D7-84DA-CE7933E7634A}"/>
                </a:ext>
              </a:extLst>
            </p:cNvPr>
            <p:cNvSpPr/>
            <p:nvPr>
              <p:custDataLst>
                <p:tags r:id="rId24"/>
              </p:custDataLst>
            </p:nvPr>
          </p:nvSpPr>
          <p:spPr>
            <a:xfrm>
              <a:off x="9278439" y="5831166"/>
              <a:ext cx="374400" cy="374854"/>
            </a:xfrm>
            <a:prstGeom prst="ellipse">
              <a:avLst/>
            </a:prstGeom>
            <a:solidFill>
              <a:srgbClr val="A6A6A6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00" name="그래픽 199" descr="손">
              <a:extLst>
                <a:ext uri="{FF2B5EF4-FFF2-40B4-BE49-F238E27FC236}">
                  <a16:creationId xmlns:a16="http://schemas.microsoft.com/office/drawing/2014/main" id="{86B5812D-9F51-4BBC-AA83-B408BF7AE58E}"/>
                </a:ext>
              </a:extLst>
            </p:cNvPr>
            <p:cNvPicPr>
              <a:picLocks noChangeAspect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3"/>
                </a:ext>
              </a:extLst>
            </a:blip>
            <a:stretch>
              <a:fillRect/>
            </a:stretch>
          </p:blipFill>
          <p:spPr>
            <a:xfrm>
              <a:off x="9322438" y="5873575"/>
              <a:ext cx="286403" cy="290036"/>
            </a:xfrm>
            <a:prstGeom prst="rect">
              <a:avLst/>
            </a:prstGeom>
          </p:spPr>
        </p:pic>
      </p:grpSp>
      <p:grpSp>
        <p:nvGrpSpPr>
          <p:cNvPr id="201" name="그룹 200">
            <a:extLst>
              <a:ext uri="{FF2B5EF4-FFF2-40B4-BE49-F238E27FC236}">
                <a16:creationId xmlns:a16="http://schemas.microsoft.com/office/drawing/2014/main" id="{9BBB9011-9C09-4B3F-828A-7B1FA4D45CD3}"/>
              </a:ext>
            </a:extLst>
          </p:cNvPr>
          <p:cNvGrpSpPr/>
          <p:nvPr/>
        </p:nvGrpSpPr>
        <p:grpSpPr>
          <a:xfrm>
            <a:off x="9846956" y="6214807"/>
            <a:ext cx="374400" cy="374854"/>
            <a:chOff x="9835030" y="5831166"/>
            <a:chExt cx="374400" cy="374854"/>
          </a:xfrm>
        </p:grpSpPr>
        <p:sp>
          <p:nvSpPr>
            <p:cNvPr id="202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BF9FCC80-D295-4281-9EAC-64EC21A90CC5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>
            <a:xfrm>
              <a:off x="9835030" y="5831166"/>
              <a:ext cx="374400" cy="374854"/>
            </a:xfrm>
            <a:prstGeom prst="ellipse">
              <a:avLst/>
            </a:prstGeom>
            <a:solidFill>
              <a:srgbClr val="A6A6A6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03" name="그래픽 202" descr="사람들과 함께 사이클링 ">
              <a:extLst>
                <a:ext uri="{FF2B5EF4-FFF2-40B4-BE49-F238E27FC236}">
                  <a16:creationId xmlns:a16="http://schemas.microsoft.com/office/drawing/2014/main" id="{E2782EBE-0FF3-4FB9-ACB5-1C5F237DADF3}"/>
                </a:ext>
              </a:extLst>
            </p:cNvPr>
            <p:cNvPicPr>
              <a:picLocks noChangeAspect="1"/>
            </p:cNvPicPr>
            <p:nvPr/>
          </p:nvPicPr>
          <p:blipFill>
            <a:blip r:embed="rId3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5"/>
                </a:ext>
              </a:extLst>
            </a:blip>
            <a:stretch>
              <a:fillRect/>
            </a:stretch>
          </p:blipFill>
          <p:spPr>
            <a:xfrm>
              <a:off x="9858795" y="5853084"/>
              <a:ext cx="326871" cy="331018"/>
            </a:xfrm>
            <a:prstGeom prst="rect">
              <a:avLst/>
            </a:prstGeom>
          </p:spPr>
        </p:pic>
      </p:grpSp>
      <p:grpSp>
        <p:nvGrpSpPr>
          <p:cNvPr id="204" name="그룹 203">
            <a:extLst>
              <a:ext uri="{FF2B5EF4-FFF2-40B4-BE49-F238E27FC236}">
                <a16:creationId xmlns:a16="http://schemas.microsoft.com/office/drawing/2014/main" id="{2AB28167-2570-4003-AD2F-35AC6F5D4433}"/>
              </a:ext>
            </a:extLst>
          </p:cNvPr>
          <p:cNvGrpSpPr/>
          <p:nvPr/>
        </p:nvGrpSpPr>
        <p:grpSpPr>
          <a:xfrm>
            <a:off x="10516856" y="6214807"/>
            <a:ext cx="374400" cy="374854"/>
            <a:chOff x="10442736" y="5831166"/>
            <a:chExt cx="374400" cy="374854"/>
          </a:xfrm>
        </p:grpSpPr>
        <p:sp>
          <p:nvSpPr>
            <p:cNvPr id="205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5AF0C20A-B55E-4AAB-9179-23F7434D551D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10442736" y="5831166"/>
              <a:ext cx="374400" cy="374854"/>
            </a:xfrm>
            <a:prstGeom prst="ellipse">
              <a:avLst/>
            </a:prstGeom>
            <a:solidFill>
              <a:srgbClr val="A6A6A6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206" name="그래픽 205" descr="인과 관계">
              <a:extLst>
                <a:ext uri="{FF2B5EF4-FFF2-40B4-BE49-F238E27FC236}">
                  <a16:creationId xmlns:a16="http://schemas.microsoft.com/office/drawing/2014/main" id="{4FC647FF-B94C-4D28-98D0-AB0A4BED0658}"/>
                </a:ext>
              </a:extLst>
            </p:cNvPr>
            <p:cNvPicPr>
              <a:picLocks noChangeAspect="1"/>
            </p:cNvPicPr>
            <p:nvPr/>
          </p:nvPicPr>
          <p:blipFill>
            <a:blip r:embed="rId3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7"/>
                </a:ext>
              </a:extLst>
            </a:blip>
            <a:stretch>
              <a:fillRect/>
            </a:stretch>
          </p:blipFill>
          <p:spPr>
            <a:xfrm flipV="1">
              <a:off x="10481838" y="5868616"/>
              <a:ext cx="296197" cy="299954"/>
            </a:xfrm>
            <a:prstGeom prst="rect">
              <a:avLst/>
            </a:prstGeom>
          </p:spPr>
        </p:pic>
      </p:grpSp>
      <p:grpSp>
        <p:nvGrpSpPr>
          <p:cNvPr id="625" name="그룹 624">
            <a:extLst>
              <a:ext uri="{FF2B5EF4-FFF2-40B4-BE49-F238E27FC236}">
                <a16:creationId xmlns:a16="http://schemas.microsoft.com/office/drawing/2014/main" id="{13EB5A2A-EF0E-400A-B080-2DB72FEF4F20}"/>
              </a:ext>
            </a:extLst>
          </p:cNvPr>
          <p:cNvGrpSpPr/>
          <p:nvPr/>
        </p:nvGrpSpPr>
        <p:grpSpPr>
          <a:xfrm>
            <a:off x="1201377" y="897993"/>
            <a:ext cx="2758806" cy="230832"/>
            <a:chOff x="1568620" y="897993"/>
            <a:chExt cx="2758806" cy="230832"/>
          </a:xfrm>
        </p:grpSpPr>
        <p:grpSp>
          <p:nvGrpSpPr>
            <p:cNvPr id="626" name="그룹 625">
              <a:extLst>
                <a:ext uri="{FF2B5EF4-FFF2-40B4-BE49-F238E27FC236}">
                  <a16:creationId xmlns:a16="http://schemas.microsoft.com/office/drawing/2014/main" id="{18E9BFB9-AFE8-440F-94D0-B315920DFAA1}"/>
                </a:ext>
              </a:extLst>
            </p:cNvPr>
            <p:cNvGrpSpPr/>
            <p:nvPr/>
          </p:nvGrpSpPr>
          <p:grpSpPr>
            <a:xfrm>
              <a:off x="3239771" y="923078"/>
              <a:ext cx="1087655" cy="180663"/>
              <a:chOff x="9203223" y="1453586"/>
              <a:chExt cx="1087655" cy="180663"/>
            </a:xfrm>
          </p:grpSpPr>
          <p:sp>
            <p:nvSpPr>
              <p:cNvPr id="628" name="Series Label">
                <a:extLst>
                  <a:ext uri="{FF2B5EF4-FFF2-40B4-BE49-F238E27FC236}">
                    <a16:creationId xmlns:a16="http://schemas.microsoft.com/office/drawing/2014/main" id="{58662D4A-C452-429E-9855-3E6F4D35C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35505" y="1490059"/>
                <a:ext cx="262893" cy="1077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  <a:defRPr/>
                </a:pPr>
                <a:r>
                  <a:rPr lang="ko-KR" altLang="en-US" sz="700" b="1" dirty="0">
                    <a:solidFill>
                      <a:srgbClr val="777777"/>
                    </a:solidFill>
                    <a:latin typeface="+mn-ea"/>
                  </a:rPr>
                  <a:t>통화 </a:t>
                </a:r>
                <a:r>
                  <a:rPr lang="en-US" altLang="ko-KR" sz="700" b="1" dirty="0">
                    <a:solidFill>
                      <a:srgbClr val="777777"/>
                    </a:solidFill>
                    <a:latin typeface="+mn-ea"/>
                  </a:rPr>
                  <a:t>1</a:t>
                </a:r>
                <a:endParaRPr lang="en-US" altLang="en-US" sz="2400" b="1" dirty="0">
                  <a:solidFill>
                    <a:srgbClr val="777777"/>
                  </a:solidFill>
                  <a:latin typeface="+mn-ea"/>
                </a:endParaRPr>
              </a:p>
            </p:txBody>
          </p:sp>
          <p:sp>
            <p:nvSpPr>
              <p:cNvPr id="629" name="Series Color">
                <a:extLst>
                  <a:ext uri="{FF2B5EF4-FFF2-40B4-BE49-F238E27FC236}">
                    <a16:creationId xmlns:a16="http://schemas.microsoft.com/office/drawing/2014/main" id="{A32DE33B-61D1-4903-A91E-38B49C9C5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03223" y="1453586"/>
                <a:ext cx="180664" cy="180663"/>
              </a:xfrm>
              <a:prstGeom prst="ellipse">
                <a:avLst/>
              </a:prstGeom>
              <a:solidFill>
                <a:srgbClr val="00B050"/>
              </a:solidFill>
              <a:ln w="0">
                <a:solidFill>
                  <a:schemeClr val="accent3">
                    <a:lumMod val="20000"/>
                    <a:lumOff val="8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  <a:defRPr/>
                </a:pPr>
                <a:endParaRPr lang="en-US" sz="1200" dirty="0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  <p:sp>
            <p:nvSpPr>
              <p:cNvPr id="630" name="Series Label">
                <a:extLst>
                  <a:ext uri="{FF2B5EF4-FFF2-40B4-BE49-F238E27FC236}">
                    <a16:creationId xmlns:a16="http://schemas.microsoft.com/office/drawing/2014/main" id="{AC0561AE-05D7-4CDC-AA4F-83AD79D50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27985" y="1490059"/>
                <a:ext cx="262893" cy="1077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  <a:defRPr/>
                </a:pPr>
                <a:r>
                  <a:rPr lang="ko-KR" altLang="en-US" sz="700" b="1" dirty="0">
                    <a:solidFill>
                      <a:srgbClr val="777777"/>
                    </a:solidFill>
                    <a:latin typeface="+mn-ea"/>
                  </a:rPr>
                  <a:t>통화 </a:t>
                </a:r>
                <a:r>
                  <a:rPr lang="en-US" altLang="ko-KR" sz="700" b="1" dirty="0">
                    <a:solidFill>
                      <a:srgbClr val="777777"/>
                    </a:solidFill>
                    <a:latin typeface="+mn-ea"/>
                  </a:rPr>
                  <a:t>2</a:t>
                </a:r>
                <a:endParaRPr lang="en-US" altLang="en-US" sz="2400" b="1" dirty="0">
                  <a:solidFill>
                    <a:srgbClr val="777777"/>
                  </a:solidFill>
                  <a:latin typeface="+mn-ea"/>
                </a:endParaRPr>
              </a:p>
            </p:txBody>
          </p:sp>
          <p:sp>
            <p:nvSpPr>
              <p:cNvPr id="631" name="Series Color">
                <a:extLst>
                  <a:ext uri="{FF2B5EF4-FFF2-40B4-BE49-F238E27FC236}">
                    <a16:creationId xmlns:a16="http://schemas.microsoft.com/office/drawing/2014/main" id="{16202FCE-584C-4213-82C8-A2E8358D9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95703" y="1453586"/>
                <a:ext cx="180664" cy="180663"/>
              </a:xfrm>
              <a:prstGeom prst="ellipse">
                <a:avLst/>
              </a:prstGeom>
              <a:solidFill>
                <a:schemeClr val="bg1"/>
              </a:solidFill>
              <a:ln w="0">
                <a:solidFill>
                  <a:schemeClr val="bg1">
                    <a:lumMod val="95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buClrTx/>
                  <a:buFontTx/>
                  <a:buNone/>
                  <a:defRPr/>
                </a:pPr>
                <a:endParaRPr lang="en-US" sz="1200" dirty="0">
                  <a:solidFill>
                    <a:prstClr val="black"/>
                  </a:solidFill>
                  <a:latin typeface="맑은 고딕" panose="020F0502020204030204"/>
                </a:endParaRPr>
              </a:p>
            </p:txBody>
          </p:sp>
        </p:grpSp>
        <p:sp>
          <p:nvSpPr>
            <p:cNvPr id="627" name="직사각형 626">
              <a:extLst>
                <a:ext uri="{FF2B5EF4-FFF2-40B4-BE49-F238E27FC236}">
                  <a16:creationId xmlns:a16="http://schemas.microsoft.com/office/drawing/2014/main" id="{E7DAABBC-4962-4BE0-B9BA-39CD5D4801DA}"/>
                </a:ext>
              </a:extLst>
            </p:cNvPr>
            <p:cNvSpPr/>
            <p:nvPr/>
          </p:nvSpPr>
          <p:spPr>
            <a:xfrm>
              <a:off x="1568620" y="897993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 err="1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보류중</a:t>
              </a:r>
              <a:endParaRPr kumimoji="1" lang="en-US" altLang="ko-KR" sz="900" b="1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A0544CE9-77AA-4506-A05B-D4A622F53775}"/>
              </a:ext>
            </a:extLst>
          </p:cNvPr>
          <p:cNvGrpSpPr/>
          <p:nvPr/>
        </p:nvGrpSpPr>
        <p:grpSpPr>
          <a:xfrm>
            <a:off x="1166679" y="1160649"/>
            <a:ext cx="2873643" cy="5546843"/>
            <a:chOff x="1481613" y="1160649"/>
            <a:chExt cx="2873643" cy="5546843"/>
          </a:xfrm>
        </p:grpSpPr>
        <p:sp>
          <p:nvSpPr>
            <p:cNvPr id="632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DC0FD6A-5C87-44F3-934B-87031D5DA006}"/>
                </a:ext>
              </a:extLst>
            </p:cNvPr>
            <p:cNvSpPr/>
            <p:nvPr>
              <p:custDataLst>
                <p:tags r:id="rId19"/>
              </p:custDataLst>
            </p:nvPr>
          </p:nvSpPr>
          <p:spPr>
            <a:xfrm>
              <a:off x="1481613" y="1160649"/>
              <a:ext cx="2873643" cy="1315851"/>
            </a:xfrm>
            <a:prstGeom prst="roundRect">
              <a:avLst>
                <a:gd name="adj" fmla="val 6122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85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4BE40EA-AB43-40A1-A476-CDE754CEC700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1481613" y="5336243"/>
              <a:ext cx="2873643" cy="1371249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98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4CF7A071-893D-4F45-B3EB-CE7B8BB7D1CA}"/>
                </a:ext>
              </a:extLst>
            </p:cNvPr>
            <p:cNvSpPr/>
            <p:nvPr>
              <p:custDataLst>
                <p:tags r:id="rId21"/>
              </p:custDataLst>
            </p:nvPr>
          </p:nvSpPr>
          <p:spPr>
            <a:xfrm>
              <a:off x="1481613" y="2298700"/>
              <a:ext cx="2873643" cy="3754788"/>
            </a:xfrm>
            <a:prstGeom prst="roundRect">
              <a:avLst>
                <a:gd name="adj" fmla="val 6122"/>
              </a:avLst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73CCDE58-7449-469C-B250-EECFA4580A95}"/>
              </a:ext>
            </a:extLst>
          </p:cNvPr>
          <p:cNvGrpSpPr/>
          <p:nvPr/>
        </p:nvGrpSpPr>
        <p:grpSpPr>
          <a:xfrm>
            <a:off x="1199769" y="2165551"/>
            <a:ext cx="2763882" cy="3822766"/>
            <a:chOff x="1199769" y="2165551"/>
            <a:chExt cx="2763882" cy="3822766"/>
          </a:xfrm>
        </p:grpSpPr>
        <p:grpSp>
          <p:nvGrpSpPr>
            <p:cNvPr id="899" name="그룹 898">
              <a:extLst>
                <a:ext uri="{FF2B5EF4-FFF2-40B4-BE49-F238E27FC236}">
                  <a16:creationId xmlns:a16="http://schemas.microsoft.com/office/drawing/2014/main" id="{350A1723-82B5-4307-8137-D35B3B745B9B}"/>
                </a:ext>
              </a:extLst>
            </p:cNvPr>
            <p:cNvGrpSpPr/>
            <p:nvPr/>
          </p:nvGrpSpPr>
          <p:grpSpPr>
            <a:xfrm>
              <a:off x="1441009" y="2165551"/>
              <a:ext cx="2320633" cy="681842"/>
              <a:chOff x="2025790" y="2883101"/>
              <a:chExt cx="2320633" cy="681842"/>
            </a:xfrm>
          </p:grpSpPr>
          <p:grpSp>
            <p:nvGrpSpPr>
              <p:cNvPr id="901" name="그룹 900">
                <a:extLst>
                  <a:ext uri="{FF2B5EF4-FFF2-40B4-BE49-F238E27FC236}">
                    <a16:creationId xmlns:a16="http://schemas.microsoft.com/office/drawing/2014/main" id="{3FD741CB-1D25-41CE-ACFD-0F71F75D2286}"/>
                  </a:ext>
                </a:extLst>
              </p:cNvPr>
              <p:cNvGrpSpPr/>
              <p:nvPr/>
            </p:nvGrpSpPr>
            <p:grpSpPr>
              <a:xfrm>
                <a:off x="2984241" y="2884057"/>
                <a:ext cx="408082" cy="673192"/>
                <a:chOff x="5995796" y="2595499"/>
                <a:chExt cx="408082" cy="673192"/>
              </a:xfrm>
            </p:grpSpPr>
            <p:grpSp>
              <p:nvGrpSpPr>
                <p:cNvPr id="923" name="그룹 922">
                  <a:extLst>
                    <a:ext uri="{FF2B5EF4-FFF2-40B4-BE49-F238E27FC236}">
                      <a16:creationId xmlns:a16="http://schemas.microsoft.com/office/drawing/2014/main" id="{0798E698-C9EC-489E-851D-5270241C4307}"/>
                    </a:ext>
                  </a:extLst>
                </p:cNvPr>
                <p:cNvGrpSpPr/>
                <p:nvPr/>
              </p:nvGrpSpPr>
              <p:grpSpPr>
                <a:xfrm>
                  <a:off x="5995796" y="2595499"/>
                  <a:ext cx="408082" cy="408489"/>
                  <a:chOff x="3179336" y="6616050"/>
                  <a:chExt cx="468974" cy="469442"/>
                </a:xfrm>
              </p:grpSpPr>
              <p:sp>
                <p:nvSpPr>
                  <p:cNvPr id="925" name="0">
                    <a:extLst>
                      <a:ext uri="{FF2B5EF4-FFF2-40B4-BE49-F238E27FC236}">
                        <a16:creationId xmlns:a16="http://schemas.microsoft.com/office/drawing/2014/main" id="{DFDADB4C-FB74-48DD-842D-C2E21F276C47}"/>
                      </a:ext>
                    </a:extLst>
                  </p:cNvPr>
                  <p:cNvSpPr/>
                  <p:nvPr/>
                </p:nvSpPr>
                <p:spPr>
                  <a:xfrm>
                    <a:off x="3179336" y="6616050"/>
                    <a:ext cx="468974" cy="469442"/>
                  </a:xfrm>
                  <a:prstGeom prst="roundRect">
                    <a:avLst/>
                  </a:prstGeom>
                  <a:solidFill>
                    <a:sysClr val="window" lastClr="FFFFFF"/>
                  </a:solidFill>
                  <a:ln w="6350" cap="flat" cmpd="sng" algn="ctr">
                    <a:solidFill>
                      <a:sysClr val="window" lastClr="FFFFFF">
                        <a:lumMod val="85000"/>
                      </a:sysClr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pic>
                <p:nvPicPr>
                  <p:cNvPr id="927" name="그래픽 926" descr="말풍선">
                    <a:extLst>
                      <a:ext uri="{FF2B5EF4-FFF2-40B4-BE49-F238E27FC236}">
                        <a16:creationId xmlns:a16="http://schemas.microsoft.com/office/drawing/2014/main" id="{E740E14B-3A0E-43D1-89B0-C2749A49ABD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8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9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223522" y="6680092"/>
                    <a:ext cx="389605" cy="389605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924" name="직사각형 923">
                  <a:extLst>
                    <a:ext uri="{FF2B5EF4-FFF2-40B4-BE49-F238E27FC236}">
                      <a16:creationId xmlns:a16="http://schemas.microsoft.com/office/drawing/2014/main" id="{C3C349FD-3929-42C5-AFF8-AFE48A377722}"/>
                    </a:ext>
                  </a:extLst>
                </p:cNvPr>
                <p:cNvSpPr/>
                <p:nvPr/>
              </p:nvSpPr>
              <p:spPr>
                <a:xfrm>
                  <a:off x="6004912" y="3053247"/>
                  <a:ext cx="389850" cy="215444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문자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  <p:grpSp>
            <p:nvGrpSpPr>
              <p:cNvPr id="902" name="그룹 901">
                <a:extLst>
                  <a:ext uri="{FF2B5EF4-FFF2-40B4-BE49-F238E27FC236}">
                    <a16:creationId xmlns:a16="http://schemas.microsoft.com/office/drawing/2014/main" id="{43028217-0CD7-4105-AEA8-D90385C7BBB5}"/>
                  </a:ext>
                </a:extLst>
              </p:cNvPr>
              <p:cNvGrpSpPr/>
              <p:nvPr/>
            </p:nvGrpSpPr>
            <p:grpSpPr>
              <a:xfrm>
                <a:off x="2025790" y="2884057"/>
                <a:ext cx="415498" cy="680886"/>
                <a:chOff x="6522982" y="2595499"/>
                <a:chExt cx="415498" cy="680886"/>
              </a:xfrm>
            </p:grpSpPr>
            <p:grpSp>
              <p:nvGrpSpPr>
                <p:cNvPr id="919" name="그룹 918">
                  <a:extLst>
                    <a:ext uri="{FF2B5EF4-FFF2-40B4-BE49-F238E27FC236}">
                      <a16:creationId xmlns:a16="http://schemas.microsoft.com/office/drawing/2014/main" id="{5FB6EC83-A109-4239-82CB-D8685A9A936B}"/>
                    </a:ext>
                  </a:extLst>
                </p:cNvPr>
                <p:cNvGrpSpPr/>
                <p:nvPr/>
              </p:nvGrpSpPr>
              <p:grpSpPr>
                <a:xfrm>
                  <a:off x="6524766" y="2595499"/>
                  <a:ext cx="408082" cy="408489"/>
                  <a:chOff x="4445926" y="6545964"/>
                  <a:chExt cx="468974" cy="469442"/>
                </a:xfrm>
              </p:grpSpPr>
              <p:sp>
                <p:nvSpPr>
                  <p:cNvPr id="921" name="0">
                    <a:extLst>
                      <a:ext uri="{FF2B5EF4-FFF2-40B4-BE49-F238E27FC236}">
                        <a16:creationId xmlns:a16="http://schemas.microsoft.com/office/drawing/2014/main" id="{4F1BF8AC-749E-4E12-8DD7-C9705EAA60A0}"/>
                      </a:ext>
                    </a:extLst>
                  </p:cNvPr>
                  <p:cNvSpPr/>
                  <p:nvPr/>
                </p:nvSpPr>
                <p:spPr>
                  <a:xfrm>
                    <a:off x="4445926" y="6545964"/>
                    <a:ext cx="468974" cy="469442"/>
                  </a:xfrm>
                  <a:prstGeom prst="roundRect">
                    <a:avLst/>
                  </a:prstGeom>
                  <a:solidFill>
                    <a:srgbClr val="FF0000"/>
                  </a:solidFill>
                  <a:ln w="3175" cap="flat" cmpd="sng" algn="ctr">
                    <a:solidFill>
                      <a:sysClr val="window" lastClr="FFFFFF">
                        <a:lumMod val="85000"/>
                      </a:sysClr>
                    </a:solidFill>
                    <a:prstDash val="solid"/>
                    <a:miter lim="800000"/>
                  </a:ln>
                  <a:effectLst/>
                </p:spPr>
                <p:txBody>
                  <a:bodyPr rot="0" spcFirstLastPara="0" vert="horz" wrap="square" lIns="0" tIns="45720" rIns="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>
                          <a:lumMod val="50000"/>
                        </a:prstClr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922" name="Create">
                    <a:extLst>
                      <a:ext uri="{FF2B5EF4-FFF2-40B4-BE49-F238E27FC236}">
                        <a16:creationId xmlns:a16="http://schemas.microsoft.com/office/drawing/2014/main" id="{C20A2486-BEA0-4960-A579-40878577793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542916" y="6644523"/>
                    <a:ext cx="274995" cy="272325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3175"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920" name="직사각형 919">
                  <a:extLst>
                    <a:ext uri="{FF2B5EF4-FFF2-40B4-BE49-F238E27FC236}">
                      <a16:creationId xmlns:a16="http://schemas.microsoft.com/office/drawing/2014/main" id="{29D2DFB0-1701-4DAC-BFB5-906DB537751B}"/>
                    </a:ext>
                  </a:extLst>
                </p:cNvPr>
                <p:cNvSpPr/>
                <p:nvPr/>
              </p:nvSpPr>
              <p:spPr>
                <a:xfrm>
                  <a:off x="6522982" y="3045553"/>
                  <a:ext cx="415498" cy="2308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9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메모</a:t>
                  </a:r>
                  <a:endParaRPr kumimoji="1" lang="en-US" altLang="ko-KR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</p:grpSp>
          <p:grpSp>
            <p:nvGrpSpPr>
              <p:cNvPr id="903" name="그룹 902">
                <a:extLst>
                  <a:ext uri="{FF2B5EF4-FFF2-40B4-BE49-F238E27FC236}">
                    <a16:creationId xmlns:a16="http://schemas.microsoft.com/office/drawing/2014/main" id="{566DEEF1-93C1-4147-9024-9BDD25B7AAC9}"/>
                  </a:ext>
                </a:extLst>
              </p:cNvPr>
              <p:cNvGrpSpPr/>
              <p:nvPr/>
            </p:nvGrpSpPr>
            <p:grpSpPr>
              <a:xfrm>
                <a:off x="3939623" y="2883101"/>
                <a:ext cx="406800" cy="674148"/>
                <a:chOff x="5465542" y="2594543"/>
                <a:chExt cx="406800" cy="674148"/>
              </a:xfrm>
            </p:grpSpPr>
            <p:sp>
              <p:nvSpPr>
                <p:cNvPr id="913" name="직사각형 912">
                  <a:extLst>
                    <a:ext uri="{FF2B5EF4-FFF2-40B4-BE49-F238E27FC236}">
                      <a16:creationId xmlns:a16="http://schemas.microsoft.com/office/drawing/2014/main" id="{1EC6C9E2-07BE-4227-810B-9DA38FA48E03}"/>
                    </a:ext>
                  </a:extLst>
                </p:cNvPr>
                <p:cNvSpPr/>
                <p:nvPr/>
              </p:nvSpPr>
              <p:spPr>
                <a:xfrm>
                  <a:off x="5474018" y="3053247"/>
                  <a:ext cx="389851" cy="215444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1" lang="ko-KR" altLang="en-US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+mn-cs"/>
                    </a:rPr>
                    <a:t>녹음</a:t>
                  </a:r>
                  <a:endParaRPr kumimoji="1" lang="en-US" altLang="ko-KR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+mn-cs"/>
                  </a:endParaRPr>
                </a:p>
              </p:txBody>
            </p:sp>
            <p:sp>
              <p:nvSpPr>
                <p:cNvPr id="915" name="0">
                  <a:extLst>
                    <a:ext uri="{FF2B5EF4-FFF2-40B4-BE49-F238E27FC236}">
                      <a16:creationId xmlns:a16="http://schemas.microsoft.com/office/drawing/2014/main" id="{0CBFC6FC-043B-4B0D-9CED-37E2840F8EFD}"/>
                    </a:ext>
                  </a:extLst>
                </p:cNvPr>
                <p:cNvSpPr/>
                <p:nvPr/>
              </p:nvSpPr>
              <p:spPr>
                <a:xfrm>
                  <a:off x="5465542" y="2594543"/>
                  <a:ext cx="406800" cy="410400"/>
                </a:xfrm>
                <a:prstGeom prst="roundRect">
                  <a:avLst/>
                </a:prstGeom>
                <a:solidFill>
                  <a:sysClr val="window" lastClr="FFFFFF"/>
                </a:solidFill>
                <a:ln w="6350" cap="flat" cmpd="sng" algn="ctr">
                  <a:solidFill>
                    <a:sysClr val="window" lastClr="FFFFFF">
                      <a:lumMod val="85000"/>
                    </a:sys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45720" rIns="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>
                        <a:lumMod val="50000"/>
                      </a:prstClr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</p:grpSp>
        <p:grpSp>
          <p:nvGrpSpPr>
            <p:cNvPr id="928" name="그룹 927">
              <a:extLst>
                <a:ext uri="{FF2B5EF4-FFF2-40B4-BE49-F238E27FC236}">
                  <a16:creationId xmlns:a16="http://schemas.microsoft.com/office/drawing/2014/main" id="{D2AA73C1-14B0-4501-AD3B-A68C01826F27}"/>
                </a:ext>
              </a:extLst>
            </p:cNvPr>
            <p:cNvGrpSpPr/>
            <p:nvPr/>
          </p:nvGrpSpPr>
          <p:grpSpPr>
            <a:xfrm>
              <a:off x="1259002" y="3625590"/>
              <a:ext cx="2688997" cy="478100"/>
              <a:chOff x="1603603" y="4923787"/>
              <a:chExt cx="2583824" cy="478100"/>
            </a:xfrm>
          </p:grpSpPr>
          <p:sp>
            <p:nvSpPr>
              <p:cNvPr id="932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8A1EB0E4-094C-4769-8B79-C9EA99A0EA81}"/>
                  </a:ext>
                </a:extLst>
              </p:cNvPr>
              <p:cNvSpPr/>
              <p:nvPr>
                <p:custDataLst>
                  <p:tags r:id="rId18"/>
                </p:custDataLst>
              </p:nvPr>
            </p:nvSpPr>
            <p:spPr>
              <a:xfrm>
                <a:off x="1603603" y="4923787"/>
                <a:ext cx="2583824" cy="450577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lnSpc>
                    <a:spcPct val="150000"/>
                  </a:lnSpc>
                  <a:defRPr/>
                </a:pPr>
                <a:r>
                  <a:rPr lang="en-US" altLang="ko-KR" sz="900" kern="0" dirty="0">
                    <a:solidFill>
                      <a:srgbClr val="000000"/>
                    </a:solidFill>
                    <a:cs typeface="Arial"/>
                  </a:rPr>
                  <a:t>1</a:t>
                </a:r>
                <a:r>
                  <a:rPr lang="ko-KR" altLang="en-US" sz="900" kern="0" dirty="0">
                    <a:solidFill>
                      <a:srgbClr val="000000"/>
                    </a:solidFill>
                    <a:cs typeface="Arial"/>
                  </a:rPr>
                  <a:t>주일에 </a:t>
                </a:r>
                <a:r>
                  <a:rPr lang="en-US" altLang="ko-KR" sz="900" kern="0" dirty="0">
                    <a:solidFill>
                      <a:srgbClr val="000000"/>
                    </a:solidFill>
                    <a:cs typeface="Arial"/>
                  </a:rPr>
                  <a:t>3</a:t>
                </a:r>
                <a:r>
                  <a:rPr lang="ko-KR" altLang="en-US" sz="900" kern="0" dirty="0">
                    <a:solidFill>
                      <a:srgbClr val="000000"/>
                    </a:solidFill>
                    <a:cs typeface="Arial"/>
                  </a:rPr>
                  <a:t>건 이상 구매하는 우량 고객으로서 각별한 관심 필요</a:t>
                </a:r>
                <a:endParaRPr lang="en-US" altLang="ko-KR" sz="600" b="1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33" name="직사각형 932">
                <a:extLst>
                  <a:ext uri="{FF2B5EF4-FFF2-40B4-BE49-F238E27FC236}">
                    <a16:creationId xmlns:a16="http://schemas.microsoft.com/office/drawing/2014/main" id="{96EBBC95-8788-4B07-A0F9-62AF2665FF40}"/>
                  </a:ext>
                </a:extLst>
              </p:cNvPr>
              <p:cNvSpPr/>
              <p:nvPr/>
            </p:nvSpPr>
            <p:spPr>
              <a:xfrm>
                <a:off x="2923945" y="5186443"/>
                <a:ext cx="12298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b="1" kern="1200" dirty="0">
                    <a:latin typeface="맑은 고딕"/>
                    <a:ea typeface="맑은 고딕" panose="020B0503020000020004" pitchFamily="50" charset="-127"/>
                    <a:cs typeface="Segoe UI" panose="020B0502040204020203" pitchFamily="34" charset="0"/>
                  </a:rPr>
                  <a:t>개인메모 </a:t>
                </a:r>
                <a:r>
                  <a:rPr kumimoji="1" lang="en-US" altLang="ko-KR" sz="800" b="1" kern="1200" dirty="0">
                    <a:latin typeface="맑은 고딕"/>
                    <a:ea typeface="맑은 고딕" panose="020B0503020000020004" pitchFamily="50" charset="-127"/>
                    <a:cs typeface="Segoe UI" panose="020B0502040204020203" pitchFamily="34" charset="0"/>
                  </a:rPr>
                  <a:t>| 2020.06.10</a:t>
                </a:r>
                <a:endParaRPr lang="en-US" altLang="ko-KR" sz="400" b="1" kern="1200" dirty="0"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945" name="그룹 944">
              <a:extLst>
                <a:ext uri="{FF2B5EF4-FFF2-40B4-BE49-F238E27FC236}">
                  <a16:creationId xmlns:a16="http://schemas.microsoft.com/office/drawing/2014/main" id="{3818F2F7-6DCB-4A8C-8008-5A55BE6A3B8A}"/>
                </a:ext>
              </a:extLst>
            </p:cNvPr>
            <p:cNvGrpSpPr/>
            <p:nvPr/>
          </p:nvGrpSpPr>
          <p:grpSpPr>
            <a:xfrm>
              <a:off x="1259002" y="3128047"/>
              <a:ext cx="2688997" cy="478100"/>
              <a:chOff x="1603603" y="4923787"/>
              <a:chExt cx="2583824" cy="478100"/>
            </a:xfrm>
          </p:grpSpPr>
          <p:sp>
            <p:nvSpPr>
              <p:cNvPr id="946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FAB9F42B-2CD4-42E6-9F51-9110521EABB9}"/>
                  </a:ext>
                </a:extLst>
              </p:cNvPr>
              <p:cNvSpPr/>
              <p:nvPr>
                <p:custDataLst>
                  <p:tags r:id="rId17"/>
                </p:custDataLst>
              </p:nvPr>
            </p:nvSpPr>
            <p:spPr>
              <a:xfrm>
                <a:off x="1603603" y="4923787"/>
                <a:ext cx="2583824" cy="450577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lnSpc>
                    <a:spcPct val="150000"/>
                  </a:lnSpc>
                  <a:defRPr/>
                </a:pPr>
                <a:r>
                  <a:rPr lang="en-US" altLang="ko-KR" sz="900" kern="0" dirty="0">
                    <a:solidFill>
                      <a:srgbClr val="000000"/>
                    </a:solidFill>
                    <a:cs typeface="Arial"/>
                  </a:rPr>
                  <a:t>1</a:t>
                </a:r>
                <a:r>
                  <a:rPr lang="ko-KR" altLang="en-US" sz="900" kern="0" dirty="0">
                    <a:solidFill>
                      <a:srgbClr val="000000"/>
                    </a:solidFill>
                    <a:cs typeface="Arial"/>
                  </a:rPr>
                  <a:t>주일에 </a:t>
                </a:r>
                <a:r>
                  <a:rPr lang="en-US" altLang="ko-KR" sz="900" kern="0" dirty="0">
                    <a:solidFill>
                      <a:srgbClr val="000000"/>
                    </a:solidFill>
                    <a:cs typeface="Arial"/>
                  </a:rPr>
                  <a:t>3</a:t>
                </a:r>
                <a:r>
                  <a:rPr lang="ko-KR" altLang="en-US" sz="900" kern="0" dirty="0">
                    <a:solidFill>
                      <a:srgbClr val="000000"/>
                    </a:solidFill>
                    <a:cs typeface="Arial"/>
                  </a:rPr>
                  <a:t>건 이상 구매하는 우량 고객으로서 각별한 관심 필요</a:t>
                </a:r>
                <a:endParaRPr lang="en-US" altLang="ko-KR" sz="600" b="1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47" name="직사각형 946">
                <a:extLst>
                  <a:ext uri="{FF2B5EF4-FFF2-40B4-BE49-F238E27FC236}">
                    <a16:creationId xmlns:a16="http://schemas.microsoft.com/office/drawing/2014/main" id="{BCB8D4E4-BCE6-4E06-A3A2-B8F983FC1C83}"/>
                  </a:ext>
                </a:extLst>
              </p:cNvPr>
              <p:cNvSpPr/>
              <p:nvPr/>
            </p:nvSpPr>
            <p:spPr>
              <a:xfrm>
                <a:off x="2923945" y="5186443"/>
                <a:ext cx="12298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b="1" kern="1200" dirty="0">
                    <a:latin typeface="맑은 고딕"/>
                    <a:ea typeface="맑은 고딕" panose="020B0503020000020004" pitchFamily="50" charset="-127"/>
                    <a:cs typeface="Segoe UI" panose="020B0502040204020203" pitchFamily="34" charset="0"/>
                  </a:rPr>
                  <a:t>개인메모 </a:t>
                </a:r>
                <a:r>
                  <a:rPr kumimoji="1" lang="en-US" altLang="ko-KR" sz="800" b="1" kern="1200" dirty="0">
                    <a:latin typeface="맑은 고딕"/>
                    <a:ea typeface="맑은 고딕" panose="020B0503020000020004" pitchFamily="50" charset="-127"/>
                    <a:cs typeface="Segoe UI" panose="020B0502040204020203" pitchFamily="34" charset="0"/>
                  </a:rPr>
                  <a:t>| 2020.06.10</a:t>
                </a:r>
                <a:endParaRPr lang="en-US" altLang="ko-KR" sz="400" b="1" kern="1200" dirty="0"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948" name="그룹 947">
              <a:extLst>
                <a:ext uri="{FF2B5EF4-FFF2-40B4-BE49-F238E27FC236}">
                  <a16:creationId xmlns:a16="http://schemas.microsoft.com/office/drawing/2014/main" id="{8329FE84-FCAE-4EEB-A166-24D2D6609555}"/>
                </a:ext>
              </a:extLst>
            </p:cNvPr>
            <p:cNvGrpSpPr/>
            <p:nvPr/>
          </p:nvGrpSpPr>
          <p:grpSpPr>
            <a:xfrm>
              <a:off x="1259002" y="4123133"/>
              <a:ext cx="2688997" cy="478100"/>
              <a:chOff x="1603603" y="4923787"/>
              <a:chExt cx="2583824" cy="478100"/>
            </a:xfrm>
          </p:grpSpPr>
          <p:sp>
            <p:nvSpPr>
              <p:cNvPr id="949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799B628E-DA9D-4503-87DC-B2C08DF7ADC1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>
              <a:xfrm>
                <a:off x="1603603" y="4923787"/>
                <a:ext cx="2583824" cy="450577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lnSpc>
                    <a:spcPct val="150000"/>
                  </a:lnSpc>
                  <a:defRPr/>
                </a:pPr>
                <a:r>
                  <a:rPr lang="en-US" altLang="ko-KR" sz="900" kern="0" dirty="0">
                    <a:solidFill>
                      <a:srgbClr val="000000"/>
                    </a:solidFill>
                    <a:cs typeface="Arial"/>
                  </a:rPr>
                  <a:t>1</a:t>
                </a:r>
                <a:r>
                  <a:rPr lang="ko-KR" altLang="en-US" sz="900" kern="0" dirty="0">
                    <a:solidFill>
                      <a:srgbClr val="000000"/>
                    </a:solidFill>
                    <a:cs typeface="Arial"/>
                  </a:rPr>
                  <a:t>주일에 </a:t>
                </a:r>
                <a:r>
                  <a:rPr lang="en-US" altLang="ko-KR" sz="900" kern="0" dirty="0">
                    <a:solidFill>
                      <a:srgbClr val="000000"/>
                    </a:solidFill>
                    <a:cs typeface="Arial"/>
                  </a:rPr>
                  <a:t>3</a:t>
                </a:r>
                <a:r>
                  <a:rPr lang="ko-KR" altLang="en-US" sz="900" kern="0" dirty="0">
                    <a:solidFill>
                      <a:srgbClr val="000000"/>
                    </a:solidFill>
                    <a:cs typeface="Arial"/>
                  </a:rPr>
                  <a:t>건 이상 구매하는 우량 고객으로서 각별한 관심 필요</a:t>
                </a:r>
                <a:endParaRPr lang="en-US" altLang="ko-KR" sz="600" b="1" dirty="0">
                  <a:solidFill>
                    <a:srgbClr val="000000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50" name="직사각형 949">
                <a:extLst>
                  <a:ext uri="{FF2B5EF4-FFF2-40B4-BE49-F238E27FC236}">
                    <a16:creationId xmlns:a16="http://schemas.microsoft.com/office/drawing/2014/main" id="{B8A00F73-927A-4B76-8CB4-739A15DAEDAA}"/>
                  </a:ext>
                </a:extLst>
              </p:cNvPr>
              <p:cNvSpPr/>
              <p:nvPr/>
            </p:nvSpPr>
            <p:spPr>
              <a:xfrm>
                <a:off x="2923945" y="5186443"/>
                <a:ext cx="1229824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 algn="r">
                  <a:defRPr/>
                </a:pPr>
                <a:r>
                  <a:rPr kumimoji="1" lang="ko-KR" altLang="en-US" sz="800" b="1" kern="1200" dirty="0">
                    <a:latin typeface="맑은 고딕"/>
                    <a:ea typeface="맑은 고딕" panose="020B0503020000020004" pitchFamily="50" charset="-127"/>
                    <a:cs typeface="Segoe UI" panose="020B0502040204020203" pitchFamily="34" charset="0"/>
                  </a:rPr>
                  <a:t>공용메모 </a:t>
                </a:r>
                <a:r>
                  <a:rPr kumimoji="1" lang="en-US" altLang="ko-KR" sz="800" b="1" kern="1200" dirty="0">
                    <a:latin typeface="맑은 고딕"/>
                    <a:ea typeface="맑은 고딕" panose="020B0503020000020004" pitchFamily="50" charset="-127"/>
                    <a:cs typeface="Segoe UI" panose="020B0502040204020203" pitchFamily="34" charset="0"/>
                  </a:rPr>
                  <a:t>| 2020.06.10</a:t>
                </a:r>
                <a:endParaRPr lang="en-US" altLang="ko-KR" sz="400" b="1" kern="1200" dirty="0"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951" name="그룹 950">
              <a:extLst>
                <a:ext uri="{FF2B5EF4-FFF2-40B4-BE49-F238E27FC236}">
                  <a16:creationId xmlns:a16="http://schemas.microsoft.com/office/drawing/2014/main" id="{B5ECF2F9-1966-4181-A52B-C82AC7C246C1}"/>
                </a:ext>
              </a:extLst>
            </p:cNvPr>
            <p:cNvGrpSpPr/>
            <p:nvPr/>
          </p:nvGrpSpPr>
          <p:grpSpPr>
            <a:xfrm>
              <a:off x="1199769" y="2843164"/>
              <a:ext cx="2743440" cy="291903"/>
              <a:chOff x="1514703" y="4246514"/>
              <a:chExt cx="2743440" cy="291903"/>
            </a:xfrm>
          </p:grpSpPr>
          <p:sp>
            <p:nvSpPr>
              <p:cNvPr id="953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7B260556-4122-48AB-89E5-CF8ABCD87A36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1514703" y="4246514"/>
                <a:ext cx="2583824" cy="291903"/>
              </a:xfrm>
              <a:prstGeom prst="roundRect">
                <a:avLst>
                  <a:gd name="adj" fmla="val 18661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>
                  <a:defRPr/>
                </a:pPr>
                <a:r>
                  <a:rPr kumimoji="1" lang="ko-KR" altLang="en-US" sz="900" b="1" dirty="0">
                    <a:solidFill>
                      <a:schemeClr val="tx1"/>
                    </a:solidFill>
                    <a:latin typeface="맑은 고딕"/>
                    <a:cs typeface="Arial"/>
                  </a:rPr>
                  <a:t>전체 메모 </a:t>
                </a:r>
                <a:r>
                  <a:rPr kumimoji="1" lang="en-US" altLang="ko-KR" sz="900" b="1" dirty="0">
                    <a:solidFill>
                      <a:srgbClr val="FF0000"/>
                    </a:solidFill>
                    <a:latin typeface="맑은 고딕"/>
                    <a:cs typeface="Arial"/>
                  </a:rPr>
                  <a:t>n</a:t>
                </a:r>
                <a:endParaRPr kumimoji="0" lang="en-US" sz="50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954" name="Add">
                <a:extLst>
                  <a:ext uri="{FF2B5EF4-FFF2-40B4-BE49-F238E27FC236}">
                    <a16:creationId xmlns:a16="http://schemas.microsoft.com/office/drawing/2014/main" id="{8E2605BA-8C00-4E64-ABAC-622DBF64CD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V="1">
                <a:off x="4153769" y="4340278"/>
                <a:ext cx="104374" cy="104374"/>
              </a:xfrm>
              <a:custGeom>
                <a:avLst/>
                <a:gdLst>
                  <a:gd name="T0" fmla="*/ 29 w 66"/>
                  <a:gd name="T1" fmla="*/ 0 h 66"/>
                  <a:gd name="T2" fmla="*/ 29 w 66"/>
                  <a:gd name="T3" fmla="*/ 29 h 66"/>
                  <a:gd name="T4" fmla="*/ 0 w 66"/>
                  <a:gd name="T5" fmla="*/ 29 h 66"/>
                  <a:gd name="T6" fmla="*/ 0 w 66"/>
                  <a:gd name="T7" fmla="*/ 37 h 66"/>
                  <a:gd name="T8" fmla="*/ 29 w 66"/>
                  <a:gd name="T9" fmla="*/ 37 h 66"/>
                  <a:gd name="T10" fmla="*/ 29 w 66"/>
                  <a:gd name="T11" fmla="*/ 66 h 66"/>
                  <a:gd name="T12" fmla="*/ 37 w 66"/>
                  <a:gd name="T13" fmla="*/ 66 h 66"/>
                  <a:gd name="T14" fmla="*/ 37 w 66"/>
                  <a:gd name="T15" fmla="*/ 37 h 66"/>
                  <a:gd name="T16" fmla="*/ 66 w 66"/>
                  <a:gd name="T17" fmla="*/ 37 h 66"/>
                  <a:gd name="T18" fmla="*/ 66 w 66"/>
                  <a:gd name="T19" fmla="*/ 29 h 66"/>
                  <a:gd name="T20" fmla="*/ 37 w 66"/>
                  <a:gd name="T21" fmla="*/ 29 h 66"/>
                  <a:gd name="T22" fmla="*/ 37 w 66"/>
                  <a:gd name="T23" fmla="*/ 0 h 66"/>
                  <a:gd name="T24" fmla="*/ 29 w 66"/>
                  <a:gd name="T2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66">
                    <a:moveTo>
                      <a:pt x="29" y="0"/>
                    </a:moveTo>
                    <a:lnTo>
                      <a:pt x="29" y="29"/>
                    </a:lnTo>
                    <a:lnTo>
                      <a:pt x="0" y="29"/>
                    </a:lnTo>
                    <a:lnTo>
                      <a:pt x="0" y="37"/>
                    </a:lnTo>
                    <a:lnTo>
                      <a:pt x="29" y="37"/>
                    </a:lnTo>
                    <a:lnTo>
                      <a:pt x="29" y="66"/>
                    </a:lnTo>
                    <a:lnTo>
                      <a:pt x="37" y="66"/>
                    </a:lnTo>
                    <a:lnTo>
                      <a:pt x="37" y="37"/>
                    </a:lnTo>
                    <a:lnTo>
                      <a:pt x="66" y="37"/>
                    </a:lnTo>
                    <a:lnTo>
                      <a:pt x="66" y="29"/>
                    </a:lnTo>
                    <a:lnTo>
                      <a:pt x="37" y="29"/>
                    </a:lnTo>
                    <a:lnTo>
                      <a:pt x="37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955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FCC6B070-7F94-420F-A199-061A39D778AC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243349" y="4838700"/>
              <a:ext cx="2720302" cy="84455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lang="ko-KR" altLang="en-US" sz="900" kern="0" dirty="0">
                  <a:solidFill>
                    <a:schemeClr val="bg1">
                      <a:lumMod val="85000"/>
                    </a:schemeClr>
                  </a:solidFill>
                  <a:latin typeface="+mn-ea"/>
                  <a:cs typeface="Arial"/>
                </a:rPr>
                <a:t>메모 내용을 입력하세요</a:t>
              </a:r>
              <a:r>
                <a:rPr lang="en-US" altLang="ko-KR" sz="900" kern="0" dirty="0">
                  <a:solidFill>
                    <a:schemeClr val="bg1">
                      <a:lumMod val="85000"/>
                    </a:schemeClr>
                  </a:solidFill>
                  <a:latin typeface="+mn-ea"/>
                  <a:cs typeface="Arial"/>
                </a:rPr>
                <a:t>.</a:t>
              </a:r>
            </a:p>
          </p:txBody>
        </p:sp>
        <p:grpSp>
          <p:nvGrpSpPr>
            <p:cNvPr id="956" name="그룹 955">
              <a:extLst>
                <a:ext uri="{FF2B5EF4-FFF2-40B4-BE49-F238E27FC236}">
                  <a16:creationId xmlns:a16="http://schemas.microsoft.com/office/drawing/2014/main" id="{B1CB11B5-4D24-4860-ACFD-E84FE6877F7C}"/>
                </a:ext>
              </a:extLst>
            </p:cNvPr>
            <p:cNvGrpSpPr/>
            <p:nvPr/>
          </p:nvGrpSpPr>
          <p:grpSpPr>
            <a:xfrm>
              <a:off x="2677972" y="4639487"/>
              <a:ext cx="1224280" cy="155094"/>
              <a:chOff x="9643605" y="3890463"/>
              <a:chExt cx="1224280" cy="155094"/>
            </a:xfrm>
          </p:grpSpPr>
          <p:grpSp>
            <p:nvGrpSpPr>
              <p:cNvPr id="957" name="그룹 956">
                <a:extLst>
                  <a:ext uri="{FF2B5EF4-FFF2-40B4-BE49-F238E27FC236}">
                    <a16:creationId xmlns:a16="http://schemas.microsoft.com/office/drawing/2014/main" id="{BA3FF92A-CD56-4F55-8EA6-910194AB025C}"/>
                  </a:ext>
                </a:extLst>
              </p:cNvPr>
              <p:cNvGrpSpPr/>
              <p:nvPr/>
            </p:nvGrpSpPr>
            <p:grpSpPr>
              <a:xfrm>
                <a:off x="9643605" y="3890463"/>
                <a:ext cx="155094" cy="155094"/>
                <a:chOff x="3140981" y="2896592"/>
                <a:chExt cx="194660" cy="194660"/>
              </a:xfrm>
            </p:grpSpPr>
            <p:sp>
              <p:nvSpPr>
                <p:cNvPr id="961" name="Oval">
                  <a:extLst>
                    <a:ext uri="{FF2B5EF4-FFF2-40B4-BE49-F238E27FC236}">
                      <a16:creationId xmlns:a16="http://schemas.microsoft.com/office/drawing/2014/main" id="{E6C346C3-6B4C-4399-B9A4-A26A0B892F49}"/>
                    </a:ext>
                  </a:extLst>
                </p:cNvPr>
                <p:cNvSpPr/>
                <p:nvPr/>
              </p:nvSpPr>
              <p:spPr>
                <a:xfrm>
                  <a:off x="3140981" y="2896592"/>
                  <a:ext cx="194660" cy="19466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rgbClr val="7F7F7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112542" tIns="56271" rIns="112542" bIns="56271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1125444">
                    <a:buClrTx/>
                    <a:defRPr/>
                  </a:pPr>
                  <a:endParaRPr lang="en-US" sz="1108" dirty="0">
                    <a:solidFill>
                      <a:srgbClr val="5F5F5F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962" name="Accept">
                  <a:extLst>
                    <a:ext uri="{FF2B5EF4-FFF2-40B4-BE49-F238E27FC236}">
                      <a16:creationId xmlns:a16="http://schemas.microsoft.com/office/drawing/2014/main" id="{0D9A696F-A02E-4458-A298-3F563A417D5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172622" y="2954115"/>
                  <a:ext cx="121691" cy="108000"/>
                </a:xfrm>
                <a:custGeom>
                  <a:avLst/>
                  <a:gdLst>
                    <a:gd name="T0" fmla="*/ 504 w 525"/>
                    <a:gd name="T1" fmla="*/ 3 h 467"/>
                    <a:gd name="T2" fmla="*/ 495 w 525"/>
                    <a:gd name="T3" fmla="*/ 9 h 467"/>
                    <a:gd name="T4" fmla="*/ 223 w 525"/>
                    <a:gd name="T5" fmla="*/ 431 h 467"/>
                    <a:gd name="T6" fmla="*/ 35 w 525"/>
                    <a:gd name="T7" fmla="*/ 262 h 467"/>
                    <a:gd name="T8" fmla="*/ 18 w 525"/>
                    <a:gd name="T9" fmla="*/ 282 h 467"/>
                    <a:gd name="T10" fmla="*/ 217 w 525"/>
                    <a:gd name="T11" fmla="*/ 462 h 467"/>
                    <a:gd name="T12" fmla="*/ 237 w 525"/>
                    <a:gd name="T13" fmla="*/ 459 h 467"/>
                    <a:gd name="T14" fmla="*/ 518 w 525"/>
                    <a:gd name="T15" fmla="*/ 23 h 467"/>
                    <a:gd name="T16" fmla="*/ 504 w 525"/>
                    <a:gd name="T17" fmla="*/ 3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467">
                      <a:moveTo>
                        <a:pt x="504" y="3"/>
                      </a:moveTo>
                      <a:cubicBezTo>
                        <a:pt x="500" y="3"/>
                        <a:pt x="497" y="6"/>
                        <a:pt x="495" y="9"/>
                      </a:cubicBezTo>
                      <a:lnTo>
                        <a:pt x="223" y="431"/>
                      </a:lnTo>
                      <a:lnTo>
                        <a:pt x="35" y="262"/>
                      </a:lnTo>
                      <a:cubicBezTo>
                        <a:pt x="22" y="245"/>
                        <a:pt x="0" y="271"/>
                        <a:pt x="18" y="282"/>
                      </a:cubicBezTo>
                      <a:lnTo>
                        <a:pt x="217" y="462"/>
                      </a:lnTo>
                      <a:cubicBezTo>
                        <a:pt x="223" y="467"/>
                        <a:pt x="232" y="466"/>
                        <a:pt x="237" y="459"/>
                      </a:cubicBezTo>
                      <a:lnTo>
                        <a:pt x="518" y="23"/>
                      </a:lnTo>
                      <a:cubicBezTo>
                        <a:pt x="525" y="13"/>
                        <a:pt x="515" y="0"/>
                        <a:pt x="504" y="3"/>
                      </a:cubicBezTo>
                      <a:close/>
                    </a:path>
                  </a:pathLst>
                </a:custGeom>
                <a:solidFill>
                  <a:srgbClr val="5F5F5F"/>
                </a:solid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txBody>
                <a:bodyPr vert="horz" wrap="square" lIns="112542" tIns="56271" rIns="112542" bIns="5627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108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958" name="Text">
                <a:extLst>
                  <a:ext uri="{FF2B5EF4-FFF2-40B4-BE49-F238E27FC236}">
                    <a16:creationId xmlns:a16="http://schemas.microsoft.com/office/drawing/2014/main" id="{8EE360F1-F433-4F18-B089-FA62450AC2CE}"/>
                  </a:ext>
                </a:extLst>
              </p:cNvPr>
              <p:cNvSpPr txBox="1"/>
              <p:nvPr/>
            </p:nvSpPr>
            <p:spPr>
              <a:xfrm>
                <a:off x="9853306" y="3907385"/>
                <a:ext cx="359073" cy="12125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615"/>
                  </a:spcAft>
                </a:pPr>
                <a:r>
                  <a:rPr lang="ko-KR" altLang="en-US" sz="7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개인메모</a:t>
                </a:r>
                <a:endParaRPr 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959" name="Oval">
                <a:extLst>
                  <a:ext uri="{FF2B5EF4-FFF2-40B4-BE49-F238E27FC236}">
                    <a16:creationId xmlns:a16="http://schemas.microsoft.com/office/drawing/2014/main" id="{FFE1FCA4-DC93-4504-8E7B-DEECE0A91620}"/>
                  </a:ext>
                </a:extLst>
              </p:cNvPr>
              <p:cNvSpPr/>
              <p:nvPr/>
            </p:nvSpPr>
            <p:spPr>
              <a:xfrm>
                <a:off x="10299111" y="3890463"/>
                <a:ext cx="155094" cy="15509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rgbClr val="7F7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12542" tIns="56271" rIns="112542" bIns="56271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 defTabSz="1125444">
                  <a:buClrTx/>
                  <a:defRPr/>
                </a:pPr>
                <a:endParaRPr lang="en-US" sz="1108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960" name="Text">
                <a:extLst>
                  <a:ext uri="{FF2B5EF4-FFF2-40B4-BE49-F238E27FC236}">
                    <a16:creationId xmlns:a16="http://schemas.microsoft.com/office/drawing/2014/main" id="{4C769141-C4D8-4EFB-83E4-0D313DC9E554}"/>
                  </a:ext>
                </a:extLst>
              </p:cNvPr>
              <p:cNvSpPr txBox="1"/>
              <p:nvPr/>
            </p:nvSpPr>
            <p:spPr>
              <a:xfrm>
                <a:off x="10508812" y="3907385"/>
                <a:ext cx="359073" cy="12125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5000"/>
                  </a:lnSpc>
                  <a:spcAft>
                    <a:spcPts val="615"/>
                  </a:spcAft>
                </a:pPr>
                <a:r>
                  <a:rPr lang="ko-KR" altLang="en-US" sz="700" noProof="1">
                    <a:solidFill>
                      <a:srgbClr val="5F5F5F"/>
                    </a:solidFill>
                    <a:latin typeface="+mn-ea"/>
                    <a:cs typeface="Segoe UI" panose="020B0502040204020203" pitchFamily="34" charset="0"/>
                  </a:rPr>
                  <a:t>공용메모</a:t>
                </a:r>
                <a:endParaRPr 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963" name="그룹 962">
              <a:extLst>
                <a:ext uri="{FF2B5EF4-FFF2-40B4-BE49-F238E27FC236}">
                  <a16:creationId xmlns:a16="http://schemas.microsoft.com/office/drawing/2014/main" id="{20488771-F175-4DD6-BB57-BDEC78B6E58D}"/>
                </a:ext>
              </a:extLst>
            </p:cNvPr>
            <p:cNvGrpSpPr/>
            <p:nvPr/>
          </p:nvGrpSpPr>
          <p:grpSpPr>
            <a:xfrm>
              <a:off x="1955500" y="5735959"/>
              <a:ext cx="1296000" cy="252358"/>
              <a:chOff x="9515410" y="4675191"/>
              <a:chExt cx="1210240" cy="252358"/>
            </a:xfrm>
          </p:grpSpPr>
          <p:sp>
            <p:nvSpPr>
              <p:cNvPr id="964" name="Flyout">
                <a:extLst>
                  <a:ext uri="{FF2B5EF4-FFF2-40B4-BE49-F238E27FC236}">
                    <a16:creationId xmlns:a16="http://schemas.microsoft.com/office/drawing/2014/main" id="{48EE882E-3014-4FE6-B109-D2CA5088881C}"/>
                  </a:ext>
                </a:extLst>
              </p:cNvPr>
              <p:cNvSpPr/>
              <p:nvPr/>
            </p:nvSpPr>
            <p:spPr>
              <a:xfrm>
                <a:off x="9515410" y="4675191"/>
                <a:ext cx="593082" cy="252358"/>
              </a:xfrm>
              <a:prstGeom prst="round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57558" tIns="101287" rIns="157558" bIns="10128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10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</a:p>
            </p:txBody>
          </p:sp>
          <p:sp>
            <p:nvSpPr>
              <p:cNvPr id="965" name="Flyout">
                <a:extLst>
                  <a:ext uri="{FF2B5EF4-FFF2-40B4-BE49-F238E27FC236}">
                    <a16:creationId xmlns:a16="http://schemas.microsoft.com/office/drawing/2014/main" id="{517B64D0-1CF4-4FA8-9EC0-2F8D05BB838A}"/>
                  </a:ext>
                </a:extLst>
              </p:cNvPr>
              <p:cNvSpPr/>
              <p:nvPr/>
            </p:nvSpPr>
            <p:spPr>
              <a:xfrm>
                <a:off x="10132568" y="4675191"/>
                <a:ext cx="593082" cy="252358"/>
              </a:xfrm>
              <a:prstGeom prst="roundRect">
                <a:avLst/>
              </a:prstGeom>
              <a:solidFill>
                <a:srgbClr val="7F7F7F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57558" tIns="101287" rIns="157558" bIns="10128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10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메모저장</a:t>
                </a:r>
              </a:p>
            </p:txBody>
          </p:sp>
        </p:grpSp>
      </p:grpSp>
      <p:grpSp>
        <p:nvGrpSpPr>
          <p:cNvPr id="207" name="그룹 206">
            <a:extLst>
              <a:ext uri="{FF2B5EF4-FFF2-40B4-BE49-F238E27FC236}">
                <a16:creationId xmlns:a16="http://schemas.microsoft.com/office/drawing/2014/main" id="{19B39EF2-1DB6-4559-9298-2C7DA09B10B6}"/>
              </a:ext>
            </a:extLst>
          </p:cNvPr>
          <p:cNvGrpSpPr/>
          <p:nvPr/>
        </p:nvGrpSpPr>
        <p:grpSpPr>
          <a:xfrm>
            <a:off x="1401115" y="6154266"/>
            <a:ext cx="2505141" cy="495937"/>
            <a:chOff x="1716049" y="6154266"/>
            <a:chExt cx="2505141" cy="495937"/>
          </a:xfrm>
        </p:grpSpPr>
        <p:grpSp>
          <p:nvGrpSpPr>
            <p:cNvPr id="208" name="그룹 207">
              <a:extLst>
                <a:ext uri="{FF2B5EF4-FFF2-40B4-BE49-F238E27FC236}">
                  <a16:creationId xmlns:a16="http://schemas.microsoft.com/office/drawing/2014/main" id="{239C5D60-EB53-4284-8A6B-0470FA084992}"/>
                </a:ext>
              </a:extLst>
            </p:cNvPr>
            <p:cNvGrpSpPr/>
            <p:nvPr/>
          </p:nvGrpSpPr>
          <p:grpSpPr>
            <a:xfrm>
              <a:off x="1716049" y="6154266"/>
              <a:ext cx="495441" cy="495937"/>
              <a:chOff x="2680407" y="6114980"/>
              <a:chExt cx="495441" cy="495937"/>
            </a:xfrm>
          </p:grpSpPr>
          <p:sp>
            <p:nvSpPr>
              <p:cNvPr id="218" name="0">
                <a:extLst>
                  <a:ext uri="{FF2B5EF4-FFF2-40B4-BE49-F238E27FC236}">
                    <a16:creationId xmlns:a16="http://schemas.microsoft.com/office/drawing/2014/main" id="{540D922D-785E-474F-868F-8784F2F5CED6}"/>
                  </a:ext>
                </a:extLst>
              </p:cNvPr>
              <p:cNvSpPr/>
              <p:nvPr/>
            </p:nvSpPr>
            <p:spPr>
              <a:xfrm>
                <a:off x="2680407" y="6114980"/>
                <a:ext cx="495441" cy="495937"/>
              </a:xfrm>
              <a:prstGeom prst="ellipse">
                <a:avLst/>
              </a:prstGeom>
              <a:solidFill>
                <a:srgbClr val="BFBFBF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1400" dirty="0">
                  <a:solidFill>
                    <a:schemeClr val="bg1">
                      <a:lumMod val="50000"/>
                    </a:scheme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19" name="Phone">
                <a:extLst>
                  <a:ext uri="{FF2B5EF4-FFF2-40B4-BE49-F238E27FC236}">
                    <a16:creationId xmlns:a16="http://schemas.microsoft.com/office/drawing/2014/main" id="{AD4A18AF-C9D9-401B-8EAA-5DFD5C386D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7860000">
                <a:off x="2800823" y="6241286"/>
                <a:ext cx="260654" cy="273819"/>
              </a:xfrm>
              <a:custGeom>
                <a:avLst/>
                <a:gdLst>
                  <a:gd name="T0" fmla="*/ 1175 w 1361"/>
                  <a:gd name="T1" fmla="*/ 1009 h 1433"/>
                  <a:gd name="T2" fmla="*/ 923 w 1361"/>
                  <a:gd name="T3" fmla="*/ 965 h 1433"/>
                  <a:gd name="T4" fmla="*/ 873 w 1361"/>
                  <a:gd name="T5" fmla="*/ 1008 h 1433"/>
                  <a:gd name="T6" fmla="*/ 509 w 1361"/>
                  <a:gd name="T7" fmla="*/ 887 h 1433"/>
                  <a:gd name="T8" fmla="*/ 440 w 1361"/>
                  <a:gd name="T9" fmla="*/ 510 h 1433"/>
                  <a:gd name="T10" fmla="*/ 490 w 1361"/>
                  <a:gd name="T11" fmla="*/ 466 h 1433"/>
                  <a:gd name="T12" fmla="*/ 481 w 1361"/>
                  <a:gd name="T13" fmla="*/ 211 h 1433"/>
                  <a:gd name="T14" fmla="*/ 446 w 1361"/>
                  <a:gd name="T15" fmla="*/ 154 h 1433"/>
                  <a:gd name="T16" fmla="*/ 238 w 1361"/>
                  <a:gd name="T17" fmla="*/ 72 h 1433"/>
                  <a:gd name="T18" fmla="*/ 193 w 1361"/>
                  <a:gd name="T19" fmla="*/ 111 h 1433"/>
                  <a:gd name="T20" fmla="*/ 29 w 1361"/>
                  <a:gd name="T21" fmla="*/ 389 h 1433"/>
                  <a:gd name="T22" fmla="*/ 310 w 1361"/>
                  <a:gd name="T23" fmla="*/ 1061 h 1433"/>
                  <a:gd name="T24" fmla="*/ 936 w 1361"/>
                  <a:gd name="T25" fmla="*/ 1431 h 1433"/>
                  <a:gd name="T26" fmla="*/ 1234 w 1361"/>
                  <a:gd name="T27" fmla="*/ 1308 h 1433"/>
                  <a:gd name="T28" fmla="*/ 1278 w 1361"/>
                  <a:gd name="T29" fmla="*/ 1269 h 1433"/>
                  <a:gd name="T30" fmla="*/ 1226 w 1361"/>
                  <a:gd name="T31" fmla="*/ 1052 h 1433"/>
                  <a:gd name="T32" fmla="*/ 1175 w 1361"/>
                  <a:gd name="T33" fmla="*/ 100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1" h="1433">
                    <a:moveTo>
                      <a:pt x="1175" y="1009"/>
                    </a:moveTo>
                    <a:cubicBezTo>
                      <a:pt x="1091" y="937"/>
                      <a:pt x="1006" y="893"/>
                      <a:pt x="923" y="965"/>
                    </a:cubicBezTo>
                    <a:lnTo>
                      <a:pt x="873" y="1008"/>
                    </a:lnTo>
                    <a:cubicBezTo>
                      <a:pt x="837" y="1040"/>
                      <a:pt x="770" y="1187"/>
                      <a:pt x="509" y="887"/>
                    </a:cubicBezTo>
                    <a:cubicBezTo>
                      <a:pt x="248" y="588"/>
                      <a:pt x="403" y="541"/>
                      <a:pt x="440" y="510"/>
                    </a:cubicBezTo>
                    <a:lnTo>
                      <a:pt x="490" y="466"/>
                    </a:lnTo>
                    <a:cubicBezTo>
                      <a:pt x="572" y="394"/>
                      <a:pt x="541" y="304"/>
                      <a:pt x="481" y="211"/>
                    </a:cubicBezTo>
                    <a:lnTo>
                      <a:pt x="446" y="154"/>
                    </a:lnTo>
                    <a:cubicBezTo>
                      <a:pt x="386" y="61"/>
                      <a:pt x="321" y="0"/>
                      <a:pt x="238" y="72"/>
                    </a:cubicBezTo>
                    <a:lnTo>
                      <a:pt x="193" y="111"/>
                    </a:lnTo>
                    <a:cubicBezTo>
                      <a:pt x="157" y="138"/>
                      <a:pt x="54" y="224"/>
                      <a:pt x="29" y="389"/>
                    </a:cubicBezTo>
                    <a:cubicBezTo>
                      <a:pt x="0" y="586"/>
                      <a:pt x="94" y="812"/>
                      <a:pt x="310" y="1061"/>
                    </a:cubicBezTo>
                    <a:cubicBezTo>
                      <a:pt x="525" y="1309"/>
                      <a:pt x="736" y="1433"/>
                      <a:pt x="936" y="1431"/>
                    </a:cubicBezTo>
                    <a:cubicBezTo>
                      <a:pt x="1102" y="1429"/>
                      <a:pt x="1202" y="1340"/>
                      <a:pt x="1234" y="1308"/>
                    </a:cubicBezTo>
                    <a:lnTo>
                      <a:pt x="1278" y="1269"/>
                    </a:lnTo>
                    <a:cubicBezTo>
                      <a:pt x="1361" y="1197"/>
                      <a:pt x="1310" y="1124"/>
                      <a:pt x="1226" y="1052"/>
                    </a:cubicBezTo>
                    <a:lnTo>
                      <a:pt x="1175" y="1009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216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0806605-CE02-4333-B7C0-2211E3AF244C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2506990" y="6214807"/>
              <a:ext cx="374400" cy="374854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020B9A9F-965D-438A-BED7-7E51903B8EC5}"/>
                </a:ext>
              </a:extLst>
            </p:cNvPr>
            <p:cNvGrpSpPr/>
            <p:nvPr/>
          </p:nvGrpSpPr>
          <p:grpSpPr>
            <a:xfrm>
              <a:off x="3176890" y="6214807"/>
              <a:ext cx="374400" cy="374854"/>
              <a:chOff x="9835030" y="5831166"/>
              <a:chExt cx="374400" cy="374854"/>
            </a:xfrm>
          </p:grpSpPr>
          <p:sp>
            <p:nvSpPr>
              <p:cNvPr id="214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E8F808D-1FEF-48AD-83EF-B02B97DDB2EF}"/>
                  </a:ext>
                </a:extLst>
              </p:cNvPr>
              <p:cNvSpPr/>
              <p:nvPr>
                <p:custDataLst>
                  <p:tags r:id="rId13"/>
                </p:custDataLst>
              </p:nvPr>
            </p:nvSpPr>
            <p:spPr>
              <a:xfrm>
                <a:off x="9835030" y="5831166"/>
                <a:ext cx="374400" cy="374854"/>
              </a:xfrm>
              <a:prstGeom prst="ellipse">
                <a:avLst/>
              </a:prstGeom>
              <a:solidFill>
                <a:srgbClr val="A6A6A6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15" name="그래픽 214" descr="사람들과 함께 사이클링 ">
                <a:extLst>
                  <a:ext uri="{FF2B5EF4-FFF2-40B4-BE49-F238E27FC236}">
                    <a16:creationId xmlns:a16="http://schemas.microsoft.com/office/drawing/2014/main" id="{01B001BF-7E2F-4BA4-AABA-1F61DE3A5C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5"/>
                  </a:ext>
                </a:extLst>
              </a:blip>
              <a:stretch>
                <a:fillRect/>
              </a:stretch>
            </p:blipFill>
            <p:spPr>
              <a:xfrm>
                <a:off x="9858795" y="5853084"/>
                <a:ext cx="326871" cy="331018"/>
              </a:xfrm>
              <a:prstGeom prst="rect">
                <a:avLst/>
              </a:prstGeom>
            </p:spPr>
          </p:pic>
        </p:grpSp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A709715E-F218-478C-BBCF-FC11095CCCB3}"/>
                </a:ext>
              </a:extLst>
            </p:cNvPr>
            <p:cNvGrpSpPr/>
            <p:nvPr/>
          </p:nvGrpSpPr>
          <p:grpSpPr>
            <a:xfrm>
              <a:off x="3846790" y="6214807"/>
              <a:ext cx="374400" cy="374854"/>
              <a:chOff x="10442736" y="5831166"/>
              <a:chExt cx="374400" cy="374854"/>
            </a:xfrm>
          </p:grpSpPr>
          <p:sp>
            <p:nvSpPr>
              <p:cNvPr id="212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EF76347-F954-49C6-8FA3-ED46F19C4EEA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>
              <a:xfrm>
                <a:off x="10442736" y="5831166"/>
                <a:ext cx="374400" cy="374854"/>
              </a:xfrm>
              <a:prstGeom prst="ellipse">
                <a:avLst/>
              </a:prstGeom>
              <a:solidFill>
                <a:srgbClr val="A6A6A6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213" name="그래픽 212" descr="인과 관계">
                <a:extLst>
                  <a:ext uri="{FF2B5EF4-FFF2-40B4-BE49-F238E27FC236}">
                    <a16:creationId xmlns:a16="http://schemas.microsoft.com/office/drawing/2014/main" id="{7E7C9554-8D63-40B0-9585-9BFAF0D3BE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7"/>
                  </a:ext>
                </a:extLst>
              </a:blip>
              <a:stretch>
                <a:fillRect/>
              </a:stretch>
            </p:blipFill>
            <p:spPr>
              <a:xfrm flipV="1">
                <a:off x="10481838" y="5868616"/>
                <a:ext cx="296197" cy="299954"/>
              </a:xfrm>
              <a:prstGeom prst="rect">
                <a:avLst/>
              </a:prstGeom>
            </p:spPr>
          </p:pic>
        </p:grpSp>
      </p:grpSp>
      <p:sp>
        <p:nvSpPr>
          <p:cNvPr id="242" name="Google Shape;2199;p25">
            <a:extLst>
              <a:ext uri="{FF2B5EF4-FFF2-40B4-BE49-F238E27FC236}">
                <a16:creationId xmlns:a16="http://schemas.microsoft.com/office/drawing/2014/main" id="{6F2863B4-2995-4DAE-B57B-B4EAC271CAEA}"/>
              </a:ext>
            </a:extLst>
          </p:cNvPr>
          <p:cNvSpPr txBox="1"/>
          <p:nvPr/>
        </p:nvSpPr>
        <p:spPr>
          <a:xfrm>
            <a:off x="2890762" y="34394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lvl="0">
              <a:buSzPts val="800"/>
              <a:defRPr/>
            </a:pP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전화 </a:t>
            </a: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985" dirty="0" err="1">
                <a:latin typeface="Malgun Gothic"/>
                <a:ea typeface="Malgun Gothic"/>
                <a:cs typeface="Malgun Gothic"/>
                <a:sym typeface="Malgun Gothic"/>
              </a:rPr>
              <a:t>통화중</a:t>
            </a: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 </a:t>
            </a: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메모</a:t>
            </a: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문자</a:t>
            </a: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lang="ko-KR" altLang="en-US" sz="985" dirty="0">
                <a:latin typeface="Malgun Gothic"/>
                <a:ea typeface="Malgun Gothic"/>
                <a:cs typeface="Malgun Gothic"/>
                <a:sym typeface="Malgun Gothic"/>
              </a:rPr>
              <a:t>통화</a:t>
            </a:r>
          </a:p>
        </p:txBody>
      </p:sp>
      <p:sp>
        <p:nvSpPr>
          <p:cNvPr id="246" name="Google Shape;2188;p25">
            <a:extLst>
              <a:ext uri="{FF2B5EF4-FFF2-40B4-BE49-F238E27FC236}">
                <a16:creationId xmlns:a16="http://schemas.microsoft.com/office/drawing/2014/main" id="{F2E159B5-0387-49F3-AE4B-24AD0D21098A}"/>
              </a:ext>
            </a:extLst>
          </p:cNvPr>
          <p:cNvSpPr txBox="1"/>
          <p:nvPr/>
        </p:nvSpPr>
        <p:spPr>
          <a:xfrm>
            <a:off x="1237808" y="343949"/>
            <a:ext cx="1653046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algn="ctr" defTabSz="1125444">
              <a:buSzPts val="800"/>
              <a:defRPr/>
            </a:pPr>
            <a:r>
              <a:rPr lang="en-US" altLang="ko-KR" sz="985" dirty="0">
                <a:latin typeface="Malgun Gothic"/>
                <a:ea typeface="Malgun Gothic"/>
                <a:cs typeface="Malgun Gothic"/>
                <a:sym typeface="Malgun Gothic"/>
              </a:rPr>
              <a:t>U+ CRM Pro Plus</a:t>
            </a:r>
            <a:endParaRPr lang="ko-KR" altLang="en-US" sz="985" dirty="0"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57" name="Voicemail">
            <a:extLst>
              <a:ext uri="{FF2B5EF4-FFF2-40B4-BE49-F238E27FC236}">
                <a16:creationId xmlns:a16="http://schemas.microsoft.com/office/drawing/2014/main" id="{59866669-F818-4853-9B53-9D7A3EA532F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411641" y="2316230"/>
            <a:ext cx="280030" cy="123542"/>
          </a:xfrm>
          <a:custGeom>
            <a:avLst/>
            <a:gdLst>
              <a:gd name="T0" fmla="*/ 147 w 667"/>
              <a:gd name="T1" fmla="*/ 0 h 293"/>
              <a:gd name="T2" fmla="*/ 0 w 667"/>
              <a:gd name="T3" fmla="*/ 147 h 293"/>
              <a:gd name="T4" fmla="*/ 147 w 667"/>
              <a:gd name="T5" fmla="*/ 293 h 293"/>
              <a:gd name="T6" fmla="*/ 520 w 667"/>
              <a:gd name="T7" fmla="*/ 293 h 293"/>
              <a:gd name="T8" fmla="*/ 667 w 667"/>
              <a:gd name="T9" fmla="*/ 147 h 293"/>
              <a:gd name="T10" fmla="*/ 520 w 667"/>
              <a:gd name="T11" fmla="*/ 0 h 293"/>
              <a:gd name="T12" fmla="*/ 373 w 667"/>
              <a:gd name="T13" fmla="*/ 147 h 293"/>
              <a:gd name="T14" fmla="*/ 436 w 667"/>
              <a:gd name="T15" fmla="*/ 267 h 293"/>
              <a:gd name="T16" fmla="*/ 231 w 667"/>
              <a:gd name="T17" fmla="*/ 267 h 293"/>
              <a:gd name="T18" fmla="*/ 293 w 667"/>
              <a:gd name="T19" fmla="*/ 147 h 293"/>
              <a:gd name="T20" fmla="*/ 147 w 667"/>
              <a:gd name="T21" fmla="*/ 0 h 293"/>
              <a:gd name="T22" fmla="*/ 147 w 667"/>
              <a:gd name="T23" fmla="*/ 27 h 293"/>
              <a:gd name="T24" fmla="*/ 267 w 667"/>
              <a:gd name="T25" fmla="*/ 147 h 293"/>
              <a:gd name="T26" fmla="*/ 147 w 667"/>
              <a:gd name="T27" fmla="*/ 267 h 293"/>
              <a:gd name="T28" fmla="*/ 27 w 667"/>
              <a:gd name="T29" fmla="*/ 147 h 293"/>
              <a:gd name="T30" fmla="*/ 147 w 667"/>
              <a:gd name="T31" fmla="*/ 27 h 293"/>
              <a:gd name="T32" fmla="*/ 520 w 667"/>
              <a:gd name="T33" fmla="*/ 27 h 293"/>
              <a:gd name="T34" fmla="*/ 640 w 667"/>
              <a:gd name="T35" fmla="*/ 147 h 293"/>
              <a:gd name="T36" fmla="*/ 520 w 667"/>
              <a:gd name="T37" fmla="*/ 267 h 293"/>
              <a:gd name="T38" fmla="*/ 400 w 667"/>
              <a:gd name="T39" fmla="*/ 147 h 293"/>
              <a:gd name="T40" fmla="*/ 520 w 667"/>
              <a:gd name="T41" fmla="*/ 27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67" h="293">
                <a:moveTo>
                  <a:pt x="147" y="0"/>
                </a:moveTo>
                <a:cubicBezTo>
                  <a:pt x="66" y="0"/>
                  <a:pt x="0" y="66"/>
                  <a:pt x="0" y="147"/>
                </a:cubicBezTo>
                <a:cubicBezTo>
                  <a:pt x="0" y="227"/>
                  <a:pt x="66" y="293"/>
                  <a:pt x="147" y="293"/>
                </a:cubicBezTo>
                <a:lnTo>
                  <a:pt x="520" y="293"/>
                </a:lnTo>
                <a:cubicBezTo>
                  <a:pt x="601" y="293"/>
                  <a:pt x="667" y="227"/>
                  <a:pt x="667" y="147"/>
                </a:cubicBezTo>
                <a:cubicBezTo>
                  <a:pt x="667" y="66"/>
                  <a:pt x="601" y="0"/>
                  <a:pt x="520" y="0"/>
                </a:cubicBezTo>
                <a:cubicBezTo>
                  <a:pt x="439" y="0"/>
                  <a:pt x="373" y="66"/>
                  <a:pt x="373" y="147"/>
                </a:cubicBezTo>
                <a:cubicBezTo>
                  <a:pt x="373" y="196"/>
                  <a:pt x="398" y="240"/>
                  <a:pt x="436" y="267"/>
                </a:cubicBezTo>
                <a:lnTo>
                  <a:pt x="231" y="267"/>
                </a:lnTo>
                <a:cubicBezTo>
                  <a:pt x="269" y="240"/>
                  <a:pt x="293" y="196"/>
                  <a:pt x="293" y="147"/>
                </a:cubicBezTo>
                <a:cubicBezTo>
                  <a:pt x="293" y="66"/>
                  <a:pt x="228" y="0"/>
                  <a:pt x="147" y="0"/>
                </a:cubicBezTo>
                <a:close/>
                <a:moveTo>
                  <a:pt x="147" y="27"/>
                </a:moveTo>
                <a:cubicBezTo>
                  <a:pt x="213" y="27"/>
                  <a:pt x="267" y="80"/>
                  <a:pt x="267" y="147"/>
                </a:cubicBezTo>
                <a:cubicBezTo>
                  <a:pt x="267" y="213"/>
                  <a:pt x="213" y="267"/>
                  <a:pt x="147" y="267"/>
                </a:cubicBezTo>
                <a:cubicBezTo>
                  <a:pt x="80" y="267"/>
                  <a:pt x="27" y="213"/>
                  <a:pt x="27" y="147"/>
                </a:cubicBezTo>
                <a:cubicBezTo>
                  <a:pt x="27" y="80"/>
                  <a:pt x="80" y="27"/>
                  <a:pt x="147" y="27"/>
                </a:cubicBezTo>
                <a:close/>
                <a:moveTo>
                  <a:pt x="520" y="27"/>
                </a:moveTo>
                <a:cubicBezTo>
                  <a:pt x="586" y="27"/>
                  <a:pt x="640" y="80"/>
                  <a:pt x="640" y="147"/>
                </a:cubicBezTo>
                <a:cubicBezTo>
                  <a:pt x="640" y="213"/>
                  <a:pt x="586" y="267"/>
                  <a:pt x="520" y="267"/>
                </a:cubicBezTo>
                <a:cubicBezTo>
                  <a:pt x="454" y="267"/>
                  <a:pt x="400" y="213"/>
                  <a:pt x="400" y="147"/>
                </a:cubicBezTo>
                <a:cubicBezTo>
                  <a:pt x="400" y="80"/>
                  <a:pt x="454" y="27"/>
                  <a:pt x="520" y="27"/>
                </a:cubicBezTo>
                <a:close/>
              </a:path>
            </a:pathLst>
          </a:custGeom>
          <a:solidFill>
            <a:srgbClr val="BFBFBF"/>
          </a:solidFill>
          <a:ln w="9525">
            <a:solidFill>
              <a:srgbClr val="BFBFBF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04B65517-637A-4788-B737-CAE12E2FB31B}"/>
              </a:ext>
            </a:extLst>
          </p:cNvPr>
          <p:cNvGrpSpPr/>
          <p:nvPr/>
        </p:nvGrpSpPr>
        <p:grpSpPr>
          <a:xfrm>
            <a:off x="1193987" y="1218676"/>
            <a:ext cx="2778909" cy="750788"/>
            <a:chOff x="1193987" y="1218676"/>
            <a:chExt cx="2778909" cy="750788"/>
          </a:xfrm>
        </p:grpSpPr>
        <p:sp>
          <p:nvSpPr>
            <p:cNvPr id="185" name="직사각형 184">
              <a:extLst>
                <a:ext uri="{FF2B5EF4-FFF2-40B4-BE49-F238E27FC236}">
                  <a16:creationId xmlns:a16="http://schemas.microsoft.com/office/drawing/2014/main" id="{3B818452-640F-4CFE-BDF6-5EBC43F0EB0C}"/>
                </a:ext>
              </a:extLst>
            </p:cNvPr>
            <p:cNvSpPr/>
            <p:nvPr/>
          </p:nvSpPr>
          <p:spPr>
            <a:xfrm>
              <a:off x="1193987" y="1331597"/>
              <a:ext cx="2773189" cy="63786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b="1" dirty="0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신동인 책임</a:t>
              </a:r>
              <a:endParaRPr lang="en-US" altLang="ko-KR" b="1" dirty="0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algn="ctr">
                <a:lnSpc>
                  <a:spcPct val="150000"/>
                </a:lnSpc>
              </a:pPr>
              <a:r>
                <a:rPr lang="en-US" altLang="ko-KR" sz="1100" b="1" dirty="0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02-1234-5678</a:t>
              </a:r>
            </a:p>
          </p:txBody>
        </p: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F2363B45-55BC-45DC-9232-4C76DBF97EA3}"/>
                </a:ext>
              </a:extLst>
            </p:cNvPr>
            <p:cNvGrpSpPr/>
            <p:nvPr/>
          </p:nvGrpSpPr>
          <p:grpSpPr>
            <a:xfrm>
              <a:off x="3543084" y="1218676"/>
              <a:ext cx="429812" cy="216424"/>
              <a:chOff x="3797291" y="1219938"/>
              <a:chExt cx="500465" cy="252000"/>
            </a:xfrm>
          </p:grpSpPr>
          <p:pic>
            <p:nvPicPr>
              <p:cNvPr id="187" name="그래픽 186" descr="별">
                <a:extLst>
                  <a:ext uri="{FF2B5EF4-FFF2-40B4-BE49-F238E27FC236}">
                    <a16:creationId xmlns:a16="http://schemas.microsoft.com/office/drawing/2014/main" id="{B4B38DBA-EB7C-4EC2-AA0E-E4375AD6E1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1"/>
                  </a:ext>
                </a:extLst>
              </a:blip>
              <a:stretch>
                <a:fillRect/>
              </a:stretch>
            </p:blipFill>
            <p:spPr>
              <a:xfrm>
                <a:off x="4045756" y="1219938"/>
                <a:ext cx="252000" cy="252000"/>
              </a:xfrm>
              <a:prstGeom prst="rect">
                <a:avLst/>
              </a:prstGeom>
            </p:spPr>
          </p:pic>
          <p:sp>
            <p:nvSpPr>
              <p:cNvPr id="188" name="Edit User">
                <a:extLst>
                  <a:ext uri="{FF2B5EF4-FFF2-40B4-BE49-F238E27FC236}">
                    <a16:creationId xmlns:a16="http://schemas.microsoft.com/office/drawing/2014/main" id="{693A7BE2-6B0F-46B0-BBAB-5239B6FB5AE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797291" y="1246154"/>
                <a:ext cx="216000" cy="213903"/>
              </a:xfrm>
              <a:custGeom>
                <a:avLst/>
                <a:gdLst>
                  <a:gd name="T0" fmla="*/ 595 w 1409"/>
                  <a:gd name="T1" fmla="*/ 0 h 1399"/>
                  <a:gd name="T2" fmla="*/ 275 w 1409"/>
                  <a:gd name="T3" fmla="*/ 339 h 1399"/>
                  <a:gd name="T4" fmla="*/ 432 w 1409"/>
                  <a:gd name="T5" fmla="*/ 724 h 1399"/>
                  <a:gd name="T6" fmla="*/ 392 w 1409"/>
                  <a:gd name="T7" fmla="*/ 855 h 1399"/>
                  <a:gd name="T8" fmla="*/ 0 w 1409"/>
                  <a:gd name="T9" fmla="*/ 1155 h 1399"/>
                  <a:gd name="T10" fmla="*/ 0 w 1409"/>
                  <a:gd name="T11" fmla="*/ 1199 h 1399"/>
                  <a:gd name="T12" fmla="*/ 548 w 1409"/>
                  <a:gd name="T13" fmla="*/ 1396 h 1399"/>
                  <a:gd name="T14" fmla="*/ 549 w 1409"/>
                  <a:gd name="T15" fmla="*/ 1331 h 1399"/>
                  <a:gd name="T16" fmla="*/ 617 w 1409"/>
                  <a:gd name="T17" fmla="*/ 1102 h 1399"/>
                  <a:gd name="T18" fmla="*/ 656 w 1409"/>
                  <a:gd name="T19" fmla="*/ 1040 h 1399"/>
                  <a:gd name="T20" fmla="*/ 829 w 1409"/>
                  <a:gd name="T21" fmla="*/ 868 h 1399"/>
                  <a:gd name="T22" fmla="*/ 788 w 1409"/>
                  <a:gd name="T23" fmla="*/ 855 h 1399"/>
                  <a:gd name="T24" fmla="*/ 760 w 1409"/>
                  <a:gd name="T25" fmla="*/ 723 h 1399"/>
                  <a:gd name="T26" fmla="*/ 758 w 1409"/>
                  <a:gd name="T27" fmla="*/ 723 h 1399"/>
                  <a:gd name="T28" fmla="*/ 916 w 1409"/>
                  <a:gd name="T29" fmla="*/ 339 h 1399"/>
                  <a:gd name="T30" fmla="*/ 595 w 1409"/>
                  <a:gd name="T31" fmla="*/ 0 h 1399"/>
                  <a:gd name="T32" fmla="*/ 1236 w 1409"/>
                  <a:gd name="T33" fmla="*/ 650 h 1399"/>
                  <a:gd name="T34" fmla="*/ 1189 w 1409"/>
                  <a:gd name="T35" fmla="*/ 668 h 1399"/>
                  <a:gd name="T36" fmla="*/ 1160 w 1409"/>
                  <a:gd name="T37" fmla="*/ 699 h 1399"/>
                  <a:gd name="T38" fmla="*/ 1352 w 1409"/>
                  <a:gd name="T39" fmla="*/ 892 h 1399"/>
                  <a:gd name="T40" fmla="*/ 1382 w 1409"/>
                  <a:gd name="T41" fmla="*/ 862 h 1399"/>
                  <a:gd name="T42" fmla="*/ 1382 w 1409"/>
                  <a:gd name="T43" fmla="*/ 767 h 1399"/>
                  <a:gd name="T44" fmla="*/ 1285 w 1409"/>
                  <a:gd name="T45" fmla="*/ 670 h 1399"/>
                  <a:gd name="T46" fmla="*/ 1236 w 1409"/>
                  <a:gd name="T47" fmla="*/ 650 h 1399"/>
                  <a:gd name="T48" fmla="*/ 1128 w 1409"/>
                  <a:gd name="T49" fmla="*/ 726 h 1399"/>
                  <a:gd name="T50" fmla="*/ 1080 w 1409"/>
                  <a:gd name="T51" fmla="*/ 768 h 1399"/>
                  <a:gd name="T52" fmla="*/ 1282 w 1409"/>
                  <a:gd name="T53" fmla="*/ 970 h 1399"/>
                  <a:gd name="T54" fmla="*/ 1328 w 1409"/>
                  <a:gd name="T55" fmla="*/ 928 h 1399"/>
                  <a:gd name="T56" fmla="*/ 1128 w 1409"/>
                  <a:gd name="T57" fmla="*/ 726 h 1399"/>
                  <a:gd name="T58" fmla="*/ 1051 w 1409"/>
                  <a:gd name="T59" fmla="*/ 801 h 1399"/>
                  <a:gd name="T60" fmla="*/ 731 w 1409"/>
                  <a:gd name="T61" fmla="*/ 1119 h 1399"/>
                  <a:gd name="T62" fmla="*/ 721 w 1409"/>
                  <a:gd name="T63" fmla="*/ 1133 h 1399"/>
                  <a:gd name="T64" fmla="*/ 653 w 1409"/>
                  <a:gd name="T65" fmla="*/ 1362 h 1399"/>
                  <a:gd name="T66" fmla="*/ 661 w 1409"/>
                  <a:gd name="T67" fmla="*/ 1391 h 1399"/>
                  <a:gd name="T68" fmla="*/ 682 w 1409"/>
                  <a:gd name="T69" fmla="*/ 1399 h 1399"/>
                  <a:gd name="T70" fmla="*/ 688 w 1409"/>
                  <a:gd name="T71" fmla="*/ 1398 h 1399"/>
                  <a:gd name="T72" fmla="*/ 919 w 1409"/>
                  <a:gd name="T73" fmla="*/ 1330 h 1399"/>
                  <a:gd name="T74" fmla="*/ 931 w 1409"/>
                  <a:gd name="T75" fmla="*/ 1321 h 1399"/>
                  <a:gd name="T76" fmla="*/ 1253 w 1409"/>
                  <a:gd name="T77" fmla="*/ 1002 h 1399"/>
                  <a:gd name="T78" fmla="*/ 1175 w 1409"/>
                  <a:gd name="T79" fmla="*/ 924 h 1399"/>
                  <a:gd name="T80" fmla="*/ 1123 w 1409"/>
                  <a:gd name="T81" fmla="*/ 872 h 1399"/>
                  <a:gd name="T82" fmla="*/ 1051 w 1409"/>
                  <a:gd name="T83" fmla="*/ 801 h 1399"/>
                  <a:gd name="T84" fmla="*/ 770 w 1409"/>
                  <a:gd name="T85" fmla="*/ 1167 h 1399"/>
                  <a:gd name="T86" fmla="*/ 785 w 1409"/>
                  <a:gd name="T87" fmla="*/ 1182 h 1399"/>
                  <a:gd name="T88" fmla="*/ 861 w 1409"/>
                  <a:gd name="T89" fmla="*/ 1189 h 1399"/>
                  <a:gd name="T90" fmla="*/ 866 w 1409"/>
                  <a:gd name="T91" fmla="*/ 1262 h 1399"/>
                  <a:gd name="T92" fmla="*/ 885 w 1409"/>
                  <a:gd name="T93" fmla="*/ 1281 h 1399"/>
                  <a:gd name="T94" fmla="*/ 761 w 1409"/>
                  <a:gd name="T95" fmla="*/ 1318 h 1399"/>
                  <a:gd name="T96" fmla="*/ 734 w 1409"/>
                  <a:gd name="T97" fmla="*/ 1291 h 1399"/>
                  <a:gd name="T98" fmla="*/ 770 w 1409"/>
                  <a:gd name="T99" fmla="*/ 1167 h 1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09" h="1399">
                    <a:moveTo>
                      <a:pt x="595" y="0"/>
                    </a:moveTo>
                    <a:cubicBezTo>
                      <a:pt x="423" y="0"/>
                      <a:pt x="275" y="116"/>
                      <a:pt x="275" y="339"/>
                    </a:cubicBezTo>
                    <a:cubicBezTo>
                      <a:pt x="275" y="485"/>
                      <a:pt x="343" y="633"/>
                      <a:pt x="432" y="724"/>
                    </a:cubicBezTo>
                    <a:cubicBezTo>
                      <a:pt x="467" y="816"/>
                      <a:pt x="405" y="850"/>
                      <a:pt x="392" y="855"/>
                    </a:cubicBezTo>
                    <a:cubicBezTo>
                      <a:pt x="211" y="920"/>
                      <a:pt x="0" y="1038"/>
                      <a:pt x="0" y="1155"/>
                    </a:cubicBezTo>
                    <a:lnTo>
                      <a:pt x="0" y="1199"/>
                    </a:lnTo>
                    <a:cubicBezTo>
                      <a:pt x="0" y="1350"/>
                      <a:pt x="276" y="1392"/>
                      <a:pt x="548" y="1396"/>
                    </a:cubicBezTo>
                    <a:cubicBezTo>
                      <a:pt x="544" y="1375"/>
                      <a:pt x="543" y="1353"/>
                      <a:pt x="549" y="1331"/>
                    </a:cubicBezTo>
                    <a:lnTo>
                      <a:pt x="617" y="1102"/>
                    </a:lnTo>
                    <a:cubicBezTo>
                      <a:pt x="624" y="1078"/>
                      <a:pt x="637" y="1057"/>
                      <a:pt x="656" y="1040"/>
                    </a:cubicBezTo>
                    <a:lnTo>
                      <a:pt x="829" y="868"/>
                    </a:lnTo>
                    <a:cubicBezTo>
                      <a:pt x="815" y="863"/>
                      <a:pt x="802" y="859"/>
                      <a:pt x="788" y="855"/>
                    </a:cubicBezTo>
                    <a:cubicBezTo>
                      <a:pt x="780" y="852"/>
                      <a:pt x="726" y="826"/>
                      <a:pt x="760" y="723"/>
                    </a:cubicBezTo>
                    <a:lnTo>
                      <a:pt x="758" y="723"/>
                    </a:lnTo>
                    <a:cubicBezTo>
                      <a:pt x="847" y="631"/>
                      <a:pt x="916" y="484"/>
                      <a:pt x="916" y="339"/>
                    </a:cubicBezTo>
                    <a:cubicBezTo>
                      <a:pt x="916" y="116"/>
                      <a:pt x="767" y="0"/>
                      <a:pt x="595" y="0"/>
                    </a:cubicBezTo>
                    <a:close/>
                    <a:moveTo>
                      <a:pt x="1236" y="650"/>
                    </a:moveTo>
                    <a:cubicBezTo>
                      <a:pt x="1219" y="650"/>
                      <a:pt x="1202" y="655"/>
                      <a:pt x="1189" y="668"/>
                    </a:cubicBezTo>
                    <a:lnTo>
                      <a:pt x="1160" y="699"/>
                    </a:lnTo>
                    <a:lnTo>
                      <a:pt x="1352" y="892"/>
                    </a:lnTo>
                    <a:lnTo>
                      <a:pt x="1382" y="862"/>
                    </a:lnTo>
                    <a:cubicBezTo>
                      <a:pt x="1408" y="835"/>
                      <a:pt x="1409" y="793"/>
                      <a:pt x="1382" y="767"/>
                    </a:cubicBezTo>
                    <a:lnTo>
                      <a:pt x="1285" y="670"/>
                    </a:lnTo>
                    <a:cubicBezTo>
                      <a:pt x="1272" y="657"/>
                      <a:pt x="1254" y="650"/>
                      <a:pt x="1236" y="650"/>
                    </a:cubicBezTo>
                    <a:close/>
                    <a:moveTo>
                      <a:pt x="1128" y="726"/>
                    </a:moveTo>
                    <a:lnTo>
                      <a:pt x="1080" y="768"/>
                    </a:lnTo>
                    <a:lnTo>
                      <a:pt x="1282" y="970"/>
                    </a:lnTo>
                    <a:lnTo>
                      <a:pt x="1328" y="928"/>
                    </a:lnTo>
                    <a:lnTo>
                      <a:pt x="1128" y="726"/>
                    </a:lnTo>
                    <a:close/>
                    <a:moveTo>
                      <a:pt x="1051" y="801"/>
                    </a:moveTo>
                    <a:lnTo>
                      <a:pt x="731" y="1119"/>
                    </a:lnTo>
                    <a:cubicBezTo>
                      <a:pt x="726" y="1123"/>
                      <a:pt x="722" y="1127"/>
                      <a:pt x="721" y="1133"/>
                    </a:cubicBezTo>
                    <a:lnTo>
                      <a:pt x="653" y="1362"/>
                    </a:lnTo>
                    <a:cubicBezTo>
                      <a:pt x="650" y="1372"/>
                      <a:pt x="654" y="1383"/>
                      <a:pt x="661" y="1391"/>
                    </a:cubicBezTo>
                    <a:cubicBezTo>
                      <a:pt x="667" y="1396"/>
                      <a:pt x="674" y="1399"/>
                      <a:pt x="682" y="1399"/>
                    </a:cubicBezTo>
                    <a:cubicBezTo>
                      <a:pt x="684" y="1399"/>
                      <a:pt x="686" y="1398"/>
                      <a:pt x="688" y="1398"/>
                    </a:cubicBezTo>
                    <a:lnTo>
                      <a:pt x="919" y="1330"/>
                    </a:lnTo>
                    <a:cubicBezTo>
                      <a:pt x="924" y="1328"/>
                      <a:pt x="927" y="1325"/>
                      <a:pt x="931" y="1321"/>
                    </a:cubicBezTo>
                    <a:lnTo>
                      <a:pt x="1253" y="1002"/>
                    </a:lnTo>
                    <a:lnTo>
                      <a:pt x="1175" y="924"/>
                    </a:lnTo>
                    <a:lnTo>
                      <a:pt x="1123" y="872"/>
                    </a:lnTo>
                    <a:lnTo>
                      <a:pt x="1051" y="801"/>
                    </a:lnTo>
                    <a:close/>
                    <a:moveTo>
                      <a:pt x="770" y="1167"/>
                    </a:moveTo>
                    <a:lnTo>
                      <a:pt x="785" y="1182"/>
                    </a:lnTo>
                    <a:lnTo>
                      <a:pt x="861" y="1189"/>
                    </a:lnTo>
                    <a:lnTo>
                      <a:pt x="866" y="1262"/>
                    </a:lnTo>
                    <a:lnTo>
                      <a:pt x="885" y="1281"/>
                    </a:lnTo>
                    <a:lnTo>
                      <a:pt x="761" y="1318"/>
                    </a:lnTo>
                    <a:lnTo>
                      <a:pt x="734" y="1291"/>
                    </a:lnTo>
                    <a:lnTo>
                      <a:pt x="770" y="1167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26" name="Clock">
              <a:extLst>
                <a:ext uri="{FF2B5EF4-FFF2-40B4-BE49-F238E27FC236}">
                  <a16:creationId xmlns:a16="http://schemas.microsoft.com/office/drawing/2014/main" id="{DBB32748-0911-4622-83E0-1576D27A725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258922" y="1226266"/>
              <a:ext cx="223802" cy="223802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pic>
        <p:nvPicPr>
          <p:cNvPr id="427" name="그래픽 426" descr="손">
            <a:extLst>
              <a:ext uri="{FF2B5EF4-FFF2-40B4-BE49-F238E27FC236}">
                <a16:creationId xmlns:a16="http://schemas.microsoft.com/office/drawing/2014/main" id="{A6FC692C-ECC1-4451-9A43-8099954327D3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2236055" y="6257216"/>
            <a:ext cx="286403" cy="290036"/>
          </a:xfrm>
          <a:prstGeom prst="rect">
            <a:avLst/>
          </a:prstGeom>
        </p:spPr>
      </p:pic>
      <p:sp>
        <p:nvSpPr>
          <p:cNvPr id="482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9455B0B4-6721-45D3-A8A4-979A72C60E89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4658581" y="2959663"/>
            <a:ext cx="2873643" cy="375478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494DD0D8-9893-4E7A-8CD9-330A23CC1B1D}"/>
              </a:ext>
            </a:extLst>
          </p:cNvPr>
          <p:cNvGrpSpPr/>
          <p:nvPr/>
        </p:nvGrpSpPr>
        <p:grpSpPr>
          <a:xfrm>
            <a:off x="4893615" y="6154266"/>
            <a:ext cx="495441" cy="495937"/>
            <a:chOff x="2680407" y="6114980"/>
            <a:chExt cx="495441" cy="495937"/>
          </a:xfrm>
        </p:grpSpPr>
        <p:sp>
          <p:nvSpPr>
            <p:cNvPr id="536" name="0">
              <a:extLst>
                <a:ext uri="{FF2B5EF4-FFF2-40B4-BE49-F238E27FC236}">
                  <a16:creationId xmlns:a16="http://schemas.microsoft.com/office/drawing/2014/main" id="{F795EAED-617D-484F-966D-D7247B9423FF}"/>
                </a:ext>
              </a:extLst>
            </p:cNvPr>
            <p:cNvSpPr/>
            <p:nvPr/>
          </p:nvSpPr>
          <p:spPr>
            <a:xfrm>
              <a:off x="2680407" y="6114980"/>
              <a:ext cx="495441" cy="495937"/>
            </a:xfrm>
            <a:prstGeom prst="ellipse">
              <a:avLst/>
            </a:prstGeom>
            <a:solidFill>
              <a:srgbClr val="BFBFBF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1400" dirty="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537" name="Phone">
              <a:extLst>
                <a:ext uri="{FF2B5EF4-FFF2-40B4-BE49-F238E27FC236}">
                  <a16:creationId xmlns:a16="http://schemas.microsoft.com/office/drawing/2014/main" id="{6A5419DC-6277-4BEB-9476-1B0F6650A908}"/>
                </a:ext>
              </a:extLst>
            </p:cNvPr>
            <p:cNvSpPr>
              <a:spLocks noChangeAspect="1"/>
            </p:cNvSpPr>
            <p:nvPr/>
          </p:nvSpPr>
          <p:spPr bwMode="auto">
            <a:xfrm rot="7860000">
              <a:off x="2800823" y="6241286"/>
              <a:ext cx="260654" cy="273819"/>
            </a:xfrm>
            <a:custGeom>
              <a:avLst/>
              <a:gdLst>
                <a:gd name="T0" fmla="*/ 1175 w 1361"/>
                <a:gd name="T1" fmla="*/ 1009 h 1433"/>
                <a:gd name="T2" fmla="*/ 923 w 1361"/>
                <a:gd name="T3" fmla="*/ 965 h 1433"/>
                <a:gd name="T4" fmla="*/ 873 w 1361"/>
                <a:gd name="T5" fmla="*/ 1008 h 1433"/>
                <a:gd name="T6" fmla="*/ 509 w 1361"/>
                <a:gd name="T7" fmla="*/ 887 h 1433"/>
                <a:gd name="T8" fmla="*/ 440 w 1361"/>
                <a:gd name="T9" fmla="*/ 510 h 1433"/>
                <a:gd name="T10" fmla="*/ 490 w 1361"/>
                <a:gd name="T11" fmla="*/ 466 h 1433"/>
                <a:gd name="T12" fmla="*/ 481 w 1361"/>
                <a:gd name="T13" fmla="*/ 211 h 1433"/>
                <a:gd name="T14" fmla="*/ 446 w 1361"/>
                <a:gd name="T15" fmla="*/ 154 h 1433"/>
                <a:gd name="T16" fmla="*/ 238 w 1361"/>
                <a:gd name="T17" fmla="*/ 72 h 1433"/>
                <a:gd name="T18" fmla="*/ 193 w 1361"/>
                <a:gd name="T19" fmla="*/ 111 h 1433"/>
                <a:gd name="T20" fmla="*/ 29 w 1361"/>
                <a:gd name="T21" fmla="*/ 389 h 1433"/>
                <a:gd name="T22" fmla="*/ 310 w 1361"/>
                <a:gd name="T23" fmla="*/ 1061 h 1433"/>
                <a:gd name="T24" fmla="*/ 936 w 1361"/>
                <a:gd name="T25" fmla="*/ 1431 h 1433"/>
                <a:gd name="T26" fmla="*/ 1234 w 1361"/>
                <a:gd name="T27" fmla="*/ 1308 h 1433"/>
                <a:gd name="T28" fmla="*/ 1278 w 1361"/>
                <a:gd name="T29" fmla="*/ 1269 h 1433"/>
                <a:gd name="T30" fmla="*/ 1226 w 1361"/>
                <a:gd name="T31" fmla="*/ 1052 h 1433"/>
                <a:gd name="T32" fmla="*/ 1175 w 1361"/>
                <a:gd name="T33" fmla="*/ 1009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1" h="1433">
                  <a:moveTo>
                    <a:pt x="1175" y="1009"/>
                  </a:moveTo>
                  <a:cubicBezTo>
                    <a:pt x="1091" y="937"/>
                    <a:pt x="1006" y="893"/>
                    <a:pt x="923" y="965"/>
                  </a:cubicBezTo>
                  <a:lnTo>
                    <a:pt x="873" y="1008"/>
                  </a:lnTo>
                  <a:cubicBezTo>
                    <a:pt x="837" y="1040"/>
                    <a:pt x="770" y="1187"/>
                    <a:pt x="509" y="887"/>
                  </a:cubicBezTo>
                  <a:cubicBezTo>
                    <a:pt x="248" y="588"/>
                    <a:pt x="403" y="541"/>
                    <a:pt x="440" y="510"/>
                  </a:cubicBezTo>
                  <a:lnTo>
                    <a:pt x="490" y="466"/>
                  </a:lnTo>
                  <a:cubicBezTo>
                    <a:pt x="572" y="394"/>
                    <a:pt x="541" y="304"/>
                    <a:pt x="481" y="211"/>
                  </a:cubicBezTo>
                  <a:lnTo>
                    <a:pt x="446" y="154"/>
                  </a:lnTo>
                  <a:cubicBezTo>
                    <a:pt x="386" y="61"/>
                    <a:pt x="321" y="0"/>
                    <a:pt x="238" y="72"/>
                  </a:cubicBezTo>
                  <a:lnTo>
                    <a:pt x="193" y="111"/>
                  </a:lnTo>
                  <a:cubicBezTo>
                    <a:pt x="157" y="138"/>
                    <a:pt x="54" y="224"/>
                    <a:pt x="29" y="389"/>
                  </a:cubicBezTo>
                  <a:cubicBezTo>
                    <a:pt x="0" y="586"/>
                    <a:pt x="94" y="812"/>
                    <a:pt x="310" y="1061"/>
                  </a:cubicBezTo>
                  <a:cubicBezTo>
                    <a:pt x="525" y="1309"/>
                    <a:pt x="736" y="1433"/>
                    <a:pt x="936" y="1431"/>
                  </a:cubicBezTo>
                  <a:cubicBezTo>
                    <a:pt x="1102" y="1429"/>
                    <a:pt x="1202" y="1340"/>
                    <a:pt x="1234" y="1308"/>
                  </a:cubicBezTo>
                  <a:lnTo>
                    <a:pt x="1278" y="1269"/>
                  </a:lnTo>
                  <a:cubicBezTo>
                    <a:pt x="1361" y="1197"/>
                    <a:pt x="1310" y="1124"/>
                    <a:pt x="1226" y="1052"/>
                  </a:cubicBezTo>
                  <a:lnTo>
                    <a:pt x="1175" y="1009"/>
                  </a:lnTo>
                  <a:close/>
                </a:path>
              </a:pathLst>
            </a:custGeom>
            <a:solidFill>
              <a:schemeClr val="bg1"/>
            </a:solidFill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38" name="그룹 537">
            <a:extLst>
              <a:ext uri="{FF2B5EF4-FFF2-40B4-BE49-F238E27FC236}">
                <a16:creationId xmlns:a16="http://schemas.microsoft.com/office/drawing/2014/main" id="{4E76FCCD-601F-4C33-BCE2-0B8FFF97F8B3}"/>
              </a:ext>
            </a:extLst>
          </p:cNvPr>
          <p:cNvGrpSpPr/>
          <p:nvPr/>
        </p:nvGrpSpPr>
        <p:grpSpPr>
          <a:xfrm>
            <a:off x="5684556" y="6214807"/>
            <a:ext cx="374400" cy="374854"/>
            <a:chOff x="9278439" y="5831166"/>
            <a:chExt cx="374400" cy="374854"/>
          </a:xfrm>
        </p:grpSpPr>
        <p:sp>
          <p:nvSpPr>
            <p:cNvPr id="53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E17D8690-931A-46D1-BB41-F815124C1919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9278439" y="5831166"/>
              <a:ext cx="374400" cy="374854"/>
            </a:xfrm>
            <a:prstGeom prst="ellipse">
              <a:avLst/>
            </a:prstGeom>
            <a:solidFill>
              <a:srgbClr val="A6A6A6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40" name="그래픽 539" descr="손">
              <a:extLst>
                <a:ext uri="{FF2B5EF4-FFF2-40B4-BE49-F238E27FC236}">
                  <a16:creationId xmlns:a16="http://schemas.microsoft.com/office/drawing/2014/main" id="{C2149668-D7A0-420C-A591-F7A2CB0B5CDA}"/>
                </a:ext>
              </a:extLst>
            </p:cNvPr>
            <p:cNvPicPr>
              <a:picLocks noChangeAspect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3"/>
                </a:ext>
              </a:extLst>
            </a:blip>
            <a:stretch>
              <a:fillRect/>
            </a:stretch>
          </p:blipFill>
          <p:spPr>
            <a:xfrm>
              <a:off x="9322438" y="5873575"/>
              <a:ext cx="286403" cy="290036"/>
            </a:xfrm>
            <a:prstGeom prst="rect">
              <a:avLst/>
            </a:prstGeom>
          </p:spPr>
        </p:pic>
      </p:grpSp>
      <p:sp>
        <p:nvSpPr>
          <p:cNvPr id="541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31C03F55-541B-476E-9144-2BE1B3D468C7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6354456" y="6214807"/>
            <a:ext cx="374400" cy="374854"/>
          </a:xfrm>
          <a:prstGeom prst="ellipse">
            <a:avLst/>
          </a:prstGeom>
          <a:solidFill>
            <a:srgbClr val="FF0000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B4EF8E4D-B005-4AC6-967E-0266B4C3A14B}"/>
              </a:ext>
            </a:extLst>
          </p:cNvPr>
          <p:cNvGrpSpPr/>
          <p:nvPr/>
        </p:nvGrpSpPr>
        <p:grpSpPr>
          <a:xfrm>
            <a:off x="7024356" y="6214807"/>
            <a:ext cx="374400" cy="374854"/>
            <a:chOff x="10442736" y="5831166"/>
            <a:chExt cx="374400" cy="374854"/>
          </a:xfrm>
        </p:grpSpPr>
        <p:sp>
          <p:nvSpPr>
            <p:cNvPr id="543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94800D49-E659-47ED-87C7-2D6ADE757F1F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0442736" y="5831166"/>
              <a:ext cx="374400" cy="374854"/>
            </a:xfrm>
            <a:prstGeom prst="ellipse">
              <a:avLst/>
            </a:prstGeom>
            <a:solidFill>
              <a:srgbClr val="A6A6A6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544" name="그래픽 543" descr="인과 관계">
              <a:extLst>
                <a:ext uri="{FF2B5EF4-FFF2-40B4-BE49-F238E27FC236}">
                  <a16:creationId xmlns:a16="http://schemas.microsoft.com/office/drawing/2014/main" id="{CF42CC81-851B-4CF4-8138-E94D61F3471F}"/>
                </a:ext>
              </a:extLst>
            </p:cNvPr>
            <p:cNvPicPr>
              <a:picLocks noChangeAspect="1"/>
            </p:cNvPicPr>
            <p:nvPr/>
          </p:nvPicPr>
          <p:blipFill>
            <a:blip r:embed="rId3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7"/>
                </a:ext>
              </a:extLst>
            </a:blip>
            <a:stretch>
              <a:fillRect/>
            </a:stretch>
          </p:blipFill>
          <p:spPr>
            <a:xfrm flipV="1">
              <a:off x="10481838" y="5868616"/>
              <a:ext cx="296197" cy="299954"/>
            </a:xfrm>
            <a:prstGeom prst="rect">
              <a:avLst/>
            </a:prstGeom>
          </p:spPr>
        </p:pic>
      </p:grpSp>
      <p:pic>
        <p:nvPicPr>
          <p:cNvPr id="545" name="그래픽 544" descr="사람들과 함께 사이클링 ">
            <a:extLst>
              <a:ext uri="{FF2B5EF4-FFF2-40B4-BE49-F238E27FC236}">
                <a16:creationId xmlns:a16="http://schemas.microsoft.com/office/drawing/2014/main" id="{2E30D34E-329C-4F61-A1E2-58D19C3D0F8A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6378221" y="6236725"/>
            <a:ext cx="326871" cy="331018"/>
          </a:xfrm>
          <a:prstGeom prst="rect">
            <a:avLst/>
          </a:prstGeom>
        </p:spPr>
      </p:pic>
      <p:grpSp>
        <p:nvGrpSpPr>
          <p:cNvPr id="20" name="그룹 19">
            <a:extLst>
              <a:ext uri="{FF2B5EF4-FFF2-40B4-BE49-F238E27FC236}">
                <a16:creationId xmlns:a16="http://schemas.microsoft.com/office/drawing/2014/main" id="{59614A5C-3BB2-4B9E-9A72-964E04BEE23A}"/>
              </a:ext>
            </a:extLst>
          </p:cNvPr>
          <p:cNvGrpSpPr/>
          <p:nvPr/>
        </p:nvGrpSpPr>
        <p:grpSpPr>
          <a:xfrm>
            <a:off x="4658581" y="897993"/>
            <a:ext cx="2873643" cy="5166425"/>
            <a:chOff x="4658581" y="897993"/>
            <a:chExt cx="2873643" cy="5166425"/>
          </a:xfrm>
        </p:grpSpPr>
        <p:grpSp>
          <p:nvGrpSpPr>
            <p:cNvPr id="690" name="그룹 689">
              <a:extLst>
                <a:ext uri="{FF2B5EF4-FFF2-40B4-BE49-F238E27FC236}">
                  <a16:creationId xmlns:a16="http://schemas.microsoft.com/office/drawing/2014/main" id="{232FDC4E-503D-489F-957C-95F80BE1E52F}"/>
                </a:ext>
              </a:extLst>
            </p:cNvPr>
            <p:cNvGrpSpPr/>
            <p:nvPr/>
          </p:nvGrpSpPr>
          <p:grpSpPr>
            <a:xfrm>
              <a:off x="4693877" y="897993"/>
              <a:ext cx="2758806" cy="230832"/>
              <a:chOff x="1568620" y="897993"/>
              <a:chExt cx="2758806" cy="230832"/>
            </a:xfrm>
          </p:grpSpPr>
          <p:grpSp>
            <p:nvGrpSpPr>
              <p:cNvPr id="691" name="그룹 690">
                <a:extLst>
                  <a:ext uri="{FF2B5EF4-FFF2-40B4-BE49-F238E27FC236}">
                    <a16:creationId xmlns:a16="http://schemas.microsoft.com/office/drawing/2014/main" id="{8864BB4B-92FE-40B4-92F4-C4D2D0F9040E}"/>
                  </a:ext>
                </a:extLst>
              </p:cNvPr>
              <p:cNvGrpSpPr/>
              <p:nvPr/>
            </p:nvGrpSpPr>
            <p:grpSpPr>
              <a:xfrm>
                <a:off x="3239771" y="923078"/>
                <a:ext cx="1087655" cy="180663"/>
                <a:chOff x="9203223" y="1453586"/>
                <a:chExt cx="1087655" cy="180663"/>
              </a:xfrm>
            </p:grpSpPr>
            <p:sp>
              <p:nvSpPr>
                <p:cNvPr id="693" name="Series Label">
                  <a:extLst>
                    <a:ext uri="{FF2B5EF4-FFF2-40B4-BE49-F238E27FC236}">
                      <a16:creationId xmlns:a16="http://schemas.microsoft.com/office/drawing/2014/main" id="{93AC12C4-83D2-4B89-AE02-C27AA47D4E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435505" y="1490059"/>
                  <a:ext cx="262893" cy="1077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0" tIns="0" rIns="0" bIns="0" numCol="1" anchor="ctr" anchorCtr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Tx/>
                    <a:buFontTx/>
                    <a:buNone/>
                    <a:defRPr/>
                  </a:pPr>
                  <a:r>
                    <a:rPr lang="ko-KR" altLang="en-US" sz="700" b="1" dirty="0">
                      <a:solidFill>
                        <a:srgbClr val="777777"/>
                      </a:solidFill>
                      <a:latin typeface="+mn-ea"/>
                    </a:rPr>
                    <a:t>통화 </a:t>
                  </a:r>
                  <a:r>
                    <a:rPr lang="en-US" altLang="ko-KR" sz="700" b="1" dirty="0">
                      <a:solidFill>
                        <a:srgbClr val="777777"/>
                      </a:solidFill>
                      <a:latin typeface="+mn-ea"/>
                    </a:rPr>
                    <a:t>1</a:t>
                  </a:r>
                  <a:endParaRPr lang="en-US" altLang="en-US" sz="2400" b="1" dirty="0">
                    <a:solidFill>
                      <a:srgbClr val="777777"/>
                    </a:solidFill>
                    <a:latin typeface="+mn-ea"/>
                  </a:endParaRPr>
                </a:p>
              </p:txBody>
            </p:sp>
            <p:sp>
              <p:nvSpPr>
                <p:cNvPr id="694" name="Series Color">
                  <a:extLst>
                    <a:ext uri="{FF2B5EF4-FFF2-40B4-BE49-F238E27FC236}">
                      <a16:creationId xmlns:a16="http://schemas.microsoft.com/office/drawing/2014/main" id="{E8174EFC-514E-4AFF-88B7-7CD27BC793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203223" y="1453586"/>
                  <a:ext cx="180664" cy="180663"/>
                </a:xfrm>
                <a:prstGeom prst="ellipse">
                  <a:avLst/>
                </a:prstGeom>
                <a:solidFill>
                  <a:srgbClr val="00B050"/>
                </a:solidFill>
                <a:ln w="0">
                  <a:solidFill>
                    <a:schemeClr val="accent3">
                      <a:lumMod val="20000"/>
                      <a:lumOff val="80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  <a:defRPr/>
                  </a:pPr>
                  <a:endParaRPr lang="en-US" sz="1200" dirty="0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  <p:sp>
              <p:nvSpPr>
                <p:cNvPr id="695" name="Series Label">
                  <a:extLst>
                    <a:ext uri="{FF2B5EF4-FFF2-40B4-BE49-F238E27FC236}">
                      <a16:creationId xmlns:a16="http://schemas.microsoft.com/office/drawing/2014/main" id="{7D2AFA18-6B89-4CA8-9D2C-56894C7AA5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27985" y="1490059"/>
                  <a:ext cx="262893" cy="1077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0" tIns="0" rIns="0" bIns="0" numCol="1" anchor="ctr" anchorCtr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Tx/>
                    <a:buFontTx/>
                    <a:buNone/>
                    <a:defRPr/>
                  </a:pPr>
                  <a:r>
                    <a:rPr lang="ko-KR" altLang="en-US" sz="700" b="1" dirty="0">
                      <a:solidFill>
                        <a:srgbClr val="777777"/>
                      </a:solidFill>
                      <a:latin typeface="+mn-ea"/>
                    </a:rPr>
                    <a:t>통화 </a:t>
                  </a:r>
                  <a:r>
                    <a:rPr lang="en-US" altLang="ko-KR" sz="700" b="1" dirty="0">
                      <a:solidFill>
                        <a:srgbClr val="777777"/>
                      </a:solidFill>
                      <a:latin typeface="+mn-ea"/>
                    </a:rPr>
                    <a:t>2</a:t>
                  </a:r>
                  <a:endParaRPr lang="en-US" altLang="en-US" sz="2400" b="1" dirty="0">
                    <a:solidFill>
                      <a:srgbClr val="777777"/>
                    </a:solidFill>
                    <a:latin typeface="+mn-ea"/>
                  </a:endParaRPr>
                </a:p>
              </p:txBody>
            </p:sp>
            <p:sp>
              <p:nvSpPr>
                <p:cNvPr id="696" name="Series Color">
                  <a:extLst>
                    <a:ext uri="{FF2B5EF4-FFF2-40B4-BE49-F238E27FC236}">
                      <a16:creationId xmlns:a16="http://schemas.microsoft.com/office/drawing/2014/main" id="{63320F91-7911-4FFE-8BFC-0303E790F6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95703" y="1453586"/>
                  <a:ext cx="180664" cy="180663"/>
                </a:xfrm>
                <a:prstGeom prst="ellipse">
                  <a:avLst/>
                </a:prstGeom>
                <a:solidFill>
                  <a:schemeClr val="bg1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  <a:defRPr/>
                  </a:pPr>
                  <a:endParaRPr lang="en-US" sz="1200" dirty="0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692" name="직사각형 691">
                <a:extLst>
                  <a:ext uri="{FF2B5EF4-FFF2-40B4-BE49-F238E27FC236}">
                    <a16:creationId xmlns:a16="http://schemas.microsoft.com/office/drawing/2014/main" id="{DB245156-1C43-4186-9532-BAA0994C90FA}"/>
                  </a:ext>
                </a:extLst>
              </p:cNvPr>
              <p:cNvSpPr/>
              <p:nvPr/>
            </p:nvSpPr>
            <p:spPr>
              <a:xfrm>
                <a:off x="1568620" y="897993"/>
                <a:ext cx="638316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en-US" altLang="ko-KR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3</a:t>
                </a: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자 통화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263E0B2B-2260-45C1-B6B0-00E0EB56C0BE}"/>
                </a:ext>
              </a:extLst>
            </p:cNvPr>
            <p:cNvSpPr/>
            <p:nvPr/>
          </p:nvSpPr>
          <p:spPr>
            <a:xfrm>
              <a:off x="4686487" y="1331597"/>
              <a:ext cx="2773189" cy="63786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b="1" dirty="0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신동인 책임</a:t>
              </a:r>
              <a:endParaRPr lang="en-US" altLang="ko-KR" b="1" dirty="0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algn="ctr">
                <a:lnSpc>
                  <a:spcPct val="150000"/>
                </a:lnSpc>
              </a:pPr>
              <a:r>
                <a:rPr lang="en-US" altLang="ko-KR" sz="1100" b="1" dirty="0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02-1234-5678</a:t>
              </a:r>
            </a:p>
          </p:txBody>
        </p:sp>
        <p:grpSp>
          <p:nvGrpSpPr>
            <p:cNvPr id="773" name="그룹 772">
              <a:extLst>
                <a:ext uri="{FF2B5EF4-FFF2-40B4-BE49-F238E27FC236}">
                  <a16:creationId xmlns:a16="http://schemas.microsoft.com/office/drawing/2014/main" id="{7E8074E1-5F06-4670-BEFA-D2560E3BEBEE}"/>
                </a:ext>
              </a:extLst>
            </p:cNvPr>
            <p:cNvGrpSpPr/>
            <p:nvPr/>
          </p:nvGrpSpPr>
          <p:grpSpPr>
            <a:xfrm>
              <a:off x="7035584" y="1218676"/>
              <a:ext cx="429812" cy="216424"/>
              <a:chOff x="3797291" y="1219938"/>
              <a:chExt cx="500465" cy="252000"/>
            </a:xfrm>
          </p:grpSpPr>
          <p:pic>
            <p:nvPicPr>
              <p:cNvPr id="774" name="그래픽 773" descr="별">
                <a:extLst>
                  <a:ext uri="{FF2B5EF4-FFF2-40B4-BE49-F238E27FC236}">
                    <a16:creationId xmlns:a16="http://schemas.microsoft.com/office/drawing/2014/main" id="{A6B77CBA-22A7-42FE-86BB-07D9E0579F0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1"/>
                  </a:ext>
                </a:extLst>
              </a:blip>
              <a:stretch>
                <a:fillRect/>
              </a:stretch>
            </p:blipFill>
            <p:spPr>
              <a:xfrm>
                <a:off x="4045756" y="1219938"/>
                <a:ext cx="252000" cy="252000"/>
              </a:xfrm>
              <a:prstGeom prst="rect">
                <a:avLst/>
              </a:prstGeom>
            </p:spPr>
          </p:pic>
          <p:sp>
            <p:nvSpPr>
              <p:cNvPr id="775" name="Edit User">
                <a:extLst>
                  <a:ext uri="{FF2B5EF4-FFF2-40B4-BE49-F238E27FC236}">
                    <a16:creationId xmlns:a16="http://schemas.microsoft.com/office/drawing/2014/main" id="{AFAC8BD9-AA47-423B-94F5-C7ED37DD26E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797291" y="1246154"/>
                <a:ext cx="216000" cy="213903"/>
              </a:xfrm>
              <a:custGeom>
                <a:avLst/>
                <a:gdLst>
                  <a:gd name="T0" fmla="*/ 595 w 1409"/>
                  <a:gd name="T1" fmla="*/ 0 h 1399"/>
                  <a:gd name="T2" fmla="*/ 275 w 1409"/>
                  <a:gd name="T3" fmla="*/ 339 h 1399"/>
                  <a:gd name="T4" fmla="*/ 432 w 1409"/>
                  <a:gd name="T5" fmla="*/ 724 h 1399"/>
                  <a:gd name="T6" fmla="*/ 392 w 1409"/>
                  <a:gd name="T7" fmla="*/ 855 h 1399"/>
                  <a:gd name="T8" fmla="*/ 0 w 1409"/>
                  <a:gd name="T9" fmla="*/ 1155 h 1399"/>
                  <a:gd name="T10" fmla="*/ 0 w 1409"/>
                  <a:gd name="T11" fmla="*/ 1199 h 1399"/>
                  <a:gd name="T12" fmla="*/ 548 w 1409"/>
                  <a:gd name="T13" fmla="*/ 1396 h 1399"/>
                  <a:gd name="T14" fmla="*/ 549 w 1409"/>
                  <a:gd name="T15" fmla="*/ 1331 h 1399"/>
                  <a:gd name="T16" fmla="*/ 617 w 1409"/>
                  <a:gd name="T17" fmla="*/ 1102 h 1399"/>
                  <a:gd name="T18" fmla="*/ 656 w 1409"/>
                  <a:gd name="T19" fmla="*/ 1040 h 1399"/>
                  <a:gd name="T20" fmla="*/ 829 w 1409"/>
                  <a:gd name="T21" fmla="*/ 868 h 1399"/>
                  <a:gd name="T22" fmla="*/ 788 w 1409"/>
                  <a:gd name="T23" fmla="*/ 855 h 1399"/>
                  <a:gd name="T24" fmla="*/ 760 w 1409"/>
                  <a:gd name="T25" fmla="*/ 723 h 1399"/>
                  <a:gd name="T26" fmla="*/ 758 w 1409"/>
                  <a:gd name="T27" fmla="*/ 723 h 1399"/>
                  <a:gd name="T28" fmla="*/ 916 w 1409"/>
                  <a:gd name="T29" fmla="*/ 339 h 1399"/>
                  <a:gd name="T30" fmla="*/ 595 w 1409"/>
                  <a:gd name="T31" fmla="*/ 0 h 1399"/>
                  <a:gd name="T32" fmla="*/ 1236 w 1409"/>
                  <a:gd name="T33" fmla="*/ 650 h 1399"/>
                  <a:gd name="T34" fmla="*/ 1189 w 1409"/>
                  <a:gd name="T35" fmla="*/ 668 h 1399"/>
                  <a:gd name="T36" fmla="*/ 1160 w 1409"/>
                  <a:gd name="T37" fmla="*/ 699 h 1399"/>
                  <a:gd name="T38" fmla="*/ 1352 w 1409"/>
                  <a:gd name="T39" fmla="*/ 892 h 1399"/>
                  <a:gd name="T40" fmla="*/ 1382 w 1409"/>
                  <a:gd name="T41" fmla="*/ 862 h 1399"/>
                  <a:gd name="T42" fmla="*/ 1382 w 1409"/>
                  <a:gd name="T43" fmla="*/ 767 h 1399"/>
                  <a:gd name="T44" fmla="*/ 1285 w 1409"/>
                  <a:gd name="T45" fmla="*/ 670 h 1399"/>
                  <a:gd name="T46" fmla="*/ 1236 w 1409"/>
                  <a:gd name="T47" fmla="*/ 650 h 1399"/>
                  <a:gd name="T48" fmla="*/ 1128 w 1409"/>
                  <a:gd name="T49" fmla="*/ 726 h 1399"/>
                  <a:gd name="T50" fmla="*/ 1080 w 1409"/>
                  <a:gd name="T51" fmla="*/ 768 h 1399"/>
                  <a:gd name="T52" fmla="*/ 1282 w 1409"/>
                  <a:gd name="T53" fmla="*/ 970 h 1399"/>
                  <a:gd name="T54" fmla="*/ 1328 w 1409"/>
                  <a:gd name="T55" fmla="*/ 928 h 1399"/>
                  <a:gd name="T56" fmla="*/ 1128 w 1409"/>
                  <a:gd name="T57" fmla="*/ 726 h 1399"/>
                  <a:gd name="T58" fmla="*/ 1051 w 1409"/>
                  <a:gd name="T59" fmla="*/ 801 h 1399"/>
                  <a:gd name="T60" fmla="*/ 731 w 1409"/>
                  <a:gd name="T61" fmla="*/ 1119 h 1399"/>
                  <a:gd name="T62" fmla="*/ 721 w 1409"/>
                  <a:gd name="T63" fmla="*/ 1133 h 1399"/>
                  <a:gd name="T64" fmla="*/ 653 w 1409"/>
                  <a:gd name="T65" fmla="*/ 1362 h 1399"/>
                  <a:gd name="T66" fmla="*/ 661 w 1409"/>
                  <a:gd name="T67" fmla="*/ 1391 h 1399"/>
                  <a:gd name="T68" fmla="*/ 682 w 1409"/>
                  <a:gd name="T69" fmla="*/ 1399 h 1399"/>
                  <a:gd name="T70" fmla="*/ 688 w 1409"/>
                  <a:gd name="T71" fmla="*/ 1398 h 1399"/>
                  <a:gd name="T72" fmla="*/ 919 w 1409"/>
                  <a:gd name="T73" fmla="*/ 1330 h 1399"/>
                  <a:gd name="T74" fmla="*/ 931 w 1409"/>
                  <a:gd name="T75" fmla="*/ 1321 h 1399"/>
                  <a:gd name="T76" fmla="*/ 1253 w 1409"/>
                  <a:gd name="T77" fmla="*/ 1002 h 1399"/>
                  <a:gd name="T78" fmla="*/ 1175 w 1409"/>
                  <a:gd name="T79" fmla="*/ 924 h 1399"/>
                  <a:gd name="T80" fmla="*/ 1123 w 1409"/>
                  <a:gd name="T81" fmla="*/ 872 h 1399"/>
                  <a:gd name="T82" fmla="*/ 1051 w 1409"/>
                  <a:gd name="T83" fmla="*/ 801 h 1399"/>
                  <a:gd name="T84" fmla="*/ 770 w 1409"/>
                  <a:gd name="T85" fmla="*/ 1167 h 1399"/>
                  <a:gd name="T86" fmla="*/ 785 w 1409"/>
                  <a:gd name="T87" fmla="*/ 1182 h 1399"/>
                  <a:gd name="T88" fmla="*/ 861 w 1409"/>
                  <a:gd name="T89" fmla="*/ 1189 h 1399"/>
                  <a:gd name="T90" fmla="*/ 866 w 1409"/>
                  <a:gd name="T91" fmla="*/ 1262 h 1399"/>
                  <a:gd name="T92" fmla="*/ 885 w 1409"/>
                  <a:gd name="T93" fmla="*/ 1281 h 1399"/>
                  <a:gd name="T94" fmla="*/ 761 w 1409"/>
                  <a:gd name="T95" fmla="*/ 1318 h 1399"/>
                  <a:gd name="T96" fmla="*/ 734 w 1409"/>
                  <a:gd name="T97" fmla="*/ 1291 h 1399"/>
                  <a:gd name="T98" fmla="*/ 770 w 1409"/>
                  <a:gd name="T99" fmla="*/ 1167 h 1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09" h="1399">
                    <a:moveTo>
                      <a:pt x="595" y="0"/>
                    </a:moveTo>
                    <a:cubicBezTo>
                      <a:pt x="423" y="0"/>
                      <a:pt x="275" y="116"/>
                      <a:pt x="275" y="339"/>
                    </a:cubicBezTo>
                    <a:cubicBezTo>
                      <a:pt x="275" y="485"/>
                      <a:pt x="343" y="633"/>
                      <a:pt x="432" y="724"/>
                    </a:cubicBezTo>
                    <a:cubicBezTo>
                      <a:pt x="467" y="816"/>
                      <a:pt x="405" y="850"/>
                      <a:pt x="392" y="855"/>
                    </a:cubicBezTo>
                    <a:cubicBezTo>
                      <a:pt x="211" y="920"/>
                      <a:pt x="0" y="1038"/>
                      <a:pt x="0" y="1155"/>
                    </a:cubicBezTo>
                    <a:lnTo>
                      <a:pt x="0" y="1199"/>
                    </a:lnTo>
                    <a:cubicBezTo>
                      <a:pt x="0" y="1350"/>
                      <a:pt x="276" y="1392"/>
                      <a:pt x="548" y="1396"/>
                    </a:cubicBezTo>
                    <a:cubicBezTo>
                      <a:pt x="544" y="1375"/>
                      <a:pt x="543" y="1353"/>
                      <a:pt x="549" y="1331"/>
                    </a:cubicBezTo>
                    <a:lnTo>
                      <a:pt x="617" y="1102"/>
                    </a:lnTo>
                    <a:cubicBezTo>
                      <a:pt x="624" y="1078"/>
                      <a:pt x="637" y="1057"/>
                      <a:pt x="656" y="1040"/>
                    </a:cubicBezTo>
                    <a:lnTo>
                      <a:pt x="829" y="868"/>
                    </a:lnTo>
                    <a:cubicBezTo>
                      <a:pt x="815" y="863"/>
                      <a:pt x="802" y="859"/>
                      <a:pt x="788" y="855"/>
                    </a:cubicBezTo>
                    <a:cubicBezTo>
                      <a:pt x="780" y="852"/>
                      <a:pt x="726" y="826"/>
                      <a:pt x="760" y="723"/>
                    </a:cubicBezTo>
                    <a:lnTo>
                      <a:pt x="758" y="723"/>
                    </a:lnTo>
                    <a:cubicBezTo>
                      <a:pt x="847" y="631"/>
                      <a:pt x="916" y="484"/>
                      <a:pt x="916" y="339"/>
                    </a:cubicBezTo>
                    <a:cubicBezTo>
                      <a:pt x="916" y="116"/>
                      <a:pt x="767" y="0"/>
                      <a:pt x="595" y="0"/>
                    </a:cubicBezTo>
                    <a:close/>
                    <a:moveTo>
                      <a:pt x="1236" y="650"/>
                    </a:moveTo>
                    <a:cubicBezTo>
                      <a:pt x="1219" y="650"/>
                      <a:pt x="1202" y="655"/>
                      <a:pt x="1189" y="668"/>
                    </a:cubicBezTo>
                    <a:lnTo>
                      <a:pt x="1160" y="699"/>
                    </a:lnTo>
                    <a:lnTo>
                      <a:pt x="1352" y="892"/>
                    </a:lnTo>
                    <a:lnTo>
                      <a:pt x="1382" y="862"/>
                    </a:lnTo>
                    <a:cubicBezTo>
                      <a:pt x="1408" y="835"/>
                      <a:pt x="1409" y="793"/>
                      <a:pt x="1382" y="767"/>
                    </a:cubicBezTo>
                    <a:lnTo>
                      <a:pt x="1285" y="670"/>
                    </a:lnTo>
                    <a:cubicBezTo>
                      <a:pt x="1272" y="657"/>
                      <a:pt x="1254" y="650"/>
                      <a:pt x="1236" y="650"/>
                    </a:cubicBezTo>
                    <a:close/>
                    <a:moveTo>
                      <a:pt x="1128" y="726"/>
                    </a:moveTo>
                    <a:lnTo>
                      <a:pt x="1080" y="768"/>
                    </a:lnTo>
                    <a:lnTo>
                      <a:pt x="1282" y="970"/>
                    </a:lnTo>
                    <a:lnTo>
                      <a:pt x="1328" y="928"/>
                    </a:lnTo>
                    <a:lnTo>
                      <a:pt x="1128" y="726"/>
                    </a:lnTo>
                    <a:close/>
                    <a:moveTo>
                      <a:pt x="1051" y="801"/>
                    </a:moveTo>
                    <a:lnTo>
                      <a:pt x="731" y="1119"/>
                    </a:lnTo>
                    <a:cubicBezTo>
                      <a:pt x="726" y="1123"/>
                      <a:pt x="722" y="1127"/>
                      <a:pt x="721" y="1133"/>
                    </a:cubicBezTo>
                    <a:lnTo>
                      <a:pt x="653" y="1362"/>
                    </a:lnTo>
                    <a:cubicBezTo>
                      <a:pt x="650" y="1372"/>
                      <a:pt x="654" y="1383"/>
                      <a:pt x="661" y="1391"/>
                    </a:cubicBezTo>
                    <a:cubicBezTo>
                      <a:pt x="667" y="1396"/>
                      <a:pt x="674" y="1399"/>
                      <a:pt x="682" y="1399"/>
                    </a:cubicBezTo>
                    <a:cubicBezTo>
                      <a:pt x="684" y="1399"/>
                      <a:pt x="686" y="1398"/>
                      <a:pt x="688" y="1398"/>
                    </a:cubicBezTo>
                    <a:lnTo>
                      <a:pt x="919" y="1330"/>
                    </a:lnTo>
                    <a:cubicBezTo>
                      <a:pt x="924" y="1328"/>
                      <a:pt x="927" y="1325"/>
                      <a:pt x="931" y="1321"/>
                    </a:cubicBezTo>
                    <a:lnTo>
                      <a:pt x="1253" y="1002"/>
                    </a:lnTo>
                    <a:lnTo>
                      <a:pt x="1175" y="924"/>
                    </a:lnTo>
                    <a:lnTo>
                      <a:pt x="1123" y="872"/>
                    </a:lnTo>
                    <a:lnTo>
                      <a:pt x="1051" y="801"/>
                    </a:lnTo>
                    <a:close/>
                    <a:moveTo>
                      <a:pt x="770" y="1167"/>
                    </a:moveTo>
                    <a:lnTo>
                      <a:pt x="785" y="1182"/>
                    </a:lnTo>
                    <a:lnTo>
                      <a:pt x="861" y="1189"/>
                    </a:lnTo>
                    <a:lnTo>
                      <a:pt x="866" y="1262"/>
                    </a:lnTo>
                    <a:lnTo>
                      <a:pt x="885" y="1281"/>
                    </a:lnTo>
                    <a:lnTo>
                      <a:pt x="761" y="1318"/>
                    </a:lnTo>
                    <a:lnTo>
                      <a:pt x="734" y="1291"/>
                    </a:lnTo>
                    <a:lnTo>
                      <a:pt x="770" y="1167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425" name="Clock">
              <a:extLst>
                <a:ext uri="{FF2B5EF4-FFF2-40B4-BE49-F238E27FC236}">
                  <a16:creationId xmlns:a16="http://schemas.microsoft.com/office/drawing/2014/main" id="{9C7724AC-6194-46E8-92A2-8A6DE04D7BC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751817" y="1226266"/>
              <a:ext cx="223802" cy="223802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83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361F727-9A80-471B-A6E1-CFA99265A258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4658581" y="1171579"/>
              <a:ext cx="2873643" cy="2344008"/>
            </a:xfrm>
            <a:prstGeom prst="roundRect">
              <a:avLst>
                <a:gd name="adj" fmla="val 4032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84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73E1034-2F59-40E2-930A-01F763F23EF1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4727933" y="3048705"/>
              <a:ext cx="2734940" cy="3015713"/>
            </a:xfrm>
            <a:prstGeom prst="roundRect">
              <a:avLst>
                <a:gd name="adj" fmla="val 6122"/>
              </a:avLst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85" name="그룹 484">
              <a:extLst>
                <a:ext uri="{FF2B5EF4-FFF2-40B4-BE49-F238E27FC236}">
                  <a16:creationId xmlns:a16="http://schemas.microsoft.com/office/drawing/2014/main" id="{07F9141C-837E-431F-99D9-BA09C966E99F}"/>
                </a:ext>
              </a:extLst>
            </p:cNvPr>
            <p:cNvGrpSpPr/>
            <p:nvPr/>
          </p:nvGrpSpPr>
          <p:grpSpPr>
            <a:xfrm>
              <a:off x="4784795" y="3225532"/>
              <a:ext cx="2621214" cy="2373308"/>
              <a:chOff x="1093181" y="3281928"/>
              <a:chExt cx="2621214" cy="2295346"/>
            </a:xfrm>
            <a:solidFill>
              <a:schemeClr val="bg1"/>
            </a:solidFill>
          </p:grpSpPr>
          <p:sp>
            <p:nvSpPr>
              <p:cNvPr id="486" name="1">
                <a:extLst>
                  <a:ext uri="{FF2B5EF4-FFF2-40B4-BE49-F238E27FC236}">
                    <a16:creationId xmlns:a16="http://schemas.microsoft.com/office/drawing/2014/main" id="{26A6C733-3811-427A-8779-24E0BBFB89DC}"/>
                  </a:ext>
                </a:extLst>
              </p:cNvPr>
              <p:cNvSpPr/>
              <p:nvPr/>
            </p:nvSpPr>
            <p:spPr>
              <a:xfrm flipH="1">
                <a:off x="1093188" y="3281934"/>
                <a:ext cx="823212" cy="541744"/>
              </a:xfrm>
              <a:prstGeom prst="flowChartDelay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1</a:t>
                </a:r>
                <a:b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</a:br>
                <a:r>
                  <a:rPr lang="en-US" sz="6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en-US" sz="12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87" name="4">
                <a:extLst>
                  <a:ext uri="{FF2B5EF4-FFF2-40B4-BE49-F238E27FC236}">
                    <a16:creationId xmlns:a16="http://schemas.microsoft.com/office/drawing/2014/main" id="{D640B104-9DF9-49E5-978F-E0EC22958132}"/>
                  </a:ext>
                </a:extLst>
              </p:cNvPr>
              <p:cNvSpPr/>
              <p:nvPr/>
            </p:nvSpPr>
            <p:spPr>
              <a:xfrm flipH="1">
                <a:off x="1093184" y="3867145"/>
                <a:ext cx="823212" cy="541744"/>
              </a:xfrm>
              <a:prstGeom prst="flowChartDelay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4</a:t>
                </a:r>
              </a:p>
            </p:txBody>
          </p:sp>
          <p:sp>
            <p:nvSpPr>
              <p:cNvPr id="488" name="7">
                <a:extLst>
                  <a:ext uri="{FF2B5EF4-FFF2-40B4-BE49-F238E27FC236}">
                    <a16:creationId xmlns:a16="http://schemas.microsoft.com/office/drawing/2014/main" id="{DE216ACB-B0BB-41BC-93B6-D385DF625402}"/>
                  </a:ext>
                </a:extLst>
              </p:cNvPr>
              <p:cNvSpPr/>
              <p:nvPr/>
            </p:nvSpPr>
            <p:spPr>
              <a:xfrm flipH="1">
                <a:off x="1093181" y="4452356"/>
                <a:ext cx="823212" cy="541744"/>
              </a:xfrm>
              <a:prstGeom prst="flowChartDelay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</a:p>
            </p:txBody>
          </p:sp>
          <p:sp>
            <p:nvSpPr>
              <p:cNvPr id="489" name="Special Characters">
                <a:extLst>
                  <a:ext uri="{FF2B5EF4-FFF2-40B4-BE49-F238E27FC236}">
                    <a16:creationId xmlns:a16="http://schemas.microsoft.com/office/drawing/2014/main" id="{5EC26D7F-AA35-47D0-A3AD-D5FDEB310C27}"/>
                  </a:ext>
                </a:extLst>
              </p:cNvPr>
              <p:cNvSpPr/>
              <p:nvPr/>
            </p:nvSpPr>
            <p:spPr>
              <a:xfrm flipH="1">
                <a:off x="1093181" y="5035530"/>
                <a:ext cx="823212" cy="541744"/>
              </a:xfrm>
              <a:prstGeom prst="flowChartDelay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✲</a:t>
                </a:r>
                <a:endPara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0" name="2">
                <a:extLst>
                  <a:ext uri="{FF2B5EF4-FFF2-40B4-BE49-F238E27FC236}">
                    <a16:creationId xmlns:a16="http://schemas.microsoft.com/office/drawing/2014/main" id="{26A77D56-EEFF-447C-AE15-38F5698D8A36}"/>
                  </a:ext>
                </a:extLst>
              </p:cNvPr>
              <p:cNvSpPr/>
              <p:nvPr/>
            </p:nvSpPr>
            <p:spPr>
              <a:xfrm>
                <a:off x="1993112" y="3281930"/>
                <a:ext cx="821359" cy="541744"/>
              </a:xfrm>
              <a:prstGeom prst="roundRect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</a:t>
                </a:r>
                <a:endParaRPr lang="en-US" sz="12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91" name="5">
                <a:extLst>
                  <a:ext uri="{FF2B5EF4-FFF2-40B4-BE49-F238E27FC236}">
                    <a16:creationId xmlns:a16="http://schemas.microsoft.com/office/drawing/2014/main" id="{3B74E3FA-A18E-4C86-AAC2-A95D69E4270D}"/>
                  </a:ext>
                </a:extLst>
              </p:cNvPr>
              <p:cNvSpPr/>
              <p:nvPr/>
            </p:nvSpPr>
            <p:spPr>
              <a:xfrm>
                <a:off x="1993109" y="3867141"/>
                <a:ext cx="821359" cy="541744"/>
              </a:xfrm>
              <a:prstGeom prst="roundRect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5</a:t>
                </a:r>
              </a:p>
            </p:txBody>
          </p:sp>
          <p:sp>
            <p:nvSpPr>
              <p:cNvPr id="492" name="8">
                <a:extLst>
                  <a:ext uri="{FF2B5EF4-FFF2-40B4-BE49-F238E27FC236}">
                    <a16:creationId xmlns:a16="http://schemas.microsoft.com/office/drawing/2014/main" id="{DCDF5F6A-3388-4104-9B7A-DE06B7D57B3E}"/>
                  </a:ext>
                </a:extLst>
              </p:cNvPr>
              <p:cNvSpPr/>
              <p:nvPr/>
            </p:nvSpPr>
            <p:spPr>
              <a:xfrm>
                <a:off x="1993106" y="4452352"/>
                <a:ext cx="821359" cy="541744"/>
              </a:xfrm>
              <a:prstGeom prst="roundRect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8</a:t>
                </a:r>
              </a:p>
            </p:txBody>
          </p:sp>
          <p:sp>
            <p:nvSpPr>
              <p:cNvPr id="493" name="0">
                <a:extLst>
                  <a:ext uri="{FF2B5EF4-FFF2-40B4-BE49-F238E27FC236}">
                    <a16:creationId xmlns:a16="http://schemas.microsoft.com/office/drawing/2014/main" id="{3F621A36-9B65-48FB-95F7-FC6A17DDEB7D}"/>
                  </a:ext>
                </a:extLst>
              </p:cNvPr>
              <p:cNvSpPr/>
              <p:nvPr/>
            </p:nvSpPr>
            <p:spPr>
              <a:xfrm>
                <a:off x="1993106" y="5035527"/>
                <a:ext cx="821359" cy="541744"/>
              </a:xfrm>
              <a:prstGeom prst="roundRect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0</a:t>
                </a:r>
              </a:p>
            </p:txBody>
          </p:sp>
          <p:sp>
            <p:nvSpPr>
              <p:cNvPr id="494" name="3">
                <a:extLst>
                  <a:ext uri="{FF2B5EF4-FFF2-40B4-BE49-F238E27FC236}">
                    <a16:creationId xmlns:a16="http://schemas.microsoft.com/office/drawing/2014/main" id="{94585949-2CB6-4DBC-9EDB-A3EA16D56E55}"/>
                  </a:ext>
                </a:extLst>
              </p:cNvPr>
              <p:cNvSpPr/>
              <p:nvPr/>
            </p:nvSpPr>
            <p:spPr>
              <a:xfrm>
                <a:off x="2891183" y="3281928"/>
                <a:ext cx="823212" cy="541744"/>
              </a:xfrm>
              <a:prstGeom prst="flowChartDelay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</a:t>
                </a:r>
              </a:p>
            </p:txBody>
          </p:sp>
          <p:sp>
            <p:nvSpPr>
              <p:cNvPr id="495" name="6">
                <a:extLst>
                  <a:ext uri="{FF2B5EF4-FFF2-40B4-BE49-F238E27FC236}">
                    <a16:creationId xmlns:a16="http://schemas.microsoft.com/office/drawing/2014/main" id="{331E6AB0-4139-4BB8-9F67-888EE8CFD074}"/>
                  </a:ext>
                </a:extLst>
              </p:cNvPr>
              <p:cNvSpPr/>
              <p:nvPr/>
            </p:nvSpPr>
            <p:spPr>
              <a:xfrm>
                <a:off x="2891180" y="3867140"/>
                <a:ext cx="823212" cy="541744"/>
              </a:xfrm>
              <a:prstGeom prst="flowChartDelay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6</a:t>
                </a:r>
              </a:p>
            </p:txBody>
          </p:sp>
          <p:sp>
            <p:nvSpPr>
              <p:cNvPr id="496" name="9">
                <a:extLst>
                  <a:ext uri="{FF2B5EF4-FFF2-40B4-BE49-F238E27FC236}">
                    <a16:creationId xmlns:a16="http://schemas.microsoft.com/office/drawing/2014/main" id="{254482CE-B7AE-4C00-81FB-D8F2828EA7E5}"/>
                  </a:ext>
                </a:extLst>
              </p:cNvPr>
              <p:cNvSpPr/>
              <p:nvPr/>
            </p:nvSpPr>
            <p:spPr>
              <a:xfrm>
                <a:off x="2891177" y="4452351"/>
                <a:ext cx="823212" cy="541744"/>
              </a:xfrm>
              <a:prstGeom prst="flowChartDelay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9</a:t>
                </a:r>
              </a:p>
            </p:txBody>
          </p:sp>
          <p:sp>
            <p:nvSpPr>
              <p:cNvPr id="497" name="Backspace">
                <a:extLst>
                  <a:ext uri="{FF2B5EF4-FFF2-40B4-BE49-F238E27FC236}">
                    <a16:creationId xmlns:a16="http://schemas.microsoft.com/office/drawing/2014/main" id="{7E4B051D-D672-4CC2-A5BC-2467A22C305C}"/>
                  </a:ext>
                </a:extLst>
              </p:cNvPr>
              <p:cNvSpPr/>
              <p:nvPr/>
            </p:nvSpPr>
            <p:spPr>
              <a:xfrm>
                <a:off x="2891177" y="5035524"/>
                <a:ext cx="823212" cy="541744"/>
              </a:xfrm>
              <a:prstGeom prst="flowChartDelay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/>
                <a:r>
                  <a:rPr lang="en-US" altLang="ko-KR" sz="1400" kern="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#</a:t>
                </a:r>
              </a:p>
            </p:txBody>
          </p:sp>
        </p:grpSp>
        <p:grpSp>
          <p:nvGrpSpPr>
            <p:cNvPr id="513" name="그룹 512">
              <a:extLst>
                <a:ext uri="{FF2B5EF4-FFF2-40B4-BE49-F238E27FC236}">
                  <a16:creationId xmlns:a16="http://schemas.microsoft.com/office/drawing/2014/main" id="{E20E50F4-AFE5-4BD1-8394-96D58EA0E828}"/>
                </a:ext>
              </a:extLst>
            </p:cNvPr>
            <p:cNvGrpSpPr/>
            <p:nvPr/>
          </p:nvGrpSpPr>
          <p:grpSpPr>
            <a:xfrm>
              <a:off x="4926318" y="2019011"/>
              <a:ext cx="2294174" cy="375359"/>
              <a:chOff x="4926318" y="1570334"/>
              <a:chExt cx="2294174" cy="375359"/>
            </a:xfrm>
          </p:grpSpPr>
          <p:sp>
            <p:nvSpPr>
              <p:cNvPr id="514" name="직사각형 513">
                <a:extLst>
                  <a:ext uri="{FF2B5EF4-FFF2-40B4-BE49-F238E27FC236}">
                    <a16:creationId xmlns:a16="http://schemas.microsoft.com/office/drawing/2014/main" id="{C7CC3C36-3F83-4E0E-9E1C-4F984D9F8707}"/>
                  </a:ext>
                </a:extLst>
              </p:cNvPr>
              <p:cNvSpPr/>
              <p:nvPr/>
            </p:nvSpPr>
            <p:spPr>
              <a:xfrm>
                <a:off x="4926318" y="1570334"/>
                <a:ext cx="1258662" cy="375359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b="1" dirty="0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02-1234-567</a:t>
                </a:r>
              </a:p>
            </p:txBody>
          </p:sp>
          <p:cxnSp>
            <p:nvCxnSpPr>
              <p:cNvPr id="515" name="Line">
                <a:extLst>
                  <a:ext uri="{FF2B5EF4-FFF2-40B4-BE49-F238E27FC236}">
                    <a16:creationId xmlns:a16="http://schemas.microsoft.com/office/drawing/2014/main" id="{B9FEAC50-B541-419D-8499-13F7A521FCC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4963" y="1672426"/>
                <a:ext cx="0" cy="239335"/>
              </a:xfrm>
              <a:prstGeom prst="line">
                <a:avLst/>
              </a:prstGeom>
              <a:ln w="952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16" name="그룹 515">
                <a:extLst>
                  <a:ext uri="{FF2B5EF4-FFF2-40B4-BE49-F238E27FC236}">
                    <a16:creationId xmlns:a16="http://schemas.microsoft.com/office/drawing/2014/main" id="{B259909F-F45F-4EC8-A940-EF68E8FE17DC}"/>
                  </a:ext>
                </a:extLst>
              </p:cNvPr>
              <p:cNvGrpSpPr/>
              <p:nvPr/>
            </p:nvGrpSpPr>
            <p:grpSpPr>
              <a:xfrm>
                <a:off x="6758821" y="1684371"/>
                <a:ext cx="461671" cy="215444"/>
                <a:chOff x="2870093" y="2008661"/>
                <a:chExt cx="461671" cy="215444"/>
              </a:xfrm>
            </p:grpSpPr>
            <p:sp>
              <p:nvSpPr>
                <p:cNvPr id="517" name="Backspace Icon">
                  <a:extLst>
                    <a:ext uri="{FF2B5EF4-FFF2-40B4-BE49-F238E27FC236}">
                      <a16:creationId xmlns:a16="http://schemas.microsoft.com/office/drawing/2014/main" id="{7CEB5DF1-AD59-4636-9F7E-46374DCAB02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870093" y="2044383"/>
                  <a:ext cx="216000" cy="144000"/>
                </a:xfrm>
                <a:custGeom>
                  <a:avLst/>
                  <a:gdLst>
                    <a:gd name="T0" fmla="*/ 167 w 208"/>
                    <a:gd name="T1" fmla="*/ 103 h 150"/>
                    <a:gd name="T2" fmla="*/ 157 w 208"/>
                    <a:gd name="T3" fmla="*/ 113 h 150"/>
                    <a:gd name="T4" fmla="*/ 129 w 208"/>
                    <a:gd name="T5" fmla="*/ 85 h 150"/>
                    <a:gd name="T6" fmla="*/ 100 w 208"/>
                    <a:gd name="T7" fmla="*/ 113 h 150"/>
                    <a:gd name="T8" fmla="*/ 90 w 208"/>
                    <a:gd name="T9" fmla="*/ 103 h 150"/>
                    <a:gd name="T10" fmla="*/ 119 w 208"/>
                    <a:gd name="T11" fmla="*/ 75 h 150"/>
                    <a:gd name="T12" fmla="*/ 90 w 208"/>
                    <a:gd name="T13" fmla="*/ 47 h 150"/>
                    <a:gd name="T14" fmla="*/ 100 w 208"/>
                    <a:gd name="T15" fmla="*/ 37 h 150"/>
                    <a:gd name="T16" fmla="*/ 129 w 208"/>
                    <a:gd name="T17" fmla="*/ 65 h 150"/>
                    <a:gd name="T18" fmla="*/ 157 w 208"/>
                    <a:gd name="T19" fmla="*/ 37 h 150"/>
                    <a:gd name="T20" fmla="*/ 167 w 208"/>
                    <a:gd name="T21" fmla="*/ 47 h 150"/>
                    <a:gd name="T22" fmla="*/ 139 w 208"/>
                    <a:gd name="T23" fmla="*/ 75 h 150"/>
                    <a:gd name="T24" fmla="*/ 167 w 208"/>
                    <a:gd name="T25" fmla="*/ 103 h 150"/>
                    <a:gd name="T26" fmla="*/ 175 w 208"/>
                    <a:gd name="T27" fmla="*/ 0 h 150"/>
                    <a:gd name="T28" fmla="*/ 86 w 208"/>
                    <a:gd name="T29" fmla="*/ 0 h 150"/>
                    <a:gd name="T30" fmla="*/ 63 w 208"/>
                    <a:gd name="T31" fmla="*/ 10 h 150"/>
                    <a:gd name="T32" fmla="*/ 4 w 208"/>
                    <a:gd name="T33" fmla="*/ 68 h 150"/>
                    <a:gd name="T34" fmla="*/ 4 w 208"/>
                    <a:gd name="T35" fmla="*/ 82 h 150"/>
                    <a:gd name="T36" fmla="*/ 63 w 208"/>
                    <a:gd name="T37" fmla="*/ 141 h 150"/>
                    <a:gd name="T38" fmla="*/ 86 w 208"/>
                    <a:gd name="T39" fmla="*/ 150 h 150"/>
                    <a:gd name="T40" fmla="*/ 175 w 208"/>
                    <a:gd name="T41" fmla="*/ 150 h 150"/>
                    <a:gd name="T42" fmla="*/ 208 w 208"/>
                    <a:gd name="T43" fmla="*/ 117 h 150"/>
                    <a:gd name="T44" fmla="*/ 208 w 208"/>
                    <a:gd name="T45" fmla="*/ 33 h 150"/>
                    <a:gd name="T46" fmla="*/ 175 w 208"/>
                    <a:gd name="T47" fmla="*/ 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08" h="150">
                      <a:moveTo>
                        <a:pt x="167" y="103"/>
                      </a:moveTo>
                      <a:lnTo>
                        <a:pt x="157" y="113"/>
                      </a:lnTo>
                      <a:lnTo>
                        <a:pt x="129" y="85"/>
                      </a:lnTo>
                      <a:lnTo>
                        <a:pt x="100" y="113"/>
                      </a:lnTo>
                      <a:lnTo>
                        <a:pt x="90" y="103"/>
                      </a:lnTo>
                      <a:lnTo>
                        <a:pt x="119" y="75"/>
                      </a:lnTo>
                      <a:lnTo>
                        <a:pt x="90" y="47"/>
                      </a:lnTo>
                      <a:lnTo>
                        <a:pt x="100" y="37"/>
                      </a:lnTo>
                      <a:lnTo>
                        <a:pt x="129" y="65"/>
                      </a:lnTo>
                      <a:lnTo>
                        <a:pt x="157" y="37"/>
                      </a:lnTo>
                      <a:lnTo>
                        <a:pt x="167" y="47"/>
                      </a:lnTo>
                      <a:lnTo>
                        <a:pt x="139" y="75"/>
                      </a:lnTo>
                      <a:lnTo>
                        <a:pt x="167" y="103"/>
                      </a:lnTo>
                      <a:close/>
                      <a:moveTo>
                        <a:pt x="175" y="0"/>
                      </a:moveTo>
                      <a:lnTo>
                        <a:pt x="86" y="0"/>
                      </a:lnTo>
                      <a:cubicBezTo>
                        <a:pt x="77" y="0"/>
                        <a:pt x="69" y="4"/>
                        <a:pt x="63" y="10"/>
                      </a:cubicBezTo>
                      <a:lnTo>
                        <a:pt x="4" y="68"/>
                      </a:lnTo>
                      <a:cubicBezTo>
                        <a:pt x="0" y="72"/>
                        <a:pt x="0" y="78"/>
                        <a:pt x="4" y="82"/>
                      </a:cubicBezTo>
                      <a:lnTo>
                        <a:pt x="63" y="141"/>
                      </a:lnTo>
                      <a:cubicBezTo>
                        <a:pt x="69" y="147"/>
                        <a:pt x="77" y="150"/>
                        <a:pt x="86" y="150"/>
                      </a:cubicBezTo>
                      <a:lnTo>
                        <a:pt x="175" y="150"/>
                      </a:lnTo>
                      <a:cubicBezTo>
                        <a:pt x="194" y="150"/>
                        <a:pt x="208" y="135"/>
                        <a:pt x="208" y="117"/>
                      </a:cubicBezTo>
                      <a:lnTo>
                        <a:pt x="208" y="33"/>
                      </a:lnTo>
                      <a:cubicBezTo>
                        <a:pt x="208" y="15"/>
                        <a:pt x="194" y="0"/>
                        <a:pt x="175" y="0"/>
                      </a:cubicBezTo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18" name="직사각형 517">
                  <a:extLst>
                    <a:ext uri="{FF2B5EF4-FFF2-40B4-BE49-F238E27FC236}">
                      <a16:creationId xmlns:a16="http://schemas.microsoft.com/office/drawing/2014/main" id="{368A7FFD-2197-47EF-8549-EB909523B4B9}"/>
                    </a:ext>
                  </a:extLst>
                </p:cNvPr>
                <p:cNvSpPr/>
                <p:nvPr/>
              </p:nvSpPr>
              <p:spPr>
                <a:xfrm>
                  <a:off x="3102214" y="2008661"/>
                  <a:ext cx="229550" cy="215444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>
                    <a:spcAft>
                      <a:spcPts val="200"/>
                    </a:spcAft>
                  </a:pPr>
                  <a:r>
                    <a:rPr lang="en-US" altLang="ko-KR" sz="800" noProof="1">
                      <a:solidFill>
                        <a:prstClr val="black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X</a:t>
                  </a:r>
                </a:p>
              </p:txBody>
            </p:sp>
          </p:grpSp>
        </p:grpSp>
        <p:grpSp>
          <p:nvGrpSpPr>
            <p:cNvPr id="546" name="그룹 545">
              <a:extLst>
                <a:ext uri="{FF2B5EF4-FFF2-40B4-BE49-F238E27FC236}">
                  <a16:creationId xmlns:a16="http://schemas.microsoft.com/office/drawing/2014/main" id="{DCC95809-CC13-4296-BE60-A510375F25C1}"/>
                </a:ext>
              </a:extLst>
            </p:cNvPr>
            <p:cNvGrpSpPr/>
            <p:nvPr/>
          </p:nvGrpSpPr>
          <p:grpSpPr>
            <a:xfrm>
              <a:off x="5471113" y="5735959"/>
              <a:ext cx="1296000" cy="252358"/>
              <a:chOff x="9515410" y="4675191"/>
              <a:chExt cx="1210240" cy="252358"/>
            </a:xfrm>
          </p:grpSpPr>
          <p:sp>
            <p:nvSpPr>
              <p:cNvPr id="547" name="Flyout">
                <a:extLst>
                  <a:ext uri="{FF2B5EF4-FFF2-40B4-BE49-F238E27FC236}">
                    <a16:creationId xmlns:a16="http://schemas.microsoft.com/office/drawing/2014/main" id="{42E01DC0-88F7-4A37-9E12-6B719C45196C}"/>
                  </a:ext>
                </a:extLst>
              </p:cNvPr>
              <p:cNvSpPr/>
              <p:nvPr/>
            </p:nvSpPr>
            <p:spPr>
              <a:xfrm>
                <a:off x="9515410" y="4675191"/>
                <a:ext cx="593082" cy="252358"/>
              </a:xfrm>
              <a:prstGeom prst="round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57558" tIns="101287" rIns="157558" bIns="10128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10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</a:p>
            </p:txBody>
          </p:sp>
          <p:sp>
            <p:nvSpPr>
              <p:cNvPr id="548" name="Flyout">
                <a:extLst>
                  <a:ext uri="{FF2B5EF4-FFF2-40B4-BE49-F238E27FC236}">
                    <a16:creationId xmlns:a16="http://schemas.microsoft.com/office/drawing/2014/main" id="{78A11074-4CFF-433E-9F96-3320DE529F33}"/>
                  </a:ext>
                </a:extLst>
              </p:cNvPr>
              <p:cNvSpPr/>
              <p:nvPr/>
            </p:nvSpPr>
            <p:spPr>
              <a:xfrm>
                <a:off x="10132568" y="4675191"/>
                <a:ext cx="593082" cy="252358"/>
              </a:xfrm>
              <a:prstGeom prst="roundRect">
                <a:avLst/>
              </a:prstGeom>
              <a:solidFill>
                <a:srgbClr val="7F7F7F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57558" tIns="101287" rIns="157558" bIns="10128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en-US" altLang="ko-KR" sz="10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</a:t>
                </a:r>
                <a:r>
                  <a:rPr lang="ko-KR" altLang="en-US" sz="10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자 연결</a:t>
                </a:r>
              </a:p>
            </p:txBody>
          </p:sp>
        </p:grpSp>
        <p:sp>
          <p:nvSpPr>
            <p:cNvPr id="54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A2CA348D-DA9F-4E79-9685-6E694AE28E97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4724001" y="2549307"/>
              <a:ext cx="2745121" cy="451156"/>
            </a:xfrm>
            <a:prstGeom prst="roundRect">
              <a:avLst/>
            </a:prstGeom>
            <a:solidFill>
              <a:schemeClr val="bg1">
                <a:lumMod val="95000"/>
                <a:alpha val="8902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endParaRPr lang="en-US" altLang="ko-KR" sz="600" b="1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50" name="그룹 549">
              <a:extLst>
                <a:ext uri="{FF2B5EF4-FFF2-40B4-BE49-F238E27FC236}">
                  <a16:creationId xmlns:a16="http://schemas.microsoft.com/office/drawing/2014/main" id="{2EDB5936-D2F0-499C-9EE5-CA98D3873DF9}"/>
                </a:ext>
              </a:extLst>
            </p:cNvPr>
            <p:cNvGrpSpPr/>
            <p:nvPr/>
          </p:nvGrpSpPr>
          <p:grpSpPr>
            <a:xfrm>
              <a:off x="4792695" y="2539586"/>
              <a:ext cx="1240327" cy="470598"/>
              <a:chOff x="8347892" y="2326412"/>
              <a:chExt cx="1240327" cy="470598"/>
            </a:xfrm>
          </p:grpSpPr>
          <p:sp>
            <p:nvSpPr>
              <p:cNvPr id="551" name="직사각형 550">
                <a:extLst>
                  <a:ext uri="{FF2B5EF4-FFF2-40B4-BE49-F238E27FC236}">
                    <a16:creationId xmlns:a16="http://schemas.microsoft.com/office/drawing/2014/main" id="{EDB72A92-9206-480A-B4E0-8A0F8D1D7525}"/>
                  </a:ext>
                </a:extLst>
              </p:cNvPr>
              <p:cNvSpPr/>
              <p:nvPr/>
            </p:nvSpPr>
            <p:spPr>
              <a:xfrm>
                <a:off x="8347892" y="2581566"/>
                <a:ext cx="1240327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/>
                <a:r>
                  <a:rPr lang="ko-KR" altLang="en-US" sz="800" dirty="0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최근메모 </a:t>
                </a:r>
                <a:r>
                  <a:rPr lang="en-US" altLang="ko-KR" sz="800" dirty="0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| 2020.06.20</a:t>
                </a:r>
              </a:p>
            </p:txBody>
          </p:sp>
          <p:sp>
            <p:nvSpPr>
              <p:cNvPr id="552" name="직사각형 551">
                <a:extLst>
                  <a:ext uri="{FF2B5EF4-FFF2-40B4-BE49-F238E27FC236}">
                    <a16:creationId xmlns:a16="http://schemas.microsoft.com/office/drawing/2014/main" id="{E14B0916-8296-48CC-9BD1-2690A02C8341}"/>
                  </a:ext>
                </a:extLst>
              </p:cNvPr>
              <p:cNvSpPr/>
              <p:nvPr/>
            </p:nvSpPr>
            <p:spPr>
              <a:xfrm>
                <a:off x="8347893" y="2326412"/>
                <a:ext cx="932276" cy="294311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 책임</a:t>
                </a:r>
                <a:endParaRPr lang="en-US" altLang="ko-KR" sz="700" b="1" dirty="0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553" name="직사각형 552">
              <a:extLst>
                <a:ext uri="{FF2B5EF4-FFF2-40B4-BE49-F238E27FC236}">
                  <a16:creationId xmlns:a16="http://schemas.microsoft.com/office/drawing/2014/main" id="{EE3408FC-C8CA-435D-8934-93BF6B4E7201}"/>
                </a:ext>
              </a:extLst>
            </p:cNvPr>
            <p:cNvSpPr/>
            <p:nvPr/>
          </p:nvSpPr>
          <p:spPr>
            <a:xfrm>
              <a:off x="5969157" y="2605608"/>
              <a:ext cx="1313813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lang="ko-KR" altLang="en-US" sz="80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최근메모 </a:t>
              </a:r>
              <a:r>
                <a:rPr lang="en-US" altLang="ko-KR" sz="80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2</a:t>
              </a:r>
              <a:r>
                <a:rPr lang="ko-KR" altLang="en-US" sz="80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줄 노출</a:t>
              </a:r>
              <a:endParaRPr lang="en-US" altLang="ko-KR" sz="800" dirty="0">
                <a:solidFill>
                  <a:srgbClr val="000000">
                    <a:lumMod val="65000"/>
                    <a:lumOff val="35000"/>
                  </a:srgb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r>
                <a:rPr lang="ko-KR" altLang="en-US" sz="80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최근메모 </a:t>
              </a:r>
              <a:r>
                <a:rPr lang="en-US" altLang="ko-KR" sz="80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2</a:t>
              </a:r>
              <a:r>
                <a:rPr lang="ko-KR" altLang="en-US" sz="80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줄 노출</a:t>
              </a:r>
              <a:endParaRPr lang="en-US" altLang="ko-KR" sz="800" dirty="0">
                <a:solidFill>
                  <a:srgbClr val="000000">
                    <a:lumMod val="65000"/>
                    <a:lumOff val="35000"/>
                  </a:srgb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cxnSp>
          <p:nvCxnSpPr>
            <p:cNvPr id="554" name="Line">
              <a:extLst>
                <a:ext uri="{FF2B5EF4-FFF2-40B4-BE49-F238E27FC236}">
                  <a16:creationId xmlns:a16="http://schemas.microsoft.com/office/drawing/2014/main" id="{98EB2246-E308-4A34-B2EA-124612E8B8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66716" y="2655218"/>
              <a:ext cx="0" cy="23933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5" name="Chevron Right">
              <a:extLst>
                <a:ext uri="{FF2B5EF4-FFF2-40B4-BE49-F238E27FC236}">
                  <a16:creationId xmlns:a16="http://schemas.microsoft.com/office/drawing/2014/main" id="{EACDB29D-3BBE-49F6-8A19-162FC6A5E66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13548" y="2702463"/>
              <a:ext cx="79586" cy="144844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556" name="그룹 555">
              <a:extLst>
                <a:ext uri="{FF2B5EF4-FFF2-40B4-BE49-F238E27FC236}">
                  <a16:creationId xmlns:a16="http://schemas.microsoft.com/office/drawing/2014/main" id="{987A5443-BC1D-47EB-A58A-2C822805D279}"/>
                </a:ext>
              </a:extLst>
            </p:cNvPr>
            <p:cNvGrpSpPr/>
            <p:nvPr/>
          </p:nvGrpSpPr>
          <p:grpSpPr>
            <a:xfrm>
              <a:off x="4686881" y="1218676"/>
              <a:ext cx="2778909" cy="569110"/>
              <a:chOff x="1193987" y="1218676"/>
              <a:chExt cx="2778909" cy="569110"/>
            </a:xfrm>
          </p:grpSpPr>
          <p:sp>
            <p:nvSpPr>
              <p:cNvPr id="557" name="직사각형 556">
                <a:extLst>
                  <a:ext uri="{FF2B5EF4-FFF2-40B4-BE49-F238E27FC236}">
                    <a16:creationId xmlns:a16="http://schemas.microsoft.com/office/drawing/2014/main" id="{8F2C20A2-9519-490F-A1A5-18CF4D056D10}"/>
                  </a:ext>
                </a:extLst>
              </p:cNvPr>
              <p:cNvSpPr/>
              <p:nvPr/>
            </p:nvSpPr>
            <p:spPr>
              <a:xfrm>
                <a:off x="1193987" y="1229300"/>
                <a:ext cx="2773189" cy="55848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1100" b="1" dirty="0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신동인 책임</a:t>
                </a:r>
                <a:endParaRPr lang="en-US" altLang="ko-KR" sz="1100" b="1" dirty="0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algn="ctr">
                  <a:lnSpc>
                    <a:spcPct val="150000"/>
                  </a:lnSpc>
                </a:pPr>
                <a:r>
                  <a:rPr lang="en-US" altLang="ko-KR" sz="1000" b="1" dirty="0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02-1234-5678</a:t>
                </a:r>
              </a:p>
            </p:txBody>
          </p:sp>
          <p:grpSp>
            <p:nvGrpSpPr>
              <p:cNvPr id="558" name="그룹 557">
                <a:extLst>
                  <a:ext uri="{FF2B5EF4-FFF2-40B4-BE49-F238E27FC236}">
                    <a16:creationId xmlns:a16="http://schemas.microsoft.com/office/drawing/2014/main" id="{7A9E91A7-4084-4CA3-8477-94BEAE108B93}"/>
                  </a:ext>
                </a:extLst>
              </p:cNvPr>
              <p:cNvGrpSpPr/>
              <p:nvPr/>
            </p:nvGrpSpPr>
            <p:grpSpPr>
              <a:xfrm>
                <a:off x="3543084" y="1218676"/>
                <a:ext cx="429812" cy="216424"/>
                <a:chOff x="3797291" y="1219938"/>
                <a:chExt cx="500465" cy="252000"/>
              </a:xfrm>
            </p:grpSpPr>
            <p:pic>
              <p:nvPicPr>
                <p:cNvPr id="560" name="그래픽 559" descr="별">
                  <a:extLst>
                    <a:ext uri="{FF2B5EF4-FFF2-40B4-BE49-F238E27FC236}">
                      <a16:creationId xmlns:a16="http://schemas.microsoft.com/office/drawing/2014/main" id="{2F931D77-5912-4844-A2A1-1DB8152E581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0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045756" y="1219938"/>
                  <a:ext cx="252000" cy="252000"/>
                </a:xfrm>
                <a:prstGeom prst="rect">
                  <a:avLst/>
                </a:prstGeom>
              </p:spPr>
            </p:pic>
            <p:sp>
              <p:nvSpPr>
                <p:cNvPr id="561" name="Edit User">
                  <a:extLst>
                    <a:ext uri="{FF2B5EF4-FFF2-40B4-BE49-F238E27FC236}">
                      <a16:creationId xmlns:a16="http://schemas.microsoft.com/office/drawing/2014/main" id="{47754696-131B-4495-BF2F-E98E2EFB93A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797291" y="1246154"/>
                  <a:ext cx="216000" cy="213903"/>
                </a:xfrm>
                <a:custGeom>
                  <a:avLst/>
                  <a:gdLst>
                    <a:gd name="T0" fmla="*/ 595 w 1409"/>
                    <a:gd name="T1" fmla="*/ 0 h 1399"/>
                    <a:gd name="T2" fmla="*/ 275 w 1409"/>
                    <a:gd name="T3" fmla="*/ 339 h 1399"/>
                    <a:gd name="T4" fmla="*/ 432 w 1409"/>
                    <a:gd name="T5" fmla="*/ 724 h 1399"/>
                    <a:gd name="T6" fmla="*/ 392 w 1409"/>
                    <a:gd name="T7" fmla="*/ 855 h 1399"/>
                    <a:gd name="T8" fmla="*/ 0 w 1409"/>
                    <a:gd name="T9" fmla="*/ 1155 h 1399"/>
                    <a:gd name="T10" fmla="*/ 0 w 1409"/>
                    <a:gd name="T11" fmla="*/ 1199 h 1399"/>
                    <a:gd name="T12" fmla="*/ 548 w 1409"/>
                    <a:gd name="T13" fmla="*/ 1396 h 1399"/>
                    <a:gd name="T14" fmla="*/ 549 w 1409"/>
                    <a:gd name="T15" fmla="*/ 1331 h 1399"/>
                    <a:gd name="T16" fmla="*/ 617 w 1409"/>
                    <a:gd name="T17" fmla="*/ 1102 h 1399"/>
                    <a:gd name="T18" fmla="*/ 656 w 1409"/>
                    <a:gd name="T19" fmla="*/ 1040 h 1399"/>
                    <a:gd name="T20" fmla="*/ 829 w 1409"/>
                    <a:gd name="T21" fmla="*/ 868 h 1399"/>
                    <a:gd name="T22" fmla="*/ 788 w 1409"/>
                    <a:gd name="T23" fmla="*/ 855 h 1399"/>
                    <a:gd name="T24" fmla="*/ 760 w 1409"/>
                    <a:gd name="T25" fmla="*/ 723 h 1399"/>
                    <a:gd name="T26" fmla="*/ 758 w 1409"/>
                    <a:gd name="T27" fmla="*/ 723 h 1399"/>
                    <a:gd name="T28" fmla="*/ 916 w 1409"/>
                    <a:gd name="T29" fmla="*/ 339 h 1399"/>
                    <a:gd name="T30" fmla="*/ 595 w 1409"/>
                    <a:gd name="T31" fmla="*/ 0 h 1399"/>
                    <a:gd name="T32" fmla="*/ 1236 w 1409"/>
                    <a:gd name="T33" fmla="*/ 650 h 1399"/>
                    <a:gd name="T34" fmla="*/ 1189 w 1409"/>
                    <a:gd name="T35" fmla="*/ 668 h 1399"/>
                    <a:gd name="T36" fmla="*/ 1160 w 1409"/>
                    <a:gd name="T37" fmla="*/ 699 h 1399"/>
                    <a:gd name="T38" fmla="*/ 1352 w 1409"/>
                    <a:gd name="T39" fmla="*/ 892 h 1399"/>
                    <a:gd name="T40" fmla="*/ 1382 w 1409"/>
                    <a:gd name="T41" fmla="*/ 862 h 1399"/>
                    <a:gd name="T42" fmla="*/ 1382 w 1409"/>
                    <a:gd name="T43" fmla="*/ 767 h 1399"/>
                    <a:gd name="T44" fmla="*/ 1285 w 1409"/>
                    <a:gd name="T45" fmla="*/ 670 h 1399"/>
                    <a:gd name="T46" fmla="*/ 1236 w 1409"/>
                    <a:gd name="T47" fmla="*/ 650 h 1399"/>
                    <a:gd name="T48" fmla="*/ 1128 w 1409"/>
                    <a:gd name="T49" fmla="*/ 726 h 1399"/>
                    <a:gd name="T50" fmla="*/ 1080 w 1409"/>
                    <a:gd name="T51" fmla="*/ 768 h 1399"/>
                    <a:gd name="T52" fmla="*/ 1282 w 1409"/>
                    <a:gd name="T53" fmla="*/ 970 h 1399"/>
                    <a:gd name="T54" fmla="*/ 1328 w 1409"/>
                    <a:gd name="T55" fmla="*/ 928 h 1399"/>
                    <a:gd name="T56" fmla="*/ 1128 w 1409"/>
                    <a:gd name="T57" fmla="*/ 726 h 1399"/>
                    <a:gd name="T58" fmla="*/ 1051 w 1409"/>
                    <a:gd name="T59" fmla="*/ 801 h 1399"/>
                    <a:gd name="T60" fmla="*/ 731 w 1409"/>
                    <a:gd name="T61" fmla="*/ 1119 h 1399"/>
                    <a:gd name="T62" fmla="*/ 721 w 1409"/>
                    <a:gd name="T63" fmla="*/ 1133 h 1399"/>
                    <a:gd name="T64" fmla="*/ 653 w 1409"/>
                    <a:gd name="T65" fmla="*/ 1362 h 1399"/>
                    <a:gd name="T66" fmla="*/ 661 w 1409"/>
                    <a:gd name="T67" fmla="*/ 1391 h 1399"/>
                    <a:gd name="T68" fmla="*/ 682 w 1409"/>
                    <a:gd name="T69" fmla="*/ 1399 h 1399"/>
                    <a:gd name="T70" fmla="*/ 688 w 1409"/>
                    <a:gd name="T71" fmla="*/ 1398 h 1399"/>
                    <a:gd name="T72" fmla="*/ 919 w 1409"/>
                    <a:gd name="T73" fmla="*/ 1330 h 1399"/>
                    <a:gd name="T74" fmla="*/ 931 w 1409"/>
                    <a:gd name="T75" fmla="*/ 1321 h 1399"/>
                    <a:gd name="T76" fmla="*/ 1253 w 1409"/>
                    <a:gd name="T77" fmla="*/ 1002 h 1399"/>
                    <a:gd name="T78" fmla="*/ 1175 w 1409"/>
                    <a:gd name="T79" fmla="*/ 924 h 1399"/>
                    <a:gd name="T80" fmla="*/ 1123 w 1409"/>
                    <a:gd name="T81" fmla="*/ 872 h 1399"/>
                    <a:gd name="T82" fmla="*/ 1051 w 1409"/>
                    <a:gd name="T83" fmla="*/ 801 h 1399"/>
                    <a:gd name="T84" fmla="*/ 770 w 1409"/>
                    <a:gd name="T85" fmla="*/ 1167 h 1399"/>
                    <a:gd name="T86" fmla="*/ 785 w 1409"/>
                    <a:gd name="T87" fmla="*/ 1182 h 1399"/>
                    <a:gd name="T88" fmla="*/ 861 w 1409"/>
                    <a:gd name="T89" fmla="*/ 1189 h 1399"/>
                    <a:gd name="T90" fmla="*/ 866 w 1409"/>
                    <a:gd name="T91" fmla="*/ 1262 h 1399"/>
                    <a:gd name="T92" fmla="*/ 885 w 1409"/>
                    <a:gd name="T93" fmla="*/ 1281 h 1399"/>
                    <a:gd name="T94" fmla="*/ 761 w 1409"/>
                    <a:gd name="T95" fmla="*/ 1318 h 1399"/>
                    <a:gd name="T96" fmla="*/ 734 w 1409"/>
                    <a:gd name="T97" fmla="*/ 1291 h 1399"/>
                    <a:gd name="T98" fmla="*/ 770 w 1409"/>
                    <a:gd name="T99" fmla="*/ 1167 h 13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409" h="1399">
                      <a:moveTo>
                        <a:pt x="595" y="0"/>
                      </a:moveTo>
                      <a:cubicBezTo>
                        <a:pt x="423" y="0"/>
                        <a:pt x="275" y="116"/>
                        <a:pt x="275" y="339"/>
                      </a:cubicBezTo>
                      <a:cubicBezTo>
                        <a:pt x="275" y="485"/>
                        <a:pt x="343" y="633"/>
                        <a:pt x="432" y="724"/>
                      </a:cubicBezTo>
                      <a:cubicBezTo>
                        <a:pt x="467" y="816"/>
                        <a:pt x="405" y="850"/>
                        <a:pt x="392" y="855"/>
                      </a:cubicBezTo>
                      <a:cubicBezTo>
                        <a:pt x="211" y="920"/>
                        <a:pt x="0" y="1038"/>
                        <a:pt x="0" y="1155"/>
                      </a:cubicBezTo>
                      <a:lnTo>
                        <a:pt x="0" y="1199"/>
                      </a:lnTo>
                      <a:cubicBezTo>
                        <a:pt x="0" y="1350"/>
                        <a:pt x="276" y="1392"/>
                        <a:pt x="548" y="1396"/>
                      </a:cubicBezTo>
                      <a:cubicBezTo>
                        <a:pt x="544" y="1375"/>
                        <a:pt x="543" y="1353"/>
                        <a:pt x="549" y="1331"/>
                      </a:cubicBezTo>
                      <a:lnTo>
                        <a:pt x="617" y="1102"/>
                      </a:lnTo>
                      <a:cubicBezTo>
                        <a:pt x="624" y="1078"/>
                        <a:pt x="637" y="1057"/>
                        <a:pt x="656" y="1040"/>
                      </a:cubicBezTo>
                      <a:lnTo>
                        <a:pt x="829" y="868"/>
                      </a:lnTo>
                      <a:cubicBezTo>
                        <a:pt x="815" y="863"/>
                        <a:pt x="802" y="859"/>
                        <a:pt x="788" y="855"/>
                      </a:cubicBezTo>
                      <a:cubicBezTo>
                        <a:pt x="780" y="852"/>
                        <a:pt x="726" y="826"/>
                        <a:pt x="760" y="723"/>
                      </a:cubicBezTo>
                      <a:lnTo>
                        <a:pt x="758" y="723"/>
                      </a:lnTo>
                      <a:cubicBezTo>
                        <a:pt x="847" y="631"/>
                        <a:pt x="916" y="484"/>
                        <a:pt x="916" y="339"/>
                      </a:cubicBezTo>
                      <a:cubicBezTo>
                        <a:pt x="916" y="116"/>
                        <a:pt x="767" y="0"/>
                        <a:pt x="595" y="0"/>
                      </a:cubicBezTo>
                      <a:close/>
                      <a:moveTo>
                        <a:pt x="1236" y="650"/>
                      </a:moveTo>
                      <a:cubicBezTo>
                        <a:pt x="1219" y="650"/>
                        <a:pt x="1202" y="655"/>
                        <a:pt x="1189" y="668"/>
                      </a:cubicBezTo>
                      <a:lnTo>
                        <a:pt x="1160" y="699"/>
                      </a:lnTo>
                      <a:lnTo>
                        <a:pt x="1352" y="892"/>
                      </a:lnTo>
                      <a:lnTo>
                        <a:pt x="1382" y="862"/>
                      </a:lnTo>
                      <a:cubicBezTo>
                        <a:pt x="1408" y="835"/>
                        <a:pt x="1409" y="793"/>
                        <a:pt x="1382" y="767"/>
                      </a:cubicBezTo>
                      <a:lnTo>
                        <a:pt x="1285" y="670"/>
                      </a:lnTo>
                      <a:cubicBezTo>
                        <a:pt x="1272" y="657"/>
                        <a:pt x="1254" y="650"/>
                        <a:pt x="1236" y="650"/>
                      </a:cubicBezTo>
                      <a:close/>
                      <a:moveTo>
                        <a:pt x="1128" y="726"/>
                      </a:moveTo>
                      <a:lnTo>
                        <a:pt x="1080" y="768"/>
                      </a:lnTo>
                      <a:lnTo>
                        <a:pt x="1282" y="970"/>
                      </a:lnTo>
                      <a:lnTo>
                        <a:pt x="1328" y="928"/>
                      </a:lnTo>
                      <a:lnTo>
                        <a:pt x="1128" y="726"/>
                      </a:lnTo>
                      <a:close/>
                      <a:moveTo>
                        <a:pt x="1051" y="801"/>
                      </a:moveTo>
                      <a:lnTo>
                        <a:pt x="731" y="1119"/>
                      </a:lnTo>
                      <a:cubicBezTo>
                        <a:pt x="726" y="1123"/>
                        <a:pt x="722" y="1127"/>
                        <a:pt x="721" y="1133"/>
                      </a:cubicBezTo>
                      <a:lnTo>
                        <a:pt x="653" y="1362"/>
                      </a:lnTo>
                      <a:cubicBezTo>
                        <a:pt x="650" y="1372"/>
                        <a:pt x="654" y="1383"/>
                        <a:pt x="661" y="1391"/>
                      </a:cubicBezTo>
                      <a:cubicBezTo>
                        <a:pt x="667" y="1396"/>
                        <a:pt x="674" y="1399"/>
                        <a:pt x="682" y="1399"/>
                      </a:cubicBezTo>
                      <a:cubicBezTo>
                        <a:pt x="684" y="1399"/>
                        <a:pt x="686" y="1398"/>
                        <a:pt x="688" y="1398"/>
                      </a:cubicBezTo>
                      <a:lnTo>
                        <a:pt x="919" y="1330"/>
                      </a:lnTo>
                      <a:cubicBezTo>
                        <a:pt x="924" y="1328"/>
                        <a:pt x="927" y="1325"/>
                        <a:pt x="931" y="1321"/>
                      </a:cubicBezTo>
                      <a:lnTo>
                        <a:pt x="1253" y="1002"/>
                      </a:lnTo>
                      <a:lnTo>
                        <a:pt x="1175" y="924"/>
                      </a:lnTo>
                      <a:lnTo>
                        <a:pt x="1123" y="872"/>
                      </a:lnTo>
                      <a:lnTo>
                        <a:pt x="1051" y="801"/>
                      </a:lnTo>
                      <a:close/>
                      <a:moveTo>
                        <a:pt x="770" y="1167"/>
                      </a:moveTo>
                      <a:lnTo>
                        <a:pt x="785" y="1182"/>
                      </a:lnTo>
                      <a:lnTo>
                        <a:pt x="861" y="1189"/>
                      </a:lnTo>
                      <a:lnTo>
                        <a:pt x="866" y="1262"/>
                      </a:lnTo>
                      <a:lnTo>
                        <a:pt x="885" y="1281"/>
                      </a:lnTo>
                      <a:lnTo>
                        <a:pt x="761" y="1318"/>
                      </a:lnTo>
                      <a:lnTo>
                        <a:pt x="734" y="1291"/>
                      </a:lnTo>
                      <a:lnTo>
                        <a:pt x="770" y="1167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559" name="Clock">
                <a:extLst>
                  <a:ext uri="{FF2B5EF4-FFF2-40B4-BE49-F238E27FC236}">
                    <a16:creationId xmlns:a16="http://schemas.microsoft.com/office/drawing/2014/main" id="{76F67718-A03D-44E1-9BB9-39969B309FD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258922" y="1226266"/>
                <a:ext cx="223802" cy="223802"/>
              </a:xfrm>
              <a:custGeom>
                <a:avLst/>
                <a:gdLst>
                  <a:gd name="T0" fmla="*/ 333 w 667"/>
                  <a:gd name="T1" fmla="*/ 0 h 666"/>
                  <a:gd name="T2" fmla="*/ 0 w 667"/>
                  <a:gd name="T3" fmla="*/ 333 h 666"/>
                  <a:gd name="T4" fmla="*/ 333 w 667"/>
                  <a:gd name="T5" fmla="*/ 666 h 666"/>
                  <a:gd name="T6" fmla="*/ 667 w 667"/>
                  <a:gd name="T7" fmla="*/ 333 h 666"/>
                  <a:gd name="T8" fmla="*/ 333 w 667"/>
                  <a:gd name="T9" fmla="*/ 0 h 666"/>
                  <a:gd name="T10" fmla="*/ 333 w 667"/>
                  <a:gd name="T11" fmla="*/ 26 h 666"/>
                  <a:gd name="T12" fmla="*/ 640 w 667"/>
                  <a:gd name="T13" fmla="*/ 333 h 666"/>
                  <a:gd name="T14" fmla="*/ 333 w 667"/>
                  <a:gd name="T15" fmla="*/ 640 h 666"/>
                  <a:gd name="T16" fmla="*/ 27 w 667"/>
                  <a:gd name="T17" fmla="*/ 333 h 666"/>
                  <a:gd name="T18" fmla="*/ 333 w 667"/>
                  <a:gd name="T19" fmla="*/ 26 h 666"/>
                  <a:gd name="T20" fmla="*/ 333 w 667"/>
                  <a:gd name="T21" fmla="*/ 66 h 666"/>
                  <a:gd name="T22" fmla="*/ 320 w 667"/>
                  <a:gd name="T23" fmla="*/ 80 h 666"/>
                  <a:gd name="T24" fmla="*/ 320 w 667"/>
                  <a:gd name="T25" fmla="*/ 295 h 666"/>
                  <a:gd name="T26" fmla="*/ 293 w 667"/>
                  <a:gd name="T27" fmla="*/ 333 h 666"/>
                  <a:gd name="T28" fmla="*/ 297 w 667"/>
                  <a:gd name="T29" fmla="*/ 350 h 666"/>
                  <a:gd name="T30" fmla="*/ 217 w 667"/>
                  <a:gd name="T31" fmla="*/ 430 h 666"/>
                  <a:gd name="T32" fmla="*/ 236 w 667"/>
                  <a:gd name="T33" fmla="*/ 449 h 666"/>
                  <a:gd name="T34" fmla="*/ 316 w 667"/>
                  <a:gd name="T35" fmla="*/ 369 h 666"/>
                  <a:gd name="T36" fmla="*/ 333 w 667"/>
                  <a:gd name="T37" fmla="*/ 373 h 666"/>
                  <a:gd name="T38" fmla="*/ 373 w 667"/>
                  <a:gd name="T39" fmla="*/ 333 h 666"/>
                  <a:gd name="T40" fmla="*/ 347 w 667"/>
                  <a:gd name="T41" fmla="*/ 295 h 666"/>
                  <a:gd name="T42" fmla="*/ 347 w 667"/>
                  <a:gd name="T43" fmla="*/ 80 h 666"/>
                  <a:gd name="T44" fmla="*/ 333 w 667"/>
                  <a:gd name="T45" fmla="*/ 66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67" h="666">
                    <a:moveTo>
                      <a:pt x="333" y="0"/>
                    </a:moveTo>
                    <a:cubicBezTo>
                      <a:pt x="149" y="0"/>
                      <a:pt x="0" y="149"/>
                      <a:pt x="0" y="333"/>
                    </a:cubicBezTo>
                    <a:cubicBezTo>
                      <a:pt x="0" y="517"/>
                      <a:pt x="149" y="666"/>
                      <a:pt x="333" y="666"/>
                    </a:cubicBezTo>
                    <a:cubicBezTo>
                      <a:pt x="517" y="666"/>
                      <a:pt x="667" y="517"/>
                      <a:pt x="667" y="333"/>
                    </a:cubicBezTo>
                    <a:cubicBezTo>
                      <a:pt x="667" y="149"/>
                      <a:pt x="517" y="0"/>
                      <a:pt x="333" y="0"/>
                    </a:cubicBezTo>
                    <a:close/>
                    <a:moveTo>
                      <a:pt x="333" y="26"/>
                    </a:moveTo>
                    <a:cubicBezTo>
                      <a:pt x="503" y="26"/>
                      <a:pt x="640" y="163"/>
                      <a:pt x="640" y="333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3"/>
                    </a:cubicBezTo>
                    <a:cubicBezTo>
                      <a:pt x="27" y="163"/>
                      <a:pt x="164" y="26"/>
                      <a:pt x="333" y="26"/>
                    </a:cubicBezTo>
                    <a:close/>
                    <a:moveTo>
                      <a:pt x="333" y="66"/>
                    </a:moveTo>
                    <a:cubicBezTo>
                      <a:pt x="326" y="66"/>
                      <a:pt x="320" y="72"/>
                      <a:pt x="320" y="80"/>
                    </a:cubicBezTo>
                    <a:lnTo>
                      <a:pt x="320" y="295"/>
                    </a:lnTo>
                    <a:cubicBezTo>
                      <a:pt x="304" y="301"/>
                      <a:pt x="293" y="316"/>
                      <a:pt x="293" y="333"/>
                    </a:cubicBezTo>
                    <a:cubicBezTo>
                      <a:pt x="293" y="339"/>
                      <a:pt x="295" y="345"/>
                      <a:pt x="297" y="350"/>
                    </a:cubicBezTo>
                    <a:lnTo>
                      <a:pt x="217" y="430"/>
                    </a:lnTo>
                    <a:cubicBezTo>
                      <a:pt x="204" y="443"/>
                      <a:pt x="223" y="462"/>
                      <a:pt x="236" y="449"/>
                    </a:cubicBezTo>
                    <a:lnTo>
                      <a:pt x="316" y="369"/>
                    </a:lnTo>
                    <a:cubicBezTo>
                      <a:pt x="321" y="372"/>
                      <a:pt x="327" y="373"/>
                      <a:pt x="333" y="373"/>
                    </a:cubicBezTo>
                    <a:cubicBezTo>
                      <a:pt x="355" y="373"/>
                      <a:pt x="373" y="355"/>
                      <a:pt x="373" y="333"/>
                    </a:cubicBezTo>
                    <a:cubicBezTo>
                      <a:pt x="373" y="316"/>
                      <a:pt x="362" y="301"/>
                      <a:pt x="347" y="295"/>
                    </a:cubicBezTo>
                    <a:lnTo>
                      <a:pt x="347" y="80"/>
                    </a:lnTo>
                    <a:cubicBezTo>
                      <a:pt x="347" y="72"/>
                      <a:pt x="340" y="66"/>
                      <a:pt x="333" y="66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612" name="그룹 611">
            <a:extLst>
              <a:ext uri="{FF2B5EF4-FFF2-40B4-BE49-F238E27FC236}">
                <a16:creationId xmlns:a16="http://schemas.microsoft.com/office/drawing/2014/main" id="{27E82625-B206-477D-B04F-16E8E5940D92}"/>
              </a:ext>
            </a:extLst>
          </p:cNvPr>
          <p:cNvGrpSpPr/>
          <p:nvPr/>
        </p:nvGrpSpPr>
        <p:grpSpPr>
          <a:xfrm>
            <a:off x="8151466" y="897993"/>
            <a:ext cx="2873643" cy="5166425"/>
            <a:chOff x="4658581" y="897993"/>
            <a:chExt cx="2873643" cy="5166425"/>
          </a:xfrm>
        </p:grpSpPr>
        <p:grpSp>
          <p:nvGrpSpPr>
            <p:cNvPr id="613" name="그룹 612">
              <a:extLst>
                <a:ext uri="{FF2B5EF4-FFF2-40B4-BE49-F238E27FC236}">
                  <a16:creationId xmlns:a16="http://schemas.microsoft.com/office/drawing/2014/main" id="{2DF53AC3-96B1-4542-A667-A7E0E6B9E0A9}"/>
                </a:ext>
              </a:extLst>
            </p:cNvPr>
            <p:cNvGrpSpPr/>
            <p:nvPr/>
          </p:nvGrpSpPr>
          <p:grpSpPr>
            <a:xfrm>
              <a:off x="4693877" y="897993"/>
              <a:ext cx="2758806" cy="230832"/>
              <a:chOff x="1568620" y="897993"/>
              <a:chExt cx="2758806" cy="230832"/>
            </a:xfrm>
          </p:grpSpPr>
          <p:grpSp>
            <p:nvGrpSpPr>
              <p:cNvPr id="664" name="그룹 663">
                <a:extLst>
                  <a:ext uri="{FF2B5EF4-FFF2-40B4-BE49-F238E27FC236}">
                    <a16:creationId xmlns:a16="http://schemas.microsoft.com/office/drawing/2014/main" id="{79491CD7-802D-42E5-BBA1-961356872577}"/>
                  </a:ext>
                </a:extLst>
              </p:cNvPr>
              <p:cNvGrpSpPr/>
              <p:nvPr/>
            </p:nvGrpSpPr>
            <p:grpSpPr>
              <a:xfrm>
                <a:off x="3239771" y="923078"/>
                <a:ext cx="1087655" cy="180663"/>
                <a:chOff x="9203223" y="1453586"/>
                <a:chExt cx="1087655" cy="180663"/>
              </a:xfrm>
            </p:grpSpPr>
            <p:sp>
              <p:nvSpPr>
                <p:cNvPr id="666" name="Series Label">
                  <a:extLst>
                    <a:ext uri="{FF2B5EF4-FFF2-40B4-BE49-F238E27FC236}">
                      <a16:creationId xmlns:a16="http://schemas.microsoft.com/office/drawing/2014/main" id="{0655ADE3-7687-4223-967D-243F377D11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435505" y="1490059"/>
                  <a:ext cx="262893" cy="1077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0" tIns="0" rIns="0" bIns="0" numCol="1" anchor="ctr" anchorCtr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Tx/>
                    <a:buFontTx/>
                    <a:buNone/>
                    <a:defRPr/>
                  </a:pPr>
                  <a:r>
                    <a:rPr lang="ko-KR" altLang="en-US" sz="700" b="1" dirty="0">
                      <a:solidFill>
                        <a:srgbClr val="777777"/>
                      </a:solidFill>
                      <a:latin typeface="+mn-ea"/>
                    </a:rPr>
                    <a:t>통화 </a:t>
                  </a:r>
                  <a:r>
                    <a:rPr lang="en-US" altLang="ko-KR" sz="700" b="1" dirty="0">
                      <a:solidFill>
                        <a:srgbClr val="777777"/>
                      </a:solidFill>
                      <a:latin typeface="+mn-ea"/>
                    </a:rPr>
                    <a:t>1</a:t>
                  </a:r>
                  <a:endParaRPr lang="en-US" altLang="en-US" sz="2400" b="1" dirty="0">
                    <a:solidFill>
                      <a:srgbClr val="777777"/>
                    </a:solidFill>
                    <a:latin typeface="+mn-ea"/>
                  </a:endParaRPr>
                </a:p>
              </p:txBody>
            </p:sp>
            <p:sp>
              <p:nvSpPr>
                <p:cNvPr id="667" name="Series Color">
                  <a:extLst>
                    <a:ext uri="{FF2B5EF4-FFF2-40B4-BE49-F238E27FC236}">
                      <a16:creationId xmlns:a16="http://schemas.microsoft.com/office/drawing/2014/main" id="{97061612-2346-43BB-88BA-89AA5CACF7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203223" y="1453586"/>
                  <a:ext cx="180664" cy="180663"/>
                </a:xfrm>
                <a:prstGeom prst="ellipse">
                  <a:avLst/>
                </a:prstGeom>
                <a:solidFill>
                  <a:srgbClr val="00B050"/>
                </a:solidFill>
                <a:ln w="0">
                  <a:solidFill>
                    <a:schemeClr val="accent3">
                      <a:lumMod val="20000"/>
                      <a:lumOff val="80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  <a:defRPr/>
                  </a:pPr>
                  <a:endParaRPr lang="en-US" sz="1200" dirty="0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  <p:sp>
              <p:nvSpPr>
                <p:cNvPr id="668" name="Series Label">
                  <a:extLst>
                    <a:ext uri="{FF2B5EF4-FFF2-40B4-BE49-F238E27FC236}">
                      <a16:creationId xmlns:a16="http://schemas.microsoft.com/office/drawing/2014/main" id="{30733EC8-0A39-48FB-81C5-009C5CBC2C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27985" y="1490059"/>
                  <a:ext cx="262893" cy="1077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0" tIns="0" rIns="0" bIns="0" numCol="1" anchor="ctr" anchorCtr="0" compatLnSpc="1">
                  <a:prstTxWarp prst="textNoShape">
                    <a:avLst/>
                  </a:prstTxWarp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lrTx/>
                    <a:buFontTx/>
                    <a:buNone/>
                    <a:defRPr/>
                  </a:pPr>
                  <a:r>
                    <a:rPr lang="ko-KR" altLang="en-US" sz="700" b="1" dirty="0">
                      <a:solidFill>
                        <a:srgbClr val="777777"/>
                      </a:solidFill>
                      <a:latin typeface="+mn-ea"/>
                    </a:rPr>
                    <a:t>통화 </a:t>
                  </a:r>
                  <a:r>
                    <a:rPr lang="en-US" altLang="ko-KR" sz="700" b="1" dirty="0">
                      <a:solidFill>
                        <a:srgbClr val="777777"/>
                      </a:solidFill>
                      <a:latin typeface="+mn-ea"/>
                    </a:rPr>
                    <a:t>2</a:t>
                  </a:r>
                  <a:endParaRPr lang="en-US" altLang="en-US" sz="2400" b="1" dirty="0">
                    <a:solidFill>
                      <a:srgbClr val="777777"/>
                    </a:solidFill>
                    <a:latin typeface="+mn-ea"/>
                  </a:endParaRPr>
                </a:p>
              </p:txBody>
            </p:sp>
            <p:sp>
              <p:nvSpPr>
                <p:cNvPr id="669" name="Series Color">
                  <a:extLst>
                    <a:ext uri="{FF2B5EF4-FFF2-40B4-BE49-F238E27FC236}">
                      <a16:creationId xmlns:a16="http://schemas.microsoft.com/office/drawing/2014/main" id="{2FF4B4B7-5A5D-4DFF-8935-0F1AD3BA3F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95703" y="1453586"/>
                  <a:ext cx="180664" cy="180663"/>
                </a:xfrm>
                <a:prstGeom prst="ellipse">
                  <a:avLst/>
                </a:prstGeom>
                <a:solidFill>
                  <a:schemeClr val="bg1"/>
                </a:solidFill>
                <a:ln w="0">
                  <a:solidFill>
                    <a:schemeClr val="bg1">
                      <a:lumMod val="95000"/>
                    </a:schemeClr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buClrTx/>
                    <a:buFontTx/>
                    <a:buNone/>
                    <a:defRPr/>
                  </a:pPr>
                  <a:endParaRPr lang="en-US" sz="1200" dirty="0">
                    <a:solidFill>
                      <a:prstClr val="black"/>
                    </a:solidFill>
                    <a:latin typeface="맑은 고딕" panose="020F0502020204030204"/>
                  </a:endParaRPr>
                </a:p>
              </p:txBody>
            </p:sp>
          </p:grpSp>
          <p:sp>
            <p:nvSpPr>
              <p:cNvPr id="665" name="직사각형 664">
                <a:extLst>
                  <a:ext uri="{FF2B5EF4-FFF2-40B4-BE49-F238E27FC236}">
                    <a16:creationId xmlns:a16="http://schemas.microsoft.com/office/drawing/2014/main" id="{FF88ACBA-C773-4E5D-A959-7F22FD9D91BE}"/>
                  </a:ext>
                </a:extLst>
              </p:cNvPr>
              <p:cNvSpPr/>
              <p:nvPr/>
            </p:nvSpPr>
            <p:spPr>
              <a:xfrm>
                <a:off x="1568620" y="897993"/>
                <a:ext cx="646331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돌려주기</a:t>
                </a:r>
                <a:endParaRPr kumimoji="1" lang="en-US" altLang="ko-KR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14" name="직사각형 613">
              <a:extLst>
                <a:ext uri="{FF2B5EF4-FFF2-40B4-BE49-F238E27FC236}">
                  <a16:creationId xmlns:a16="http://schemas.microsoft.com/office/drawing/2014/main" id="{81035E29-BE63-497F-8472-5154D482C1B8}"/>
                </a:ext>
              </a:extLst>
            </p:cNvPr>
            <p:cNvSpPr/>
            <p:nvPr/>
          </p:nvSpPr>
          <p:spPr>
            <a:xfrm>
              <a:off x="4686487" y="1331597"/>
              <a:ext cx="2773189" cy="63786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ko-KR" altLang="en-US" b="1" dirty="0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신동인 책임</a:t>
              </a:r>
              <a:endParaRPr lang="en-US" altLang="ko-KR" b="1" dirty="0">
                <a:solidFill>
                  <a:schemeClr val="tx1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pPr algn="ctr">
                <a:lnSpc>
                  <a:spcPct val="150000"/>
                </a:lnSpc>
              </a:pPr>
              <a:r>
                <a:rPr lang="en-US" altLang="ko-KR" sz="1100" b="1" dirty="0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02-1234-5678</a:t>
              </a:r>
            </a:p>
          </p:txBody>
        </p:sp>
        <p:grpSp>
          <p:nvGrpSpPr>
            <p:cNvPr id="615" name="그룹 614">
              <a:extLst>
                <a:ext uri="{FF2B5EF4-FFF2-40B4-BE49-F238E27FC236}">
                  <a16:creationId xmlns:a16="http://schemas.microsoft.com/office/drawing/2014/main" id="{E4248A91-140C-424D-A4B1-50C80995B248}"/>
                </a:ext>
              </a:extLst>
            </p:cNvPr>
            <p:cNvGrpSpPr/>
            <p:nvPr/>
          </p:nvGrpSpPr>
          <p:grpSpPr>
            <a:xfrm>
              <a:off x="7035584" y="1218676"/>
              <a:ext cx="429812" cy="216424"/>
              <a:chOff x="3797291" y="1219938"/>
              <a:chExt cx="500465" cy="252000"/>
            </a:xfrm>
          </p:grpSpPr>
          <p:pic>
            <p:nvPicPr>
              <p:cNvPr id="662" name="그래픽 661" descr="별">
                <a:extLst>
                  <a:ext uri="{FF2B5EF4-FFF2-40B4-BE49-F238E27FC236}">
                    <a16:creationId xmlns:a16="http://schemas.microsoft.com/office/drawing/2014/main" id="{5010D776-CFF6-4D27-AB84-7E3A5B9BC0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41"/>
                  </a:ext>
                </a:extLst>
              </a:blip>
              <a:stretch>
                <a:fillRect/>
              </a:stretch>
            </p:blipFill>
            <p:spPr>
              <a:xfrm>
                <a:off x="4045756" y="1219938"/>
                <a:ext cx="252000" cy="252000"/>
              </a:xfrm>
              <a:prstGeom prst="rect">
                <a:avLst/>
              </a:prstGeom>
            </p:spPr>
          </p:pic>
          <p:sp>
            <p:nvSpPr>
              <p:cNvPr id="663" name="Edit User">
                <a:extLst>
                  <a:ext uri="{FF2B5EF4-FFF2-40B4-BE49-F238E27FC236}">
                    <a16:creationId xmlns:a16="http://schemas.microsoft.com/office/drawing/2014/main" id="{4AA77772-80EE-47CC-A43E-8BC2179648C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797291" y="1246154"/>
                <a:ext cx="216000" cy="213903"/>
              </a:xfrm>
              <a:custGeom>
                <a:avLst/>
                <a:gdLst>
                  <a:gd name="T0" fmla="*/ 595 w 1409"/>
                  <a:gd name="T1" fmla="*/ 0 h 1399"/>
                  <a:gd name="T2" fmla="*/ 275 w 1409"/>
                  <a:gd name="T3" fmla="*/ 339 h 1399"/>
                  <a:gd name="T4" fmla="*/ 432 w 1409"/>
                  <a:gd name="T5" fmla="*/ 724 h 1399"/>
                  <a:gd name="T6" fmla="*/ 392 w 1409"/>
                  <a:gd name="T7" fmla="*/ 855 h 1399"/>
                  <a:gd name="T8" fmla="*/ 0 w 1409"/>
                  <a:gd name="T9" fmla="*/ 1155 h 1399"/>
                  <a:gd name="T10" fmla="*/ 0 w 1409"/>
                  <a:gd name="T11" fmla="*/ 1199 h 1399"/>
                  <a:gd name="T12" fmla="*/ 548 w 1409"/>
                  <a:gd name="T13" fmla="*/ 1396 h 1399"/>
                  <a:gd name="T14" fmla="*/ 549 w 1409"/>
                  <a:gd name="T15" fmla="*/ 1331 h 1399"/>
                  <a:gd name="T16" fmla="*/ 617 w 1409"/>
                  <a:gd name="T17" fmla="*/ 1102 h 1399"/>
                  <a:gd name="T18" fmla="*/ 656 w 1409"/>
                  <a:gd name="T19" fmla="*/ 1040 h 1399"/>
                  <a:gd name="T20" fmla="*/ 829 w 1409"/>
                  <a:gd name="T21" fmla="*/ 868 h 1399"/>
                  <a:gd name="T22" fmla="*/ 788 w 1409"/>
                  <a:gd name="T23" fmla="*/ 855 h 1399"/>
                  <a:gd name="T24" fmla="*/ 760 w 1409"/>
                  <a:gd name="T25" fmla="*/ 723 h 1399"/>
                  <a:gd name="T26" fmla="*/ 758 w 1409"/>
                  <a:gd name="T27" fmla="*/ 723 h 1399"/>
                  <a:gd name="T28" fmla="*/ 916 w 1409"/>
                  <a:gd name="T29" fmla="*/ 339 h 1399"/>
                  <a:gd name="T30" fmla="*/ 595 w 1409"/>
                  <a:gd name="T31" fmla="*/ 0 h 1399"/>
                  <a:gd name="T32" fmla="*/ 1236 w 1409"/>
                  <a:gd name="T33" fmla="*/ 650 h 1399"/>
                  <a:gd name="T34" fmla="*/ 1189 w 1409"/>
                  <a:gd name="T35" fmla="*/ 668 h 1399"/>
                  <a:gd name="T36" fmla="*/ 1160 w 1409"/>
                  <a:gd name="T37" fmla="*/ 699 h 1399"/>
                  <a:gd name="T38" fmla="*/ 1352 w 1409"/>
                  <a:gd name="T39" fmla="*/ 892 h 1399"/>
                  <a:gd name="T40" fmla="*/ 1382 w 1409"/>
                  <a:gd name="T41" fmla="*/ 862 h 1399"/>
                  <a:gd name="T42" fmla="*/ 1382 w 1409"/>
                  <a:gd name="T43" fmla="*/ 767 h 1399"/>
                  <a:gd name="T44" fmla="*/ 1285 w 1409"/>
                  <a:gd name="T45" fmla="*/ 670 h 1399"/>
                  <a:gd name="T46" fmla="*/ 1236 w 1409"/>
                  <a:gd name="T47" fmla="*/ 650 h 1399"/>
                  <a:gd name="T48" fmla="*/ 1128 w 1409"/>
                  <a:gd name="T49" fmla="*/ 726 h 1399"/>
                  <a:gd name="T50" fmla="*/ 1080 w 1409"/>
                  <a:gd name="T51" fmla="*/ 768 h 1399"/>
                  <a:gd name="T52" fmla="*/ 1282 w 1409"/>
                  <a:gd name="T53" fmla="*/ 970 h 1399"/>
                  <a:gd name="T54" fmla="*/ 1328 w 1409"/>
                  <a:gd name="T55" fmla="*/ 928 h 1399"/>
                  <a:gd name="T56" fmla="*/ 1128 w 1409"/>
                  <a:gd name="T57" fmla="*/ 726 h 1399"/>
                  <a:gd name="T58" fmla="*/ 1051 w 1409"/>
                  <a:gd name="T59" fmla="*/ 801 h 1399"/>
                  <a:gd name="T60" fmla="*/ 731 w 1409"/>
                  <a:gd name="T61" fmla="*/ 1119 h 1399"/>
                  <a:gd name="T62" fmla="*/ 721 w 1409"/>
                  <a:gd name="T63" fmla="*/ 1133 h 1399"/>
                  <a:gd name="T64" fmla="*/ 653 w 1409"/>
                  <a:gd name="T65" fmla="*/ 1362 h 1399"/>
                  <a:gd name="T66" fmla="*/ 661 w 1409"/>
                  <a:gd name="T67" fmla="*/ 1391 h 1399"/>
                  <a:gd name="T68" fmla="*/ 682 w 1409"/>
                  <a:gd name="T69" fmla="*/ 1399 h 1399"/>
                  <a:gd name="T70" fmla="*/ 688 w 1409"/>
                  <a:gd name="T71" fmla="*/ 1398 h 1399"/>
                  <a:gd name="T72" fmla="*/ 919 w 1409"/>
                  <a:gd name="T73" fmla="*/ 1330 h 1399"/>
                  <a:gd name="T74" fmla="*/ 931 w 1409"/>
                  <a:gd name="T75" fmla="*/ 1321 h 1399"/>
                  <a:gd name="T76" fmla="*/ 1253 w 1409"/>
                  <a:gd name="T77" fmla="*/ 1002 h 1399"/>
                  <a:gd name="T78" fmla="*/ 1175 w 1409"/>
                  <a:gd name="T79" fmla="*/ 924 h 1399"/>
                  <a:gd name="T80" fmla="*/ 1123 w 1409"/>
                  <a:gd name="T81" fmla="*/ 872 h 1399"/>
                  <a:gd name="T82" fmla="*/ 1051 w 1409"/>
                  <a:gd name="T83" fmla="*/ 801 h 1399"/>
                  <a:gd name="T84" fmla="*/ 770 w 1409"/>
                  <a:gd name="T85" fmla="*/ 1167 h 1399"/>
                  <a:gd name="T86" fmla="*/ 785 w 1409"/>
                  <a:gd name="T87" fmla="*/ 1182 h 1399"/>
                  <a:gd name="T88" fmla="*/ 861 w 1409"/>
                  <a:gd name="T89" fmla="*/ 1189 h 1399"/>
                  <a:gd name="T90" fmla="*/ 866 w 1409"/>
                  <a:gd name="T91" fmla="*/ 1262 h 1399"/>
                  <a:gd name="T92" fmla="*/ 885 w 1409"/>
                  <a:gd name="T93" fmla="*/ 1281 h 1399"/>
                  <a:gd name="T94" fmla="*/ 761 w 1409"/>
                  <a:gd name="T95" fmla="*/ 1318 h 1399"/>
                  <a:gd name="T96" fmla="*/ 734 w 1409"/>
                  <a:gd name="T97" fmla="*/ 1291 h 1399"/>
                  <a:gd name="T98" fmla="*/ 770 w 1409"/>
                  <a:gd name="T99" fmla="*/ 1167 h 1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09" h="1399">
                    <a:moveTo>
                      <a:pt x="595" y="0"/>
                    </a:moveTo>
                    <a:cubicBezTo>
                      <a:pt x="423" y="0"/>
                      <a:pt x="275" y="116"/>
                      <a:pt x="275" y="339"/>
                    </a:cubicBezTo>
                    <a:cubicBezTo>
                      <a:pt x="275" y="485"/>
                      <a:pt x="343" y="633"/>
                      <a:pt x="432" y="724"/>
                    </a:cubicBezTo>
                    <a:cubicBezTo>
                      <a:pt x="467" y="816"/>
                      <a:pt x="405" y="850"/>
                      <a:pt x="392" y="855"/>
                    </a:cubicBezTo>
                    <a:cubicBezTo>
                      <a:pt x="211" y="920"/>
                      <a:pt x="0" y="1038"/>
                      <a:pt x="0" y="1155"/>
                    </a:cubicBezTo>
                    <a:lnTo>
                      <a:pt x="0" y="1199"/>
                    </a:lnTo>
                    <a:cubicBezTo>
                      <a:pt x="0" y="1350"/>
                      <a:pt x="276" y="1392"/>
                      <a:pt x="548" y="1396"/>
                    </a:cubicBezTo>
                    <a:cubicBezTo>
                      <a:pt x="544" y="1375"/>
                      <a:pt x="543" y="1353"/>
                      <a:pt x="549" y="1331"/>
                    </a:cubicBezTo>
                    <a:lnTo>
                      <a:pt x="617" y="1102"/>
                    </a:lnTo>
                    <a:cubicBezTo>
                      <a:pt x="624" y="1078"/>
                      <a:pt x="637" y="1057"/>
                      <a:pt x="656" y="1040"/>
                    </a:cubicBezTo>
                    <a:lnTo>
                      <a:pt x="829" y="868"/>
                    </a:lnTo>
                    <a:cubicBezTo>
                      <a:pt x="815" y="863"/>
                      <a:pt x="802" y="859"/>
                      <a:pt x="788" y="855"/>
                    </a:cubicBezTo>
                    <a:cubicBezTo>
                      <a:pt x="780" y="852"/>
                      <a:pt x="726" y="826"/>
                      <a:pt x="760" y="723"/>
                    </a:cubicBezTo>
                    <a:lnTo>
                      <a:pt x="758" y="723"/>
                    </a:lnTo>
                    <a:cubicBezTo>
                      <a:pt x="847" y="631"/>
                      <a:pt x="916" y="484"/>
                      <a:pt x="916" y="339"/>
                    </a:cubicBezTo>
                    <a:cubicBezTo>
                      <a:pt x="916" y="116"/>
                      <a:pt x="767" y="0"/>
                      <a:pt x="595" y="0"/>
                    </a:cubicBezTo>
                    <a:close/>
                    <a:moveTo>
                      <a:pt x="1236" y="650"/>
                    </a:moveTo>
                    <a:cubicBezTo>
                      <a:pt x="1219" y="650"/>
                      <a:pt x="1202" y="655"/>
                      <a:pt x="1189" y="668"/>
                    </a:cubicBezTo>
                    <a:lnTo>
                      <a:pt x="1160" y="699"/>
                    </a:lnTo>
                    <a:lnTo>
                      <a:pt x="1352" y="892"/>
                    </a:lnTo>
                    <a:lnTo>
                      <a:pt x="1382" y="862"/>
                    </a:lnTo>
                    <a:cubicBezTo>
                      <a:pt x="1408" y="835"/>
                      <a:pt x="1409" y="793"/>
                      <a:pt x="1382" y="767"/>
                    </a:cubicBezTo>
                    <a:lnTo>
                      <a:pt x="1285" y="670"/>
                    </a:lnTo>
                    <a:cubicBezTo>
                      <a:pt x="1272" y="657"/>
                      <a:pt x="1254" y="650"/>
                      <a:pt x="1236" y="650"/>
                    </a:cubicBezTo>
                    <a:close/>
                    <a:moveTo>
                      <a:pt x="1128" y="726"/>
                    </a:moveTo>
                    <a:lnTo>
                      <a:pt x="1080" y="768"/>
                    </a:lnTo>
                    <a:lnTo>
                      <a:pt x="1282" y="970"/>
                    </a:lnTo>
                    <a:lnTo>
                      <a:pt x="1328" y="928"/>
                    </a:lnTo>
                    <a:lnTo>
                      <a:pt x="1128" y="726"/>
                    </a:lnTo>
                    <a:close/>
                    <a:moveTo>
                      <a:pt x="1051" y="801"/>
                    </a:moveTo>
                    <a:lnTo>
                      <a:pt x="731" y="1119"/>
                    </a:lnTo>
                    <a:cubicBezTo>
                      <a:pt x="726" y="1123"/>
                      <a:pt x="722" y="1127"/>
                      <a:pt x="721" y="1133"/>
                    </a:cubicBezTo>
                    <a:lnTo>
                      <a:pt x="653" y="1362"/>
                    </a:lnTo>
                    <a:cubicBezTo>
                      <a:pt x="650" y="1372"/>
                      <a:pt x="654" y="1383"/>
                      <a:pt x="661" y="1391"/>
                    </a:cubicBezTo>
                    <a:cubicBezTo>
                      <a:pt x="667" y="1396"/>
                      <a:pt x="674" y="1399"/>
                      <a:pt x="682" y="1399"/>
                    </a:cubicBezTo>
                    <a:cubicBezTo>
                      <a:pt x="684" y="1399"/>
                      <a:pt x="686" y="1398"/>
                      <a:pt x="688" y="1398"/>
                    </a:cubicBezTo>
                    <a:lnTo>
                      <a:pt x="919" y="1330"/>
                    </a:lnTo>
                    <a:cubicBezTo>
                      <a:pt x="924" y="1328"/>
                      <a:pt x="927" y="1325"/>
                      <a:pt x="931" y="1321"/>
                    </a:cubicBezTo>
                    <a:lnTo>
                      <a:pt x="1253" y="1002"/>
                    </a:lnTo>
                    <a:lnTo>
                      <a:pt x="1175" y="924"/>
                    </a:lnTo>
                    <a:lnTo>
                      <a:pt x="1123" y="872"/>
                    </a:lnTo>
                    <a:lnTo>
                      <a:pt x="1051" y="801"/>
                    </a:lnTo>
                    <a:close/>
                    <a:moveTo>
                      <a:pt x="770" y="1167"/>
                    </a:moveTo>
                    <a:lnTo>
                      <a:pt x="785" y="1182"/>
                    </a:lnTo>
                    <a:lnTo>
                      <a:pt x="861" y="1189"/>
                    </a:lnTo>
                    <a:lnTo>
                      <a:pt x="866" y="1262"/>
                    </a:lnTo>
                    <a:lnTo>
                      <a:pt x="885" y="1281"/>
                    </a:lnTo>
                    <a:lnTo>
                      <a:pt x="761" y="1318"/>
                    </a:lnTo>
                    <a:lnTo>
                      <a:pt x="734" y="1291"/>
                    </a:lnTo>
                    <a:lnTo>
                      <a:pt x="770" y="1167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16" name="Clock">
              <a:extLst>
                <a:ext uri="{FF2B5EF4-FFF2-40B4-BE49-F238E27FC236}">
                  <a16:creationId xmlns:a16="http://schemas.microsoft.com/office/drawing/2014/main" id="{AFB6095B-17EF-4D54-B340-7E2D27DBD70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751817" y="1226266"/>
              <a:ext cx="223802" cy="223802"/>
            </a:xfrm>
            <a:custGeom>
              <a:avLst/>
              <a:gdLst>
                <a:gd name="T0" fmla="*/ 333 w 667"/>
                <a:gd name="T1" fmla="*/ 0 h 666"/>
                <a:gd name="T2" fmla="*/ 0 w 667"/>
                <a:gd name="T3" fmla="*/ 333 h 666"/>
                <a:gd name="T4" fmla="*/ 333 w 667"/>
                <a:gd name="T5" fmla="*/ 666 h 666"/>
                <a:gd name="T6" fmla="*/ 667 w 667"/>
                <a:gd name="T7" fmla="*/ 333 h 666"/>
                <a:gd name="T8" fmla="*/ 333 w 667"/>
                <a:gd name="T9" fmla="*/ 0 h 666"/>
                <a:gd name="T10" fmla="*/ 333 w 667"/>
                <a:gd name="T11" fmla="*/ 26 h 666"/>
                <a:gd name="T12" fmla="*/ 640 w 667"/>
                <a:gd name="T13" fmla="*/ 333 h 666"/>
                <a:gd name="T14" fmla="*/ 333 w 667"/>
                <a:gd name="T15" fmla="*/ 640 h 666"/>
                <a:gd name="T16" fmla="*/ 27 w 667"/>
                <a:gd name="T17" fmla="*/ 333 h 666"/>
                <a:gd name="T18" fmla="*/ 333 w 667"/>
                <a:gd name="T19" fmla="*/ 26 h 666"/>
                <a:gd name="T20" fmla="*/ 333 w 667"/>
                <a:gd name="T21" fmla="*/ 66 h 666"/>
                <a:gd name="T22" fmla="*/ 320 w 667"/>
                <a:gd name="T23" fmla="*/ 80 h 666"/>
                <a:gd name="T24" fmla="*/ 320 w 667"/>
                <a:gd name="T25" fmla="*/ 295 h 666"/>
                <a:gd name="T26" fmla="*/ 293 w 667"/>
                <a:gd name="T27" fmla="*/ 333 h 666"/>
                <a:gd name="T28" fmla="*/ 297 w 667"/>
                <a:gd name="T29" fmla="*/ 350 h 666"/>
                <a:gd name="T30" fmla="*/ 217 w 667"/>
                <a:gd name="T31" fmla="*/ 430 h 666"/>
                <a:gd name="T32" fmla="*/ 236 w 667"/>
                <a:gd name="T33" fmla="*/ 449 h 666"/>
                <a:gd name="T34" fmla="*/ 316 w 667"/>
                <a:gd name="T35" fmla="*/ 369 h 666"/>
                <a:gd name="T36" fmla="*/ 333 w 667"/>
                <a:gd name="T37" fmla="*/ 373 h 666"/>
                <a:gd name="T38" fmla="*/ 373 w 667"/>
                <a:gd name="T39" fmla="*/ 333 h 666"/>
                <a:gd name="T40" fmla="*/ 347 w 667"/>
                <a:gd name="T41" fmla="*/ 295 h 666"/>
                <a:gd name="T42" fmla="*/ 347 w 667"/>
                <a:gd name="T43" fmla="*/ 80 h 666"/>
                <a:gd name="T44" fmla="*/ 333 w 667"/>
                <a:gd name="T45" fmla="*/ 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7" h="666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6"/>
                    <a:pt x="333" y="666"/>
                  </a:cubicBezTo>
                  <a:cubicBezTo>
                    <a:pt x="517" y="666"/>
                    <a:pt x="667" y="517"/>
                    <a:pt x="667" y="333"/>
                  </a:cubicBezTo>
                  <a:cubicBezTo>
                    <a:pt x="667" y="149"/>
                    <a:pt x="517" y="0"/>
                    <a:pt x="333" y="0"/>
                  </a:cubicBezTo>
                  <a:close/>
                  <a:moveTo>
                    <a:pt x="333" y="26"/>
                  </a:moveTo>
                  <a:cubicBezTo>
                    <a:pt x="503" y="26"/>
                    <a:pt x="640" y="163"/>
                    <a:pt x="640" y="333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3"/>
                  </a:cubicBezTo>
                  <a:cubicBezTo>
                    <a:pt x="27" y="163"/>
                    <a:pt x="164" y="26"/>
                    <a:pt x="333" y="26"/>
                  </a:cubicBezTo>
                  <a:close/>
                  <a:moveTo>
                    <a:pt x="333" y="66"/>
                  </a:moveTo>
                  <a:cubicBezTo>
                    <a:pt x="326" y="66"/>
                    <a:pt x="320" y="72"/>
                    <a:pt x="320" y="80"/>
                  </a:cubicBezTo>
                  <a:lnTo>
                    <a:pt x="320" y="295"/>
                  </a:lnTo>
                  <a:cubicBezTo>
                    <a:pt x="304" y="301"/>
                    <a:pt x="293" y="316"/>
                    <a:pt x="293" y="333"/>
                  </a:cubicBezTo>
                  <a:cubicBezTo>
                    <a:pt x="293" y="339"/>
                    <a:pt x="295" y="345"/>
                    <a:pt x="297" y="350"/>
                  </a:cubicBezTo>
                  <a:lnTo>
                    <a:pt x="217" y="430"/>
                  </a:lnTo>
                  <a:cubicBezTo>
                    <a:pt x="204" y="443"/>
                    <a:pt x="223" y="462"/>
                    <a:pt x="236" y="449"/>
                  </a:cubicBezTo>
                  <a:lnTo>
                    <a:pt x="316" y="369"/>
                  </a:lnTo>
                  <a:cubicBezTo>
                    <a:pt x="321" y="372"/>
                    <a:pt x="327" y="373"/>
                    <a:pt x="333" y="373"/>
                  </a:cubicBezTo>
                  <a:cubicBezTo>
                    <a:pt x="355" y="373"/>
                    <a:pt x="373" y="355"/>
                    <a:pt x="373" y="333"/>
                  </a:cubicBezTo>
                  <a:cubicBezTo>
                    <a:pt x="373" y="316"/>
                    <a:pt x="362" y="301"/>
                    <a:pt x="347" y="295"/>
                  </a:cubicBezTo>
                  <a:lnTo>
                    <a:pt x="347" y="80"/>
                  </a:lnTo>
                  <a:cubicBezTo>
                    <a:pt x="347" y="72"/>
                    <a:pt x="340" y="66"/>
                    <a:pt x="333" y="66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17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3A2D4912-B932-4278-A65C-9D10BB0D154C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4658581" y="1171579"/>
              <a:ext cx="2873643" cy="2344008"/>
            </a:xfrm>
            <a:prstGeom prst="roundRect">
              <a:avLst>
                <a:gd name="adj" fmla="val 4032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618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A70E3EB-9404-472D-AB07-63FE520847C2}"/>
                </a:ext>
              </a:extLst>
            </p:cNvPr>
            <p:cNvSpPr/>
            <p:nvPr>
              <p:custDataLst>
                <p:tags r:id="rId4"/>
              </p:custDataLst>
            </p:nvPr>
          </p:nvSpPr>
          <p:spPr>
            <a:xfrm>
              <a:off x="4727933" y="3048705"/>
              <a:ext cx="2734940" cy="3015713"/>
            </a:xfrm>
            <a:prstGeom prst="roundRect">
              <a:avLst>
                <a:gd name="adj" fmla="val 6122"/>
              </a:avLst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619" name="그룹 618">
              <a:extLst>
                <a:ext uri="{FF2B5EF4-FFF2-40B4-BE49-F238E27FC236}">
                  <a16:creationId xmlns:a16="http://schemas.microsoft.com/office/drawing/2014/main" id="{EBBA9157-05CD-41D0-BC01-45C36AB770CF}"/>
                </a:ext>
              </a:extLst>
            </p:cNvPr>
            <p:cNvGrpSpPr/>
            <p:nvPr/>
          </p:nvGrpSpPr>
          <p:grpSpPr>
            <a:xfrm>
              <a:off x="4784795" y="3225532"/>
              <a:ext cx="2621214" cy="2373308"/>
              <a:chOff x="1093181" y="3281928"/>
              <a:chExt cx="2621214" cy="2295346"/>
            </a:xfrm>
            <a:solidFill>
              <a:schemeClr val="bg1"/>
            </a:solidFill>
          </p:grpSpPr>
          <p:sp>
            <p:nvSpPr>
              <p:cNvPr id="650" name="1">
                <a:extLst>
                  <a:ext uri="{FF2B5EF4-FFF2-40B4-BE49-F238E27FC236}">
                    <a16:creationId xmlns:a16="http://schemas.microsoft.com/office/drawing/2014/main" id="{625BE461-8AC7-4D91-BAF3-A7AFF627BA03}"/>
                  </a:ext>
                </a:extLst>
              </p:cNvPr>
              <p:cNvSpPr/>
              <p:nvPr/>
            </p:nvSpPr>
            <p:spPr>
              <a:xfrm flipH="1">
                <a:off x="1093188" y="3281934"/>
                <a:ext cx="823212" cy="541744"/>
              </a:xfrm>
              <a:prstGeom prst="flowChartDelay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1</a:t>
                </a:r>
                <a:b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</a:br>
                <a:r>
                  <a:rPr lang="en-US" sz="6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 </a:t>
                </a:r>
                <a:endParaRPr lang="en-US" sz="12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1" name="4">
                <a:extLst>
                  <a:ext uri="{FF2B5EF4-FFF2-40B4-BE49-F238E27FC236}">
                    <a16:creationId xmlns:a16="http://schemas.microsoft.com/office/drawing/2014/main" id="{A0BAAD29-F855-4737-9C50-37D2BF053EA1}"/>
                  </a:ext>
                </a:extLst>
              </p:cNvPr>
              <p:cNvSpPr/>
              <p:nvPr/>
            </p:nvSpPr>
            <p:spPr>
              <a:xfrm flipH="1">
                <a:off x="1093184" y="3867145"/>
                <a:ext cx="823212" cy="541744"/>
              </a:xfrm>
              <a:prstGeom prst="flowChartDelay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4</a:t>
                </a:r>
              </a:p>
            </p:txBody>
          </p:sp>
          <p:sp>
            <p:nvSpPr>
              <p:cNvPr id="652" name="7">
                <a:extLst>
                  <a:ext uri="{FF2B5EF4-FFF2-40B4-BE49-F238E27FC236}">
                    <a16:creationId xmlns:a16="http://schemas.microsoft.com/office/drawing/2014/main" id="{BD74C158-0EE2-4D24-B884-BD19D9B9EFB7}"/>
                  </a:ext>
                </a:extLst>
              </p:cNvPr>
              <p:cNvSpPr/>
              <p:nvPr/>
            </p:nvSpPr>
            <p:spPr>
              <a:xfrm flipH="1">
                <a:off x="1093181" y="4452356"/>
                <a:ext cx="823212" cy="541744"/>
              </a:xfrm>
              <a:prstGeom prst="flowChartDelay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7</a:t>
                </a:r>
              </a:p>
            </p:txBody>
          </p:sp>
          <p:sp>
            <p:nvSpPr>
              <p:cNvPr id="653" name="Special Characters">
                <a:extLst>
                  <a:ext uri="{FF2B5EF4-FFF2-40B4-BE49-F238E27FC236}">
                    <a16:creationId xmlns:a16="http://schemas.microsoft.com/office/drawing/2014/main" id="{AA377AAB-1599-4888-8850-913D3453E1C0}"/>
                  </a:ext>
                </a:extLst>
              </p:cNvPr>
              <p:cNvSpPr/>
              <p:nvPr/>
            </p:nvSpPr>
            <p:spPr>
              <a:xfrm flipH="1">
                <a:off x="1093181" y="5035530"/>
                <a:ext cx="823212" cy="541744"/>
              </a:xfrm>
              <a:prstGeom prst="flowChartDelay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ko-KR" alt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✲</a:t>
                </a:r>
                <a:endParaRPr lang="en-US" sz="14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4" name="2">
                <a:extLst>
                  <a:ext uri="{FF2B5EF4-FFF2-40B4-BE49-F238E27FC236}">
                    <a16:creationId xmlns:a16="http://schemas.microsoft.com/office/drawing/2014/main" id="{F73F63E0-0D11-4429-BB8D-E1CC5FDB58BA}"/>
                  </a:ext>
                </a:extLst>
              </p:cNvPr>
              <p:cNvSpPr/>
              <p:nvPr/>
            </p:nvSpPr>
            <p:spPr>
              <a:xfrm>
                <a:off x="1993112" y="3281930"/>
                <a:ext cx="821359" cy="541744"/>
              </a:xfrm>
              <a:prstGeom prst="roundRect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2</a:t>
                </a:r>
                <a:endParaRPr lang="en-US" sz="1200" dirty="0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55" name="5">
                <a:extLst>
                  <a:ext uri="{FF2B5EF4-FFF2-40B4-BE49-F238E27FC236}">
                    <a16:creationId xmlns:a16="http://schemas.microsoft.com/office/drawing/2014/main" id="{1048CAF1-C979-468E-82F4-52F8122F7D0C}"/>
                  </a:ext>
                </a:extLst>
              </p:cNvPr>
              <p:cNvSpPr/>
              <p:nvPr/>
            </p:nvSpPr>
            <p:spPr>
              <a:xfrm>
                <a:off x="1993109" y="3867141"/>
                <a:ext cx="821359" cy="541744"/>
              </a:xfrm>
              <a:prstGeom prst="roundRect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5</a:t>
                </a:r>
              </a:p>
            </p:txBody>
          </p:sp>
          <p:sp>
            <p:nvSpPr>
              <p:cNvPr id="656" name="8">
                <a:extLst>
                  <a:ext uri="{FF2B5EF4-FFF2-40B4-BE49-F238E27FC236}">
                    <a16:creationId xmlns:a16="http://schemas.microsoft.com/office/drawing/2014/main" id="{D797A07E-8FB3-41F5-AE0C-F3EEBF895E12}"/>
                  </a:ext>
                </a:extLst>
              </p:cNvPr>
              <p:cNvSpPr/>
              <p:nvPr/>
            </p:nvSpPr>
            <p:spPr>
              <a:xfrm>
                <a:off x="1993106" y="4452352"/>
                <a:ext cx="821359" cy="541744"/>
              </a:xfrm>
              <a:prstGeom prst="roundRect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8</a:t>
                </a:r>
              </a:p>
            </p:txBody>
          </p:sp>
          <p:sp>
            <p:nvSpPr>
              <p:cNvPr id="657" name="0">
                <a:extLst>
                  <a:ext uri="{FF2B5EF4-FFF2-40B4-BE49-F238E27FC236}">
                    <a16:creationId xmlns:a16="http://schemas.microsoft.com/office/drawing/2014/main" id="{D0597463-DF4D-4AA9-BD9E-EA1F42556E69}"/>
                  </a:ext>
                </a:extLst>
              </p:cNvPr>
              <p:cNvSpPr/>
              <p:nvPr/>
            </p:nvSpPr>
            <p:spPr>
              <a:xfrm>
                <a:off x="1993106" y="5035527"/>
                <a:ext cx="821359" cy="541744"/>
              </a:xfrm>
              <a:prstGeom prst="roundRect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0</a:t>
                </a:r>
              </a:p>
            </p:txBody>
          </p:sp>
          <p:sp>
            <p:nvSpPr>
              <p:cNvPr id="658" name="3">
                <a:extLst>
                  <a:ext uri="{FF2B5EF4-FFF2-40B4-BE49-F238E27FC236}">
                    <a16:creationId xmlns:a16="http://schemas.microsoft.com/office/drawing/2014/main" id="{D3F5E53C-0576-40D6-81CA-F892695CBAA6}"/>
                  </a:ext>
                </a:extLst>
              </p:cNvPr>
              <p:cNvSpPr/>
              <p:nvPr/>
            </p:nvSpPr>
            <p:spPr>
              <a:xfrm>
                <a:off x="2891183" y="3281928"/>
                <a:ext cx="823212" cy="541744"/>
              </a:xfrm>
              <a:prstGeom prst="flowChartDelay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3</a:t>
                </a:r>
              </a:p>
            </p:txBody>
          </p:sp>
          <p:sp>
            <p:nvSpPr>
              <p:cNvPr id="659" name="6">
                <a:extLst>
                  <a:ext uri="{FF2B5EF4-FFF2-40B4-BE49-F238E27FC236}">
                    <a16:creationId xmlns:a16="http://schemas.microsoft.com/office/drawing/2014/main" id="{628584BB-5C5A-4EE6-A9E8-B86DF118FD0F}"/>
                  </a:ext>
                </a:extLst>
              </p:cNvPr>
              <p:cNvSpPr/>
              <p:nvPr/>
            </p:nvSpPr>
            <p:spPr>
              <a:xfrm>
                <a:off x="2891180" y="3867140"/>
                <a:ext cx="823212" cy="541744"/>
              </a:xfrm>
              <a:prstGeom prst="flowChartDelay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6</a:t>
                </a:r>
              </a:p>
            </p:txBody>
          </p:sp>
          <p:sp>
            <p:nvSpPr>
              <p:cNvPr id="660" name="9">
                <a:extLst>
                  <a:ext uri="{FF2B5EF4-FFF2-40B4-BE49-F238E27FC236}">
                    <a16:creationId xmlns:a16="http://schemas.microsoft.com/office/drawing/2014/main" id="{25D54030-7346-473E-86F1-AF069D294481}"/>
                  </a:ext>
                </a:extLst>
              </p:cNvPr>
              <p:cNvSpPr/>
              <p:nvPr/>
            </p:nvSpPr>
            <p:spPr>
              <a:xfrm>
                <a:off x="2891177" y="4452351"/>
                <a:ext cx="823212" cy="541744"/>
              </a:xfrm>
              <a:prstGeom prst="flowChartDelay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40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9</a:t>
                </a:r>
              </a:p>
            </p:txBody>
          </p:sp>
          <p:sp>
            <p:nvSpPr>
              <p:cNvPr id="661" name="Backspace">
                <a:extLst>
                  <a:ext uri="{FF2B5EF4-FFF2-40B4-BE49-F238E27FC236}">
                    <a16:creationId xmlns:a16="http://schemas.microsoft.com/office/drawing/2014/main" id="{BA7C88BB-AFCB-40BA-9213-111368A8DEFA}"/>
                  </a:ext>
                </a:extLst>
              </p:cNvPr>
              <p:cNvSpPr/>
              <p:nvPr/>
            </p:nvSpPr>
            <p:spPr>
              <a:xfrm>
                <a:off x="2891177" y="5035524"/>
                <a:ext cx="823212" cy="541744"/>
              </a:xfrm>
              <a:prstGeom prst="flowChartDelay">
                <a:avLst/>
              </a:pr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45720" rIns="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/>
                <a:r>
                  <a:rPr lang="en-US" altLang="ko-KR" sz="1400" kern="0" dirty="0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#</a:t>
                </a:r>
              </a:p>
            </p:txBody>
          </p:sp>
        </p:grpSp>
        <p:grpSp>
          <p:nvGrpSpPr>
            <p:cNvPr id="620" name="그룹 619">
              <a:extLst>
                <a:ext uri="{FF2B5EF4-FFF2-40B4-BE49-F238E27FC236}">
                  <a16:creationId xmlns:a16="http://schemas.microsoft.com/office/drawing/2014/main" id="{D2224582-9B87-45A7-8A40-F2984D922A2D}"/>
                </a:ext>
              </a:extLst>
            </p:cNvPr>
            <p:cNvGrpSpPr/>
            <p:nvPr/>
          </p:nvGrpSpPr>
          <p:grpSpPr>
            <a:xfrm>
              <a:off x="4926318" y="2019011"/>
              <a:ext cx="2294174" cy="375359"/>
              <a:chOff x="4926318" y="1570334"/>
              <a:chExt cx="2294174" cy="375359"/>
            </a:xfrm>
          </p:grpSpPr>
          <p:sp>
            <p:nvSpPr>
              <p:cNvPr id="645" name="직사각형 644">
                <a:extLst>
                  <a:ext uri="{FF2B5EF4-FFF2-40B4-BE49-F238E27FC236}">
                    <a16:creationId xmlns:a16="http://schemas.microsoft.com/office/drawing/2014/main" id="{905505DF-BCB8-4FA2-83A4-502BF0EF7F81}"/>
                  </a:ext>
                </a:extLst>
              </p:cNvPr>
              <p:cNvSpPr/>
              <p:nvPr/>
            </p:nvSpPr>
            <p:spPr>
              <a:xfrm>
                <a:off x="4926318" y="1570334"/>
                <a:ext cx="1258662" cy="375359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altLang="ko-KR" b="1" dirty="0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02-1234-567</a:t>
                </a:r>
              </a:p>
            </p:txBody>
          </p:sp>
          <p:cxnSp>
            <p:nvCxnSpPr>
              <p:cNvPr id="646" name="Line">
                <a:extLst>
                  <a:ext uri="{FF2B5EF4-FFF2-40B4-BE49-F238E27FC236}">
                    <a16:creationId xmlns:a16="http://schemas.microsoft.com/office/drawing/2014/main" id="{4A1DA97D-184F-4D75-989E-E29F468FD9B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124963" y="1672426"/>
                <a:ext cx="0" cy="239335"/>
              </a:xfrm>
              <a:prstGeom prst="line">
                <a:avLst/>
              </a:prstGeom>
              <a:ln w="952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47" name="그룹 646">
                <a:extLst>
                  <a:ext uri="{FF2B5EF4-FFF2-40B4-BE49-F238E27FC236}">
                    <a16:creationId xmlns:a16="http://schemas.microsoft.com/office/drawing/2014/main" id="{9DD82E2F-4EEF-4226-88E5-446BC5853124}"/>
                  </a:ext>
                </a:extLst>
              </p:cNvPr>
              <p:cNvGrpSpPr/>
              <p:nvPr/>
            </p:nvGrpSpPr>
            <p:grpSpPr>
              <a:xfrm>
                <a:off x="6758821" y="1684371"/>
                <a:ext cx="461671" cy="215444"/>
                <a:chOff x="2870093" y="2008661"/>
                <a:chExt cx="461671" cy="215444"/>
              </a:xfrm>
            </p:grpSpPr>
            <p:sp>
              <p:nvSpPr>
                <p:cNvPr id="648" name="Backspace Icon">
                  <a:extLst>
                    <a:ext uri="{FF2B5EF4-FFF2-40B4-BE49-F238E27FC236}">
                      <a16:creationId xmlns:a16="http://schemas.microsoft.com/office/drawing/2014/main" id="{2567480A-DA97-4E0A-BCE9-A129136431E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870093" y="2044383"/>
                  <a:ext cx="216000" cy="144000"/>
                </a:xfrm>
                <a:custGeom>
                  <a:avLst/>
                  <a:gdLst>
                    <a:gd name="T0" fmla="*/ 167 w 208"/>
                    <a:gd name="T1" fmla="*/ 103 h 150"/>
                    <a:gd name="T2" fmla="*/ 157 w 208"/>
                    <a:gd name="T3" fmla="*/ 113 h 150"/>
                    <a:gd name="T4" fmla="*/ 129 w 208"/>
                    <a:gd name="T5" fmla="*/ 85 h 150"/>
                    <a:gd name="T6" fmla="*/ 100 w 208"/>
                    <a:gd name="T7" fmla="*/ 113 h 150"/>
                    <a:gd name="T8" fmla="*/ 90 w 208"/>
                    <a:gd name="T9" fmla="*/ 103 h 150"/>
                    <a:gd name="T10" fmla="*/ 119 w 208"/>
                    <a:gd name="T11" fmla="*/ 75 h 150"/>
                    <a:gd name="T12" fmla="*/ 90 w 208"/>
                    <a:gd name="T13" fmla="*/ 47 h 150"/>
                    <a:gd name="T14" fmla="*/ 100 w 208"/>
                    <a:gd name="T15" fmla="*/ 37 h 150"/>
                    <a:gd name="T16" fmla="*/ 129 w 208"/>
                    <a:gd name="T17" fmla="*/ 65 h 150"/>
                    <a:gd name="T18" fmla="*/ 157 w 208"/>
                    <a:gd name="T19" fmla="*/ 37 h 150"/>
                    <a:gd name="T20" fmla="*/ 167 w 208"/>
                    <a:gd name="T21" fmla="*/ 47 h 150"/>
                    <a:gd name="T22" fmla="*/ 139 w 208"/>
                    <a:gd name="T23" fmla="*/ 75 h 150"/>
                    <a:gd name="T24" fmla="*/ 167 w 208"/>
                    <a:gd name="T25" fmla="*/ 103 h 150"/>
                    <a:gd name="T26" fmla="*/ 175 w 208"/>
                    <a:gd name="T27" fmla="*/ 0 h 150"/>
                    <a:gd name="T28" fmla="*/ 86 w 208"/>
                    <a:gd name="T29" fmla="*/ 0 h 150"/>
                    <a:gd name="T30" fmla="*/ 63 w 208"/>
                    <a:gd name="T31" fmla="*/ 10 h 150"/>
                    <a:gd name="T32" fmla="*/ 4 w 208"/>
                    <a:gd name="T33" fmla="*/ 68 h 150"/>
                    <a:gd name="T34" fmla="*/ 4 w 208"/>
                    <a:gd name="T35" fmla="*/ 82 h 150"/>
                    <a:gd name="T36" fmla="*/ 63 w 208"/>
                    <a:gd name="T37" fmla="*/ 141 h 150"/>
                    <a:gd name="T38" fmla="*/ 86 w 208"/>
                    <a:gd name="T39" fmla="*/ 150 h 150"/>
                    <a:gd name="T40" fmla="*/ 175 w 208"/>
                    <a:gd name="T41" fmla="*/ 150 h 150"/>
                    <a:gd name="T42" fmla="*/ 208 w 208"/>
                    <a:gd name="T43" fmla="*/ 117 h 150"/>
                    <a:gd name="T44" fmla="*/ 208 w 208"/>
                    <a:gd name="T45" fmla="*/ 33 h 150"/>
                    <a:gd name="T46" fmla="*/ 175 w 208"/>
                    <a:gd name="T47" fmla="*/ 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08" h="150">
                      <a:moveTo>
                        <a:pt x="167" y="103"/>
                      </a:moveTo>
                      <a:lnTo>
                        <a:pt x="157" y="113"/>
                      </a:lnTo>
                      <a:lnTo>
                        <a:pt x="129" y="85"/>
                      </a:lnTo>
                      <a:lnTo>
                        <a:pt x="100" y="113"/>
                      </a:lnTo>
                      <a:lnTo>
                        <a:pt x="90" y="103"/>
                      </a:lnTo>
                      <a:lnTo>
                        <a:pt x="119" y="75"/>
                      </a:lnTo>
                      <a:lnTo>
                        <a:pt x="90" y="47"/>
                      </a:lnTo>
                      <a:lnTo>
                        <a:pt x="100" y="37"/>
                      </a:lnTo>
                      <a:lnTo>
                        <a:pt x="129" y="65"/>
                      </a:lnTo>
                      <a:lnTo>
                        <a:pt x="157" y="37"/>
                      </a:lnTo>
                      <a:lnTo>
                        <a:pt x="167" y="47"/>
                      </a:lnTo>
                      <a:lnTo>
                        <a:pt x="139" y="75"/>
                      </a:lnTo>
                      <a:lnTo>
                        <a:pt x="167" y="103"/>
                      </a:lnTo>
                      <a:close/>
                      <a:moveTo>
                        <a:pt x="175" y="0"/>
                      </a:moveTo>
                      <a:lnTo>
                        <a:pt x="86" y="0"/>
                      </a:lnTo>
                      <a:cubicBezTo>
                        <a:pt x="77" y="0"/>
                        <a:pt x="69" y="4"/>
                        <a:pt x="63" y="10"/>
                      </a:cubicBezTo>
                      <a:lnTo>
                        <a:pt x="4" y="68"/>
                      </a:lnTo>
                      <a:cubicBezTo>
                        <a:pt x="0" y="72"/>
                        <a:pt x="0" y="78"/>
                        <a:pt x="4" y="82"/>
                      </a:cubicBezTo>
                      <a:lnTo>
                        <a:pt x="63" y="141"/>
                      </a:lnTo>
                      <a:cubicBezTo>
                        <a:pt x="69" y="147"/>
                        <a:pt x="77" y="150"/>
                        <a:pt x="86" y="150"/>
                      </a:cubicBezTo>
                      <a:lnTo>
                        <a:pt x="175" y="150"/>
                      </a:lnTo>
                      <a:cubicBezTo>
                        <a:pt x="194" y="150"/>
                        <a:pt x="208" y="135"/>
                        <a:pt x="208" y="117"/>
                      </a:cubicBezTo>
                      <a:lnTo>
                        <a:pt x="208" y="33"/>
                      </a:lnTo>
                      <a:cubicBezTo>
                        <a:pt x="208" y="15"/>
                        <a:pt x="194" y="0"/>
                        <a:pt x="175" y="0"/>
                      </a:cubicBezTo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 dirty="0">
                    <a:solidFill>
                      <a:srgbClr val="000000"/>
                    </a:solidFill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49" name="직사각형 648">
                  <a:extLst>
                    <a:ext uri="{FF2B5EF4-FFF2-40B4-BE49-F238E27FC236}">
                      <a16:creationId xmlns:a16="http://schemas.microsoft.com/office/drawing/2014/main" id="{2A8972D4-E89A-48F3-AA25-0BA89A95B3F0}"/>
                    </a:ext>
                  </a:extLst>
                </p:cNvPr>
                <p:cNvSpPr/>
                <p:nvPr/>
              </p:nvSpPr>
              <p:spPr>
                <a:xfrm>
                  <a:off x="3102214" y="2008661"/>
                  <a:ext cx="229550" cy="215444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>
                    <a:spcAft>
                      <a:spcPts val="200"/>
                    </a:spcAft>
                  </a:pPr>
                  <a:r>
                    <a:rPr lang="en-US" altLang="ko-KR" sz="800" noProof="1">
                      <a:solidFill>
                        <a:prstClr val="black"/>
                      </a:solidFill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X</a:t>
                  </a:r>
                </a:p>
              </p:txBody>
            </p:sp>
          </p:grpSp>
        </p:grpSp>
        <p:grpSp>
          <p:nvGrpSpPr>
            <p:cNvPr id="621" name="그룹 620">
              <a:extLst>
                <a:ext uri="{FF2B5EF4-FFF2-40B4-BE49-F238E27FC236}">
                  <a16:creationId xmlns:a16="http://schemas.microsoft.com/office/drawing/2014/main" id="{3FBCBFD0-25ED-4FF7-B595-3DA98633DD11}"/>
                </a:ext>
              </a:extLst>
            </p:cNvPr>
            <p:cNvGrpSpPr/>
            <p:nvPr/>
          </p:nvGrpSpPr>
          <p:grpSpPr>
            <a:xfrm>
              <a:off x="5471113" y="5735959"/>
              <a:ext cx="1296000" cy="252358"/>
              <a:chOff x="9515410" y="4675191"/>
              <a:chExt cx="1210240" cy="252358"/>
            </a:xfrm>
          </p:grpSpPr>
          <p:sp>
            <p:nvSpPr>
              <p:cNvPr id="643" name="Flyout">
                <a:extLst>
                  <a:ext uri="{FF2B5EF4-FFF2-40B4-BE49-F238E27FC236}">
                    <a16:creationId xmlns:a16="http://schemas.microsoft.com/office/drawing/2014/main" id="{6F4F3890-1435-490E-A3D4-EFDE8590753F}"/>
                  </a:ext>
                </a:extLst>
              </p:cNvPr>
              <p:cNvSpPr/>
              <p:nvPr/>
            </p:nvSpPr>
            <p:spPr>
              <a:xfrm>
                <a:off x="9515410" y="4675191"/>
                <a:ext cx="593082" cy="252358"/>
              </a:xfrm>
              <a:prstGeom prst="round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57558" tIns="101287" rIns="157558" bIns="10128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10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</a:p>
            </p:txBody>
          </p:sp>
          <p:sp>
            <p:nvSpPr>
              <p:cNvPr id="644" name="Flyout">
                <a:extLst>
                  <a:ext uri="{FF2B5EF4-FFF2-40B4-BE49-F238E27FC236}">
                    <a16:creationId xmlns:a16="http://schemas.microsoft.com/office/drawing/2014/main" id="{B0E9C97D-B81B-435C-8100-16C5F344DB00}"/>
                  </a:ext>
                </a:extLst>
              </p:cNvPr>
              <p:cNvSpPr/>
              <p:nvPr/>
            </p:nvSpPr>
            <p:spPr>
              <a:xfrm>
                <a:off x="10132568" y="4675191"/>
                <a:ext cx="593082" cy="252358"/>
              </a:xfrm>
              <a:prstGeom prst="roundRect">
                <a:avLst/>
              </a:prstGeom>
              <a:solidFill>
                <a:srgbClr val="7F7F7F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57558" tIns="101287" rIns="157558" bIns="10128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10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돌려주기</a:t>
                </a:r>
              </a:p>
            </p:txBody>
          </p:sp>
        </p:grpSp>
        <p:sp>
          <p:nvSpPr>
            <p:cNvPr id="622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CBDC1AD0-38B9-498F-B301-9CF12DC0DFB1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4724001" y="2549307"/>
              <a:ext cx="2745121" cy="451156"/>
            </a:xfrm>
            <a:prstGeom prst="roundRect">
              <a:avLst/>
            </a:prstGeom>
            <a:solidFill>
              <a:schemeClr val="bg1">
                <a:lumMod val="95000"/>
                <a:alpha val="8902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endParaRPr lang="en-US" altLang="ko-KR" sz="600" b="1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23" name="그룹 622">
              <a:extLst>
                <a:ext uri="{FF2B5EF4-FFF2-40B4-BE49-F238E27FC236}">
                  <a16:creationId xmlns:a16="http://schemas.microsoft.com/office/drawing/2014/main" id="{88223A2F-1532-425B-A3E9-B10840DE48B9}"/>
                </a:ext>
              </a:extLst>
            </p:cNvPr>
            <p:cNvGrpSpPr/>
            <p:nvPr/>
          </p:nvGrpSpPr>
          <p:grpSpPr>
            <a:xfrm>
              <a:off x="4792695" y="2539586"/>
              <a:ext cx="1240327" cy="470598"/>
              <a:chOff x="8347892" y="2326412"/>
              <a:chExt cx="1240327" cy="470598"/>
            </a:xfrm>
          </p:grpSpPr>
          <p:sp>
            <p:nvSpPr>
              <p:cNvPr id="641" name="직사각형 640">
                <a:extLst>
                  <a:ext uri="{FF2B5EF4-FFF2-40B4-BE49-F238E27FC236}">
                    <a16:creationId xmlns:a16="http://schemas.microsoft.com/office/drawing/2014/main" id="{6A498E53-6CBB-4F4C-84D0-5E24424B7E8B}"/>
                  </a:ext>
                </a:extLst>
              </p:cNvPr>
              <p:cNvSpPr/>
              <p:nvPr/>
            </p:nvSpPr>
            <p:spPr>
              <a:xfrm>
                <a:off x="8347892" y="2581566"/>
                <a:ext cx="1240327" cy="215444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/>
                <a:r>
                  <a:rPr lang="ko-KR" altLang="en-US" sz="800" dirty="0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최근메모 </a:t>
                </a:r>
                <a:r>
                  <a:rPr lang="en-US" altLang="ko-KR" sz="800" dirty="0">
                    <a:solidFill>
                      <a:srgbClr val="000000">
                        <a:lumMod val="65000"/>
                        <a:lumOff val="35000"/>
                      </a:srgbClr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| 2020.06.20</a:t>
                </a:r>
              </a:p>
            </p:txBody>
          </p:sp>
          <p:sp>
            <p:nvSpPr>
              <p:cNvPr id="642" name="직사각형 641">
                <a:extLst>
                  <a:ext uri="{FF2B5EF4-FFF2-40B4-BE49-F238E27FC236}">
                    <a16:creationId xmlns:a16="http://schemas.microsoft.com/office/drawing/2014/main" id="{A3C89672-5DE5-4DA3-8D26-74480B6AD51B}"/>
                  </a:ext>
                </a:extLst>
              </p:cNvPr>
              <p:cNvSpPr/>
              <p:nvPr/>
            </p:nvSpPr>
            <p:spPr>
              <a:xfrm>
                <a:off x="8347893" y="2326412"/>
                <a:ext cx="932276" cy="294311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ko-KR" altLang="en-US" sz="1000" b="1" dirty="0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강용관 책임</a:t>
                </a:r>
                <a:endParaRPr lang="en-US" altLang="ko-KR" sz="700" b="1" dirty="0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624" name="직사각형 623">
              <a:extLst>
                <a:ext uri="{FF2B5EF4-FFF2-40B4-BE49-F238E27FC236}">
                  <a16:creationId xmlns:a16="http://schemas.microsoft.com/office/drawing/2014/main" id="{2FBA4BDD-36AD-4325-AC3F-EDCE8D49BE48}"/>
                </a:ext>
              </a:extLst>
            </p:cNvPr>
            <p:cNvSpPr/>
            <p:nvPr/>
          </p:nvSpPr>
          <p:spPr>
            <a:xfrm>
              <a:off x="5969157" y="2605608"/>
              <a:ext cx="1313813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lang="ko-KR" altLang="en-US" sz="80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최근메모 </a:t>
              </a:r>
              <a:r>
                <a:rPr lang="en-US" altLang="ko-KR" sz="80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2</a:t>
              </a:r>
              <a:r>
                <a:rPr lang="ko-KR" altLang="en-US" sz="80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줄 노출</a:t>
              </a:r>
              <a:endParaRPr lang="en-US" altLang="ko-KR" sz="800" dirty="0">
                <a:solidFill>
                  <a:srgbClr val="000000">
                    <a:lumMod val="65000"/>
                    <a:lumOff val="35000"/>
                  </a:srgb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  <a:p>
              <a:r>
                <a:rPr lang="ko-KR" altLang="en-US" sz="80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최근메모 </a:t>
              </a:r>
              <a:r>
                <a:rPr lang="en-US" altLang="ko-KR" sz="80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2</a:t>
              </a:r>
              <a:r>
                <a:rPr lang="ko-KR" altLang="en-US" sz="800" dirty="0">
                  <a:solidFill>
                    <a:srgbClr val="000000">
                      <a:lumMod val="65000"/>
                      <a:lumOff val="35000"/>
                    </a:srgbClr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줄 노출</a:t>
              </a:r>
              <a:endParaRPr lang="en-US" altLang="ko-KR" sz="800" dirty="0">
                <a:solidFill>
                  <a:srgbClr val="000000">
                    <a:lumMod val="65000"/>
                    <a:lumOff val="35000"/>
                  </a:srgb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cxnSp>
          <p:nvCxnSpPr>
            <p:cNvPr id="633" name="Line">
              <a:extLst>
                <a:ext uri="{FF2B5EF4-FFF2-40B4-BE49-F238E27FC236}">
                  <a16:creationId xmlns:a16="http://schemas.microsoft.com/office/drawing/2014/main" id="{BC772A42-BCD9-48E5-BEBA-FB8191DAC09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66716" y="2655218"/>
              <a:ext cx="0" cy="23933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4" name="Chevron Right">
              <a:extLst>
                <a:ext uri="{FF2B5EF4-FFF2-40B4-BE49-F238E27FC236}">
                  <a16:creationId xmlns:a16="http://schemas.microsoft.com/office/drawing/2014/main" id="{25960B16-50A4-4686-ACA0-F34C6921343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13548" y="2702463"/>
              <a:ext cx="79586" cy="144844"/>
            </a:xfrm>
            <a:custGeom>
              <a:avLst/>
              <a:gdLst>
                <a:gd name="T0" fmla="*/ 28 w 325"/>
                <a:gd name="T1" fmla="*/ 0 h 594"/>
                <a:gd name="T2" fmla="*/ 0 w 325"/>
                <a:gd name="T3" fmla="*/ 28 h 594"/>
                <a:gd name="T4" fmla="*/ 269 w 325"/>
                <a:gd name="T5" fmla="*/ 297 h 594"/>
                <a:gd name="T6" fmla="*/ 0 w 325"/>
                <a:gd name="T7" fmla="*/ 566 h 594"/>
                <a:gd name="T8" fmla="*/ 28 w 325"/>
                <a:gd name="T9" fmla="*/ 594 h 594"/>
                <a:gd name="T10" fmla="*/ 325 w 325"/>
                <a:gd name="T11" fmla="*/ 297 h 594"/>
                <a:gd name="T12" fmla="*/ 28 w 325"/>
                <a:gd name="T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" h="594">
                  <a:moveTo>
                    <a:pt x="28" y="0"/>
                  </a:moveTo>
                  <a:lnTo>
                    <a:pt x="0" y="28"/>
                  </a:lnTo>
                  <a:lnTo>
                    <a:pt x="269" y="297"/>
                  </a:lnTo>
                  <a:lnTo>
                    <a:pt x="0" y="566"/>
                  </a:lnTo>
                  <a:lnTo>
                    <a:pt x="28" y="594"/>
                  </a:lnTo>
                  <a:lnTo>
                    <a:pt x="325" y="29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635" name="그룹 634">
              <a:extLst>
                <a:ext uri="{FF2B5EF4-FFF2-40B4-BE49-F238E27FC236}">
                  <a16:creationId xmlns:a16="http://schemas.microsoft.com/office/drawing/2014/main" id="{CA510772-0E35-4DE1-9541-FA93A789559C}"/>
                </a:ext>
              </a:extLst>
            </p:cNvPr>
            <p:cNvGrpSpPr/>
            <p:nvPr/>
          </p:nvGrpSpPr>
          <p:grpSpPr>
            <a:xfrm>
              <a:off x="4686881" y="1218676"/>
              <a:ext cx="2778909" cy="569110"/>
              <a:chOff x="1193987" y="1218676"/>
              <a:chExt cx="2778909" cy="569110"/>
            </a:xfrm>
          </p:grpSpPr>
          <p:sp>
            <p:nvSpPr>
              <p:cNvPr id="636" name="직사각형 635">
                <a:extLst>
                  <a:ext uri="{FF2B5EF4-FFF2-40B4-BE49-F238E27FC236}">
                    <a16:creationId xmlns:a16="http://schemas.microsoft.com/office/drawing/2014/main" id="{837EE899-52A3-49A4-B445-2CFE7FC4C997}"/>
                  </a:ext>
                </a:extLst>
              </p:cNvPr>
              <p:cNvSpPr/>
              <p:nvPr/>
            </p:nvSpPr>
            <p:spPr>
              <a:xfrm>
                <a:off x="1193987" y="1229300"/>
                <a:ext cx="2773189" cy="55848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ko-KR" altLang="en-US" sz="1100" b="1" dirty="0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신동인 책임</a:t>
                </a:r>
                <a:endParaRPr lang="en-US" altLang="ko-KR" sz="1100" b="1" dirty="0">
                  <a:solidFill>
                    <a:schemeClr val="tx1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  <a:p>
                <a:pPr algn="ctr">
                  <a:lnSpc>
                    <a:spcPct val="150000"/>
                  </a:lnSpc>
                </a:pPr>
                <a:r>
                  <a:rPr lang="en-US" altLang="ko-KR" sz="1000" b="1" dirty="0">
                    <a:solidFill>
                      <a:schemeClr val="tx1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02-1234-5678</a:t>
                </a:r>
              </a:p>
            </p:txBody>
          </p:sp>
          <p:grpSp>
            <p:nvGrpSpPr>
              <p:cNvPr id="637" name="그룹 636">
                <a:extLst>
                  <a:ext uri="{FF2B5EF4-FFF2-40B4-BE49-F238E27FC236}">
                    <a16:creationId xmlns:a16="http://schemas.microsoft.com/office/drawing/2014/main" id="{8524776B-0DE8-4700-813C-2853D1AFBDFF}"/>
                  </a:ext>
                </a:extLst>
              </p:cNvPr>
              <p:cNvGrpSpPr/>
              <p:nvPr/>
            </p:nvGrpSpPr>
            <p:grpSpPr>
              <a:xfrm>
                <a:off x="3543084" y="1218676"/>
                <a:ext cx="429812" cy="216424"/>
                <a:chOff x="3797291" y="1219938"/>
                <a:chExt cx="500465" cy="252000"/>
              </a:xfrm>
            </p:grpSpPr>
            <p:pic>
              <p:nvPicPr>
                <p:cNvPr id="639" name="그래픽 638" descr="별">
                  <a:extLst>
                    <a:ext uri="{FF2B5EF4-FFF2-40B4-BE49-F238E27FC236}">
                      <a16:creationId xmlns:a16="http://schemas.microsoft.com/office/drawing/2014/main" id="{BBAF0CFA-3285-45CA-A96C-A3803476453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0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045756" y="1219938"/>
                  <a:ext cx="252000" cy="252000"/>
                </a:xfrm>
                <a:prstGeom prst="rect">
                  <a:avLst/>
                </a:prstGeom>
              </p:spPr>
            </p:pic>
            <p:sp>
              <p:nvSpPr>
                <p:cNvPr id="640" name="Edit User">
                  <a:extLst>
                    <a:ext uri="{FF2B5EF4-FFF2-40B4-BE49-F238E27FC236}">
                      <a16:creationId xmlns:a16="http://schemas.microsoft.com/office/drawing/2014/main" id="{5DBF9E9D-0845-4008-A500-7129DF005D6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3797291" y="1246154"/>
                  <a:ext cx="216000" cy="213903"/>
                </a:xfrm>
                <a:custGeom>
                  <a:avLst/>
                  <a:gdLst>
                    <a:gd name="T0" fmla="*/ 595 w 1409"/>
                    <a:gd name="T1" fmla="*/ 0 h 1399"/>
                    <a:gd name="T2" fmla="*/ 275 w 1409"/>
                    <a:gd name="T3" fmla="*/ 339 h 1399"/>
                    <a:gd name="T4" fmla="*/ 432 w 1409"/>
                    <a:gd name="T5" fmla="*/ 724 h 1399"/>
                    <a:gd name="T6" fmla="*/ 392 w 1409"/>
                    <a:gd name="T7" fmla="*/ 855 h 1399"/>
                    <a:gd name="T8" fmla="*/ 0 w 1409"/>
                    <a:gd name="T9" fmla="*/ 1155 h 1399"/>
                    <a:gd name="T10" fmla="*/ 0 w 1409"/>
                    <a:gd name="T11" fmla="*/ 1199 h 1399"/>
                    <a:gd name="T12" fmla="*/ 548 w 1409"/>
                    <a:gd name="T13" fmla="*/ 1396 h 1399"/>
                    <a:gd name="T14" fmla="*/ 549 w 1409"/>
                    <a:gd name="T15" fmla="*/ 1331 h 1399"/>
                    <a:gd name="T16" fmla="*/ 617 w 1409"/>
                    <a:gd name="T17" fmla="*/ 1102 h 1399"/>
                    <a:gd name="T18" fmla="*/ 656 w 1409"/>
                    <a:gd name="T19" fmla="*/ 1040 h 1399"/>
                    <a:gd name="T20" fmla="*/ 829 w 1409"/>
                    <a:gd name="T21" fmla="*/ 868 h 1399"/>
                    <a:gd name="T22" fmla="*/ 788 w 1409"/>
                    <a:gd name="T23" fmla="*/ 855 h 1399"/>
                    <a:gd name="T24" fmla="*/ 760 w 1409"/>
                    <a:gd name="T25" fmla="*/ 723 h 1399"/>
                    <a:gd name="T26" fmla="*/ 758 w 1409"/>
                    <a:gd name="T27" fmla="*/ 723 h 1399"/>
                    <a:gd name="T28" fmla="*/ 916 w 1409"/>
                    <a:gd name="T29" fmla="*/ 339 h 1399"/>
                    <a:gd name="T30" fmla="*/ 595 w 1409"/>
                    <a:gd name="T31" fmla="*/ 0 h 1399"/>
                    <a:gd name="T32" fmla="*/ 1236 w 1409"/>
                    <a:gd name="T33" fmla="*/ 650 h 1399"/>
                    <a:gd name="T34" fmla="*/ 1189 w 1409"/>
                    <a:gd name="T35" fmla="*/ 668 h 1399"/>
                    <a:gd name="T36" fmla="*/ 1160 w 1409"/>
                    <a:gd name="T37" fmla="*/ 699 h 1399"/>
                    <a:gd name="T38" fmla="*/ 1352 w 1409"/>
                    <a:gd name="T39" fmla="*/ 892 h 1399"/>
                    <a:gd name="T40" fmla="*/ 1382 w 1409"/>
                    <a:gd name="T41" fmla="*/ 862 h 1399"/>
                    <a:gd name="T42" fmla="*/ 1382 w 1409"/>
                    <a:gd name="T43" fmla="*/ 767 h 1399"/>
                    <a:gd name="T44" fmla="*/ 1285 w 1409"/>
                    <a:gd name="T45" fmla="*/ 670 h 1399"/>
                    <a:gd name="T46" fmla="*/ 1236 w 1409"/>
                    <a:gd name="T47" fmla="*/ 650 h 1399"/>
                    <a:gd name="T48" fmla="*/ 1128 w 1409"/>
                    <a:gd name="T49" fmla="*/ 726 h 1399"/>
                    <a:gd name="T50" fmla="*/ 1080 w 1409"/>
                    <a:gd name="T51" fmla="*/ 768 h 1399"/>
                    <a:gd name="T52" fmla="*/ 1282 w 1409"/>
                    <a:gd name="T53" fmla="*/ 970 h 1399"/>
                    <a:gd name="T54" fmla="*/ 1328 w 1409"/>
                    <a:gd name="T55" fmla="*/ 928 h 1399"/>
                    <a:gd name="T56" fmla="*/ 1128 w 1409"/>
                    <a:gd name="T57" fmla="*/ 726 h 1399"/>
                    <a:gd name="T58" fmla="*/ 1051 w 1409"/>
                    <a:gd name="T59" fmla="*/ 801 h 1399"/>
                    <a:gd name="T60" fmla="*/ 731 w 1409"/>
                    <a:gd name="T61" fmla="*/ 1119 h 1399"/>
                    <a:gd name="T62" fmla="*/ 721 w 1409"/>
                    <a:gd name="T63" fmla="*/ 1133 h 1399"/>
                    <a:gd name="T64" fmla="*/ 653 w 1409"/>
                    <a:gd name="T65" fmla="*/ 1362 h 1399"/>
                    <a:gd name="T66" fmla="*/ 661 w 1409"/>
                    <a:gd name="T67" fmla="*/ 1391 h 1399"/>
                    <a:gd name="T68" fmla="*/ 682 w 1409"/>
                    <a:gd name="T69" fmla="*/ 1399 h 1399"/>
                    <a:gd name="T70" fmla="*/ 688 w 1409"/>
                    <a:gd name="T71" fmla="*/ 1398 h 1399"/>
                    <a:gd name="T72" fmla="*/ 919 w 1409"/>
                    <a:gd name="T73" fmla="*/ 1330 h 1399"/>
                    <a:gd name="T74" fmla="*/ 931 w 1409"/>
                    <a:gd name="T75" fmla="*/ 1321 h 1399"/>
                    <a:gd name="T76" fmla="*/ 1253 w 1409"/>
                    <a:gd name="T77" fmla="*/ 1002 h 1399"/>
                    <a:gd name="T78" fmla="*/ 1175 w 1409"/>
                    <a:gd name="T79" fmla="*/ 924 h 1399"/>
                    <a:gd name="T80" fmla="*/ 1123 w 1409"/>
                    <a:gd name="T81" fmla="*/ 872 h 1399"/>
                    <a:gd name="T82" fmla="*/ 1051 w 1409"/>
                    <a:gd name="T83" fmla="*/ 801 h 1399"/>
                    <a:gd name="T84" fmla="*/ 770 w 1409"/>
                    <a:gd name="T85" fmla="*/ 1167 h 1399"/>
                    <a:gd name="T86" fmla="*/ 785 w 1409"/>
                    <a:gd name="T87" fmla="*/ 1182 h 1399"/>
                    <a:gd name="T88" fmla="*/ 861 w 1409"/>
                    <a:gd name="T89" fmla="*/ 1189 h 1399"/>
                    <a:gd name="T90" fmla="*/ 866 w 1409"/>
                    <a:gd name="T91" fmla="*/ 1262 h 1399"/>
                    <a:gd name="T92" fmla="*/ 885 w 1409"/>
                    <a:gd name="T93" fmla="*/ 1281 h 1399"/>
                    <a:gd name="T94" fmla="*/ 761 w 1409"/>
                    <a:gd name="T95" fmla="*/ 1318 h 1399"/>
                    <a:gd name="T96" fmla="*/ 734 w 1409"/>
                    <a:gd name="T97" fmla="*/ 1291 h 1399"/>
                    <a:gd name="T98" fmla="*/ 770 w 1409"/>
                    <a:gd name="T99" fmla="*/ 1167 h 13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409" h="1399">
                      <a:moveTo>
                        <a:pt x="595" y="0"/>
                      </a:moveTo>
                      <a:cubicBezTo>
                        <a:pt x="423" y="0"/>
                        <a:pt x="275" y="116"/>
                        <a:pt x="275" y="339"/>
                      </a:cubicBezTo>
                      <a:cubicBezTo>
                        <a:pt x="275" y="485"/>
                        <a:pt x="343" y="633"/>
                        <a:pt x="432" y="724"/>
                      </a:cubicBezTo>
                      <a:cubicBezTo>
                        <a:pt x="467" y="816"/>
                        <a:pt x="405" y="850"/>
                        <a:pt x="392" y="855"/>
                      </a:cubicBezTo>
                      <a:cubicBezTo>
                        <a:pt x="211" y="920"/>
                        <a:pt x="0" y="1038"/>
                        <a:pt x="0" y="1155"/>
                      </a:cubicBezTo>
                      <a:lnTo>
                        <a:pt x="0" y="1199"/>
                      </a:lnTo>
                      <a:cubicBezTo>
                        <a:pt x="0" y="1350"/>
                        <a:pt x="276" y="1392"/>
                        <a:pt x="548" y="1396"/>
                      </a:cubicBezTo>
                      <a:cubicBezTo>
                        <a:pt x="544" y="1375"/>
                        <a:pt x="543" y="1353"/>
                        <a:pt x="549" y="1331"/>
                      </a:cubicBezTo>
                      <a:lnTo>
                        <a:pt x="617" y="1102"/>
                      </a:lnTo>
                      <a:cubicBezTo>
                        <a:pt x="624" y="1078"/>
                        <a:pt x="637" y="1057"/>
                        <a:pt x="656" y="1040"/>
                      </a:cubicBezTo>
                      <a:lnTo>
                        <a:pt x="829" y="868"/>
                      </a:lnTo>
                      <a:cubicBezTo>
                        <a:pt x="815" y="863"/>
                        <a:pt x="802" y="859"/>
                        <a:pt x="788" y="855"/>
                      </a:cubicBezTo>
                      <a:cubicBezTo>
                        <a:pt x="780" y="852"/>
                        <a:pt x="726" y="826"/>
                        <a:pt x="760" y="723"/>
                      </a:cubicBezTo>
                      <a:lnTo>
                        <a:pt x="758" y="723"/>
                      </a:lnTo>
                      <a:cubicBezTo>
                        <a:pt x="847" y="631"/>
                        <a:pt x="916" y="484"/>
                        <a:pt x="916" y="339"/>
                      </a:cubicBezTo>
                      <a:cubicBezTo>
                        <a:pt x="916" y="116"/>
                        <a:pt x="767" y="0"/>
                        <a:pt x="595" y="0"/>
                      </a:cubicBezTo>
                      <a:close/>
                      <a:moveTo>
                        <a:pt x="1236" y="650"/>
                      </a:moveTo>
                      <a:cubicBezTo>
                        <a:pt x="1219" y="650"/>
                        <a:pt x="1202" y="655"/>
                        <a:pt x="1189" y="668"/>
                      </a:cubicBezTo>
                      <a:lnTo>
                        <a:pt x="1160" y="699"/>
                      </a:lnTo>
                      <a:lnTo>
                        <a:pt x="1352" y="892"/>
                      </a:lnTo>
                      <a:lnTo>
                        <a:pt x="1382" y="862"/>
                      </a:lnTo>
                      <a:cubicBezTo>
                        <a:pt x="1408" y="835"/>
                        <a:pt x="1409" y="793"/>
                        <a:pt x="1382" y="767"/>
                      </a:cubicBezTo>
                      <a:lnTo>
                        <a:pt x="1285" y="670"/>
                      </a:lnTo>
                      <a:cubicBezTo>
                        <a:pt x="1272" y="657"/>
                        <a:pt x="1254" y="650"/>
                        <a:pt x="1236" y="650"/>
                      </a:cubicBezTo>
                      <a:close/>
                      <a:moveTo>
                        <a:pt x="1128" y="726"/>
                      </a:moveTo>
                      <a:lnTo>
                        <a:pt x="1080" y="768"/>
                      </a:lnTo>
                      <a:lnTo>
                        <a:pt x="1282" y="970"/>
                      </a:lnTo>
                      <a:lnTo>
                        <a:pt x="1328" y="928"/>
                      </a:lnTo>
                      <a:lnTo>
                        <a:pt x="1128" y="726"/>
                      </a:lnTo>
                      <a:close/>
                      <a:moveTo>
                        <a:pt x="1051" y="801"/>
                      </a:moveTo>
                      <a:lnTo>
                        <a:pt x="731" y="1119"/>
                      </a:lnTo>
                      <a:cubicBezTo>
                        <a:pt x="726" y="1123"/>
                        <a:pt x="722" y="1127"/>
                        <a:pt x="721" y="1133"/>
                      </a:cubicBezTo>
                      <a:lnTo>
                        <a:pt x="653" y="1362"/>
                      </a:lnTo>
                      <a:cubicBezTo>
                        <a:pt x="650" y="1372"/>
                        <a:pt x="654" y="1383"/>
                        <a:pt x="661" y="1391"/>
                      </a:cubicBezTo>
                      <a:cubicBezTo>
                        <a:pt x="667" y="1396"/>
                        <a:pt x="674" y="1399"/>
                        <a:pt x="682" y="1399"/>
                      </a:cubicBezTo>
                      <a:cubicBezTo>
                        <a:pt x="684" y="1399"/>
                        <a:pt x="686" y="1398"/>
                        <a:pt x="688" y="1398"/>
                      </a:cubicBezTo>
                      <a:lnTo>
                        <a:pt x="919" y="1330"/>
                      </a:lnTo>
                      <a:cubicBezTo>
                        <a:pt x="924" y="1328"/>
                        <a:pt x="927" y="1325"/>
                        <a:pt x="931" y="1321"/>
                      </a:cubicBezTo>
                      <a:lnTo>
                        <a:pt x="1253" y="1002"/>
                      </a:lnTo>
                      <a:lnTo>
                        <a:pt x="1175" y="924"/>
                      </a:lnTo>
                      <a:lnTo>
                        <a:pt x="1123" y="872"/>
                      </a:lnTo>
                      <a:lnTo>
                        <a:pt x="1051" y="801"/>
                      </a:lnTo>
                      <a:close/>
                      <a:moveTo>
                        <a:pt x="770" y="1167"/>
                      </a:moveTo>
                      <a:lnTo>
                        <a:pt x="785" y="1182"/>
                      </a:lnTo>
                      <a:lnTo>
                        <a:pt x="861" y="1189"/>
                      </a:lnTo>
                      <a:lnTo>
                        <a:pt x="866" y="1262"/>
                      </a:lnTo>
                      <a:lnTo>
                        <a:pt x="885" y="1281"/>
                      </a:lnTo>
                      <a:lnTo>
                        <a:pt x="761" y="1318"/>
                      </a:lnTo>
                      <a:lnTo>
                        <a:pt x="734" y="1291"/>
                      </a:lnTo>
                      <a:lnTo>
                        <a:pt x="770" y="1167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900">
                    <a:latin typeface="Segoe UI" panose="020B0502040204020203" pitchFamily="34" charset="0"/>
                    <a:cs typeface="Segoe UI" panose="020B0502040204020203" pitchFamily="34" charset="0"/>
                  </a:endParaRPr>
                </a:p>
              </p:txBody>
            </p:sp>
          </p:grpSp>
          <p:sp>
            <p:nvSpPr>
              <p:cNvPr id="638" name="Clock">
                <a:extLst>
                  <a:ext uri="{FF2B5EF4-FFF2-40B4-BE49-F238E27FC236}">
                    <a16:creationId xmlns:a16="http://schemas.microsoft.com/office/drawing/2014/main" id="{BBD9DFBE-E56C-446D-A6AD-7C4174B3EC9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258922" y="1226266"/>
                <a:ext cx="223802" cy="223802"/>
              </a:xfrm>
              <a:custGeom>
                <a:avLst/>
                <a:gdLst>
                  <a:gd name="T0" fmla="*/ 333 w 667"/>
                  <a:gd name="T1" fmla="*/ 0 h 666"/>
                  <a:gd name="T2" fmla="*/ 0 w 667"/>
                  <a:gd name="T3" fmla="*/ 333 h 666"/>
                  <a:gd name="T4" fmla="*/ 333 w 667"/>
                  <a:gd name="T5" fmla="*/ 666 h 666"/>
                  <a:gd name="T6" fmla="*/ 667 w 667"/>
                  <a:gd name="T7" fmla="*/ 333 h 666"/>
                  <a:gd name="T8" fmla="*/ 333 w 667"/>
                  <a:gd name="T9" fmla="*/ 0 h 666"/>
                  <a:gd name="T10" fmla="*/ 333 w 667"/>
                  <a:gd name="T11" fmla="*/ 26 h 666"/>
                  <a:gd name="T12" fmla="*/ 640 w 667"/>
                  <a:gd name="T13" fmla="*/ 333 h 666"/>
                  <a:gd name="T14" fmla="*/ 333 w 667"/>
                  <a:gd name="T15" fmla="*/ 640 h 666"/>
                  <a:gd name="T16" fmla="*/ 27 w 667"/>
                  <a:gd name="T17" fmla="*/ 333 h 666"/>
                  <a:gd name="T18" fmla="*/ 333 w 667"/>
                  <a:gd name="T19" fmla="*/ 26 h 666"/>
                  <a:gd name="T20" fmla="*/ 333 w 667"/>
                  <a:gd name="T21" fmla="*/ 66 h 666"/>
                  <a:gd name="T22" fmla="*/ 320 w 667"/>
                  <a:gd name="T23" fmla="*/ 80 h 666"/>
                  <a:gd name="T24" fmla="*/ 320 w 667"/>
                  <a:gd name="T25" fmla="*/ 295 h 666"/>
                  <a:gd name="T26" fmla="*/ 293 w 667"/>
                  <a:gd name="T27" fmla="*/ 333 h 666"/>
                  <a:gd name="T28" fmla="*/ 297 w 667"/>
                  <a:gd name="T29" fmla="*/ 350 h 666"/>
                  <a:gd name="T30" fmla="*/ 217 w 667"/>
                  <a:gd name="T31" fmla="*/ 430 h 666"/>
                  <a:gd name="T32" fmla="*/ 236 w 667"/>
                  <a:gd name="T33" fmla="*/ 449 h 666"/>
                  <a:gd name="T34" fmla="*/ 316 w 667"/>
                  <a:gd name="T35" fmla="*/ 369 h 666"/>
                  <a:gd name="T36" fmla="*/ 333 w 667"/>
                  <a:gd name="T37" fmla="*/ 373 h 666"/>
                  <a:gd name="T38" fmla="*/ 373 w 667"/>
                  <a:gd name="T39" fmla="*/ 333 h 666"/>
                  <a:gd name="T40" fmla="*/ 347 w 667"/>
                  <a:gd name="T41" fmla="*/ 295 h 666"/>
                  <a:gd name="T42" fmla="*/ 347 w 667"/>
                  <a:gd name="T43" fmla="*/ 80 h 666"/>
                  <a:gd name="T44" fmla="*/ 333 w 667"/>
                  <a:gd name="T45" fmla="*/ 66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67" h="666">
                    <a:moveTo>
                      <a:pt x="333" y="0"/>
                    </a:moveTo>
                    <a:cubicBezTo>
                      <a:pt x="149" y="0"/>
                      <a:pt x="0" y="149"/>
                      <a:pt x="0" y="333"/>
                    </a:cubicBezTo>
                    <a:cubicBezTo>
                      <a:pt x="0" y="517"/>
                      <a:pt x="149" y="666"/>
                      <a:pt x="333" y="666"/>
                    </a:cubicBezTo>
                    <a:cubicBezTo>
                      <a:pt x="517" y="666"/>
                      <a:pt x="667" y="517"/>
                      <a:pt x="667" y="333"/>
                    </a:cubicBezTo>
                    <a:cubicBezTo>
                      <a:pt x="667" y="149"/>
                      <a:pt x="517" y="0"/>
                      <a:pt x="333" y="0"/>
                    </a:cubicBezTo>
                    <a:close/>
                    <a:moveTo>
                      <a:pt x="333" y="26"/>
                    </a:moveTo>
                    <a:cubicBezTo>
                      <a:pt x="503" y="26"/>
                      <a:pt x="640" y="163"/>
                      <a:pt x="640" y="333"/>
                    </a:cubicBezTo>
                    <a:cubicBezTo>
                      <a:pt x="640" y="503"/>
                      <a:pt x="503" y="640"/>
                      <a:pt x="333" y="640"/>
                    </a:cubicBezTo>
                    <a:cubicBezTo>
                      <a:pt x="164" y="640"/>
                      <a:pt x="27" y="503"/>
                      <a:pt x="27" y="333"/>
                    </a:cubicBezTo>
                    <a:cubicBezTo>
                      <a:pt x="27" y="163"/>
                      <a:pt x="164" y="26"/>
                      <a:pt x="333" y="26"/>
                    </a:cubicBezTo>
                    <a:close/>
                    <a:moveTo>
                      <a:pt x="333" y="66"/>
                    </a:moveTo>
                    <a:cubicBezTo>
                      <a:pt x="326" y="66"/>
                      <a:pt x="320" y="72"/>
                      <a:pt x="320" y="80"/>
                    </a:cubicBezTo>
                    <a:lnTo>
                      <a:pt x="320" y="295"/>
                    </a:lnTo>
                    <a:cubicBezTo>
                      <a:pt x="304" y="301"/>
                      <a:pt x="293" y="316"/>
                      <a:pt x="293" y="333"/>
                    </a:cubicBezTo>
                    <a:cubicBezTo>
                      <a:pt x="293" y="339"/>
                      <a:pt x="295" y="345"/>
                      <a:pt x="297" y="350"/>
                    </a:cubicBezTo>
                    <a:lnTo>
                      <a:pt x="217" y="430"/>
                    </a:lnTo>
                    <a:cubicBezTo>
                      <a:pt x="204" y="443"/>
                      <a:pt x="223" y="462"/>
                      <a:pt x="236" y="449"/>
                    </a:cubicBezTo>
                    <a:lnTo>
                      <a:pt x="316" y="369"/>
                    </a:lnTo>
                    <a:cubicBezTo>
                      <a:pt x="321" y="372"/>
                      <a:pt x="327" y="373"/>
                      <a:pt x="333" y="373"/>
                    </a:cubicBezTo>
                    <a:cubicBezTo>
                      <a:pt x="355" y="373"/>
                      <a:pt x="373" y="355"/>
                      <a:pt x="373" y="333"/>
                    </a:cubicBezTo>
                    <a:cubicBezTo>
                      <a:pt x="373" y="316"/>
                      <a:pt x="362" y="301"/>
                      <a:pt x="347" y="295"/>
                    </a:cubicBezTo>
                    <a:lnTo>
                      <a:pt x="347" y="80"/>
                    </a:lnTo>
                    <a:cubicBezTo>
                      <a:pt x="347" y="72"/>
                      <a:pt x="340" y="66"/>
                      <a:pt x="333" y="66"/>
                    </a:cubicBez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2871296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199;p25">
            <a:extLst>
              <a:ext uri="{FF2B5EF4-FFF2-40B4-BE49-F238E27FC236}">
                <a16:creationId xmlns:a16="http://schemas.microsoft.com/office/drawing/2014/main" id="{12BAEA98-D369-42E8-9F70-917B6DCFEC6A}"/>
              </a:ext>
            </a:extLst>
          </p:cNvPr>
          <p:cNvSpPr txBox="1"/>
          <p:nvPr/>
        </p:nvSpPr>
        <p:spPr>
          <a:xfrm>
            <a:off x="2890762" y="34394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전화 </a:t>
            </a: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985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통화중</a:t>
            </a:r>
            <a:endParaRPr kumimoji="0" lang="ko-KR" altLang="en-US" sz="985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1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EBB3803-0214-40E2-8712-DCE0D842FCD1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3352" y="571499"/>
            <a:ext cx="9367998" cy="29746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17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19B48CB2-CA95-4D3A-9BAF-16C8580A79A0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4368800" y="891681"/>
            <a:ext cx="5162550" cy="581581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7856894A-EF5E-414A-9687-ADA448D4B090}"/>
              </a:ext>
            </a:extLst>
          </p:cNvPr>
          <p:cNvGrpSpPr/>
          <p:nvPr/>
        </p:nvGrpSpPr>
        <p:grpSpPr>
          <a:xfrm>
            <a:off x="163351" y="891681"/>
            <a:ext cx="1293199" cy="5815811"/>
            <a:chOff x="163351" y="891681"/>
            <a:chExt cx="1293199" cy="5815811"/>
          </a:xfrm>
        </p:grpSpPr>
        <p:sp>
          <p:nvSpPr>
            <p:cNvPr id="424" name="직사각형 423">
              <a:extLst>
                <a:ext uri="{FF2B5EF4-FFF2-40B4-BE49-F238E27FC236}">
                  <a16:creationId xmlns:a16="http://schemas.microsoft.com/office/drawing/2014/main" id="{67E4697D-CCC3-419B-B15B-E740361CEF5C}"/>
                </a:ext>
              </a:extLst>
            </p:cNvPr>
            <p:cNvSpPr/>
            <p:nvPr/>
          </p:nvSpPr>
          <p:spPr>
            <a:xfrm>
              <a:off x="225252" y="6438014"/>
              <a:ext cx="1169397" cy="254109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2020.06.11. PM 01.20</a:t>
              </a:r>
              <a:endParaRPr kumimoji="0" lang="en-US" altLang="ko-KR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6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EFFFECC9-73C4-4992-9707-861B31102063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163351" y="891681"/>
              <a:ext cx="1293199" cy="5815811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60" name="그룹 459">
              <a:extLst>
                <a:ext uri="{FF2B5EF4-FFF2-40B4-BE49-F238E27FC236}">
                  <a16:creationId xmlns:a16="http://schemas.microsoft.com/office/drawing/2014/main" id="{41964500-C5B2-4898-B3FA-4D027E4A3B82}"/>
                </a:ext>
              </a:extLst>
            </p:cNvPr>
            <p:cNvGrpSpPr/>
            <p:nvPr/>
          </p:nvGrpSpPr>
          <p:grpSpPr>
            <a:xfrm>
              <a:off x="399720" y="1043438"/>
              <a:ext cx="820460" cy="559633"/>
              <a:chOff x="322193" y="1065608"/>
              <a:chExt cx="975514" cy="665395"/>
            </a:xfrm>
          </p:grpSpPr>
          <p:pic>
            <p:nvPicPr>
              <p:cNvPr id="461" name="Picture 2" descr="LG유플러스">
                <a:extLst>
                  <a:ext uri="{FF2B5EF4-FFF2-40B4-BE49-F238E27FC236}">
                    <a16:creationId xmlns:a16="http://schemas.microsoft.com/office/drawing/2014/main" id="{6AF4CFDE-5335-47F0-8437-034B6435F7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22193" y="1065608"/>
                <a:ext cx="975514" cy="30883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62" name="직사각형 461">
                <a:extLst>
                  <a:ext uri="{FF2B5EF4-FFF2-40B4-BE49-F238E27FC236}">
                    <a16:creationId xmlns:a16="http://schemas.microsoft.com/office/drawing/2014/main" id="{179592B2-5A63-4632-914D-942CE13EA770}"/>
                  </a:ext>
                </a:extLst>
              </p:cNvPr>
              <p:cNvSpPr/>
              <p:nvPr/>
            </p:nvSpPr>
            <p:spPr>
              <a:xfrm>
                <a:off x="489679" y="1284707"/>
                <a:ext cx="640541" cy="44629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altLang="ko-KR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BIZ</a:t>
                </a:r>
                <a:endParaRPr kumimoji="0" lang="en-US" altLang="ko-KR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endParaRPr>
              </a:p>
            </p:txBody>
          </p:sp>
        </p:grpSp>
        <p:sp>
          <p:nvSpPr>
            <p:cNvPr id="463" name="Settings">
              <a:extLst>
                <a:ext uri="{FF2B5EF4-FFF2-40B4-BE49-F238E27FC236}">
                  <a16:creationId xmlns:a16="http://schemas.microsoft.com/office/drawing/2014/main" id="{468590C9-011F-494F-BB53-5D8DE29297E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83316" y="5991499"/>
              <a:ext cx="253268" cy="253268"/>
            </a:xfrm>
            <a:custGeom>
              <a:avLst/>
              <a:gdLst>
                <a:gd name="T0" fmla="*/ 570 w 1306"/>
                <a:gd name="T1" fmla="*/ 0 h 1306"/>
                <a:gd name="T2" fmla="*/ 538 w 1306"/>
                <a:gd name="T3" fmla="*/ 193 h 1306"/>
                <a:gd name="T4" fmla="*/ 409 w 1306"/>
                <a:gd name="T5" fmla="*/ 245 h 1306"/>
                <a:gd name="T6" fmla="*/ 249 w 1306"/>
                <a:gd name="T7" fmla="*/ 132 h 1306"/>
                <a:gd name="T8" fmla="*/ 134 w 1306"/>
                <a:gd name="T9" fmla="*/ 247 h 1306"/>
                <a:gd name="T10" fmla="*/ 246 w 1306"/>
                <a:gd name="T11" fmla="*/ 407 h 1306"/>
                <a:gd name="T12" fmla="*/ 192 w 1306"/>
                <a:gd name="T13" fmla="*/ 537 h 1306"/>
                <a:gd name="T14" fmla="*/ 0 w 1306"/>
                <a:gd name="T15" fmla="*/ 569 h 1306"/>
                <a:gd name="T16" fmla="*/ 0 w 1306"/>
                <a:gd name="T17" fmla="*/ 732 h 1306"/>
                <a:gd name="T18" fmla="*/ 192 w 1306"/>
                <a:gd name="T19" fmla="*/ 766 h 1306"/>
                <a:gd name="T20" fmla="*/ 246 w 1306"/>
                <a:gd name="T21" fmla="*/ 897 h 1306"/>
                <a:gd name="T22" fmla="*/ 132 w 1306"/>
                <a:gd name="T23" fmla="*/ 1056 h 1306"/>
                <a:gd name="T24" fmla="*/ 248 w 1306"/>
                <a:gd name="T25" fmla="*/ 1172 h 1306"/>
                <a:gd name="T26" fmla="*/ 407 w 1306"/>
                <a:gd name="T27" fmla="*/ 1060 h 1306"/>
                <a:gd name="T28" fmla="*/ 538 w 1306"/>
                <a:gd name="T29" fmla="*/ 1112 h 1306"/>
                <a:gd name="T30" fmla="*/ 570 w 1306"/>
                <a:gd name="T31" fmla="*/ 1306 h 1306"/>
                <a:gd name="T32" fmla="*/ 733 w 1306"/>
                <a:gd name="T33" fmla="*/ 1306 h 1306"/>
                <a:gd name="T34" fmla="*/ 767 w 1306"/>
                <a:gd name="T35" fmla="*/ 1112 h 1306"/>
                <a:gd name="T36" fmla="*/ 897 w 1306"/>
                <a:gd name="T37" fmla="*/ 1058 h 1306"/>
                <a:gd name="T38" fmla="*/ 1058 w 1306"/>
                <a:gd name="T39" fmla="*/ 1172 h 1306"/>
                <a:gd name="T40" fmla="*/ 1174 w 1306"/>
                <a:gd name="T41" fmla="*/ 1056 h 1306"/>
                <a:gd name="T42" fmla="*/ 1058 w 1306"/>
                <a:gd name="T43" fmla="*/ 897 h 1306"/>
                <a:gd name="T44" fmla="*/ 1111 w 1306"/>
                <a:gd name="T45" fmla="*/ 768 h 1306"/>
                <a:gd name="T46" fmla="*/ 1306 w 1306"/>
                <a:gd name="T47" fmla="*/ 732 h 1306"/>
                <a:gd name="T48" fmla="*/ 1306 w 1306"/>
                <a:gd name="T49" fmla="*/ 569 h 1306"/>
                <a:gd name="T50" fmla="*/ 1111 w 1306"/>
                <a:gd name="T51" fmla="*/ 537 h 1306"/>
                <a:gd name="T52" fmla="*/ 1058 w 1306"/>
                <a:gd name="T53" fmla="*/ 408 h 1306"/>
                <a:gd name="T54" fmla="*/ 1172 w 1306"/>
                <a:gd name="T55" fmla="*/ 247 h 1306"/>
                <a:gd name="T56" fmla="*/ 1055 w 1306"/>
                <a:gd name="T57" fmla="*/ 132 h 1306"/>
                <a:gd name="T58" fmla="*/ 896 w 1306"/>
                <a:gd name="T59" fmla="*/ 247 h 1306"/>
                <a:gd name="T60" fmla="*/ 767 w 1306"/>
                <a:gd name="T61" fmla="*/ 193 h 1306"/>
                <a:gd name="T62" fmla="*/ 733 w 1306"/>
                <a:gd name="T63" fmla="*/ 0 h 1306"/>
                <a:gd name="T64" fmla="*/ 570 w 1306"/>
                <a:gd name="T65" fmla="*/ 0 h 1306"/>
                <a:gd name="T66" fmla="*/ 653 w 1306"/>
                <a:gd name="T67" fmla="*/ 298 h 1306"/>
                <a:gd name="T68" fmla="*/ 1006 w 1306"/>
                <a:gd name="T69" fmla="*/ 653 h 1306"/>
                <a:gd name="T70" fmla="*/ 653 w 1306"/>
                <a:gd name="T71" fmla="*/ 1007 h 1306"/>
                <a:gd name="T72" fmla="*/ 299 w 1306"/>
                <a:gd name="T73" fmla="*/ 653 h 1306"/>
                <a:gd name="T74" fmla="*/ 653 w 1306"/>
                <a:gd name="T75" fmla="*/ 298 h 1306"/>
                <a:gd name="T76" fmla="*/ 653 w 1306"/>
                <a:gd name="T77" fmla="*/ 385 h 1306"/>
                <a:gd name="T78" fmla="*/ 385 w 1306"/>
                <a:gd name="T79" fmla="*/ 653 h 1306"/>
                <a:gd name="T80" fmla="*/ 653 w 1306"/>
                <a:gd name="T81" fmla="*/ 921 h 1306"/>
                <a:gd name="T82" fmla="*/ 919 w 1306"/>
                <a:gd name="T83" fmla="*/ 653 h 1306"/>
                <a:gd name="T84" fmla="*/ 653 w 1306"/>
                <a:gd name="T85" fmla="*/ 385 h 1306"/>
                <a:gd name="T86" fmla="*/ 651 w 1306"/>
                <a:gd name="T87" fmla="*/ 541 h 1306"/>
                <a:gd name="T88" fmla="*/ 763 w 1306"/>
                <a:gd name="T89" fmla="*/ 653 h 1306"/>
                <a:gd name="T90" fmla="*/ 651 w 1306"/>
                <a:gd name="T91" fmla="*/ 766 h 1306"/>
                <a:gd name="T92" fmla="*/ 538 w 1306"/>
                <a:gd name="T93" fmla="*/ 653 h 1306"/>
                <a:gd name="T94" fmla="*/ 651 w 1306"/>
                <a:gd name="T95" fmla="*/ 541 h 1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06" h="1306">
                  <a:moveTo>
                    <a:pt x="570" y="0"/>
                  </a:moveTo>
                  <a:lnTo>
                    <a:pt x="538" y="193"/>
                  </a:lnTo>
                  <a:cubicBezTo>
                    <a:pt x="491" y="204"/>
                    <a:pt x="449" y="222"/>
                    <a:pt x="409" y="245"/>
                  </a:cubicBezTo>
                  <a:lnTo>
                    <a:pt x="249" y="132"/>
                  </a:lnTo>
                  <a:lnTo>
                    <a:pt x="134" y="247"/>
                  </a:lnTo>
                  <a:lnTo>
                    <a:pt x="246" y="407"/>
                  </a:lnTo>
                  <a:cubicBezTo>
                    <a:pt x="222" y="447"/>
                    <a:pt x="203" y="491"/>
                    <a:pt x="192" y="537"/>
                  </a:cubicBezTo>
                  <a:lnTo>
                    <a:pt x="0" y="569"/>
                  </a:lnTo>
                  <a:lnTo>
                    <a:pt x="0" y="732"/>
                  </a:lnTo>
                  <a:lnTo>
                    <a:pt x="192" y="766"/>
                  </a:lnTo>
                  <a:cubicBezTo>
                    <a:pt x="203" y="813"/>
                    <a:pt x="222" y="857"/>
                    <a:pt x="246" y="897"/>
                  </a:cubicBezTo>
                  <a:lnTo>
                    <a:pt x="132" y="1056"/>
                  </a:lnTo>
                  <a:lnTo>
                    <a:pt x="248" y="1172"/>
                  </a:lnTo>
                  <a:lnTo>
                    <a:pt x="407" y="1060"/>
                  </a:lnTo>
                  <a:cubicBezTo>
                    <a:pt x="447" y="1084"/>
                    <a:pt x="491" y="1101"/>
                    <a:pt x="538" y="1112"/>
                  </a:cubicBezTo>
                  <a:lnTo>
                    <a:pt x="570" y="1306"/>
                  </a:lnTo>
                  <a:lnTo>
                    <a:pt x="733" y="1306"/>
                  </a:lnTo>
                  <a:lnTo>
                    <a:pt x="767" y="1112"/>
                  </a:lnTo>
                  <a:cubicBezTo>
                    <a:pt x="813" y="1100"/>
                    <a:pt x="858" y="1082"/>
                    <a:pt x="897" y="1058"/>
                  </a:cubicBezTo>
                  <a:lnTo>
                    <a:pt x="1058" y="1172"/>
                  </a:lnTo>
                  <a:lnTo>
                    <a:pt x="1174" y="1056"/>
                  </a:lnTo>
                  <a:lnTo>
                    <a:pt x="1058" y="897"/>
                  </a:lnTo>
                  <a:cubicBezTo>
                    <a:pt x="1082" y="857"/>
                    <a:pt x="1100" y="814"/>
                    <a:pt x="1111" y="768"/>
                  </a:cubicBezTo>
                  <a:lnTo>
                    <a:pt x="1306" y="732"/>
                  </a:lnTo>
                  <a:lnTo>
                    <a:pt x="1306" y="569"/>
                  </a:lnTo>
                  <a:lnTo>
                    <a:pt x="1111" y="537"/>
                  </a:lnTo>
                  <a:cubicBezTo>
                    <a:pt x="1099" y="491"/>
                    <a:pt x="1082" y="448"/>
                    <a:pt x="1058" y="408"/>
                  </a:cubicBezTo>
                  <a:lnTo>
                    <a:pt x="1172" y="247"/>
                  </a:lnTo>
                  <a:lnTo>
                    <a:pt x="1055" y="132"/>
                  </a:lnTo>
                  <a:lnTo>
                    <a:pt x="896" y="247"/>
                  </a:lnTo>
                  <a:cubicBezTo>
                    <a:pt x="856" y="223"/>
                    <a:pt x="813" y="204"/>
                    <a:pt x="767" y="193"/>
                  </a:cubicBezTo>
                  <a:lnTo>
                    <a:pt x="733" y="0"/>
                  </a:lnTo>
                  <a:lnTo>
                    <a:pt x="570" y="0"/>
                  </a:lnTo>
                  <a:close/>
                  <a:moveTo>
                    <a:pt x="653" y="298"/>
                  </a:moveTo>
                  <a:cubicBezTo>
                    <a:pt x="849" y="298"/>
                    <a:pt x="1006" y="457"/>
                    <a:pt x="1006" y="653"/>
                  </a:cubicBezTo>
                  <a:cubicBezTo>
                    <a:pt x="1006" y="848"/>
                    <a:pt x="849" y="1007"/>
                    <a:pt x="653" y="1007"/>
                  </a:cubicBezTo>
                  <a:cubicBezTo>
                    <a:pt x="457" y="1007"/>
                    <a:pt x="299" y="848"/>
                    <a:pt x="299" y="653"/>
                  </a:cubicBezTo>
                  <a:cubicBezTo>
                    <a:pt x="299" y="457"/>
                    <a:pt x="457" y="298"/>
                    <a:pt x="653" y="298"/>
                  </a:cubicBezTo>
                  <a:close/>
                  <a:moveTo>
                    <a:pt x="653" y="385"/>
                  </a:moveTo>
                  <a:cubicBezTo>
                    <a:pt x="505" y="385"/>
                    <a:pt x="385" y="505"/>
                    <a:pt x="385" y="653"/>
                  </a:cubicBezTo>
                  <a:cubicBezTo>
                    <a:pt x="385" y="800"/>
                    <a:pt x="505" y="921"/>
                    <a:pt x="653" y="921"/>
                  </a:cubicBezTo>
                  <a:cubicBezTo>
                    <a:pt x="801" y="921"/>
                    <a:pt x="919" y="800"/>
                    <a:pt x="919" y="653"/>
                  </a:cubicBezTo>
                  <a:cubicBezTo>
                    <a:pt x="919" y="505"/>
                    <a:pt x="801" y="385"/>
                    <a:pt x="653" y="385"/>
                  </a:cubicBezTo>
                  <a:close/>
                  <a:moveTo>
                    <a:pt x="651" y="541"/>
                  </a:moveTo>
                  <a:cubicBezTo>
                    <a:pt x="713" y="541"/>
                    <a:pt x="763" y="590"/>
                    <a:pt x="763" y="653"/>
                  </a:cubicBezTo>
                  <a:cubicBezTo>
                    <a:pt x="763" y="715"/>
                    <a:pt x="713" y="766"/>
                    <a:pt x="651" y="766"/>
                  </a:cubicBezTo>
                  <a:cubicBezTo>
                    <a:pt x="589" y="766"/>
                    <a:pt x="538" y="715"/>
                    <a:pt x="538" y="653"/>
                  </a:cubicBezTo>
                  <a:cubicBezTo>
                    <a:pt x="538" y="590"/>
                    <a:pt x="589" y="541"/>
                    <a:pt x="651" y="541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464" name="그룹 463">
              <a:extLst>
                <a:ext uri="{FF2B5EF4-FFF2-40B4-BE49-F238E27FC236}">
                  <a16:creationId xmlns:a16="http://schemas.microsoft.com/office/drawing/2014/main" id="{3A6FD284-2A5C-48AB-8CB8-F660FB69860C}"/>
                </a:ext>
              </a:extLst>
            </p:cNvPr>
            <p:cNvGrpSpPr/>
            <p:nvPr/>
          </p:nvGrpSpPr>
          <p:grpSpPr>
            <a:xfrm>
              <a:off x="298523" y="1818162"/>
              <a:ext cx="1022855" cy="3269068"/>
              <a:chOff x="293254" y="1187748"/>
              <a:chExt cx="1022855" cy="3269068"/>
            </a:xfrm>
          </p:grpSpPr>
          <p:grpSp>
            <p:nvGrpSpPr>
              <p:cNvPr id="465" name="그룹 464">
                <a:extLst>
                  <a:ext uri="{FF2B5EF4-FFF2-40B4-BE49-F238E27FC236}">
                    <a16:creationId xmlns:a16="http://schemas.microsoft.com/office/drawing/2014/main" id="{4E4F95C4-A283-4960-8464-01AC9EC0F6E8}"/>
                  </a:ext>
                </a:extLst>
              </p:cNvPr>
              <p:cNvGrpSpPr/>
              <p:nvPr/>
            </p:nvGrpSpPr>
            <p:grpSpPr>
              <a:xfrm>
                <a:off x="293254" y="1187748"/>
                <a:ext cx="1022855" cy="426726"/>
                <a:chOff x="281894" y="1187748"/>
                <a:chExt cx="1022855" cy="426726"/>
              </a:xfrm>
            </p:grpSpPr>
            <p:sp>
              <p:nvSpPr>
                <p:cNvPr id="487" name="Oval 77">
                  <a:extLst>
                    <a:ext uri="{FF2B5EF4-FFF2-40B4-BE49-F238E27FC236}">
                      <a16:creationId xmlns:a16="http://schemas.microsoft.com/office/drawing/2014/main" id="{3F71D7A7-50BA-4EBE-BAC4-97E3028005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1894" y="1187748"/>
                  <a:ext cx="426726" cy="426726"/>
                </a:xfrm>
                <a:prstGeom prst="ellipse">
                  <a:avLst/>
                </a:prstGeom>
                <a:solidFill>
                  <a:srgbClr val="BFBFBF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488" name="직사각형 487">
                  <a:extLst>
                    <a:ext uri="{FF2B5EF4-FFF2-40B4-BE49-F238E27FC236}">
                      <a16:creationId xmlns:a16="http://schemas.microsoft.com/office/drawing/2014/main" id="{DB6DAE9F-1A1F-4719-9A19-8A29ED10F3BF}"/>
                    </a:ext>
                  </a:extLst>
                </p:cNvPr>
                <p:cNvSpPr/>
                <p:nvPr/>
              </p:nvSpPr>
              <p:spPr>
                <a:xfrm>
                  <a:off x="695490" y="1274153"/>
                  <a:ext cx="609259" cy="253916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1050" b="1" kern="1200" dirty="0">
                      <a:latin typeface="맑은 고딕"/>
                      <a:ea typeface="맑은 고딕" panose="020B0503020000020004" pitchFamily="50" charset="-127"/>
                    </a:rPr>
                    <a:t>전화</a:t>
                  </a:r>
                  <a:endParaRPr kumimoji="1" lang="en-US" altLang="ko-KR" sz="1000" b="1" kern="1200" dirty="0"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grpSp>
              <p:nvGrpSpPr>
                <p:cNvPr id="489" name="그래픽 87" descr="스피커폰">
                  <a:extLst>
                    <a:ext uri="{FF2B5EF4-FFF2-40B4-BE49-F238E27FC236}">
                      <a16:creationId xmlns:a16="http://schemas.microsoft.com/office/drawing/2014/main" id="{96A1158B-7544-415E-A5D1-5C6E1517D0BF}"/>
                    </a:ext>
                  </a:extLst>
                </p:cNvPr>
                <p:cNvGrpSpPr/>
                <p:nvPr/>
              </p:nvGrpSpPr>
              <p:grpSpPr>
                <a:xfrm>
                  <a:off x="384311" y="1288311"/>
                  <a:ext cx="221893" cy="216996"/>
                  <a:chOff x="6293024" y="1697068"/>
                  <a:chExt cx="427931" cy="418486"/>
                </a:xfrm>
                <a:solidFill>
                  <a:srgbClr val="FFFFFF"/>
                </a:solidFill>
              </p:grpSpPr>
              <p:sp>
                <p:nvSpPr>
                  <p:cNvPr id="490" name="자유형: 도형 489">
                    <a:extLst>
                      <a:ext uri="{FF2B5EF4-FFF2-40B4-BE49-F238E27FC236}">
                        <a16:creationId xmlns:a16="http://schemas.microsoft.com/office/drawing/2014/main" id="{3B8346F2-CC63-47F3-BAA4-C52E9BB3F86F}"/>
                      </a:ext>
                    </a:extLst>
                  </p:cNvPr>
                  <p:cNvSpPr/>
                  <p:nvPr/>
                </p:nvSpPr>
                <p:spPr>
                  <a:xfrm>
                    <a:off x="6293024" y="1758012"/>
                    <a:ext cx="356464" cy="357542"/>
                  </a:xfrm>
                  <a:custGeom>
                    <a:avLst/>
                    <a:gdLst>
                      <a:gd name="connsiteX0" fmla="*/ 289479 w 356464"/>
                      <a:gd name="connsiteY0" fmla="*/ 217999 h 357542"/>
                      <a:gd name="connsiteX1" fmla="*/ 262031 w 356464"/>
                      <a:gd name="connsiteY1" fmla="*/ 217756 h 357542"/>
                      <a:gd name="connsiteX2" fmla="*/ 261787 w 356464"/>
                      <a:gd name="connsiteY2" fmla="*/ 217999 h 357542"/>
                      <a:gd name="connsiteX3" fmla="*/ 228769 w 356464"/>
                      <a:gd name="connsiteY3" fmla="*/ 252395 h 357542"/>
                      <a:gd name="connsiteX4" fmla="*/ 215368 w 356464"/>
                      <a:gd name="connsiteY4" fmla="*/ 252395 h 357542"/>
                      <a:gd name="connsiteX5" fmla="*/ 104582 w 356464"/>
                      <a:gd name="connsiteY5" fmla="*/ 142057 h 357542"/>
                      <a:gd name="connsiteX6" fmla="*/ 104582 w 356464"/>
                      <a:gd name="connsiteY6" fmla="*/ 128656 h 357542"/>
                      <a:gd name="connsiteX7" fmla="*/ 138971 w 356464"/>
                      <a:gd name="connsiteY7" fmla="*/ 94702 h 357542"/>
                      <a:gd name="connsiteX8" fmla="*/ 139215 w 356464"/>
                      <a:gd name="connsiteY8" fmla="*/ 67254 h 357542"/>
                      <a:gd name="connsiteX9" fmla="*/ 138971 w 356464"/>
                      <a:gd name="connsiteY9" fmla="*/ 67011 h 357542"/>
                      <a:gd name="connsiteX10" fmla="*/ 77339 w 356464"/>
                      <a:gd name="connsiteY10" fmla="*/ 5807 h 357542"/>
                      <a:gd name="connsiteX11" fmla="*/ 63938 w 356464"/>
                      <a:gd name="connsiteY11" fmla="*/ 0 h 357542"/>
                      <a:gd name="connsiteX12" fmla="*/ 50095 w 356464"/>
                      <a:gd name="connsiteY12" fmla="*/ 5807 h 357542"/>
                      <a:gd name="connsiteX13" fmla="*/ 14810 w 356464"/>
                      <a:gd name="connsiteY13" fmla="*/ 41099 h 357542"/>
                      <a:gd name="connsiteX14" fmla="*/ 71 w 356464"/>
                      <a:gd name="connsiteY14" fmla="*/ 72818 h 357542"/>
                      <a:gd name="connsiteX15" fmla="*/ 10347 w 356464"/>
                      <a:gd name="connsiteY15" fmla="*/ 130891 h 357542"/>
                      <a:gd name="connsiteX16" fmla="*/ 37143 w 356464"/>
                      <a:gd name="connsiteY16" fmla="*/ 177797 h 357542"/>
                      <a:gd name="connsiteX17" fmla="*/ 173360 w 356464"/>
                      <a:gd name="connsiteY17" fmla="*/ 318509 h 357542"/>
                      <a:gd name="connsiteX18" fmla="*/ 201487 w 356464"/>
                      <a:gd name="connsiteY18" fmla="*/ 336379 h 357542"/>
                      <a:gd name="connsiteX19" fmla="*/ 272941 w 356464"/>
                      <a:gd name="connsiteY19" fmla="*/ 357374 h 357542"/>
                      <a:gd name="connsiteX20" fmla="*/ 277228 w 356464"/>
                      <a:gd name="connsiteY20" fmla="*/ 357543 h 357542"/>
                      <a:gd name="connsiteX21" fmla="*/ 318496 w 356464"/>
                      <a:gd name="connsiteY21" fmla="*/ 339504 h 357542"/>
                      <a:gd name="connsiteX22" fmla="*/ 350650 w 356464"/>
                      <a:gd name="connsiteY22" fmla="*/ 307343 h 357542"/>
                      <a:gd name="connsiteX23" fmla="*/ 356457 w 356464"/>
                      <a:gd name="connsiteY23" fmla="*/ 293494 h 357542"/>
                      <a:gd name="connsiteX24" fmla="*/ 351098 w 356464"/>
                      <a:gd name="connsiteY24" fmla="*/ 279645 h 357542"/>
                      <a:gd name="connsiteX25" fmla="*/ 59280 w 356464"/>
                      <a:gd name="connsiteY25" fmla="*/ 14992 h 357542"/>
                      <a:gd name="connsiteX26" fmla="*/ 63938 w 356464"/>
                      <a:gd name="connsiteY26" fmla="*/ 12992 h 357542"/>
                      <a:gd name="connsiteX27" fmla="*/ 68186 w 356464"/>
                      <a:gd name="connsiteY27" fmla="*/ 15025 h 357542"/>
                      <a:gd name="connsiteX28" fmla="*/ 129779 w 356464"/>
                      <a:gd name="connsiteY28" fmla="*/ 76189 h 357542"/>
                      <a:gd name="connsiteX29" fmla="*/ 130029 w 356464"/>
                      <a:gd name="connsiteY29" fmla="*/ 85271 h 357542"/>
                      <a:gd name="connsiteX30" fmla="*/ 129844 w 356464"/>
                      <a:gd name="connsiteY30" fmla="*/ 85459 h 357542"/>
                      <a:gd name="connsiteX31" fmla="*/ 118691 w 356464"/>
                      <a:gd name="connsiteY31" fmla="*/ 96502 h 357542"/>
                      <a:gd name="connsiteX32" fmla="*/ 48250 w 356464"/>
                      <a:gd name="connsiteY32" fmla="*/ 26035 h 357542"/>
                      <a:gd name="connsiteX33" fmla="*/ 309317 w 356464"/>
                      <a:gd name="connsiteY33" fmla="*/ 330319 h 357542"/>
                      <a:gd name="connsiteX34" fmla="*/ 309148 w 356464"/>
                      <a:gd name="connsiteY34" fmla="*/ 330487 h 357542"/>
                      <a:gd name="connsiteX35" fmla="*/ 308979 w 356464"/>
                      <a:gd name="connsiteY35" fmla="*/ 330663 h 357542"/>
                      <a:gd name="connsiteX36" fmla="*/ 277234 w 356464"/>
                      <a:gd name="connsiteY36" fmla="*/ 344551 h 357542"/>
                      <a:gd name="connsiteX37" fmla="*/ 273857 w 356464"/>
                      <a:gd name="connsiteY37" fmla="*/ 344415 h 357542"/>
                      <a:gd name="connsiteX38" fmla="*/ 207508 w 356464"/>
                      <a:gd name="connsiteY38" fmla="*/ 324862 h 357542"/>
                      <a:gd name="connsiteX39" fmla="*/ 181148 w 356464"/>
                      <a:gd name="connsiteY39" fmla="*/ 308116 h 357542"/>
                      <a:gd name="connsiteX40" fmla="*/ 181005 w 356464"/>
                      <a:gd name="connsiteY40" fmla="*/ 308012 h 357542"/>
                      <a:gd name="connsiteX41" fmla="*/ 180862 w 356464"/>
                      <a:gd name="connsiteY41" fmla="*/ 307908 h 357542"/>
                      <a:gd name="connsiteX42" fmla="*/ 47802 w 356464"/>
                      <a:gd name="connsiteY42" fmla="*/ 170366 h 357542"/>
                      <a:gd name="connsiteX43" fmla="*/ 22469 w 356464"/>
                      <a:gd name="connsiteY43" fmla="*/ 126116 h 357542"/>
                      <a:gd name="connsiteX44" fmla="*/ 13069 w 356464"/>
                      <a:gd name="connsiteY44" fmla="*/ 73682 h 357542"/>
                      <a:gd name="connsiteX45" fmla="*/ 13069 w 356464"/>
                      <a:gd name="connsiteY45" fmla="*/ 73487 h 357542"/>
                      <a:gd name="connsiteX46" fmla="*/ 13069 w 356464"/>
                      <a:gd name="connsiteY46" fmla="*/ 73299 h 357542"/>
                      <a:gd name="connsiteX47" fmla="*/ 23774 w 356464"/>
                      <a:gd name="connsiteY47" fmla="*/ 50518 h 357542"/>
                      <a:gd name="connsiteX48" fmla="*/ 23898 w 356464"/>
                      <a:gd name="connsiteY48" fmla="*/ 50401 h 357542"/>
                      <a:gd name="connsiteX49" fmla="*/ 24015 w 356464"/>
                      <a:gd name="connsiteY49" fmla="*/ 50284 h 357542"/>
                      <a:gd name="connsiteX50" fmla="*/ 39091 w 356464"/>
                      <a:gd name="connsiteY50" fmla="*/ 35214 h 357542"/>
                      <a:gd name="connsiteX51" fmla="*/ 109447 w 356464"/>
                      <a:gd name="connsiteY51" fmla="*/ 105596 h 357542"/>
                      <a:gd name="connsiteX52" fmla="*/ 95391 w 356464"/>
                      <a:gd name="connsiteY52" fmla="*/ 119471 h 357542"/>
                      <a:gd name="connsiteX53" fmla="*/ 95391 w 356464"/>
                      <a:gd name="connsiteY53" fmla="*/ 151262 h 357542"/>
                      <a:gd name="connsiteX54" fmla="*/ 206151 w 356464"/>
                      <a:gd name="connsiteY54" fmla="*/ 261580 h 357542"/>
                      <a:gd name="connsiteX55" fmla="*/ 238110 w 356464"/>
                      <a:gd name="connsiteY55" fmla="*/ 261398 h 357542"/>
                      <a:gd name="connsiteX56" fmla="*/ 251407 w 356464"/>
                      <a:gd name="connsiteY56" fmla="*/ 247555 h 357542"/>
                      <a:gd name="connsiteX57" fmla="*/ 321744 w 356464"/>
                      <a:gd name="connsiteY57" fmla="*/ 317899 h 357542"/>
                      <a:gd name="connsiteX58" fmla="*/ 341471 w 356464"/>
                      <a:gd name="connsiteY58" fmla="*/ 298158 h 357542"/>
                      <a:gd name="connsiteX59" fmla="*/ 330929 w 356464"/>
                      <a:gd name="connsiteY59" fmla="*/ 308688 h 357542"/>
                      <a:gd name="connsiteX60" fmla="*/ 260404 w 356464"/>
                      <a:gd name="connsiteY60" fmla="*/ 238188 h 357542"/>
                      <a:gd name="connsiteX61" fmla="*/ 270992 w 356464"/>
                      <a:gd name="connsiteY61" fmla="*/ 227185 h 357542"/>
                      <a:gd name="connsiteX62" fmla="*/ 280074 w 356464"/>
                      <a:gd name="connsiteY62" fmla="*/ 226952 h 357542"/>
                      <a:gd name="connsiteX63" fmla="*/ 280307 w 356464"/>
                      <a:gd name="connsiteY63" fmla="*/ 227185 h 357542"/>
                      <a:gd name="connsiteX64" fmla="*/ 341939 w 356464"/>
                      <a:gd name="connsiteY64" fmla="*/ 288836 h 357542"/>
                      <a:gd name="connsiteX65" fmla="*/ 341491 w 356464"/>
                      <a:gd name="connsiteY65" fmla="*/ 298158 h 357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</a:cxnLst>
                    <a:rect l="l" t="t" r="r" b="b"/>
                    <a:pathLst>
                      <a:path w="356464" h="357542">
                        <a:moveTo>
                          <a:pt x="289479" y="217999"/>
                        </a:moveTo>
                        <a:cubicBezTo>
                          <a:pt x="281967" y="210353"/>
                          <a:pt x="269678" y="210243"/>
                          <a:pt x="262031" y="217756"/>
                        </a:cubicBezTo>
                        <a:cubicBezTo>
                          <a:pt x="261949" y="217836"/>
                          <a:pt x="261868" y="217918"/>
                          <a:pt x="261787" y="217999"/>
                        </a:cubicBezTo>
                        <a:lnTo>
                          <a:pt x="228769" y="252395"/>
                        </a:lnTo>
                        <a:cubicBezTo>
                          <a:pt x="225018" y="255971"/>
                          <a:pt x="219120" y="255971"/>
                          <a:pt x="215368" y="252395"/>
                        </a:cubicBezTo>
                        <a:lnTo>
                          <a:pt x="104582" y="142057"/>
                        </a:lnTo>
                        <a:cubicBezTo>
                          <a:pt x="101006" y="138306"/>
                          <a:pt x="101006" y="132407"/>
                          <a:pt x="104582" y="128656"/>
                        </a:cubicBezTo>
                        <a:lnTo>
                          <a:pt x="138971" y="94702"/>
                        </a:lnTo>
                        <a:cubicBezTo>
                          <a:pt x="146618" y="87190"/>
                          <a:pt x="146727" y="74901"/>
                          <a:pt x="139215" y="67254"/>
                        </a:cubicBezTo>
                        <a:cubicBezTo>
                          <a:pt x="139134" y="67173"/>
                          <a:pt x="139053" y="67091"/>
                          <a:pt x="138971" y="67011"/>
                        </a:cubicBezTo>
                        <a:lnTo>
                          <a:pt x="77339" y="5807"/>
                        </a:lnTo>
                        <a:cubicBezTo>
                          <a:pt x="73801" y="2197"/>
                          <a:pt x="68992" y="112"/>
                          <a:pt x="63938" y="0"/>
                        </a:cubicBezTo>
                        <a:cubicBezTo>
                          <a:pt x="58754" y="108"/>
                          <a:pt x="53804" y="2184"/>
                          <a:pt x="50095" y="5807"/>
                        </a:cubicBezTo>
                        <a:lnTo>
                          <a:pt x="14810" y="41099"/>
                        </a:lnTo>
                        <a:cubicBezTo>
                          <a:pt x="5917" y="49322"/>
                          <a:pt x="621" y="60718"/>
                          <a:pt x="71" y="72818"/>
                        </a:cubicBezTo>
                        <a:cubicBezTo>
                          <a:pt x="-553" y="92678"/>
                          <a:pt x="2945" y="112451"/>
                          <a:pt x="10347" y="130891"/>
                        </a:cubicBezTo>
                        <a:cubicBezTo>
                          <a:pt x="17695" y="147379"/>
                          <a:pt x="26672" y="163092"/>
                          <a:pt x="37143" y="177797"/>
                        </a:cubicBezTo>
                        <a:cubicBezTo>
                          <a:pt x="73544" y="232650"/>
                          <a:pt x="119717" y="280346"/>
                          <a:pt x="173360" y="318509"/>
                        </a:cubicBezTo>
                        <a:cubicBezTo>
                          <a:pt x="182290" y="325139"/>
                          <a:pt x="191690" y="331112"/>
                          <a:pt x="201487" y="336379"/>
                        </a:cubicBezTo>
                        <a:cubicBezTo>
                          <a:pt x="223676" y="348049"/>
                          <a:pt x="247965" y="355186"/>
                          <a:pt x="272941" y="357374"/>
                        </a:cubicBezTo>
                        <a:cubicBezTo>
                          <a:pt x="274370" y="357491"/>
                          <a:pt x="275805" y="357543"/>
                          <a:pt x="277228" y="357543"/>
                        </a:cubicBezTo>
                        <a:cubicBezTo>
                          <a:pt x="292886" y="357493"/>
                          <a:pt x="307825" y="350964"/>
                          <a:pt x="318496" y="339504"/>
                        </a:cubicBezTo>
                        <a:lnTo>
                          <a:pt x="350650" y="307343"/>
                        </a:lnTo>
                        <a:cubicBezTo>
                          <a:pt x="354347" y="303681"/>
                          <a:pt x="356436" y="298698"/>
                          <a:pt x="356457" y="293494"/>
                        </a:cubicBezTo>
                        <a:cubicBezTo>
                          <a:pt x="356598" y="288346"/>
                          <a:pt x="354668" y="283357"/>
                          <a:pt x="351098" y="279645"/>
                        </a:cubicBezTo>
                        <a:close/>
                        <a:moveTo>
                          <a:pt x="59280" y="14992"/>
                        </a:moveTo>
                        <a:cubicBezTo>
                          <a:pt x="60553" y="13806"/>
                          <a:pt x="62200" y="13098"/>
                          <a:pt x="63938" y="12992"/>
                        </a:cubicBezTo>
                        <a:cubicBezTo>
                          <a:pt x="65557" y="13118"/>
                          <a:pt x="67072" y="13843"/>
                          <a:pt x="68186" y="15025"/>
                        </a:cubicBezTo>
                        <a:lnTo>
                          <a:pt x="129779" y="76189"/>
                        </a:lnTo>
                        <a:cubicBezTo>
                          <a:pt x="132356" y="78629"/>
                          <a:pt x="132468" y="82694"/>
                          <a:pt x="130029" y="85271"/>
                        </a:cubicBezTo>
                        <a:cubicBezTo>
                          <a:pt x="129969" y="85335"/>
                          <a:pt x="129907" y="85398"/>
                          <a:pt x="129844" y="85459"/>
                        </a:cubicBezTo>
                        <a:lnTo>
                          <a:pt x="118691" y="96502"/>
                        </a:lnTo>
                        <a:lnTo>
                          <a:pt x="48250" y="26035"/>
                        </a:lnTo>
                        <a:close/>
                        <a:moveTo>
                          <a:pt x="309317" y="330319"/>
                        </a:moveTo>
                        <a:lnTo>
                          <a:pt x="309148" y="330487"/>
                        </a:lnTo>
                        <a:lnTo>
                          <a:pt x="308979" y="330663"/>
                        </a:lnTo>
                        <a:cubicBezTo>
                          <a:pt x="300781" y="339493"/>
                          <a:pt x="289284" y="344523"/>
                          <a:pt x="277234" y="344551"/>
                        </a:cubicBezTo>
                        <a:cubicBezTo>
                          <a:pt x="276150" y="344551"/>
                          <a:pt x="275058" y="344512"/>
                          <a:pt x="273857" y="344415"/>
                        </a:cubicBezTo>
                        <a:cubicBezTo>
                          <a:pt x="250661" y="342370"/>
                          <a:pt x="228106" y="335722"/>
                          <a:pt x="207508" y="324862"/>
                        </a:cubicBezTo>
                        <a:cubicBezTo>
                          <a:pt x="198330" y="319921"/>
                          <a:pt x="189521" y="314325"/>
                          <a:pt x="181148" y="308116"/>
                        </a:cubicBezTo>
                        <a:lnTo>
                          <a:pt x="181005" y="308012"/>
                        </a:lnTo>
                        <a:lnTo>
                          <a:pt x="180862" y="307908"/>
                        </a:lnTo>
                        <a:cubicBezTo>
                          <a:pt x="128426" y="270636"/>
                          <a:pt x="83317" y="224007"/>
                          <a:pt x="47802" y="170366"/>
                        </a:cubicBezTo>
                        <a:cubicBezTo>
                          <a:pt x="37910" y="156493"/>
                          <a:pt x="29424" y="141670"/>
                          <a:pt x="22469" y="126116"/>
                        </a:cubicBezTo>
                        <a:cubicBezTo>
                          <a:pt x="15835" y="109450"/>
                          <a:pt x="12638" y="91615"/>
                          <a:pt x="13069" y="73682"/>
                        </a:cubicBezTo>
                        <a:lnTo>
                          <a:pt x="13069" y="73487"/>
                        </a:lnTo>
                        <a:lnTo>
                          <a:pt x="13069" y="73299"/>
                        </a:lnTo>
                        <a:cubicBezTo>
                          <a:pt x="13509" y="64594"/>
                          <a:pt x="17354" y="56412"/>
                          <a:pt x="23774" y="50518"/>
                        </a:cubicBezTo>
                        <a:lnTo>
                          <a:pt x="23898" y="50401"/>
                        </a:lnTo>
                        <a:lnTo>
                          <a:pt x="24015" y="50284"/>
                        </a:lnTo>
                        <a:lnTo>
                          <a:pt x="39091" y="35214"/>
                        </a:lnTo>
                        <a:lnTo>
                          <a:pt x="109447" y="105596"/>
                        </a:lnTo>
                        <a:lnTo>
                          <a:pt x="95391" y="119471"/>
                        </a:lnTo>
                        <a:cubicBezTo>
                          <a:pt x="86750" y="128307"/>
                          <a:pt x="86750" y="142426"/>
                          <a:pt x="95391" y="151262"/>
                        </a:cubicBezTo>
                        <a:lnTo>
                          <a:pt x="206151" y="261580"/>
                        </a:lnTo>
                        <a:cubicBezTo>
                          <a:pt x="215048" y="270302"/>
                          <a:pt x="229313" y="270221"/>
                          <a:pt x="238110" y="261398"/>
                        </a:cubicBezTo>
                        <a:lnTo>
                          <a:pt x="251407" y="247555"/>
                        </a:lnTo>
                        <a:lnTo>
                          <a:pt x="321744" y="317899"/>
                        </a:lnTo>
                        <a:close/>
                        <a:moveTo>
                          <a:pt x="341471" y="298158"/>
                        </a:moveTo>
                        <a:lnTo>
                          <a:pt x="330929" y="308688"/>
                        </a:lnTo>
                        <a:lnTo>
                          <a:pt x="260404" y="238188"/>
                        </a:lnTo>
                        <a:lnTo>
                          <a:pt x="270992" y="227185"/>
                        </a:lnTo>
                        <a:cubicBezTo>
                          <a:pt x="273436" y="224612"/>
                          <a:pt x="277502" y="224508"/>
                          <a:pt x="280074" y="226952"/>
                        </a:cubicBezTo>
                        <a:cubicBezTo>
                          <a:pt x="280154" y="227027"/>
                          <a:pt x="280231" y="227105"/>
                          <a:pt x="280307" y="227185"/>
                        </a:cubicBezTo>
                        <a:lnTo>
                          <a:pt x="341939" y="288836"/>
                        </a:lnTo>
                        <a:cubicBezTo>
                          <a:pt x="344175" y="291607"/>
                          <a:pt x="343982" y="295613"/>
                          <a:pt x="341491" y="298158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449" cap="flat">
                    <a:solidFill>
                      <a:schemeClr val="bg1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91" name="자유형: 도형 490">
                    <a:extLst>
                      <a:ext uri="{FF2B5EF4-FFF2-40B4-BE49-F238E27FC236}">
                        <a16:creationId xmlns:a16="http://schemas.microsoft.com/office/drawing/2014/main" id="{700F98A5-7AC6-4E29-B413-87E8BCD1081B}"/>
                      </a:ext>
                    </a:extLst>
                  </p:cNvPr>
                  <p:cNvSpPr/>
                  <p:nvPr/>
                </p:nvSpPr>
                <p:spPr>
                  <a:xfrm>
                    <a:off x="6499902" y="1697068"/>
                    <a:ext cx="221053" cy="221059"/>
                  </a:xfrm>
                  <a:custGeom>
                    <a:avLst/>
                    <a:gdLst>
                      <a:gd name="connsiteX0" fmla="*/ 157653 w 221053"/>
                      <a:gd name="connsiteY0" fmla="*/ 63399 h 221059"/>
                      <a:gd name="connsiteX1" fmla="*/ 0 w 221053"/>
                      <a:gd name="connsiteY1" fmla="*/ 65 h 221059"/>
                      <a:gd name="connsiteX2" fmla="*/ 266 w 221053"/>
                      <a:gd name="connsiteY2" fmla="*/ 13057 h 221059"/>
                      <a:gd name="connsiteX3" fmla="*/ 207996 w 221053"/>
                      <a:gd name="connsiteY3" fmla="*/ 212053 h 221059"/>
                      <a:gd name="connsiteX4" fmla="*/ 207996 w 221053"/>
                      <a:gd name="connsiteY4" fmla="*/ 220793 h 221059"/>
                      <a:gd name="connsiteX5" fmla="*/ 220988 w 221053"/>
                      <a:gd name="connsiteY5" fmla="*/ 221059 h 221059"/>
                      <a:gd name="connsiteX6" fmla="*/ 157653 w 221053"/>
                      <a:gd name="connsiteY6" fmla="*/ 63399 h 2210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1053" h="221059">
                        <a:moveTo>
                          <a:pt x="157653" y="63399"/>
                        </a:moveTo>
                        <a:cubicBezTo>
                          <a:pt x="116041" y="21516"/>
                          <a:pt x="59022" y="-1389"/>
                          <a:pt x="0" y="65"/>
                        </a:cubicBezTo>
                        <a:lnTo>
                          <a:pt x="266" y="13057"/>
                        </a:lnTo>
                        <a:cubicBezTo>
                          <a:pt x="112581" y="10645"/>
                          <a:pt x="205585" y="99739"/>
                          <a:pt x="207996" y="212053"/>
                        </a:cubicBezTo>
                        <a:cubicBezTo>
                          <a:pt x="208058" y="214966"/>
                          <a:pt x="208058" y="217880"/>
                          <a:pt x="207996" y="220793"/>
                        </a:cubicBezTo>
                        <a:lnTo>
                          <a:pt x="220988" y="221059"/>
                        </a:lnTo>
                        <a:cubicBezTo>
                          <a:pt x="222450" y="162034"/>
                          <a:pt x="199543" y="105010"/>
                          <a:pt x="157653" y="6339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4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92" name="자유형: 도형 491">
                    <a:extLst>
                      <a:ext uri="{FF2B5EF4-FFF2-40B4-BE49-F238E27FC236}">
                        <a16:creationId xmlns:a16="http://schemas.microsoft.com/office/drawing/2014/main" id="{A979A147-2BD8-4C6E-9A4D-7E6F5EA8F565}"/>
                      </a:ext>
                    </a:extLst>
                  </p:cNvPr>
                  <p:cNvSpPr/>
                  <p:nvPr/>
                </p:nvSpPr>
                <p:spPr>
                  <a:xfrm>
                    <a:off x="6499850" y="1765033"/>
                    <a:ext cx="153160" cy="153152"/>
                  </a:xfrm>
                  <a:custGeom>
                    <a:avLst/>
                    <a:gdLst>
                      <a:gd name="connsiteX0" fmla="*/ 0 w 153160"/>
                      <a:gd name="connsiteY0" fmla="*/ 73 h 153152"/>
                      <a:gd name="connsiteX1" fmla="*/ 396 w 153160"/>
                      <a:gd name="connsiteY1" fmla="*/ 13064 h 153152"/>
                      <a:gd name="connsiteX2" fmla="*/ 140095 w 153160"/>
                      <a:gd name="connsiteY2" fmla="*/ 144263 h 153152"/>
                      <a:gd name="connsiteX3" fmla="*/ 140095 w 153160"/>
                      <a:gd name="connsiteY3" fmla="*/ 152757 h 153152"/>
                      <a:gd name="connsiteX4" fmla="*/ 153087 w 153160"/>
                      <a:gd name="connsiteY4" fmla="*/ 153153 h 153152"/>
                      <a:gd name="connsiteX5" fmla="*/ 9271 w 153160"/>
                      <a:gd name="connsiteY5" fmla="*/ 73 h 153152"/>
                      <a:gd name="connsiteX6" fmla="*/ 0 w 153160"/>
                      <a:gd name="connsiteY6" fmla="*/ 73 h 153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3160" h="153152">
                        <a:moveTo>
                          <a:pt x="0" y="73"/>
                        </a:moveTo>
                        <a:lnTo>
                          <a:pt x="396" y="13064"/>
                        </a:lnTo>
                        <a:cubicBezTo>
                          <a:pt x="75203" y="10717"/>
                          <a:pt x="137748" y="69457"/>
                          <a:pt x="140095" y="144263"/>
                        </a:cubicBezTo>
                        <a:cubicBezTo>
                          <a:pt x="140184" y="147094"/>
                          <a:pt x="140184" y="149926"/>
                          <a:pt x="140095" y="152757"/>
                        </a:cubicBezTo>
                        <a:lnTo>
                          <a:pt x="153087" y="153153"/>
                        </a:lnTo>
                        <a:cubicBezTo>
                          <a:pt x="155645" y="71167"/>
                          <a:pt x="91257" y="2631"/>
                          <a:pt x="9271" y="73"/>
                        </a:cubicBezTo>
                        <a:cubicBezTo>
                          <a:pt x="6181" y="-24"/>
                          <a:pt x="3089" y="-24"/>
                          <a:pt x="0" y="7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4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93" name="자유형: 도형 492">
                    <a:extLst>
                      <a:ext uri="{FF2B5EF4-FFF2-40B4-BE49-F238E27FC236}">
                        <a16:creationId xmlns:a16="http://schemas.microsoft.com/office/drawing/2014/main" id="{06F377DA-D7A8-4ADD-AFCF-F5252EC16216}"/>
                      </a:ext>
                    </a:extLst>
                  </p:cNvPr>
                  <p:cNvSpPr/>
                  <p:nvPr/>
                </p:nvSpPr>
                <p:spPr>
                  <a:xfrm>
                    <a:off x="6499668" y="1833038"/>
                    <a:ext cx="85326" cy="85329"/>
                  </a:xfrm>
                  <a:custGeom>
                    <a:avLst/>
                    <a:gdLst>
                      <a:gd name="connsiteX0" fmla="*/ 85173 w 85326"/>
                      <a:gd name="connsiteY0" fmla="*/ 85330 h 85329"/>
                      <a:gd name="connsiteX1" fmla="*/ 9830 w 85326"/>
                      <a:gd name="connsiteY1" fmla="*/ 151 h 85329"/>
                      <a:gd name="connsiteX2" fmla="*/ 0 w 85326"/>
                      <a:gd name="connsiteY2" fmla="*/ 150 h 85329"/>
                      <a:gd name="connsiteX3" fmla="*/ 760 w 85326"/>
                      <a:gd name="connsiteY3" fmla="*/ 13142 h 85329"/>
                      <a:gd name="connsiteX4" fmla="*/ 72214 w 85326"/>
                      <a:gd name="connsiteY4" fmla="*/ 76284 h 85329"/>
                      <a:gd name="connsiteX5" fmla="*/ 72214 w 85326"/>
                      <a:gd name="connsiteY5" fmla="*/ 84596 h 85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326" h="85329">
                        <a:moveTo>
                          <a:pt x="85173" y="85330"/>
                        </a:moveTo>
                        <a:cubicBezTo>
                          <a:pt x="87889" y="41003"/>
                          <a:pt x="54157" y="2867"/>
                          <a:pt x="9830" y="151"/>
                        </a:cubicBezTo>
                        <a:cubicBezTo>
                          <a:pt x="6556" y="-50"/>
                          <a:pt x="3274" y="-50"/>
                          <a:pt x="0" y="150"/>
                        </a:cubicBezTo>
                        <a:lnTo>
                          <a:pt x="760" y="13142"/>
                        </a:lnTo>
                        <a:cubicBezTo>
                          <a:pt x="37928" y="10847"/>
                          <a:pt x="69919" y="39116"/>
                          <a:pt x="72214" y="76284"/>
                        </a:cubicBezTo>
                        <a:cubicBezTo>
                          <a:pt x="72385" y="79052"/>
                          <a:pt x="72385" y="81828"/>
                          <a:pt x="72214" y="84596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44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466" name="그룹 465">
                <a:extLst>
                  <a:ext uri="{FF2B5EF4-FFF2-40B4-BE49-F238E27FC236}">
                    <a16:creationId xmlns:a16="http://schemas.microsoft.com/office/drawing/2014/main" id="{BD421B64-CDBB-4A4C-AE15-5751EDCFE629}"/>
                  </a:ext>
                </a:extLst>
              </p:cNvPr>
              <p:cNvGrpSpPr/>
              <p:nvPr/>
            </p:nvGrpSpPr>
            <p:grpSpPr>
              <a:xfrm>
                <a:off x="293254" y="1898333"/>
                <a:ext cx="988533" cy="426726"/>
                <a:chOff x="281894" y="1898334"/>
                <a:chExt cx="988533" cy="426726"/>
              </a:xfrm>
            </p:grpSpPr>
            <p:sp>
              <p:nvSpPr>
                <p:cNvPr id="484" name="Oval 63">
                  <a:extLst>
                    <a:ext uri="{FF2B5EF4-FFF2-40B4-BE49-F238E27FC236}">
                      <a16:creationId xmlns:a16="http://schemas.microsoft.com/office/drawing/2014/main" id="{441EAB70-E041-4A5D-8C18-A02C12455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1894" y="1898334"/>
                  <a:ext cx="426726" cy="426726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485" name="직사각형 484">
                  <a:extLst>
                    <a:ext uri="{FF2B5EF4-FFF2-40B4-BE49-F238E27FC236}">
                      <a16:creationId xmlns:a16="http://schemas.microsoft.com/office/drawing/2014/main" id="{3CF99FFD-55A3-42D1-A052-223C4342C265}"/>
                    </a:ext>
                  </a:extLst>
                </p:cNvPr>
                <p:cNvSpPr/>
                <p:nvPr/>
              </p:nvSpPr>
              <p:spPr>
                <a:xfrm>
                  <a:off x="695490" y="1973198"/>
                  <a:ext cx="574937" cy="276999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lvl="0">
                    <a:defRPr/>
                  </a:pPr>
                  <a:r>
                    <a:rPr kumimoji="1" lang="ko-KR" altLang="en-US" sz="1200" b="1" kern="1200" dirty="0">
                      <a:solidFill>
                        <a:srgbClr val="FF0000"/>
                      </a:solidFill>
                      <a:latin typeface="맑은 고딕"/>
                      <a:ea typeface="맑은 고딕" panose="020B0503020000020004" pitchFamily="50" charset="-127"/>
                    </a:rPr>
                    <a:t>문자</a:t>
                  </a:r>
                  <a:endParaRPr kumimoji="1" lang="en-US" altLang="ko-KR" sz="11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486" name="Freeform 130">
                  <a:extLst>
                    <a:ext uri="{FF2B5EF4-FFF2-40B4-BE49-F238E27FC236}">
                      <a16:creationId xmlns:a16="http://schemas.microsoft.com/office/drawing/2014/main" id="{2EB6E439-1ABE-4793-A01D-2C8586AD575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18073" y="2034849"/>
                  <a:ext cx="348802" cy="154160"/>
                </a:xfrm>
                <a:custGeom>
                  <a:avLst/>
                  <a:gdLst>
                    <a:gd name="T0" fmla="*/ 869 w 869"/>
                    <a:gd name="T1" fmla="*/ 6 h 384"/>
                    <a:gd name="T2" fmla="*/ 868 w 869"/>
                    <a:gd name="T3" fmla="*/ 4 h 384"/>
                    <a:gd name="T4" fmla="*/ 868 w 869"/>
                    <a:gd name="T5" fmla="*/ 3 h 384"/>
                    <a:gd name="T6" fmla="*/ 867 w 869"/>
                    <a:gd name="T7" fmla="*/ 2 h 384"/>
                    <a:gd name="T8" fmla="*/ 866 w 869"/>
                    <a:gd name="T9" fmla="*/ 2 h 384"/>
                    <a:gd name="T10" fmla="*/ 865 w 869"/>
                    <a:gd name="T11" fmla="*/ 1 h 384"/>
                    <a:gd name="T12" fmla="*/ 864 w 869"/>
                    <a:gd name="T13" fmla="*/ 0 h 384"/>
                    <a:gd name="T14" fmla="*/ 863 w 869"/>
                    <a:gd name="T15" fmla="*/ 0 h 384"/>
                    <a:gd name="T16" fmla="*/ 862 w 869"/>
                    <a:gd name="T17" fmla="*/ 0 h 384"/>
                    <a:gd name="T18" fmla="*/ 263 w 869"/>
                    <a:gd name="T19" fmla="*/ 0 h 384"/>
                    <a:gd name="T20" fmla="*/ 261 w 869"/>
                    <a:gd name="T21" fmla="*/ 0 h 384"/>
                    <a:gd name="T22" fmla="*/ 260 w 869"/>
                    <a:gd name="T23" fmla="*/ 0 h 384"/>
                    <a:gd name="T24" fmla="*/ 259 w 869"/>
                    <a:gd name="T25" fmla="*/ 1 h 384"/>
                    <a:gd name="T26" fmla="*/ 258 w 869"/>
                    <a:gd name="T27" fmla="*/ 2 h 384"/>
                    <a:gd name="T28" fmla="*/ 258 w 869"/>
                    <a:gd name="T29" fmla="*/ 2 h 384"/>
                    <a:gd name="T30" fmla="*/ 257 w 869"/>
                    <a:gd name="T31" fmla="*/ 3 h 384"/>
                    <a:gd name="T32" fmla="*/ 256 w 869"/>
                    <a:gd name="T33" fmla="*/ 4 h 384"/>
                    <a:gd name="T34" fmla="*/ 256 w 869"/>
                    <a:gd name="T35" fmla="*/ 6 h 384"/>
                    <a:gd name="T36" fmla="*/ 256 w 869"/>
                    <a:gd name="T37" fmla="*/ 7 h 384"/>
                    <a:gd name="T38" fmla="*/ 263 w 869"/>
                    <a:gd name="T39" fmla="*/ 384 h 384"/>
                    <a:gd name="T40" fmla="*/ 869 w 869"/>
                    <a:gd name="T41" fmla="*/ 377 h 384"/>
                    <a:gd name="T42" fmla="*/ 869 w 869"/>
                    <a:gd name="T43" fmla="*/ 6 h 384"/>
                    <a:gd name="T44" fmla="*/ 442 w 869"/>
                    <a:gd name="T45" fmla="*/ 169 h 384"/>
                    <a:gd name="T46" fmla="*/ 270 w 869"/>
                    <a:gd name="T47" fmla="*/ 22 h 384"/>
                    <a:gd name="T48" fmla="*/ 843 w 869"/>
                    <a:gd name="T49" fmla="*/ 14 h 384"/>
                    <a:gd name="T50" fmla="*/ 515 w 869"/>
                    <a:gd name="T51" fmla="*/ 214 h 384"/>
                    <a:gd name="T52" fmla="*/ 855 w 869"/>
                    <a:gd name="T53" fmla="*/ 22 h 384"/>
                    <a:gd name="T54" fmla="*/ 683 w 869"/>
                    <a:gd name="T55" fmla="*/ 168 h 384"/>
                    <a:gd name="T56" fmla="*/ 270 w 869"/>
                    <a:gd name="T57" fmla="*/ 370 h 384"/>
                    <a:gd name="T58" fmla="*/ 453 w 869"/>
                    <a:gd name="T59" fmla="*/ 178 h 384"/>
                    <a:gd name="T60" fmla="*/ 561 w 869"/>
                    <a:gd name="T61" fmla="*/ 244 h 384"/>
                    <a:gd name="T62" fmla="*/ 672 w 869"/>
                    <a:gd name="T63" fmla="*/ 177 h 384"/>
                    <a:gd name="T64" fmla="*/ 855 w 869"/>
                    <a:gd name="T65" fmla="*/ 370 h 384"/>
                    <a:gd name="T66" fmla="*/ 204 w 869"/>
                    <a:gd name="T67" fmla="*/ 7 h 384"/>
                    <a:gd name="T68" fmla="*/ 7 w 869"/>
                    <a:gd name="T69" fmla="*/ 14 h 384"/>
                    <a:gd name="T70" fmla="*/ 7 w 869"/>
                    <a:gd name="T71" fmla="*/ 0 h 384"/>
                    <a:gd name="T72" fmla="*/ 204 w 869"/>
                    <a:gd name="T73" fmla="*/ 7 h 384"/>
                    <a:gd name="T74" fmla="*/ 197 w 869"/>
                    <a:gd name="T75" fmla="*/ 95 h 384"/>
                    <a:gd name="T76" fmla="*/ 58 w 869"/>
                    <a:gd name="T77" fmla="*/ 88 h 384"/>
                    <a:gd name="T78" fmla="*/ 197 w 869"/>
                    <a:gd name="T79" fmla="*/ 81 h 384"/>
                    <a:gd name="T80" fmla="*/ 204 w 869"/>
                    <a:gd name="T81" fmla="*/ 169 h 384"/>
                    <a:gd name="T82" fmla="*/ 142 w 869"/>
                    <a:gd name="T83" fmla="*/ 176 h 384"/>
                    <a:gd name="T84" fmla="*/ 142 w 869"/>
                    <a:gd name="T85" fmla="*/ 162 h 384"/>
                    <a:gd name="T86" fmla="*/ 204 w 869"/>
                    <a:gd name="T87" fmla="*/ 169 h 3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9" h="384">
                      <a:moveTo>
                        <a:pt x="869" y="6"/>
                      </a:moveTo>
                      <a:cubicBezTo>
                        <a:pt x="869" y="6"/>
                        <a:pt x="869" y="6"/>
                        <a:pt x="869" y="6"/>
                      </a:cubicBezTo>
                      <a:cubicBezTo>
                        <a:pt x="869" y="6"/>
                        <a:pt x="869" y="5"/>
                        <a:pt x="869" y="5"/>
                      </a:cubicBezTo>
                      <a:cubicBezTo>
                        <a:pt x="868" y="5"/>
                        <a:pt x="868" y="5"/>
                        <a:pt x="868" y="4"/>
                      </a:cubicBezTo>
                      <a:cubicBezTo>
                        <a:pt x="868" y="4"/>
                        <a:pt x="868" y="4"/>
                        <a:pt x="868" y="4"/>
                      </a:cubicBezTo>
                      <a:cubicBezTo>
                        <a:pt x="868" y="4"/>
                        <a:pt x="868" y="3"/>
                        <a:pt x="868" y="3"/>
                      </a:cubicBezTo>
                      <a:cubicBezTo>
                        <a:pt x="868" y="3"/>
                        <a:pt x="867" y="3"/>
                        <a:pt x="867" y="3"/>
                      </a:cubicBezTo>
                      <a:cubicBezTo>
                        <a:pt x="867" y="3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6" y="2"/>
                      </a:cubicBezTo>
                      <a:cubicBezTo>
                        <a:pt x="866" y="1"/>
                        <a:pt x="866" y="1"/>
                        <a:pt x="866" y="1"/>
                      </a:cubicBezTo>
                      <a:cubicBezTo>
                        <a:pt x="866" y="1"/>
                        <a:pt x="865" y="1"/>
                        <a:pt x="865" y="1"/>
                      </a:cubicBezTo>
                      <a:cubicBezTo>
                        <a:pt x="865" y="1"/>
                        <a:pt x="865" y="1"/>
                        <a:pt x="865" y="1"/>
                      </a:cubicBezTo>
                      <a:cubicBezTo>
                        <a:pt x="864" y="0"/>
                        <a:pt x="864" y="0"/>
                        <a:pt x="864" y="0"/>
                      </a:cubicBezTo>
                      <a:cubicBezTo>
                        <a:pt x="864" y="0"/>
                        <a:pt x="864" y="0"/>
                        <a:pt x="863" y="0"/>
                      </a:cubicBezTo>
                      <a:cubicBezTo>
                        <a:pt x="863" y="0"/>
                        <a:pt x="863" y="0"/>
                        <a:pt x="863" y="0"/>
                      </a:cubicBezTo>
                      <a:cubicBezTo>
                        <a:pt x="863" y="0"/>
                        <a:pt x="862" y="0"/>
                        <a:pt x="862" y="0"/>
                      </a:cubicBezTo>
                      <a:cubicBezTo>
                        <a:pt x="862" y="0"/>
                        <a:pt x="862" y="0"/>
                        <a:pt x="862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2" y="0"/>
                        <a:pt x="262" y="0"/>
                        <a:pt x="262" y="0"/>
                      </a:cubicBezTo>
                      <a:cubicBezTo>
                        <a:pt x="262" y="0"/>
                        <a:pt x="261" y="0"/>
                        <a:pt x="261" y="0"/>
                      </a:cubicBezTo>
                      <a:cubicBezTo>
                        <a:pt x="261" y="0"/>
                        <a:pt x="261" y="0"/>
                        <a:pt x="261" y="0"/>
                      </a:cubicBezTo>
                      <a:cubicBezTo>
                        <a:pt x="260" y="0"/>
                        <a:pt x="260" y="0"/>
                        <a:pt x="260" y="0"/>
                      </a:cubicBezTo>
                      <a:cubicBezTo>
                        <a:pt x="260" y="1"/>
                        <a:pt x="260" y="1"/>
                        <a:pt x="259" y="1"/>
                      </a:cubicBezTo>
                      <a:cubicBezTo>
                        <a:pt x="259" y="1"/>
                        <a:pt x="259" y="1"/>
                        <a:pt x="259" y="1"/>
                      </a:cubicBezTo>
                      <a:cubicBezTo>
                        <a:pt x="259" y="1"/>
                        <a:pt x="258" y="1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7" y="2"/>
                        <a:pt x="257" y="3"/>
                        <a:pt x="257" y="3"/>
                      </a:cubicBezTo>
                      <a:cubicBezTo>
                        <a:pt x="257" y="3"/>
                        <a:pt x="257" y="3"/>
                        <a:pt x="257" y="3"/>
                      </a:cubicBezTo>
                      <a:cubicBezTo>
                        <a:pt x="257" y="3"/>
                        <a:pt x="257" y="4"/>
                        <a:pt x="257" y="4"/>
                      </a:cubicBezTo>
                      <a:cubicBezTo>
                        <a:pt x="257" y="4"/>
                        <a:pt x="256" y="4"/>
                        <a:pt x="256" y="4"/>
                      </a:cubicBezTo>
                      <a:cubicBezTo>
                        <a:pt x="256" y="5"/>
                        <a:pt x="256" y="5"/>
                        <a:pt x="256" y="5"/>
                      </a:cubicBezTo>
                      <a:cubicBezTo>
                        <a:pt x="256" y="5"/>
                        <a:pt x="256" y="6"/>
                        <a:pt x="256" y="6"/>
                      </a:cubicBezTo>
                      <a:cubicBezTo>
                        <a:pt x="256" y="6"/>
                        <a:pt x="256" y="6"/>
                        <a:pt x="256" y="6"/>
                      </a:cubicBezTo>
                      <a:cubicBezTo>
                        <a:pt x="256" y="7"/>
                        <a:pt x="256" y="7"/>
                        <a:pt x="256" y="7"/>
                      </a:cubicBezTo>
                      <a:cubicBezTo>
                        <a:pt x="256" y="377"/>
                        <a:pt x="256" y="377"/>
                        <a:pt x="256" y="377"/>
                      </a:cubicBezTo>
                      <a:cubicBezTo>
                        <a:pt x="256" y="380"/>
                        <a:pt x="259" y="384"/>
                        <a:pt x="263" y="384"/>
                      </a:cubicBezTo>
                      <a:cubicBezTo>
                        <a:pt x="862" y="384"/>
                        <a:pt x="862" y="384"/>
                        <a:pt x="862" y="384"/>
                      </a:cubicBezTo>
                      <a:cubicBezTo>
                        <a:pt x="866" y="384"/>
                        <a:pt x="869" y="380"/>
                        <a:pt x="869" y="377"/>
                      </a:cubicBezTo>
                      <a:cubicBezTo>
                        <a:pt x="869" y="7"/>
                        <a:pt x="869" y="7"/>
                        <a:pt x="869" y="7"/>
                      </a:cubicBezTo>
                      <a:cubicBezTo>
                        <a:pt x="869" y="7"/>
                        <a:pt x="869" y="7"/>
                        <a:pt x="869" y="6"/>
                      </a:cubicBezTo>
                      <a:close/>
                      <a:moveTo>
                        <a:pt x="270" y="22"/>
                      </a:moveTo>
                      <a:cubicBezTo>
                        <a:pt x="442" y="169"/>
                        <a:pt x="442" y="169"/>
                        <a:pt x="442" y="169"/>
                      </a:cubicBezTo>
                      <a:cubicBezTo>
                        <a:pt x="270" y="315"/>
                        <a:pt x="270" y="315"/>
                        <a:pt x="270" y="315"/>
                      </a:cubicBezTo>
                      <a:lnTo>
                        <a:pt x="270" y="22"/>
                      </a:lnTo>
                      <a:close/>
                      <a:moveTo>
                        <a:pt x="282" y="14"/>
                      </a:moveTo>
                      <a:cubicBezTo>
                        <a:pt x="843" y="14"/>
                        <a:pt x="843" y="14"/>
                        <a:pt x="843" y="14"/>
                      </a:cubicBezTo>
                      <a:cubicBezTo>
                        <a:pt x="607" y="214"/>
                        <a:pt x="607" y="214"/>
                        <a:pt x="607" y="214"/>
                      </a:cubicBezTo>
                      <a:cubicBezTo>
                        <a:pt x="582" y="235"/>
                        <a:pt x="541" y="235"/>
                        <a:pt x="515" y="214"/>
                      </a:cubicBezTo>
                      <a:lnTo>
                        <a:pt x="282" y="14"/>
                      </a:lnTo>
                      <a:close/>
                      <a:moveTo>
                        <a:pt x="855" y="22"/>
                      </a:moveTo>
                      <a:cubicBezTo>
                        <a:pt x="855" y="315"/>
                        <a:pt x="855" y="315"/>
                        <a:pt x="855" y="315"/>
                      </a:cubicBezTo>
                      <a:cubicBezTo>
                        <a:pt x="683" y="168"/>
                        <a:pt x="683" y="168"/>
                        <a:pt x="683" y="168"/>
                      </a:cubicBezTo>
                      <a:lnTo>
                        <a:pt x="855" y="22"/>
                      </a:lnTo>
                      <a:close/>
                      <a:moveTo>
                        <a:pt x="270" y="370"/>
                      </a:moveTo>
                      <a:cubicBezTo>
                        <a:pt x="270" y="333"/>
                        <a:pt x="270" y="333"/>
                        <a:pt x="270" y="333"/>
                      </a:cubicBezTo>
                      <a:cubicBezTo>
                        <a:pt x="453" y="178"/>
                        <a:pt x="453" y="178"/>
                        <a:pt x="453" y="178"/>
                      </a:cubicBezTo>
                      <a:cubicBezTo>
                        <a:pt x="506" y="224"/>
                        <a:pt x="506" y="224"/>
                        <a:pt x="506" y="224"/>
                      </a:cubicBezTo>
                      <a:cubicBezTo>
                        <a:pt x="521" y="237"/>
                        <a:pt x="541" y="244"/>
                        <a:pt x="561" y="244"/>
                      </a:cubicBezTo>
                      <a:cubicBezTo>
                        <a:pt x="581" y="244"/>
                        <a:pt x="601" y="237"/>
                        <a:pt x="616" y="224"/>
                      </a:cubicBezTo>
                      <a:cubicBezTo>
                        <a:pt x="672" y="177"/>
                        <a:pt x="672" y="177"/>
                        <a:pt x="672" y="177"/>
                      </a:cubicBezTo>
                      <a:cubicBezTo>
                        <a:pt x="855" y="333"/>
                        <a:pt x="855" y="333"/>
                        <a:pt x="855" y="333"/>
                      </a:cubicBezTo>
                      <a:cubicBezTo>
                        <a:pt x="855" y="370"/>
                        <a:pt x="855" y="370"/>
                        <a:pt x="855" y="370"/>
                      </a:cubicBezTo>
                      <a:lnTo>
                        <a:pt x="270" y="370"/>
                      </a:lnTo>
                      <a:close/>
                      <a:moveTo>
                        <a:pt x="204" y="7"/>
                      </a:moveTo>
                      <a:cubicBezTo>
                        <a:pt x="204" y="11"/>
                        <a:pt x="201" y="14"/>
                        <a:pt x="19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97" y="0"/>
                        <a:pt x="197" y="0"/>
                        <a:pt x="197" y="0"/>
                      </a:cubicBezTo>
                      <a:cubicBezTo>
                        <a:pt x="201" y="0"/>
                        <a:pt x="204" y="3"/>
                        <a:pt x="204" y="7"/>
                      </a:cubicBezTo>
                      <a:close/>
                      <a:moveTo>
                        <a:pt x="204" y="88"/>
                      </a:moveTo>
                      <a:cubicBezTo>
                        <a:pt x="204" y="92"/>
                        <a:pt x="201" y="95"/>
                        <a:pt x="197" y="95"/>
                      </a:cubicBezTo>
                      <a:cubicBezTo>
                        <a:pt x="65" y="95"/>
                        <a:pt x="65" y="95"/>
                        <a:pt x="65" y="95"/>
                      </a:cubicBezTo>
                      <a:cubicBezTo>
                        <a:pt x="61" y="95"/>
                        <a:pt x="58" y="92"/>
                        <a:pt x="58" y="88"/>
                      </a:cubicBezTo>
                      <a:cubicBezTo>
                        <a:pt x="58" y="84"/>
                        <a:pt x="61" y="81"/>
                        <a:pt x="65" y="81"/>
                      </a:cubicBezTo>
                      <a:cubicBezTo>
                        <a:pt x="197" y="81"/>
                        <a:pt x="197" y="81"/>
                        <a:pt x="197" y="81"/>
                      </a:cubicBezTo>
                      <a:cubicBezTo>
                        <a:pt x="201" y="81"/>
                        <a:pt x="204" y="84"/>
                        <a:pt x="204" y="88"/>
                      </a:cubicBezTo>
                      <a:close/>
                      <a:moveTo>
                        <a:pt x="204" y="169"/>
                      </a:moveTo>
                      <a:cubicBezTo>
                        <a:pt x="204" y="173"/>
                        <a:pt x="201" y="176"/>
                        <a:pt x="197" y="176"/>
                      </a:cubicBezTo>
                      <a:cubicBezTo>
                        <a:pt x="142" y="176"/>
                        <a:pt x="142" y="176"/>
                        <a:pt x="142" y="176"/>
                      </a:cubicBezTo>
                      <a:cubicBezTo>
                        <a:pt x="139" y="176"/>
                        <a:pt x="135" y="173"/>
                        <a:pt x="135" y="169"/>
                      </a:cubicBezTo>
                      <a:cubicBezTo>
                        <a:pt x="135" y="165"/>
                        <a:pt x="139" y="162"/>
                        <a:pt x="142" y="162"/>
                      </a:cubicBezTo>
                      <a:cubicBezTo>
                        <a:pt x="197" y="162"/>
                        <a:pt x="197" y="162"/>
                        <a:pt x="197" y="162"/>
                      </a:cubicBezTo>
                      <a:cubicBezTo>
                        <a:pt x="201" y="162"/>
                        <a:pt x="204" y="165"/>
                        <a:pt x="204" y="1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67" name="그룹 466">
                <a:extLst>
                  <a:ext uri="{FF2B5EF4-FFF2-40B4-BE49-F238E27FC236}">
                    <a16:creationId xmlns:a16="http://schemas.microsoft.com/office/drawing/2014/main" id="{1C8BFED5-D0DE-49AE-8919-52F27890D0E5}"/>
                  </a:ext>
                </a:extLst>
              </p:cNvPr>
              <p:cNvGrpSpPr/>
              <p:nvPr/>
            </p:nvGrpSpPr>
            <p:grpSpPr>
              <a:xfrm>
                <a:off x="293254" y="4030090"/>
                <a:ext cx="868301" cy="426726"/>
                <a:chOff x="281894" y="4030090"/>
                <a:chExt cx="868301" cy="426726"/>
              </a:xfrm>
            </p:grpSpPr>
            <p:sp>
              <p:nvSpPr>
                <p:cNvPr id="479" name="Oval 77">
                  <a:extLst>
                    <a:ext uri="{FF2B5EF4-FFF2-40B4-BE49-F238E27FC236}">
                      <a16:creationId xmlns:a16="http://schemas.microsoft.com/office/drawing/2014/main" id="{8395BEDF-7EEF-4724-BDB2-FA85D81B8E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1894" y="4030090"/>
                  <a:ext cx="426726" cy="426726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480" name="직사각형 479">
                  <a:extLst>
                    <a:ext uri="{FF2B5EF4-FFF2-40B4-BE49-F238E27FC236}">
                      <a16:creationId xmlns:a16="http://schemas.microsoft.com/office/drawing/2014/main" id="{3F2342BD-DA98-4935-89FB-C72F273C28D1}"/>
                    </a:ext>
                  </a:extLst>
                </p:cNvPr>
                <p:cNvSpPr/>
                <p:nvPr/>
              </p:nvSpPr>
              <p:spPr>
                <a:xfrm>
                  <a:off x="695490" y="4116495"/>
                  <a:ext cx="454705" cy="253916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105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녹취</a:t>
                  </a:r>
                  <a:endPara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481" name="그래픽 109" descr="암">
                  <a:extLst>
                    <a:ext uri="{FF2B5EF4-FFF2-40B4-BE49-F238E27FC236}">
                      <a16:creationId xmlns:a16="http://schemas.microsoft.com/office/drawing/2014/main" id="{39FBC112-7A6A-4973-AD61-F7B3B212C54B}"/>
                    </a:ext>
                  </a:extLst>
                </p:cNvPr>
                <p:cNvGrpSpPr/>
                <p:nvPr/>
              </p:nvGrpSpPr>
              <p:grpSpPr>
                <a:xfrm>
                  <a:off x="367299" y="4134330"/>
                  <a:ext cx="255916" cy="225406"/>
                  <a:chOff x="7025746" y="3790001"/>
                  <a:chExt cx="493545" cy="434706"/>
                </a:xfrm>
                <a:solidFill>
                  <a:srgbClr val="FFFFFF"/>
                </a:solidFill>
              </p:grpSpPr>
              <p:sp>
                <p:nvSpPr>
                  <p:cNvPr id="482" name="자유형: 도형 481">
                    <a:extLst>
                      <a:ext uri="{FF2B5EF4-FFF2-40B4-BE49-F238E27FC236}">
                        <a16:creationId xmlns:a16="http://schemas.microsoft.com/office/drawing/2014/main" id="{A5BE36B4-F0C0-4F5A-99C1-4BD6E70D40DF}"/>
                      </a:ext>
                    </a:extLst>
                  </p:cNvPr>
                  <p:cNvSpPr/>
                  <p:nvPr/>
                </p:nvSpPr>
                <p:spPr>
                  <a:xfrm>
                    <a:off x="7025746" y="3790001"/>
                    <a:ext cx="461848" cy="261654"/>
                  </a:xfrm>
                  <a:custGeom>
                    <a:avLst/>
                    <a:gdLst>
                      <a:gd name="connsiteX0" fmla="*/ 20020 w 461848"/>
                      <a:gd name="connsiteY0" fmla="*/ 110551 h 261654"/>
                      <a:gd name="connsiteX1" fmla="*/ 35587 w 461848"/>
                      <a:gd name="connsiteY1" fmla="*/ 241634 h 261654"/>
                      <a:gd name="connsiteX2" fmla="*/ 166670 w 461848"/>
                      <a:gd name="connsiteY2" fmla="*/ 226067 h 261654"/>
                      <a:gd name="connsiteX3" fmla="*/ 151102 w 461848"/>
                      <a:gd name="connsiteY3" fmla="*/ 94984 h 261654"/>
                      <a:gd name="connsiteX4" fmla="*/ 74275 w 461848"/>
                      <a:gd name="connsiteY4" fmla="*/ 76937 h 261654"/>
                      <a:gd name="connsiteX5" fmla="*/ 74184 w 461848"/>
                      <a:gd name="connsiteY5" fmla="*/ 76882 h 261654"/>
                      <a:gd name="connsiteX6" fmla="*/ 74215 w 461848"/>
                      <a:gd name="connsiteY6" fmla="*/ 76802 h 261654"/>
                      <a:gd name="connsiteX7" fmla="*/ 247031 w 461848"/>
                      <a:gd name="connsiteY7" fmla="*/ 14992 h 261654"/>
                      <a:gd name="connsiteX8" fmla="*/ 450974 w 461848"/>
                      <a:gd name="connsiteY8" fmla="*/ 102592 h 261654"/>
                      <a:gd name="connsiteX9" fmla="*/ 461849 w 461848"/>
                      <a:gd name="connsiteY9" fmla="*/ 92272 h 261654"/>
                      <a:gd name="connsiteX10" fmla="*/ 247046 w 461848"/>
                      <a:gd name="connsiteY10" fmla="*/ 2 h 261654"/>
                      <a:gd name="connsiteX11" fmla="*/ 21189 w 461848"/>
                      <a:gd name="connsiteY11" fmla="*/ 109023 h 261654"/>
                      <a:gd name="connsiteX12" fmla="*/ 21114 w 461848"/>
                      <a:gd name="connsiteY12" fmla="*/ 109105 h 261654"/>
                      <a:gd name="connsiteX13" fmla="*/ 15395 w 461848"/>
                      <a:gd name="connsiteY13" fmla="*/ 179234 h 261654"/>
                      <a:gd name="connsiteX14" fmla="*/ 32566 w 461848"/>
                      <a:gd name="connsiteY14" fmla="*/ 118766 h 261654"/>
                      <a:gd name="connsiteX15" fmla="*/ 32933 w 461848"/>
                      <a:gd name="connsiteY15" fmla="*/ 118331 h 261654"/>
                      <a:gd name="connsiteX16" fmla="*/ 143709 w 461848"/>
                      <a:gd name="connsiteY16" fmla="*/ 108298 h 261654"/>
                      <a:gd name="connsiteX17" fmla="*/ 153743 w 461848"/>
                      <a:gd name="connsiteY17" fmla="*/ 219073 h 261654"/>
                      <a:gd name="connsiteX18" fmla="*/ 42967 w 461848"/>
                      <a:gd name="connsiteY18" fmla="*/ 229107 h 261654"/>
                      <a:gd name="connsiteX19" fmla="*/ 15395 w 461848"/>
                      <a:gd name="connsiteY19" fmla="*/ 179234 h 261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61848" h="261654">
                        <a:moveTo>
                          <a:pt x="20020" y="110551"/>
                        </a:moveTo>
                        <a:cubicBezTo>
                          <a:pt x="-11879" y="151048"/>
                          <a:pt x="-4909" y="209735"/>
                          <a:pt x="35587" y="241634"/>
                        </a:cubicBezTo>
                        <a:cubicBezTo>
                          <a:pt x="76083" y="273533"/>
                          <a:pt x="134771" y="266564"/>
                          <a:pt x="166670" y="226067"/>
                        </a:cubicBezTo>
                        <a:cubicBezTo>
                          <a:pt x="198569" y="185570"/>
                          <a:pt x="191599" y="126883"/>
                          <a:pt x="151102" y="94984"/>
                        </a:cubicBezTo>
                        <a:cubicBezTo>
                          <a:pt x="129421" y="77905"/>
                          <a:pt x="101293" y="71298"/>
                          <a:pt x="74275" y="76937"/>
                        </a:cubicBezTo>
                        <a:cubicBezTo>
                          <a:pt x="74234" y="76947"/>
                          <a:pt x="74194" y="76923"/>
                          <a:pt x="74184" y="76882"/>
                        </a:cubicBezTo>
                        <a:cubicBezTo>
                          <a:pt x="74177" y="76852"/>
                          <a:pt x="74189" y="76819"/>
                          <a:pt x="74215" y="76802"/>
                        </a:cubicBezTo>
                        <a:cubicBezTo>
                          <a:pt x="122800" y="36589"/>
                          <a:pt x="183964" y="14713"/>
                          <a:pt x="247031" y="14992"/>
                        </a:cubicBezTo>
                        <a:cubicBezTo>
                          <a:pt x="324212" y="14680"/>
                          <a:pt x="398062" y="46401"/>
                          <a:pt x="450974" y="102592"/>
                        </a:cubicBezTo>
                        <a:lnTo>
                          <a:pt x="461849" y="92272"/>
                        </a:lnTo>
                        <a:cubicBezTo>
                          <a:pt x="406120" y="33089"/>
                          <a:pt x="328337" y="-323"/>
                          <a:pt x="247046" y="2"/>
                        </a:cubicBezTo>
                        <a:cubicBezTo>
                          <a:pt x="159033" y="-181"/>
                          <a:pt x="75795" y="39998"/>
                          <a:pt x="21189" y="109023"/>
                        </a:cubicBezTo>
                        <a:lnTo>
                          <a:pt x="21114" y="109105"/>
                        </a:lnTo>
                        <a:close/>
                        <a:moveTo>
                          <a:pt x="15395" y="179234"/>
                        </a:moveTo>
                        <a:cubicBezTo>
                          <a:pt x="12444" y="157566"/>
                          <a:pt x="18668" y="135649"/>
                          <a:pt x="32566" y="118766"/>
                        </a:cubicBezTo>
                        <a:cubicBezTo>
                          <a:pt x="32686" y="118616"/>
                          <a:pt x="32813" y="118481"/>
                          <a:pt x="32933" y="118331"/>
                        </a:cubicBezTo>
                        <a:cubicBezTo>
                          <a:pt x="60753" y="84971"/>
                          <a:pt x="110348" y="80478"/>
                          <a:pt x="143709" y="108298"/>
                        </a:cubicBezTo>
                        <a:cubicBezTo>
                          <a:pt x="177070" y="136117"/>
                          <a:pt x="181562" y="185713"/>
                          <a:pt x="153743" y="219073"/>
                        </a:cubicBezTo>
                        <a:cubicBezTo>
                          <a:pt x="125923" y="252434"/>
                          <a:pt x="76328" y="256926"/>
                          <a:pt x="42967" y="229107"/>
                        </a:cubicBezTo>
                        <a:cubicBezTo>
                          <a:pt x="27865" y="216514"/>
                          <a:pt x="18028" y="198721"/>
                          <a:pt x="15395" y="179234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7441" cap="flat">
                    <a:solidFill>
                      <a:schemeClr val="bg1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83" name="자유형: 도형 482">
                    <a:extLst>
                      <a:ext uri="{FF2B5EF4-FFF2-40B4-BE49-F238E27FC236}">
                        <a16:creationId xmlns:a16="http://schemas.microsoft.com/office/drawing/2014/main" id="{9059FB2D-7D13-4F09-B516-4C1E2CFAFD58}"/>
                      </a:ext>
                    </a:extLst>
                  </p:cNvPr>
                  <p:cNvSpPr/>
                  <p:nvPr/>
                </p:nvSpPr>
                <p:spPr>
                  <a:xfrm>
                    <a:off x="7057525" y="3963053"/>
                    <a:ext cx="461766" cy="261653"/>
                  </a:xfrm>
                  <a:custGeom>
                    <a:avLst/>
                    <a:gdLst>
                      <a:gd name="connsiteX0" fmla="*/ 441747 w 461766"/>
                      <a:gd name="connsiteY0" fmla="*/ 151103 h 261653"/>
                      <a:gd name="connsiteX1" fmla="*/ 426179 w 461766"/>
                      <a:gd name="connsiteY1" fmla="*/ 20020 h 261653"/>
                      <a:gd name="connsiteX2" fmla="*/ 295096 w 461766"/>
                      <a:gd name="connsiteY2" fmla="*/ 35587 h 261653"/>
                      <a:gd name="connsiteX3" fmla="*/ 310664 w 461766"/>
                      <a:gd name="connsiteY3" fmla="*/ 166670 h 261653"/>
                      <a:gd name="connsiteX4" fmla="*/ 387491 w 461766"/>
                      <a:gd name="connsiteY4" fmla="*/ 184717 h 261653"/>
                      <a:gd name="connsiteX5" fmla="*/ 387573 w 461766"/>
                      <a:gd name="connsiteY5" fmla="*/ 184785 h 261653"/>
                      <a:gd name="connsiteX6" fmla="*/ 387551 w 461766"/>
                      <a:gd name="connsiteY6" fmla="*/ 184844 h 261653"/>
                      <a:gd name="connsiteX7" fmla="*/ 214735 w 461766"/>
                      <a:gd name="connsiteY7" fmla="*/ 246662 h 261653"/>
                      <a:gd name="connsiteX8" fmla="*/ 10875 w 461766"/>
                      <a:gd name="connsiteY8" fmla="*/ 159062 h 261653"/>
                      <a:gd name="connsiteX9" fmla="*/ 0 w 461766"/>
                      <a:gd name="connsiteY9" fmla="*/ 169383 h 261653"/>
                      <a:gd name="connsiteX10" fmla="*/ 214735 w 461766"/>
                      <a:gd name="connsiteY10" fmla="*/ 261652 h 261653"/>
                      <a:gd name="connsiteX11" fmla="*/ 440488 w 461766"/>
                      <a:gd name="connsiteY11" fmla="*/ 152752 h 261653"/>
                      <a:gd name="connsiteX12" fmla="*/ 440727 w 461766"/>
                      <a:gd name="connsiteY12" fmla="*/ 152467 h 261653"/>
                      <a:gd name="connsiteX13" fmla="*/ 290838 w 461766"/>
                      <a:gd name="connsiteY13" fmla="*/ 106651 h 261653"/>
                      <a:gd name="connsiteX14" fmla="*/ 354699 w 461766"/>
                      <a:gd name="connsiteY14" fmla="*/ 15503 h 261653"/>
                      <a:gd name="connsiteX15" fmla="*/ 445846 w 461766"/>
                      <a:gd name="connsiteY15" fmla="*/ 79365 h 261653"/>
                      <a:gd name="connsiteX16" fmla="*/ 429155 w 461766"/>
                      <a:gd name="connsiteY16" fmla="*/ 142956 h 261653"/>
                      <a:gd name="connsiteX17" fmla="*/ 428946 w 461766"/>
                      <a:gd name="connsiteY17" fmla="*/ 143203 h 261653"/>
                      <a:gd name="connsiteX18" fmla="*/ 318140 w 461766"/>
                      <a:gd name="connsiteY18" fmla="*/ 153606 h 261653"/>
                      <a:gd name="connsiteX19" fmla="*/ 290838 w 461766"/>
                      <a:gd name="connsiteY19" fmla="*/ 106651 h 261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61766" h="261653">
                        <a:moveTo>
                          <a:pt x="441747" y="151103"/>
                        </a:moveTo>
                        <a:cubicBezTo>
                          <a:pt x="473646" y="110606"/>
                          <a:pt x="466675" y="51919"/>
                          <a:pt x="426179" y="20020"/>
                        </a:cubicBezTo>
                        <a:cubicBezTo>
                          <a:pt x="385683" y="-11879"/>
                          <a:pt x="326995" y="-4909"/>
                          <a:pt x="295096" y="35587"/>
                        </a:cubicBezTo>
                        <a:cubicBezTo>
                          <a:pt x="263198" y="76084"/>
                          <a:pt x="270168" y="134771"/>
                          <a:pt x="310664" y="166670"/>
                        </a:cubicBezTo>
                        <a:cubicBezTo>
                          <a:pt x="332345" y="183749"/>
                          <a:pt x="360473" y="190356"/>
                          <a:pt x="387491" y="184717"/>
                        </a:cubicBezTo>
                        <a:cubicBezTo>
                          <a:pt x="387533" y="184713"/>
                          <a:pt x="387569" y="184744"/>
                          <a:pt x="387573" y="184785"/>
                        </a:cubicBezTo>
                        <a:cubicBezTo>
                          <a:pt x="387575" y="184807"/>
                          <a:pt x="387567" y="184829"/>
                          <a:pt x="387551" y="184844"/>
                        </a:cubicBezTo>
                        <a:cubicBezTo>
                          <a:pt x="338968" y="225062"/>
                          <a:pt x="277804" y="246941"/>
                          <a:pt x="214735" y="246662"/>
                        </a:cubicBezTo>
                        <a:cubicBezTo>
                          <a:pt x="137582" y="246954"/>
                          <a:pt x="63765" y="215235"/>
                          <a:pt x="10875" y="159062"/>
                        </a:cubicBezTo>
                        <a:lnTo>
                          <a:pt x="0" y="169383"/>
                        </a:lnTo>
                        <a:cubicBezTo>
                          <a:pt x="55712" y="228549"/>
                          <a:pt x="133468" y="261960"/>
                          <a:pt x="214735" y="261652"/>
                        </a:cubicBezTo>
                        <a:cubicBezTo>
                          <a:pt x="302691" y="261832"/>
                          <a:pt x="385880" y="221703"/>
                          <a:pt x="440488" y="152752"/>
                        </a:cubicBezTo>
                        <a:lnTo>
                          <a:pt x="440727" y="152467"/>
                        </a:lnTo>
                        <a:close/>
                        <a:moveTo>
                          <a:pt x="290838" y="106651"/>
                        </a:moveTo>
                        <a:cubicBezTo>
                          <a:pt x="283303" y="63846"/>
                          <a:pt x="311895" y="23038"/>
                          <a:pt x="354699" y="15503"/>
                        </a:cubicBezTo>
                        <a:cubicBezTo>
                          <a:pt x="397504" y="7968"/>
                          <a:pt x="438312" y="36560"/>
                          <a:pt x="445846" y="79365"/>
                        </a:cubicBezTo>
                        <a:cubicBezTo>
                          <a:pt x="449828" y="101981"/>
                          <a:pt x="443731" y="125209"/>
                          <a:pt x="429155" y="142956"/>
                        </a:cubicBezTo>
                        <a:lnTo>
                          <a:pt x="428946" y="143203"/>
                        </a:lnTo>
                        <a:cubicBezTo>
                          <a:pt x="401220" y="176674"/>
                          <a:pt x="351611" y="181332"/>
                          <a:pt x="318140" y="153606"/>
                        </a:cubicBezTo>
                        <a:cubicBezTo>
                          <a:pt x="303755" y="141691"/>
                          <a:pt x="294078" y="125047"/>
                          <a:pt x="290838" y="10665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7441" cap="flat">
                    <a:solidFill>
                      <a:schemeClr val="bg1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468" name="그룹 467">
                <a:extLst>
                  <a:ext uri="{FF2B5EF4-FFF2-40B4-BE49-F238E27FC236}">
                    <a16:creationId xmlns:a16="http://schemas.microsoft.com/office/drawing/2014/main" id="{4A918699-7F2C-40C9-9FD8-01CD9CAB02D4}"/>
                  </a:ext>
                </a:extLst>
              </p:cNvPr>
              <p:cNvGrpSpPr/>
              <p:nvPr/>
            </p:nvGrpSpPr>
            <p:grpSpPr>
              <a:xfrm>
                <a:off x="293254" y="2608918"/>
                <a:ext cx="1016515" cy="426726"/>
                <a:chOff x="281894" y="2608920"/>
                <a:chExt cx="1016515" cy="426726"/>
              </a:xfrm>
            </p:grpSpPr>
            <p:sp>
              <p:nvSpPr>
                <p:cNvPr id="473" name="Oval 76">
                  <a:extLst>
                    <a:ext uri="{FF2B5EF4-FFF2-40B4-BE49-F238E27FC236}">
                      <a16:creationId xmlns:a16="http://schemas.microsoft.com/office/drawing/2014/main" id="{784C0755-4822-43D6-ADF4-D9954FF37E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1894" y="2608920"/>
                  <a:ext cx="426726" cy="426726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474" name="직사각형 473">
                  <a:extLst>
                    <a:ext uri="{FF2B5EF4-FFF2-40B4-BE49-F238E27FC236}">
                      <a16:creationId xmlns:a16="http://schemas.microsoft.com/office/drawing/2014/main" id="{04D088AE-F863-4BC1-A7E7-3B389ACA91F6}"/>
                    </a:ext>
                  </a:extLst>
                </p:cNvPr>
                <p:cNvSpPr/>
                <p:nvPr/>
              </p:nvSpPr>
              <p:spPr>
                <a:xfrm>
                  <a:off x="695490" y="2695325"/>
                  <a:ext cx="602919" cy="253916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105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주소록</a:t>
                  </a:r>
                  <a:endPara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475" name="그래픽 98" descr="주소록">
                  <a:extLst>
                    <a:ext uri="{FF2B5EF4-FFF2-40B4-BE49-F238E27FC236}">
                      <a16:creationId xmlns:a16="http://schemas.microsoft.com/office/drawing/2014/main" id="{44708EA7-8945-4C83-A563-EF8E484AD695}"/>
                    </a:ext>
                  </a:extLst>
                </p:cNvPr>
                <p:cNvGrpSpPr/>
                <p:nvPr/>
              </p:nvGrpSpPr>
              <p:grpSpPr>
                <a:xfrm>
                  <a:off x="388486" y="2691466"/>
                  <a:ext cx="213549" cy="261634"/>
                  <a:chOff x="7125379" y="4754331"/>
                  <a:chExt cx="312602" cy="382991"/>
                </a:xfrm>
                <a:solidFill>
                  <a:srgbClr val="FFFFFF"/>
                </a:solidFill>
              </p:grpSpPr>
              <p:sp>
                <p:nvSpPr>
                  <p:cNvPr id="476" name="자유형: 도형 475">
                    <a:extLst>
                      <a:ext uri="{FF2B5EF4-FFF2-40B4-BE49-F238E27FC236}">
                        <a16:creationId xmlns:a16="http://schemas.microsoft.com/office/drawing/2014/main" id="{7F887F1B-3ABC-47E2-97A2-34A305036AC2}"/>
                      </a:ext>
                    </a:extLst>
                  </p:cNvPr>
                  <p:cNvSpPr/>
                  <p:nvPr/>
                </p:nvSpPr>
                <p:spPr>
                  <a:xfrm>
                    <a:off x="7125379" y="4754331"/>
                    <a:ext cx="312602" cy="382991"/>
                  </a:xfrm>
                  <a:custGeom>
                    <a:avLst/>
                    <a:gdLst>
                      <a:gd name="connsiteX0" fmla="*/ 285740 w 310908"/>
                      <a:gd name="connsiteY0" fmla="*/ 0 h 380917"/>
                      <a:gd name="connsiteX1" fmla="*/ 0 w 310908"/>
                      <a:gd name="connsiteY1" fmla="*/ 0 h 380917"/>
                      <a:gd name="connsiteX2" fmla="*/ 0 w 310908"/>
                      <a:gd name="connsiteY2" fmla="*/ 380918 h 380917"/>
                      <a:gd name="connsiteX3" fmla="*/ 285740 w 310908"/>
                      <a:gd name="connsiteY3" fmla="*/ 380918 h 380917"/>
                      <a:gd name="connsiteX4" fmla="*/ 310908 w 310908"/>
                      <a:gd name="connsiteY4" fmla="*/ 355844 h 380917"/>
                      <a:gd name="connsiteX5" fmla="*/ 310908 w 310908"/>
                      <a:gd name="connsiteY5" fmla="*/ 25073 h 380917"/>
                      <a:gd name="connsiteX6" fmla="*/ 285740 w 310908"/>
                      <a:gd name="connsiteY6" fmla="*/ 0 h 380917"/>
                      <a:gd name="connsiteX7" fmla="*/ 10029 w 310908"/>
                      <a:gd name="connsiteY7" fmla="*/ 10029 h 380917"/>
                      <a:gd name="connsiteX8" fmla="*/ 46441 w 310908"/>
                      <a:gd name="connsiteY8" fmla="*/ 10029 h 380917"/>
                      <a:gd name="connsiteX9" fmla="*/ 46441 w 310908"/>
                      <a:gd name="connsiteY9" fmla="*/ 370888 h 380917"/>
                      <a:gd name="connsiteX10" fmla="*/ 10029 w 310908"/>
                      <a:gd name="connsiteY10" fmla="*/ 370888 h 380917"/>
                      <a:gd name="connsiteX11" fmla="*/ 300879 w 310908"/>
                      <a:gd name="connsiteY11" fmla="*/ 355854 h 380917"/>
                      <a:gd name="connsiteX12" fmla="*/ 285740 w 310908"/>
                      <a:gd name="connsiteY12" fmla="*/ 370898 h 380917"/>
                      <a:gd name="connsiteX13" fmla="*/ 56470 w 310908"/>
                      <a:gd name="connsiteY13" fmla="*/ 370898 h 380917"/>
                      <a:gd name="connsiteX14" fmla="*/ 56470 w 310908"/>
                      <a:gd name="connsiteY14" fmla="*/ 10029 h 380917"/>
                      <a:gd name="connsiteX15" fmla="*/ 285740 w 310908"/>
                      <a:gd name="connsiteY15" fmla="*/ 10029 h 380917"/>
                      <a:gd name="connsiteX16" fmla="*/ 300879 w 310908"/>
                      <a:gd name="connsiteY16" fmla="*/ 25073 h 380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10908" h="380917">
                        <a:moveTo>
                          <a:pt x="285740" y="0"/>
                        </a:moveTo>
                        <a:lnTo>
                          <a:pt x="0" y="0"/>
                        </a:lnTo>
                        <a:lnTo>
                          <a:pt x="0" y="380918"/>
                        </a:lnTo>
                        <a:lnTo>
                          <a:pt x="285740" y="380918"/>
                        </a:lnTo>
                        <a:cubicBezTo>
                          <a:pt x="299609" y="380932"/>
                          <a:pt x="310869" y="369713"/>
                          <a:pt x="310908" y="355844"/>
                        </a:cubicBezTo>
                        <a:lnTo>
                          <a:pt x="310908" y="25073"/>
                        </a:lnTo>
                        <a:cubicBezTo>
                          <a:pt x="310869" y="11205"/>
                          <a:pt x="299609" y="-14"/>
                          <a:pt x="285740" y="0"/>
                        </a:cubicBezTo>
                        <a:close/>
                        <a:moveTo>
                          <a:pt x="10029" y="10029"/>
                        </a:moveTo>
                        <a:lnTo>
                          <a:pt x="46441" y="10029"/>
                        </a:lnTo>
                        <a:lnTo>
                          <a:pt x="46441" y="370888"/>
                        </a:lnTo>
                        <a:lnTo>
                          <a:pt x="10029" y="370888"/>
                        </a:lnTo>
                        <a:close/>
                        <a:moveTo>
                          <a:pt x="300879" y="355854"/>
                        </a:moveTo>
                        <a:cubicBezTo>
                          <a:pt x="300846" y="364186"/>
                          <a:pt x="294071" y="370918"/>
                          <a:pt x="285740" y="370898"/>
                        </a:cubicBezTo>
                        <a:lnTo>
                          <a:pt x="56470" y="370898"/>
                        </a:lnTo>
                        <a:lnTo>
                          <a:pt x="56470" y="10029"/>
                        </a:lnTo>
                        <a:lnTo>
                          <a:pt x="285740" y="10029"/>
                        </a:lnTo>
                        <a:cubicBezTo>
                          <a:pt x="294071" y="10010"/>
                          <a:pt x="300846" y="16741"/>
                          <a:pt x="300879" y="2507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4961" cap="flat">
                    <a:solidFill>
                      <a:schemeClr val="bg1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77" name="자유형: 도형 476">
                    <a:extLst>
                      <a:ext uri="{FF2B5EF4-FFF2-40B4-BE49-F238E27FC236}">
                        <a16:creationId xmlns:a16="http://schemas.microsoft.com/office/drawing/2014/main" id="{E33B54FF-616D-44D7-8FDE-6D4D01FD4533}"/>
                      </a:ext>
                    </a:extLst>
                  </p:cNvPr>
                  <p:cNvSpPr/>
                  <p:nvPr/>
                </p:nvSpPr>
                <p:spPr>
                  <a:xfrm>
                    <a:off x="7261350" y="4863127"/>
                    <a:ext cx="76683" cy="76683"/>
                  </a:xfrm>
                  <a:custGeom>
                    <a:avLst/>
                    <a:gdLst>
                      <a:gd name="connsiteX0" fmla="*/ 38533 w 76683"/>
                      <a:gd name="connsiteY0" fmla="*/ 76683 h 76683"/>
                      <a:gd name="connsiteX1" fmla="*/ 76683 w 76683"/>
                      <a:gd name="connsiteY1" fmla="*/ 38151 h 76683"/>
                      <a:gd name="connsiteX2" fmla="*/ 38151 w 76683"/>
                      <a:gd name="connsiteY2" fmla="*/ 0 h 76683"/>
                      <a:gd name="connsiteX3" fmla="*/ 0 w 76683"/>
                      <a:gd name="connsiteY3" fmla="*/ 38341 h 76683"/>
                      <a:gd name="connsiteX4" fmla="*/ 38533 w 76683"/>
                      <a:gd name="connsiteY4" fmla="*/ 76683 h 76683"/>
                      <a:gd name="connsiteX5" fmla="*/ 38533 w 76683"/>
                      <a:gd name="connsiteY5" fmla="*/ 10029 h 76683"/>
                      <a:gd name="connsiteX6" fmla="*/ 66654 w 76683"/>
                      <a:gd name="connsiteY6" fmla="*/ 38532 h 76683"/>
                      <a:gd name="connsiteX7" fmla="*/ 38151 w 76683"/>
                      <a:gd name="connsiteY7" fmla="*/ 66653 h 76683"/>
                      <a:gd name="connsiteX8" fmla="*/ 10029 w 76683"/>
                      <a:gd name="connsiteY8" fmla="*/ 38341 h 76683"/>
                      <a:gd name="connsiteX9" fmla="*/ 38533 w 76683"/>
                      <a:gd name="connsiteY9" fmla="*/ 10029 h 76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6683" h="76683">
                        <a:moveTo>
                          <a:pt x="38533" y="76683"/>
                        </a:moveTo>
                        <a:cubicBezTo>
                          <a:pt x="59708" y="76578"/>
                          <a:pt x="76789" y="59327"/>
                          <a:pt x="76683" y="38151"/>
                        </a:cubicBezTo>
                        <a:cubicBezTo>
                          <a:pt x="76578" y="16976"/>
                          <a:pt x="59327" y="-105"/>
                          <a:pt x="38151" y="0"/>
                        </a:cubicBezTo>
                        <a:cubicBezTo>
                          <a:pt x="17051" y="105"/>
                          <a:pt x="0" y="17240"/>
                          <a:pt x="0" y="38341"/>
                        </a:cubicBezTo>
                        <a:cubicBezTo>
                          <a:pt x="53" y="59569"/>
                          <a:pt x="17304" y="76736"/>
                          <a:pt x="38533" y="76683"/>
                        </a:cubicBezTo>
                        <a:close/>
                        <a:moveTo>
                          <a:pt x="38533" y="10029"/>
                        </a:moveTo>
                        <a:cubicBezTo>
                          <a:pt x="54169" y="10134"/>
                          <a:pt x="66759" y="22895"/>
                          <a:pt x="66654" y="38532"/>
                        </a:cubicBezTo>
                        <a:cubicBezTo>
                          <a:pt x="66549" y="54168"/>
                          <a:pt x="53788" y="66758"/>
                          <a:pt x="38151" y="66653"/>
                        </a:cubicBezTo>
                        <a:cubicBezTo>
                          <a:pt x="22590" y="66548"/>
                          <a:pt x="10030" y="53903"/>
                          <a:pt x="10029" y="38341"/>
                        </a:cubicBezTo>
                        <a:cubicBezTo>
                          <a:pt x="10101" y="22660"/>
                          <a:pt x="22851" y="9995"/>
                          <a:pt x="38533" y="1002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496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78" name="자유형: 도형 477">
                    <a:extLst>
                      <a:ext uri="{FF2B5EF4-FFF2-40B4-BE49-F238E27FC236}">
                        <a16:creationId xmlns:a16="http://schemas.microsoft.com/office/drawing/2014/main" id="{8B0796B9-FC8E-4C89-AE78-BC7488A58795}"/>
                      </a:ext>
                    </a:extLst>
                  </p:cNvPr>
                  <p:cNvSpPr/>
                  <p:nvPr/>
                </p:nvSpPr>
                <p:spPr>
                  <a:xfrm>
                    <a:off x="7222823" y="4949333"/>
                    <a:ext cx="154135" cy="76683"/>
                  </a:xfrm>
                  <a:custGeom>
                    <a:avLst/>
                    <a:gdLst>
                      <a:gd name="connsiteX0" fmla="*/ 146428 w 154135"/>
                      <a:gd name="connsiteY0" fmla="*/ 23007 h 76683"/>
                      <a:gd name="connsiteX1" fmla="*/ 108848 w 154135"/>
                      <a:gd name="connsiteY1" fmla="*/ 4814 h 76683"/>
                      <a:gd name="connsiteX2" fmla="*/ 77060 w 154135"/>
                      <a:gd name="connsiteY2" fmla="*/ 0 h 76683"/>
                      <a:gd name="connsiteX3" fmla="*/ 7708 w 154135"/>
                      <a:gd name="connsiteY3" fmla="*/ 23007 h 76683"/>
                      <a:gd name="connsiteX4" fmla="*/ 0 w 154135"/>
                      <a:gd name="connsiteY4" fmla="*/ 38342 h 76683"/>
                      <a:gd name="connsiteX5" fmla="*/ 0 w 154135"/>
                      <a:gd name="connsiteY5" fmla="*/ 76684 h 76683"/>
                      <a:gd name="connsiteX6" fmla="*/ 154135 w 154135"/>
                      <a:gd name="connsiteY6" fmla="*/ 76684 h 76683"/>
                      <a:gd name="connsiteX7" fmla="*/ 154135 w 154135"/>
                      <a:gd name="connsiteY7" fmla="*/ 38342 h 76683"/>
                      <a:gd name="connsiteX8" fmla="*/ 146428 w 154135"/>
                      <a:gd name="connsiteY8" fmla="*/ 23007 h 76683"/>
                      <a:gd name="connsiteX9" fmla="*/ 144106 w 154135"/>
                      <a:gd name="connsiteY9" fmla="*/ 66655 h 76683"/>
                      <a:gd name="connsiteX10" fmla="*/ 10019 w 154135"/>
                      <a:gd name="connsiteY10" fmla="*/ 66655 h 76683"/>
                      <a:gd name="connsiteX11" fmla="*/ 10019 w 154135"/>
                      <a:gd name="connsiteY11" fmla="*/ 38342 h 76683"/>
                      <a:gd name="connsiteX12" fmla="*/ 13795 w 154135"/>
                      <a:gd name="connsiteY12" fmla="*/ 30970 h 76683"/>
                      <a:gd name="connsiteX13" fmla="*/ 47895 w 154135"/>
                      <a:gd name="connsiteY13" fmla="*/ 14492 h 76683"/>
                      <a:gd name="connsiteX14" fmla="*/ 77065 w 154135"/>
                      <a:gd name="connsiteY14" fmla="*/ 10029 h 76683"/>
                      <a:gd name="connsiteX15" fmla="*/ 106150 w 154135"/>
                      <a:gd name="connsiteY15" fmla="*/ 14462 h 76683"/>
                      <a:gd name="connsiteX16" fmla="*/ 140250 w 154135"/>
                      <a:gd name="connsiteY16" fmla="*/ 30885 h 76683"/>
                      <a:gd name="connsiteX17" fmla="*/ 144106 w 154135"/>
                      <a:gd name="connsiteY17" fmla="*/ 38342 h 76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54135" h="76683">
                        <a:moveTo>
                          <a:pt x="146428" y="23007"/>
                        </a:moveTo>
                        <a:cubicBezTo>
                          <a:pt x="135244" y="14490"/>
                          <a:pt x="122465" y="8304"/>
                          <a:pt x="108848" y="4814"/>
                        </a:cubicBezTo>
                        <a:cubicBezTo>
                          <a:pt x="98547" y="1653"/>
                          <a:pt x="87835" y="31"/>
                          <a:pt x="77060" y="0"/>
                        </a:cubicBezTo>
                        <a:cubicBezTo>
                          <a:pt x="52150" y="494"/>
                          <a:pt x="27973" y="8514"/>
                          <a:pt x="7708" y="23007"/>
                        </a:cubicBezTo>
                        <a:cubicBezTo>
                          <a:pt x="2956" y="26693"/>
                          <a:pt x="123" y="32329"/>
                          <a:pt x="0" y="38342"/>
                        </a:cubicBezTo>
                        <a:lnTo>
                          <a:pt x="0" y="76684"/>
                        </a:lnTo>
                        <a:lnTo>
                          <a:pt x="154135" y="76684"/>
                        </a:lnTo>
                        <a:lnTo>
                          <a:pt x="154135" y="38342"/>
                        </a:lnTo>
                        <a:cubicBezTo>
                          <a:pt x="154022" y="32327"/>
                          <a:pt x="151187" y="26687"/>
                          <a:pt x="146428" y="23007"/>
                        </a:cubicBezTo>
                        <a:close/>
                        <a:moveTo>
                          <a:pt x="144106" y="66655"/>
                        </a:moveTo>
                        <a:lnTo>
                          <a:pt x="10019" y="66655"/>
                        </a:lnTo>
                        <a:lnTo>
                          <a:pt x="10019" y="38342"/>
                        </a:lnTo>
                        <a:cubicBezTo>
                          <a:pt x="10153" y="35455"/>
                          <a:pt x="11530" y="32766"/>
                          <a:pt x="13795" y="30970"/>
                        </a:cubicBezTo>
                        <a:cubicBezTo>
                          <a:pt x="24160" y="23608"/>
                          <a:pt x="35686" y="18038"/>
                          <a:pt x="47895" y="14492"/>
                        </a:cubicBezTo>
                        <a:cubicBezTo>
                          <a:pt x="57377" y="11715"/>
                          <a:pt x="67187" y="10214"/>
                          <a:pt x="77065" y="10029"/>
                        </a:cubicBezTo>
                        <a:cubicBezTo>
                          <a:pt x="86925" y="10070"/>
                          <a:pt x="96726" y="11564"/>
                          <a:pt x="106150" y="14462"/>
                        </a:cubicBezTo>
                        <a:cubicBezTo>
                          <a:pt x="118507" y="17582"/>
                          <a:pt x="130106" y="23169"/>
                          <a:pt x="140250" y="30885"/>
                        </a:cubicBezTo>
                        <a:cubicBezTo>
                          <a:pt x="142581" y="32673"/>
                          <a:pt x="143995" y="35406"/>
                          <a:pt x="144106" y="38342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496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469" name="그룹 468">
                <a:extLst>
                  <a:ext uri="{FF2B5EF4-FFF2-40B4-BE49-F238E27FC236}">
                    <a16:creationId xmlns:a16="http://schemas.microsoft.com/office/drawing/2014/main" id="{10E85DDF-3516-4ED7-A71D-F9C7E5085314}"/>
                  </a:ext>
                </a:extLst>
              </p:cNvPr>
              <p:cNvGrpSpPr/>
              <p:nvPr/>
            </p:nvGrpSpPr>
            <p:grpSpPr>
              <a:xfrm>
                <a:off x="293254" y="3319503"/>
                <a:ext cx="868301" cy="426726"/>
                <a:chOff x="281894" y="3319506"/>
                <a:chExt cx="868301" cy="426726"/>
              </a:xfrm>
            </p:grpSpPr>
            <p:sp>
              <p:nvSpPr>
                <p:cNvPr id="470" name="Oval 77">
                  <a:extLst>
                    <a:ext uri="{FF2B5EF4-FFF2-40B4-BE49-F238E27FC236}">
                      <a16:creationId xmlns:a16="http://schemas.microsoft.com/office/drawing/2014/main" id="{0E67F11C-3FE7-4E5A-B198-FA4757C994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1894" y="3319506"/>
                  <a:ext cx="426726" cy="426726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471" name="Freeform 150">
                  <a:extLst>
                    <a:ext uri="{FF2B5EF4-FFF2-40B4-BE49-F238E27FC236}">
                      <a16:creationId xmlns:a16="http://schemas.microsoft.com/office/drawing/2014/main" id="{A601FD4D-E2A9-4F74-9919-9C1393BA883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64853" y="3387355"/>
                  <a:ext cx="261272" cy="263662"/>
                </a:xfrm>
                <a:custGeom>
                  <a:avLst/>
                  <a:gdLst>
                    <a:gd name="T0" fmla="*/ 104 w 505"/>
                    <a:gd name="T1" fmla="*/ 461 h 510"/>
                    <a:gd name="T2" fmla="*/ 207 w 505"/>
                    <a:gd name="T3" fmla="*/ 151 h 510"/>
                    <a:gd name="T4" fmla="*/ 120 w 505"/>
                    <a:gd name="T5" fmla="*/ 167 h 510"/>
                    <a:gd name="T6" fmla="*/ 450 w 505"/>
                    <a:gd name="T7" fmla="*/ 167 h 510"/>
                    <a:gd name="T8" fmla="*/ 423 w 505"/>
                    <a:gd name="T9" fmla="*/ 151 h 510"/>
                    <a:gd name="T10" fmla="*/ 466 w 505"/>
                    <a:gd name="T11" fmla="*/ 461 h 510"/>
                    <a:gd name="T12" fmla="*/ 505 w 505"/>
                    <a:gd name="T13" fmla="*/ 156 h 510"/>
                    <a:gd name="T14" fmla="*/ 459 w 505"/>
                    <a:gd name="T15" fmla="*/ 126 h 510"/>
                    <a:gd name="T16" fmla="*/ 459 w 505"/>
                    <a:gd name="T17" fmla="*/ 494 h 510"/>
                    <a:gd name="T18" fmla="*/ 17 w 505"/>
                    <a:gd name="T19" fmla="*/ 156 h 510"/>
                    <a:gd name="T20" fmla="*/ 256 w 505"/>
                    <a:gd name="T21" fmla="*/ 118 h 510"/>
                    <a:gd name="T22" fmla="*/ 1 w 505"/>
                    <a:gd name="T23" fmla="*/ 156 h 510"/>
                    <a:gd name="T24" fmla="*/ 459 w 505"/>
                    <a:gd name="T25" fmla="*/ 510 h 510"/>
                    <a:gd name="T26" fmla="*/ 80 w 505"/>
                    <a:gd name="T27" fmla="*/ 181 h 510"/>
                    <a:gd name="T28" fmla="*/ 0 w 505"/>
                    <a:gd name="T29" fmla="*/ 181 h 510"/>
                    <a:gd name="T30" fmla="*/ 72 w 505"/>
                    <a:gd name="T31" fmla="*/ 447 h 510"/>
                    <a:gd name="T32" fmla="*/ 64 w 505"/>
                    <a:gd name="T33" fmla="*/ 189 h 510"/>
                    <a:gd name="T34" fmla="*/ 16 w 505"/>
                    <a:gd name="T35" fmla="*/ 189 h 510"/>
                    <a:gd name="T36" fmla="*/ 8 w 505"/>
                    <a:gd name="T37" fmla="*/ 257 h 510"/>
                    <a:gd name="T38" fmla="*/ 72 w 505"/>
                    <a:gd name="T39" fmla="*/ 273 h 510"/>
                    <a:gd name="T40" fmla="*/ 72 w 505"/>
                    <a:gd name="T41" fmla="*/ 340 h 510"/>
                    <a:gd name="T42" fmla="*/ 8 w 505"/>
                    <a:gd name="T43" fmla="*/ 356 h 510"/>
                    <a:gd name="T44" fmla="*/ 80 w 505"/>
                    <a:gd name="T45" fmla="*/ 353 h 510"/>
                    <a:gd name="T46" fmla="*/ 0 w 505"/>
                    <a:gd name="T47" fmla="*/ 353 h 510"/>
                    <a:gd name="T48" fmla="*/ 80 w 505"/>
                    <a:gd name="T49" fmla="*/ 353 h 510"/>
                    <a:gd name="T50" fmla="*/ 473 w 505"/>
                    <a:gd name="T51" fmla="*/ 42 h 510"/>
                    <a:gd name="T52" fmla="*/ 401 w 505"/>
                    <a:gd name="T53" fmla="*/ 12 h 510"/>
                    <a:gd name="T54" fmla="*/ 206 w 505"/>
                    <a:gd name="T55" fmla="*/ 218 h 510"/>
                    <a:gd name="T56" fmla="*/ 266 w 505"/>
                    <a:gd name="T57" fmla="*/ 267 h 510"/>
                    <a:gd name="T58" fmla="*/ 449 w 505"/>
                    <a:gd name="T59" fmla="*/ 24 h 510"/>
                    <a:gd name="T60" fmla="*/ 260 w 505"/>
                    <a:gd name="T61" fmla="*/ 250 h 510"/>
                    <a:gd name="T62" fmla="*/ 399 w 505"/>
                    <a:gd name="T63" fmla="*/ 134 h 510"/>
                    <a:gd name="T64" fmla="*/ 339 w 505"/>
                    <a:gd name="T65" fmla="*/ 74 h 510"/>
                    <a:gd name="T66" fmla="*/ 393 w 505"/>
                    <a:gd name="T67" fmla="*/ 136 h 510"/>
                    <a:gd name="T68" fmla="*/ 452 w 505"/>
                    <a:gd name="T69" fmla="*/ 69 h 510"/>
                    <a:gd name="T70" fmla="*/ 392 w 505"/>
                    <a:gd name="T71" fmla="*/ 32 h 510"/>
                    <a:gd name="T72" fmla="*/ 452 w 505"/>
                    <a:gd name="T73" fmla="*/ 81 h 510"/>
                    <a:gd name="T74" fmla="*/ 268 w 505"/>
                    <a:gd name="T75" fmla="*/ 259 h 510"/>
                    <a:gd name="T76" fmla="*/ 219 w 505"/>
                    <a:gd name="T77" fmla="*/ 215 h 510"/>
                    <a:gd name="T78" fmla="*/ 188 w 505"/>
                    <a:gd name="T79" fmla="*/ 275 h 510"/>
                    <a:gd name="T80" fmla="*/ 198 w 505"/>
                    <a:gd name="T81" fmla="*/ 285 h 510"/>
                    <a:gd name="T82" fmla="*/ 201 w 505"/>
                    <a:gd name="T83" fmla="*/ 271 h 510"/>
                    <a:gd name="T84" fmla="*/ 174 w 505"/>
                    <a:gd name="T85" fmla="*/ 299 h 5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505" h="510">
                      <a:moveTo>
                        <a:pt x="458" y="469"/>
                      </a:moveTo>
                      <a:cubicBezTo>
                        <a:pt x="112" y="469"/>
                        <a:pt x="112" y="469"/>
                        <a:pt x="112" y="469"/>
                      </a:cubicBezTo>
                      <a:cubicBezTo>
                        <a:pt x="108" y="469"/>
                        <a:pt x="104" y="465"/>
                        <a:pt x="104" y="461"/>
                      </a:cubicBezTo>
                      <a:cubicBezTo>
                        <a:pt x="104" y="159"/>
                        <a:pt x="104" y="159"/>
                        <a:pt x="104" y="159"/>
                      </a:cubicBezTo>
                      <a:cubicBezTo>
                        <a:pt x="104" y="155"/>
                        <a:pt x="108" y="151"/>
                        <a:pt x="112" y="151"/>
                      </a:cubicBezTo>
                      <a:cubicBezTo>
                        <a:pt x="207" y="151"/>
                        <a:pt x="207" y="151"/>
                        <a:pt x="207" y="151"/>
                      </a:cubicBezTo>
                      <a:cubicBezTo>
                        <a:pt x="212" y="151"/>
                        <a:pt x="215" y="155"/>
                        <a:pt x="215" y="159"/>
                      </a:cubicBezTo>
                      <a:cubicBezTo>
                        <a:pt x="215" y="164"/>
                        <a:pt x="212" y="167"/>
                        <a:pt x="207" y="167"/>
                      </a:cubicBezTo>
                      <a:cubicBezTo>
                        <a:pt x="120" y="167"/>
                        <a:pt x="120" y="167"/>
                        <a:pt x="120" y="167"/>
                      </a:cubicBezTo>
                      <a:cubicBezTo>
                        <a:pt x="120" y="453"/>
                        <a:pt x="120" y="453"/>
                        <a:pt x="120" y="453"/>
                      </a:cubicBezTo>
                      <a:cubicBezTo>
                        <a:pt x="450" y="453"/>
                        <a:pt x="450" y="453"/>
                        <a:pt x="450" y="453"/>
                      </a:cubicBezTo>
                      <a:cubicBezTo>
                        <a:pt x="450" y="167"/>
                        <a:pt x="450" y="167"/>
                        <a:pt x="450" y="167"/>
                      </a:cubicBezTo>
                      <a:cubicBezTo>
                        <a:pt x="423" y="167"/>
                        <a:pt x="423" y="167"/>
                        <a:pt x="423" y="167"/>
                      </a:cubicBezTo>
                      <a:cubicBezTo>
                        <a:pt x="418" y="167"/>
                        <a:pt x="415" y="164"/>
                        <a:pt x="415" y="159"/>
                      </a:cubicBezTo>
                      <a:cubicBezTo>
                        <a:pt x="415" y="155"/>
                        <a:pt x="418" y="151"/>
                        <a:pt x="423" y="151"/>
                      </a:cubicBezTo>
                      <a:cubicBezTo>
                        <a:pt x="458" y="151"/>
                        <a:pt x="458" y="151"/>
                        <a:pt x="458" y="151"/>
                      </a:cubicBezTo>
                      <a:cubicBezTo>
                        <a:pt x="462" y="151"/>
                        <a:pt x="466" y="155"/>
                        <a:pt x="466" y="159"/>
                      </a:cubicBezTo>
                      <a:cubicBezTo>
                        <a:pt x="466" y="461"/>
                        <a:pt x="466" y="461"/>
                        <a:pt x="466" y="461"/>
                      </a:cubicBezTo>
                      <a:cubicBezTo>
                        <a:pt x="466" y="465"/>
                        <a:pt x="462" y="469"/>
                        <a:pt x="458" y="469"/>
                      </a:cubicBezTo>
                      <a:close/>
                      <a:moveTo>
                        <a:pt x="505" y="464"/>
                      </a:moveTo>
                      <a:cubicBezTo>
                        <a:pt x="505" y="156"/>
                        <a:pt x="505" y="156"/>
                        <a:pt x="505" y="156"/>
                      </a:cubicBezTo>
                      <a:cubicBezTo>
                        <a:pt x="505" y="130"/>
                        <a:pt x="484" y="110"/>
                        <a:pt x="459" y="110"/>
                      </a:cubicBezTo>
                      <a:cubicBezTo>
                        <a:pt x="454" y="110"/>
                        <a:pt x="451" y="113"/>
                        <a:pt x="451" y="118"/>
                      </a:cubicBezTo>
                      <a:cubicBezTo>
                        <a:pt x="451" y="122"/>
                        <a:pt x="454" y="126"/>
                        <a:pt x="459" y="126"/>
                      </a:cubicBezTo>
                      <a:cubicBezTo>
                        <a:pt x="475" y="126"/>
                        <a:pt x="489" y="139"/>
                        <a:pt x="489" y="156"/>
                      </a:cubicBezTo>
                      <a:cubicBezTo>
                        <a:pt x="489" y="464"/>
                        <a:pt x="489" y="464"/>
                        <a:pt x="489" y="464"/>
                      </a:cubicBezTo>
                      <a:cubicBezTo>
                        <a:pt x="489" y="481"/>
                        <a:pt x="475" y="494"/>
                        <a:pt x="459" y="494"/>
                      </a:cubicBezTo>
                      <a:cubicBezTo>
                        <a:pt x="47" y="494"/>
                        <a:pt x="47" y="494"/>
                        <a:pt x="47" y="494"/>
                      </a:cubicBezTo>
                      <a:cubicBezTo>
                        <a:pt x="31" y="494"/>
                        <a:pt x="17" y="481"/>
                        <a:pt x="17" y="464"/>
                      </a:cubicBezTo>
                      <a:cubicBezTo>
                        <a:pt x="17" y="156"/>
                        <a:pt x="17" y="156"/>
                        <a:pt x="17" y="156"/>
                      </a:cubicBezTo>
                      <a:cubicBezTo>
                        <a:pt x="17" y="139"/>
                        <a:pt x="31" y="126"/>
                        <a:pt x="47" y="126"/>
                      </a:cubicBezTo>
                      <a:cubicBezTo>
                        <a:pt x="248" y="126"/>
                        <a:pt x="248" y="126"/>
                        <a:pt x="248" y="126"/>
                      </a:cubicBezTo>
                      <a:cubicBezTo>
                        <a:pt x="253" y="126"/>
                        <a:pt x="256" y="122"/>
                        <a:pt x="256" y="118"/>
                      </a:cubicBezTo>
                      <a:cubicBezTo>
                        <a:pt x="256" y="113"/>
                        <a:pt x="253" y="110"/>
                        <a:pt x="248" y="110"/>
                      </a:cubicBezTo>
                      <a:cubicBezTo>
                        <a:pt x="47" y="110"/>
                        <a:pt x="47" y="110"/>
                        <a:pt x="47" y="110"/>
                      </a:cubicBezTo>
                      <a:cubicBezTo>
                        <a:pt x="22" y="110"/>
                        <a:pt x="1" y="130"/>
                        <a:pt x="1" y="156"/>
                      </a:cubicBezTo>
                      <a:cubicBezTo>
                        <a:pt x="1" y="464"/>
                        <a:pt x="1" y="464"/>
                        <a:pt x="1" y="464"/>
                      </a:cubicBezTo>
                      <a:cubicBezTo>
                        <a:pt x="1" y="490"/>
                        <a:pt x="22" y="510"/>
                        <a:pt x="47" y="510"/>
                      </a:cubicBezTo>
                      <a:cubicBezTo>
                        <a:pt x="459" y="510"/>
                        <a:pt x="459" y="510"/>
                        <a:pt x="459" y="510"/>
                      </a:cubicBezTo>
                      <a:cubicBezTo>
                        <a:pt x="484" y="510"/>
                        <a:pt x="505" y="490"/>
                        <a:pt x="505" y="464"/>
                      </a:cubicBezTo>
                      <a:close/>
                      <a:moveTo>
                        <a:pt x="80" y="439"/>
                      </a:moveTo>
                      <a:cubicBezTo>
                        <a:pt x="80" y="181"/>
                        <a:pt x="80" y="181"/>
                        <a:pt x="80" y="181"/>
                      </a:cubicBezTo>
                      <a:cubicBezTo>
                        <a:pt x="80" y="177"/>
                        <a:pt x="76" y="173"/>
                        <a:pt x="72" y="173"/>
                      </a:cubicBezTo>
                      <a:cubicBezTo>
                        <a:pt x="8" y="173"/>
                        <a:pt x="8" y="173"/>
                        <a:pt x="8" y="173"/>
                      </a:cubicBezTo>
                      <a:cubicBezTo>
                        <a:pt x="4" y="173"/>
                        <a:pt x="0" y="177"/>
                        <a:pt x="0" y="181"/>
                      </a:cubicBezTo>
                      <a:cubicBezTo>
                        <a:pt x="0" y="439"/>
                        <a:pt x="0" y="439"/>
                        <a:pt x="0" y="439"/>
                      </a:cubicBezTo>
                      <a:cubicBezTo>
                        <a:pt x="0" y="443"/>
                        <a:pt x="4" y="447"/>
                        <a:pt x="8" y="447"/>
                      </a:cubicBezTo>
                      <a:cubicBezTo>
                        <a:pt x="72" y="447"/>
                        <a:pt x="72" y="447"/>
                        <a:pt x="72" y="447"/>
                      </a:cubicBezTo>
                      <a:cubicBezTo>
                        <a:pt x="76" y="447"/>
                        <a:pt x="80" y="443"/>
                        <a:pt x="80" y="439"/>
                      </a:cubicBezTo>
                      <a:close/>
                      <a:moveTo>
                        <a:pt x="16" y="189"/>
                      </a:moveTo>
                      <a:cubicBezTo>
                        <a:pt x="64" y="189"/>
                        <a:pt x="64" y="189"/>
                        <a:pt x="64" y="189"/>
                      </a:cubicBezTo>
                      <a:cubicBezTo>
                        <a:pt x="64" y="431"/>
                        <a:pt x="64" y="431"/>
                        <a:pt x="64" y="431"/>
                      </a:cubicBezTo>
                      <a:cubicBezTo>
                        <a:pt x="16" y="431"/>
                        <a:pt x="16" y="431"/>
                        <a:pt x="16" y="431"/>
                      </a:cubicBezTo>
                      <a:lnTo>
                        <a:pt x="16" y="189"/>
                      </a:lnTo>
                      <a:close/>
                      <a:moveTo>
                        <a:pt x="80" y="265"/>
                      </a:moveTo>
                      <a:cubicBezTo>
                        <a:pt x="80" y="261"/>
                        <a:pt x="76" y="257"/>
                        <a:pt x="72" y="257"/>
                      </a:cubicBezTo>
                      <a:cubicBezTo>
                        <a:pt x="8" y="257"/>
                        <a:pt x="8" y="257"/>
                        <a:pt x="8" y="257"/>
                      </a:cubicBezTo>
                      <a:cubicBezTo>
                        <a:pt x="4" y="257"/>
                        <a:pt x="0" y="261"/>
                        <a:pt x="0" y="265"/>
                      </a:cubicBezTo>
                      <a:cubicBezTo>
                        <a:pt x="0" y="270"/>
                        <a:pt x="4" y="273"/>
                        <a:pt x="8" y="273"/>
                      </a:cubicBezTo>
                      <a:cubicBezTo>
                        <a:pt x="72" y="273"/>
                        <a:pt x="72" y="273"/>
                        <a:pt x="72" y="273"/>
                      </a:cubicBezTo>
                      <a:cubicBezTo>
                        <a:pt x="76" y="273"/>
                        <a:pt x="80" y="270"/>
                        <a:pt x="80" y="265"/>
                      </a:cubicBezTo>
                      <a:close/>
                      <a:moveTo>
                        <a:pt x="80" y="348"/>
                      </a:moveTo>
                      <a:cubicBezTo>
                        <a:pt x="80" y="344"/>
                        <a:pt x="76" y="340"/>
                        <a:pt x="72" y="340"/>
                      </a:cubicBezTo>
                      <a:cubicBezTo>
                        <a:pt x="8" y="340"/>
                        <a:pt x="8" y="340"/>
                        <a:pt x="8" y="340"/>
                      </a:cubicBezTo>
                      <a:cubicBezTo>
                        <a:pt x="4" y="340"/>
                        <a:pt x="0" y="344"/>
                        <a:pt x="0" y="348"/>
                      </a:cubicBezTo>
                      <a:cubicBezTo>
                        <a:pt x="0" y="353"/>
                        <a:pt x="4" y="356"/>
                        <a:pt x="8" y="356"/>
                      </a:cubicBezTo>
                      <a:cubicBezTo>
                        <a:pt x="72" y="356"/>
                        <a:pt x="72" y="356"/>
                        <a:pt x="72" y="356"/>
                      </a:cubicBezTo>
                      <a:cubicBezTo>
                        <a:pt x="76" y="356"/>
                        <a:pt x="80" y="353"/>
                        <a:pt x="80" y="348"/>
                      </a:cubicBezTo>
                      <a:close/>
                      <a:moveTo>
                        <a:pt x="80" y="353"/>
                      </a:moveTo>
                      <a:cubicBezTo>
                        <a:pt x="80" y="348"/>
                        <a:pt x="76" y="345"/>
                        <a:pt x="72" y="345"/>
                      </a:cubicBezTo>
                      <a:cubicBezTo>
                        <a:pt x="8" y="345"/>
                        <a:pt x="8" y="345"/>
                        <a:pt x="8" y="345"/>
                      </a:cubicBezTo>
                      <a:cubicBezTo>
                        <a:pt x="4" y="345"/>
                        <a:pt x="0" y="348"/>
                        <a:pt x="0" y="353"/>
                      </a:cubicBezTo>
                      <a:cubicBezTo>
                        <a:pt x="0" y="357"/>
                        <a:pt x="4" y="361"/>
                        <a:pt x="8" y="361"/>
                      </a:cubicBezTo>
                      <a:cubicBezTo>
                        <a:pt x="72" y="361"/>
                        <a:pt x="72" y="361"/>
                        <a:pt x="72" y="361"/>
                      </a:cubicBezTo>
                      <a:cubicBezTo>
                        <a:pt x="76" y="361"/>
                        <a:pt x="80" y="357"/>
                        <a:pt x="80" y="353"/>
                      </a:cubicBezTo>
                      <a:close/>
                      <a:moveTo>
                        <a:pt x="266" y="267"/>
                      </a:moveTo>
                      <a:cubicBezTo>
                        <a:pt x="460" y="72"/>
                        <a:pt x="460" y="72"/>
                        <a:pt x="460" y="72"/>
                      </a:cubicBezTo>
                      <a:cubicBezTo>
                        <a:pt x="468" y="64"/>
                        <a:pt x="473" y="53"/>
                        <a:pt x="473" y="42"/>
                      </a:cubicBezTo>
                      <a:cubicBezTo>
                        <a:pt x="473" y="31"/>
                        <a:pt x="468" y="20"/>
                        <a:pt x="460" y="12"/>
                      </a:cubicBezTo>
                      <a:cubicBezTo>
                        <a:pt x="452" y="4"/>
                        <a:pt x="442" y="0"/>
                        <a:pt x="431" y="0"/>
                      </a:cubicBezTo>
                      <a:cubicBezTo>
                        <a:pt x="419" y="0"/>
                        <a:pt x="409" y="4"/>
                        <a:pt x="401" y="12"/>
                      </a:cubicBezTo>
                      <a:cubicBezTo>
                        <a:pt x="206" y="207"/>
                        <a:pt x="206" y="207"/>
                        <a:pt x="206" y="207"/>
                      </a:cubicBezTo>
                      <a:cubicBezTo>
                        <a:pt x="204" y="209"/>
                        <a:pt x="204" y="211"/>
                        <a:pt x="204" y="213"/>
                      </a:cubicBezTo>
                      <a:cubicBezTo>
                        <a:pt x="204" y="215"/>
                        <a:pt x="204" y="217"/>
                        <a:pt x="206" y="218"/>
                      </a:cubicBezTo>
                      <a:cubicBezTo>
                        <a:pt x="254" y="267"/>
                        <a:pt x="254" y="267"/>
                        <a:pt x="254" y="267"/>
                      </a:cubicBezTo>
                      <a:cubicBezTo>
                        <a:pt x="256" y="268"/>
                        <a:pt x="258" y="269"/>
                        <a:pt x="260" y="269"/>
                      </a:cubicBezTo>
                      <a:cubicBezTo>
                        <a:pt x="262" y="269"/>
                        <a:pt x="264" y="268"/>
                        <a:pt x="266" y="267"/>
                      </a:cubicBezTo>
                      <a:close/>
                      <a:moveTo>
                        <a:pt x="412" y="24"/>
                      </a:moveTo>
                      <a:cubicBezTo>
                        <a:pt x="417" y="19"/>
                        <a:pt x="424" y="16"/>
                        <a:pt x="431" y="16"/>
                      </a:cubicBezTo>
                      <a:cubicBezTo>
                        <a:pt x="438" y="16"/>
                        <a:pt x="444" y="19"/>
                        <a:pt x="449" y="24"/>
                      </a:cubicBezTo>
                      <a:cubicBezTo>
                        <a:pt x="454" y="29"/>
                        <a:pt x="457" y="35"/>
                        <a:pt x="457" y="42"/>
                      </a:cubicBezTo>
                      <a:cubicBezTo>
                        <a:pt x="457" y="49"/>
                        <a:pt x="454" y="56"/>
                        <a:pt x="449" y="61"/>
                      </a:cubicBezTo>
                      <a:cubicBezTo>
                        <a:pt x="260" y="250"/>
                        <a:pt x="260" y="250"/>
                        <a:pt x="260" y="250"/>
                      </a:cubicBezTo>
                      <a:cubicBezTo>
                        <a:pt x="223" y="213"/>
                        <a:pt x="223" y="213"/>
                        <a:pt x="223" y="213"/>
                      </a:cubicBezTo>
                      <a:lnTo>
                        <a:pt x="412" y="24"/>
                      </a:lnTo>
                      <a:close/>
                      <a:moveTo>
                        <a:pt x="399" y="134"/>
                      </a:moveTo>
                      <a:cubicBezTo>
                        <a:pt x="402" y="131"/>
                        <a:pt x="402" y="126"/>
                        <a:pt x="399" y="123"/>
                      </a:cubicBezTo>
                      <a:cubicBezTo>
                        <a:pt x="350" y="74"/>
                        <a:pt x="350" y="74"/>
                        <a:pt x="350" y="74"/>
                      </a:cubicBezTo>
                      <a:cubicBezTo>
                        <a:pt x="347" y="71"/>
                        <a:pt x="342" y="71"/>
                        <a:pt x="339" y="74"/>
                      </a:cubicBezTo>
                      <a:cubicBezTo>
                        <a:pt x="336" y="77"/>
                        <a:pt x="336" y="82"/>
                        <a:pt x="339" y="86"/>
                      </a:cubicBezTo>
                      <a:cubicBezTo>
                        <a:pt x="387" y="134"/>
                        <a:pt x="387" y="134"/>
                        <a:pt x="387" y="134"/>
                      </a:cubicBezTo>
                      <a:cubicBezTo>
                        <a:pt x="389" y="135"/>
                        <a:pt x="391" y="136"/>
                        <a:pt x="393" y="136"/>
                      </a:cubicBezTo>
                      <a:cubicBezTo>
                        <a:pt x="395" y="136"/>
                        <a:pt x="397" y="135"/>
                        <a:pt x="399" y="134"/>
                      </a:cubicBezTo>
                      <a:close/>
                      <a:moveTo>
                        <a:pt x="452" y="81"/>
                      </a:moveTo>
                      <a:cubicBezTo>
                        <a:pt x="455" y="78"/>
                        <a:pt x="455" y="73"/>
                        <a:pt x="452" y="69"/>
                      </a:cubicBezTo>
                      <a:cubicBezTo>
                        <a:pt x="403" y="21"/>
                        <a:pt x="403" y="21"/>
                        <a:pt x="403" y="21"/>
                      </a:cubicBezTo>
                      <a:cubicBezTo>
                        <a:pt x="400" y="18"/>
                        <a:pt x="395" y="18"/>
                        <a:pt x="392" y="21"/>
                      </a:cubicBezTo>
                      <a:cubicBezTo>
                        <a:pt x="389" y="24"/>
                        <a:pt x="389" y="29"/>
                        <a:pt x="392" y="32"/>
                      </a:cubicBezTo>
                      <a:cubicBezTo>
                        <a:pt x="440" y="81"/>
                        <a:pt x="440" y="81"/>
                        <a:pt x="440" y="81"/>
                      </a:cubicBezTo>
                      <a:cubicBezTo>
                        <a:pt x="442" y="82"/>
                        <a:pt x="444" y="83"/>
                        <a:pt x="446" y="83"/>
                      </a:cubicBezTo>
                      <a:cubicBezTo>
                        <a:pt x="448" y="83"/>
                        <a:pt x="450" y="82"/>
                        <a:pt x="452" y="81"/>
                      </a:cubicBezTo>
                      <a:close/>
                      <a:moveTo>
                        <a:pt x="198" y="285"/>
                      </a:moveTo>
                      <a:cubicBezTo>
                        <a:pt x="262" y="269"/>
                        <a:pt x="262" y="269"/>
                        <a:pt x="262" y="269"/>
                      </a:cubicBezTo>
                      <a:cubicBezTo>
                        <a:pt x="266" y="268"/>
                        <a:pt x="269" y="264"/>
                        <a:pt x="268" y="259"/>
                      </a:cubicBezTo>
                      <a:cubicBezTo>
                        <a:pt x="267" y="255"/>
                        <a:pt x="262" y="252"/>
                        <a:pt x="258" y="253"/>
                      </a:cubicBezTo>
                      <a:cubicBezTo>
                        <a:pt x="207" y="266"/>
                        <a:pt x="207" y="266"/>
                        <a:pt x="207" y="266"/>
                      </a:cubicBezTo>
                      <a:cubicBezTo>
                        <a:pt x="219" y="215"/>
                        <a:pt x="219" y="215"/>
                        <a:pt x="219" y="215"/>
                      </a:cubicBezTo>
                      <a:cubicBezTo>
                        <a:pt x="220" y="210"/>
                        <a:pt x="218" y="206"/>
                        <a:pt x="214" y="205"/>
                      </a:cubicBezTo>
                      <a:cubicBezTo>
                        <a:pt x="209" y="204"/>
                        <a:pt x="205" y="207"/>
                        <a:pt x="204" y="211"/>
                      </a:cubicBezTo>
                      <a:cubicBezTo>
                        <a:pt x="188" y="275"/>
                        <a:pt x="188" y="275"/>
                        <a:pt x="188" y="275"/>
                      </a:cubicBezTo>
                      <a:cubicBezTo>
                        <a:pt x="187" y="278"/>
                        <a:pt x="188" y="281"/>
                        <a:pt x="190" y="283"/>
                      </a:cubicBezTo>
                      <a:cubicBezTo>
                        <a:pt x="192" y="284"/>
                        <a:pt x="194" y="285"/>
                        <a:pt x="196" y="285"/>
                      </a:cubicBezTo>
                      <a:cubicBezTo>
                        <a:pt x="196" y="285"/>
                        <a:pt x="197" y="285"/>
                        <a:pt x="198" y="285"/>
                      </a:cubicBezTo>
                      <a:close/>
                      <a:moveTo>
                        <a:pt x="185" y="299"/>
                      </a:moveTo>
                      <a:cubicBezTo>
                        <a:pt x="201" y="283"/>
                        <a:pt x="201" y="283"/>
                        <a:pt x="201" y="283"/>
                      </a:cubicBezTo>
                      <a:cubicBezTo>
                        <a:pt x="205" y="279"/>
                        <a:pt x="205" y="274"/>
                        <a:pt x="201" y="271"/>
                      </a:cubicBezTo>
                      <a:cubicBezTo>
                        <a:pt x="198" y="268"/>
                        <a:pt x="193" y="268"/>
                        <a:pt x="190" y="271"/>
                      </a:cubicBezTo>
                      <a:cubicBezTo>
                        <a:pt x="174" y="288"/>
                        <a:pt x="174" y="288"/>
                        <a:pt x="174" y="288"/>
                      </a:cubicBezTo>
                      <a:cubicBezTo>
                        <a:pt x="171" y="291"/>
                        <a:pt x="171" y="296"/>
                        <a:pt x="174" y="299"/>
                      </a:cubicBezTo>
                      <a:cubicBezTo>
                        <a:pt x="175" y="301"/>
                        <a:pt x="177" y="301"/>
                        <a:pt x="179" y="301"/>
                      </a:cubicBezTo>
                      <a:cubicBezTo>
                        <a:pt x="181" y="301"/>
                        <a:pt x="183" y="301"/>
                        <a:pt x="185" y="2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175">
                  <a:solidFill>
                    <a:schemeClr val="bg1"/>
                  </a:solidFill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472" name="직사각형 471">
                  <a:extLst>
                    <a:ext uri="{FF2B5EF4-FFF2-40B4-BE49-F238E27FC236}">
                      <a16:creationId xmlns:a16="http://schemas.microsoft.com/office/drawing/2014/main" id="{A4B3D969-DEEA-41FF-AF4E-A5E492D70780}"/>
                    </a:ext>
                  </a:extLst>
                </p:cNvPr>
                <p:cNvSpPr/>
                <p:nvPr/>
              </p:nvSpPr>
              <p:spPr>
                <a:xfrm>
                  <a:off x="695490" y="3405911"/>
                  <a:ext cx="454705" cy="253916"/>
                </a:xfrm>
                <a:prstGeom prst="rect">
                  <a:avLst/>
                </a:prstGeom>
              </p:spPr>
              <p:txBody>
                <a:bodyPr wrap="square" anchor="ctr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ko-KR" altLang="en-US" sz="105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메모</a:t>
                  </a:r>
                  <a:endParaRPr kumimoji="1" lang="en-US" altLang="ko-KR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494" name="직사각형 493">
              <a:extLst>
                <a:ext uri="{FF2B5EF4-FFF2-40B4-BE49-F238E27FC236}">
                  <a16:creationId xmlns:a16="http://schemas.microsoft.com/office/drawing/2014/main" id="{AFB684F9-FE2E-4190-A3AD-ABACBD057745}"/>
                </a:ext>
              </a:extLst>
            </p:cNvPr>
            <p:cNvSpPr/>
            <p:nvPr/>
          </p:nvSpPr>
          <p:spPr>
            <a:xfrm>
              <a:off x="231106" y="6196250"/>
              <a:ext cx="1157689" cy="3045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altLang="ko-KR" sz="105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CRM PRO PLUS</a:t>
              </a:r>
              <a:endParaRPr kumimoji="0" lang="en-US" altLang="ko-KR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95" name="그룹 494">
            <a:extLst>
              <a:ext uri="{FF2B5EF4-FFF2-40B4-BE49-F238E27FC236}">
                <a16:creationId xmlns:a16="http://schemas.microsoft.com/office/drawing/2014/main" id="{F814FE31-EC4B-43AC-A366-A45ECAF64892}"/>
              </a:ext>
            </a:extLst>
          </p:cNvPr>
          <p:cNvGrpSpPr/>
          <p:nvPr/>
        </p:nvGrpSpPr>
        <p:grpSpPr>
          <a:xfrm>
            <a:off x="3515906" y="624831"/>
            <a:ext cx="3151839" cy="190800"/>
            <a:chOff x="1104939" y="687218"/>
            <a:chExt cx="5659182" cy="342585"/>
          </a:xfrm>
        </p:grpSpPr>
        <p:sp>
          <p:nvSpPr>
            <p:cNvPr id="496" name="Text Box">
              <a:extLst>
                <a:ext uri="{FF2B5EF4-FFF2-40B4-BE49-F238E27FC236}">
                  <a16:creationId xmlns:a16="http://schemas.microsoft.com/office/drawing/2014/main" id="{E79B5C24-8C62-412C-8E3A-1369BEFFC361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1104939" y="687218"/>
              <a:ext cx="5659182" cy="342585"/>
            </a:xfrm>
            <a:prstGeom prst="roundRect">
              <a:avLst>
                <a:gd name="adj" fmla="val 36528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ctr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이름</a:t>
              </a: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전화번호 검색</a:t>
              </a:r>
            </a:p>
          </p:txBody>
        </p:sp>
        <p:sp>
          <p:nvSpPr>
            <p:cNvPr id="497" name="Search Icon">
              <a:extLst>
                <a:ext uri="{FF2B5EF4-FFF2-40B4-BE49-F238E27FC236}">
                  <a16:creationId xmlns:a16="http://schemas.microsoft.com/office/drawing/2014/main" id="{65A3D6F9-F012-4303-B8D9-E5791A935E1F}"/>
                </a:ext>
              </a:extLst>
            </p:cNvPr>
            <p:cNvSpPr>
              <a:spLocks noEditPoints="1"/>
            </p:cNvSpPr>
            <p:nvPr>
              <p:custDataLst>
                <p:tags r:id="rId9"/>
              </p:custDataLst>
            </p:nvPr>
          </p:nvSpPr>
          <p:spPr bwMode="auto">
            <a:xfrm>
              <a:off x="6423088" y="740301"/>
              <a:ext cx="205892" cy="225634"/>
            </a:xfrm>
            <a:custGeom>
              <a:avLst/>
              <a:gdLst>
                <a:gd name="T0" fmla="*/ 117 w 315"/>
                <a:gd name="T1" fmla="*/ 0 h 343"/>
                <a:gd name="T2" fmla="*/ 0 w 315"/>
                <a:gd name="T3" fmla="*/ 117 h 343"/>
                <a:gd name="T4" fmla="*/ 117 w 315"/>
                <a:gd name="T5" fmla="*/ 232 h 343"/>
                <a:gd name="T6" fmla="*/ 232 w 315"/>
                <a:gd name="T7" fmla="*/ 117 h 343"/>
                <a:gd name="T8" fmla="*/ 117 w 315"/>
                <a:gd name="T9" fmla="*/ 0 h 343"/>
                <a:gd name="T10" fmla="*/ 117 w 315"/>
                <a:gd name="T11" fmla="*/ 26 h 343"/>
                <a:gd name="T12" fmla="*/ 208 w 315"/>
                <a:gd name="T13" fmla="*/ 117 h 343"/>
                <a:gd name="T14" fmla="*/ 117 w 315"/>
                <a:gd name="T15" fmla="*/ 207 h 343"/>
                <a:gd name="T16" fmla="*/ 26 w 315"/>
                <a:gd name="T17" fmla="*/ 117 h 343"/>
                <a:gd name="T18" fmla="*/ 117 w 315"/>
                <a:gd name="T19" fmla="*/ 26 h 343"/>
                <a:gd name="T20" fmla="*/ 218 w 315"/>
                <a:gd name="T21" fmla="*/ 196 h 343"/>
                <a:gd name="T22" fmla="*/ 184 w 315"/>
                <a:gd name="T23" fmla="*/ 226 h 343"/>
                <a:gd name="T24" fmla="*/ 186 w 315"/>
                <a:gd name="T25" fmla="*/ 228 h 343"/>
                <a:gd name="T26" fmla="*/ 271 w 315"/>
                <a:gd name="T27" fmla="*/ 331 h 343"/>
                <a:gd name="T28" fmla="*/ 305 w 315"/>
                <a:gd name="T29" fmla="*/ 335 h 343"/>
                <a:gd name="T30" fmla="*/ 306 w 315"/>
                <a:gd name="T31" fmla="*/ 301 h 343"/>
                <a:gd name="T32" fmla="*/ 221 w 315"/>
                <a:gd name="T33" fmla="*/ 199 h 343"/>
                <a:gd name="T34" fmla="*/ 218 w 315"/>
                <a:gd name="T35" fmla="*/ 1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5" h="343">
                  <a:moveTo>
                    <a:pt x="117" y="0"/>
                  </a:moveTo>
                  <a:cubicBezTo>
                    <a:pt x="53" y="0"/>
                    <a:pt x="0" y="53"/>
                    <a:pt x="0" y="117"/>
                  </a:cubicBezTo>
                  <a:cubicBezTo>
                    <a:pt x="0" y="181"/>
                    <a:pt x="53" y="232"/>
                    <a:pt x="117" y="232"/>
                  </a:cubicBezTo>
                  <a:cubicBezTo>
                    <a:pt x="181" y="232"/>
                    <a:pt x="232" y="181"/>
                    <a:pt x="232" y="117"/>
                  </a:cubicBezTo>
                  <a:cubicBezTo>
                    <a:pt x="232" y="53"/>
                    <a:pt x="181" y="0"/>
                    <a:pt x="117" y="0"/>
                  </a:cubicBezTo>
                  <a:close/>
                  <a:moveTo>
                    <a:pt x="117" y="26"/>
                  </a:moveTo>
                  <a:cubicBezTo>
                    <a:pt x="167" y="26"/>
                    <a:pt x="208" y="66"/>
                    <a:pt x="208" y="117"/>
                  </a:cubicBezTo>
                  <a:cubicBezTo>
                    <a:pt x="208" y="167"/>
                    <a:pt x="167" y="207"/>
                    <a:pt x="117" y="207"/>
                  </a:cubicBezTo>
                  <a:cubicBezTo>
                    <a:pt x="67" y="207"/>
                    <a:pt x="26" y="167"/>
                    <a:pt x="26" y="117"/>
                  </a:cubicBezTo>
                  <a:cubicBezTo>
                    <a:pt x="26" y="66"/>
                    <a:pt x="67" y="26"/>
                    <a:pt x="117" y="26"/>
                  </a:cubicBezTo>
                  <a:close/>
                  <a:moveTo>
                    <a:pt x="218" y="196"/>
                  </a:moveTo>
                  <a:cubicBezTo>
                    <a:pt x="208" y="208"/>
                    <a:pt x="197" y="218"/>
                    <a:pt x="184" y="226"/>
                  </a:cubicBezTo>
                  <a:lnTo>
                    <a:pt x="186" y="228"/>
                  </a:lnTo>
                  <a:lnTo>
                    <a:pt x="271" y="331"/>
                  </a:lnTo>
                  <a:cubicBezTo>
                    <a:pt x="279" y="341"/>
                    <a:pt x="296" y="343"/>
                    <a:pt x="305" y="335"/>
                  </a:cubicBezTo>
                  <a:cubicBezTo>
                    <a:pt x="315" y="326"/>
                    <a:pt x="315" y="309"/>
                    <a:pt x="306" y="301"/>
                  </a:cubicBezTo>
                  <a:lnTo>
                    <a:pt x="221" y="199"/>
                  </a:lnTo>
                  <a:lnTo>
                    <a:pt x="218" y="19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  <a:sym typeface="Arial"/>
              </a:endParaRPr>
            </a:p>
          </p:txBody>
        </p:sp>
      </p:grpSp>
      <p:sp>
        <p:nvSpPr>
          <p:cNvPr id="587" name="Google Shape;2188;p25">
            <a:extLst>
              <a:ext uri="{FF2B5EF4-FFF2-40B4-BE49-F238E27FC236}">
                <a16:creationId xmlns:a16="http://schemas.microsoft.com/office/drawing/2014/main" id="{AF3D56E6-437A-43E5-9688-B1357538B6AB}"/>
              </a:ext>
            </a:extLst>
          </p:cNvPr>
          <p:cNvSpPr txBox="1"/>
          <p:nvPr/>
        </p:nvSpPr>
        <p:spPr>
          <a:xfrm>
            <a:off x="1237808" y="343949"/>
            <a:ext cx="1653046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ctr" defTabSz="112544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U+ CRM Pro Plus</a:t>
            </a:r>
            <a:endParaRPr kumimoji="0" lang="ko-KR" altLang="en-US" sz="985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58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0C43EB5-E25D-4192-B220-A8CCAA1F39AE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473029" y="891681"/>
            <a:ext cx="2870371" cy="581581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aphicFrame>
        <p:nvGraphicFramePr>
          <p:cNvPr id="813" name="Google Shape;2187;p25">
            <a:extLst>
              <a:ext uri="{FF2B5EF4-FFF2-40B4-BE49-F238E27FC236}">
                <a16:creationId xmlns:a16="http://schemas.microsoft.com/office/drawing/2014/main" id="{FC5B01FC-55A7-48DC-B3FC-438FFFC32393}"/>
              </a:ext>
            </a:extLst>
          </p:cNvPr>
          <p:cNvGraphicFramePr/>
          <p:nvPr/>
        </p:nvGraphicFramePr>
        <p:xfrm>
          <a:off x="9689649" y="564396"/>
          <a:ext cx="2322541" cy="4003256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44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lang="ko-KR" altLang="en-US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12301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  <a:tr h="28923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0144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08911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133393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03405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886547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29913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8356177"/>
                  </a:ext>
                </a:extLst>
              </a:tr>
            </a:tbl>
          </a:graphicData>
        </a:graphic>
      </p:graphicFrame>
      <p:grpSp>
        <p:nvGrpSpPr>
          <p:cNvPr id="814" name="그룹 813">
            <a:extLst>
              <a:ext uri="{FF2B5EF4-FFF2-40B4-BE49-F238E27FC236}">
                <a16:creationId xmlns:a16="http://schemas.microsoft.com/office/drawing/2014/main" id="{0A66C5C4-ADF8-4528-87AA-0E4E9836BB0D}"/>
              </a:ext>
            </a:extLst>
          </p:cNvPr>
          <p:cNvGrpSpPr/>
          <p:nvPr/>
        </p:nvGrpSpPr>
        <p:grpSpPr>
          <a:xfrm>
            <a:off x="8724448" y="648058"/>
            <a:ext cx="717040" cy="144346"/>
            <a:chOff x="8738111" y="706612"/>
            <a:chExt cx="1110739" cy="223600"/>
          </a:xfrm>
        </p:grpSpPr>
        <p:sp>
          <p:nvSpPr>
            <p:cNvPr id="815" name="Bell">
              <a:extLst>
                <a:ext uri="{FF2B5EF4-FFF2-40B4-BE49-F238E27FC236}">
                  <a16:creationId xmlns:a16="http://schemas.microsoft.com/office/drawing/2014/main" id="{56E0491F-68FE-420C-A06C-5CC382A2BE1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738111" y="706612"/>
              <a:ext cx="188526" cy="2236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16" name="그룹 815">
              <a:extLst>
                <a:ext uri="{FF2B5EF4-FFF2-40B4-BE49-F238E27FC236}">
                  <a16:creationId xmlns:a16="http://schemas.microsoft.com/office/drawing/2014/main" id="{4DC04307-94C4-4AAA-8237-1E1A2DC15254}"/>
                </a:ext>
              </a:extLst>
            </p:cNvPr>
            <p:cNvGrpSpPr/>
            <p:nvPr/>
          </p:nvGrpSpPr>
          <p:grpSpPr>
            <a:xfrm>
              <a:off x="9210380" y="752537"/>
              <a:ext cx="638470" cy="135853"/>
              <a:chOff x="9118176" y="740301"/>
              <a:chExt cx="755947" cy="160850"/>
            </a:xfrm>
          </p:grpSpPr>
          <p:sp>
            <p:nvSpPr>
              <p:cNvPr id="822" name="Delete">
                <a:extLst>
                  <a:ext uri="{FF2B5EF4-FFF2-40B4-BE49-F238E27FC236}">
                    <a16:creationId xmlns:a16="http://schemas.microsoft.com/office/drawing/2014/main" id="{2EC374AB-0695-47F4-9B28-F9AD0BA9E4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13271" y="740301"/>
                <a:ext cx="160852" cy="160850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823" name="그래픽 223" descr="정지">
                <a:extLst>
                  <a:ext uri="{FF2B5EF4-FFF2-40B4-BE49-F238E27FC236}">
                    <a16:creationId xmlns:a16="http://schemas.microsoft.com/office/drawing/2014/main" id="{5A9E4EE1-47D7-4C32-B41D-C57F1CE8FE50}"/>
                  </a:ext>
                </a:extLst>
              </p:cNvPr>
              <p:cNvSpPr/>
              <p:nvPr/>
            </p:nvSpPr>
            <p:spPr>
              <a:xfrm>
                <a:off x="9118176" y="811726"/>
                <a:ext cx="208800" cy="18000"/>
              </a:xfrm>
              <a:custGeom>
                <a:avLst/>
                <a:gdLst>
                  <a:gd name="connsiteX0" fmla="*/ 0 w 704850"/>
                  <a:gd name="connsiteY0" fmla="*/ 0 h 704850"/>
                  <a:gd name="connsiteX1" fmla="*/ 704850 w 704850"/>
                  <a:gd name="connsiteY1" fmla="*/ 0 h 704850"/>
                  <a:gd name="connsiteX2" fmla="*/ 704850 w 704850"/>
                  <a:gd name="connsiteY2" fmla="*/ 704850 h 704850"/>
                  <a:gd name="connsiteX3" fmla="*/ 0 w 704850"/>
                  <a:gd name="connsiteY3" fmla="*/ 704850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850" h="704850">
                    <a:moveTo>
                      <a:pt x="0" y="0"/>
                    </a:moveTo>
                    <a:lnTo>
                      <a:pt x="704850" y="0"/>
                    </a:lnTo>
                    <a:lnTo>
                      <a:pt x="704850" y="704850"/>
                    </a:lnTo>
                    <a:lnTo>
                      <a:pt x="0" y="70485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817" name="그래픽 17" descr="이동">
              <a:extLst>
                <a:ext uri="{FF2B5EF4-FFF2-40B4-BE49-F238E27FC236}">
                  <a16:creationId xmlns:a16="http://schemas.microsoft.com/office/drawing/2014/main" id="{74C62703-57B0-4181-BA50-3398D66D468E}"/>
                </a:ext>
              </a:extLst>
            </p:cNvPr>
            <p:cNvGrpSpPr/>
            <p:nvPr/>
          </p:nvGrpSpPr>
          <p:grpSpPr>
            <a:xfrm>
              <a:off x="9474677" y="739415"/>
              <a:ext cx="151200" cy="151200"/>
              <a:chOff x="4603301" y="3672250"/>
              <a:chExt cx="647700" cy="647700"/>
            </a:xfrm>
            <a:solidFill>
              <a:srgbClr val="5F5F5F"/>
            </a:solidFill>
          </p:grpSpPr>
          <p:sp>
            <p:nvSpPr>
              <p:cNvPr id="818" name="자유형: 도형 817">
                <a:extLst>
                  <a:ext uri="{FF2B5EF4-FFF2-40B4-BE49-F238E27FC236}">
                    <a16:creationId xmlns:a16="http://schemas.microsoft.com/office/drawing/2014/main" id="{6D480581-C788-4AFB-B992-E261894F01CA}"/>
                  </a:ext>
                </a:extLst>
              </p:cNvPr>
              <p:cNvSpPr/>
              <p:nvPr/>
            </p:nvSpPr>
            <p:spPr>
              <a:xfrm>
                <a:off x="4822376" y="3672250"/>
                <a:ext cx="209550" cy="228600"/>
              </a:xfrm>
              <a:custGeom>
                <a:avLst/>
                <a:gdLst>
                  <a:gd name="connsiteX0" fmla="*/ 76200 w 209550"/>
                  <a:gd name="connsiteY0" fmla="*/ 228600 h 228600"/>
                  <a:gd name="connsiteX1" fmla="*/ 133350 w 209550"/>
                  <a:gd name="connsiteY1" fmla="*/ 228600 h 228600"/>
                  <a:gd name="connsiteX2" fmla="*/ 133350 w 209550"/>
                  <a:gd name="connsiteY2" fmla="*/ 104775 h 228600"/>
                  <a:gd name="connsiteX3" fmla="*/ 209550 w 209550"/>
                  <a:gd name="connsiteY3" fmla="*/ 104775 h 228600"/>
                  <a:gd name="connsiteX4" fmla="*/ 104775 w 209550"/>
                  <a:gd name="connsiteY4" fmla="*/ 0 h 228600"/>
                  <a:gd name="connsiteX5" fmla="*/ 0 w 209550"/>
                  <a:gd name="connsiteY5" fmla="*/ 104775 h 228600"/>
                  <a:gd name="connsiteX6" fmla="*/ 76200 w 209550"/>
                  <a:gd name="connsiteY6" fmla="*/ 104775 h 228600"/>
                  <a:gd name="connsiteX7" fmla="*/ 76200 w 209550"/>
                  <a:gd name="connsiteY7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76200" y="228600"/>
                    </a:moveTo>
                    <a:lnTo>
                      <a:pt x="133350" y="228600"/>
                    </a:lnTo>
                    <a:lnTo>
                      <a:pt x="133350" y="104775"/>
                    </a:lnTo>
                    <a:lnTo>
                      <a:pt x="209550" y="104775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76200" y="104775"/>
                    </a:lnTo>
                    <a:lnTo>
                      <a:pt x="76200" y="22860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819" name="자유형: 도형 818">
                <a:extLst>
                  <a:ext uri="{FF2B5EF4-FFF2-40B4-BE49-F238E27FC236}">
                    <a16:creationId xmlns:a16="http://schemas.microsoft.com/office/drawing/2014/main" id="{419CCA5B-0790-4F33-BD93-6BDEC0755431}"/>
                  </a:ext>
                </a:extLst>
              </p:cNvPr>
              <p:cNvSpPr/>
              <p:nvPr/>
            </p:nvSpPr>
            <p:spPr>
              <a:xfrm>
                <a:off x="4822376" y="4091350"/>
                <a:ext cx="209550" cy="228600"/>
              </a:xfrm>
              <a:custGeom>
                <a:avLst/>
                <a:gdLst>
                  <a:gd name="connsiteX0" fmla="*/ 133350 w 209550"/>
                  <a:gd name="connsiteY0" fmla="*/ 0 h 228600"/>
                  <a:gd name="connsiteX1" fmla="*/ 76200 w 209550"/>
                  <a:gd name="connsiteY1" fmla="*/ 0 h 228600"/>
                  <a:gd name="connsiteX2" fmla="*/ 76200 w 209550"/>
                  <a:gd name="connsiteY2" fmla="*/ 123825 h 228600"/>
                  <a:gd name="connsiteX3" fmla="*/ 0 w 209550"/>
                  <a:gd name="connsiteY3" fmla="*/ 123825 h 228600"/>
                  <a:gd name="connsiteX4" fmla="*/ 104775 w 209550"/>
                  <a:gd name="connsiteY4" fmla="*/ 228600 h 228600"/>
                  <a:gd name="connsiteX5" fmla="*/ 209550 w 209550"/>
                  <a:gd name="connsiteY5" fmla="*/ 123825 h 228600"/>
                  <a:gd name="connsiteX6" fmla="*/ 133350 w 209550"/>
                  <a:gd name="connsiteY6" fmla="*/ 123825 h 228600"/>
                  <a:gd name="connsiteX7" fmla="*/ 133350 w 209550"/>
                  <a:gd name="connsiteY7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133350" y="0"/>
                    </a:moveTo>
                    <a:lnTo>
                      <a:pt x="76200" y="0"/>
                    </a:lnTo>
                    <a:lnTo>
                      <a:pt x="76200" y="123825"/>
                    </a:lnTo>
                    <a:lnTo>
                      <a:pt x="0" y="123825"/>
                    </a:lnTo>
                    <a:lnTo>
                      <a:pt x="104775" y="228600"/>
                    </a:lnTo>
                    <a:lnTo>
                      <a:pt x="209550" y="123825"/>
                    </a:lnTo>
                    <a:lnTo>
                      <a:pt x="133350" y="123825"/>
                    </a:lnTo>
                    <a:lnTo>
                      <a:pt x="13335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820" name="자유형: 도형 819">
                <a:extLst>
                  <a:ext uri="{FF2B5EF4-FFF2-40B4-BE49-F238E27FC236}">
                    <a16:creationId xmlns:a16="http://schemas.microsoft.com/office/drawing/2014/main" id="{4A5C639B-4966-4FA8-A380-845E439EB9F2}"/>
                  </a:ext>
                </a:extLst>
              </p:cNvPr>
              <p:cNvSpPr/>
              <p:nvPr/>
            </p:nvSpPr>
            <p:spPr>
              <a:xfrm>
                <a:off x="50224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04775 h 209550"/>
                  <a:gd name="connsiteX1" fmla="*/ 123825 w 228600"/>
                  <a:gd name="connsiteY1" fmla="*/ 0 h 209550"/>
                  <a:gd name="connsiteX2" fmla="*/ 123825 w 228600"/>
                  <a:gd name="connsiteY2" fmla="*/ 76200 h 209550"/>
                  <a:gd name="connsiteX3" fmla="*/ 0 w 228600"/>
                  <a:gd name="connsiteY3" fmla="*/ 76200 h 209550"/>
                  <a:gd name="connsiteX4" fmla="*/ 0 w 228600"/>
                  <a:gd name="connsiteY4" fmla="*/ 133350 h 209550"/>
                  <a:gd name="connsiteX5" fmla="*/ 123825 w 228600"/>
                  <a:gd name="connsiteY5" fmla="*/ 133350 h 209550"/>
                  <a:gd name="connsiteX6" fmla="*/ 123825 w 228600"/>
                  <a:gd name="connsiteY6" fmla="*/ 209550 h 209550"/>
                  <a:gd name="connsiteX7" fmla="*/ 228600 w 228600"/>
                  <a:gd name="connsiteY7" fmla="*/ 104775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04775"/>
                    </a:moveTo>
                    <a:lnTo>
                      <a:pt x="123825" y="0"/>
                    </a:lnTo>
                    <a:lnTo>
                      <a:pt x="123825" y="76200"/>
                    </a:lnTo>
                    <a:lnTo>
                      <a:pt x="0" y="76200"/>
                    </a:lnTo>
                    <a:lnTo>
                      <a:pt x="0" y="133350"/>
                    </a:lnTo>
                    <a:lnTo>
                      <a:pt x="123825" y="133350"/>
                    </a:lnTo>
                    <a:lnTo>
                      <a:pt x="123825" y="209550"/>
                    </a:lnTo>
                    <a:lnTo>
                      <a:pt x="228600" y="1047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821" name="자유형: 도형 820">
                <a:extLst>
                  <a:ext uri="{FF2B5EF4-FFF2-40B4-BE49-F238E27FC236}">
                    <a16:creationId xmlns:a16="http://schemas.microsoft.com/office/drawing/2014/main" id="{78BC625A-9B4A-44AD-B58D-A0C77C6E9669}"/>
                  </a:ext>
                </a:extLst>
              </p:cNvPr>
              <p:cNvSpPr/>
              <p:nvPr/>
            </p:nvSpPr>
            <p:spPr>
              <a:xfrm>
                <a:off x="46033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33350 h 209550"/>
                  <a:gd name="connsiteX1" fmla="*/ 228600 w 228600"/>
                  <a:gd name="connsiteY1" fmla="*/ 76200 h 209550"/>
                  <a:gd name="connsiteX2" fmla="*/ 104775 w 228600"/>
                  <a:gd name="connsiteY2" fmla="*/ 76200 h 209550"/>
                  <a:gd name="connsiteX3" fmla="*/ 104775 w 228600"/>
                  <a:gd name="connsiteY3" fmla="*/ 0 h 209550"/>
                  <a:gd name="connsiteX4" fmla="*/ 0 w 228600"/>
                  <a:gd name="connsiteY4" fmla="*/ 104775 h 209550"/>
                  <a:gd name="connsiteX5" fmla="*/ 104775 w 228600"/>
                  <a:gd name="connsiteY5" fmla="*/ 209550 h 209550"/>
                  <a:gd name="connsiteX6" fmla="*/ 104775 w 228600"/>
                  <a:gd name="connsiteY6" fmla="*/ 133350 h 209550"/>
                  <a:gd name="connsiteX7" fmla="*/ 228600 w 228600"/>
                  <a:gd name="connsiteY7" fmla="*/ 1333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33350"/>
                    </a:moveTo>
                    <a:lnTo>
                      <a:pt x="228600" y="76200"/>
                    </a:lnTo>
                    <a:lnTo>
                      <a:pt x="104775" y="76200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104775" y="209550"/>
                    </a:lnTo>
                    <a:lnTo>
                      <a:pt x="104775" y="133350"/>
                    </a:lnTo>
                    <a:lnTo>
                      <a:pt x="228600" y="13335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824" name="그룹 823">
            <a:extLst>
              <a:ext uri="{FF2B5EF4-FFF2-40B4-BE49-F238E27FC236}">
                <a16:creationId xmlns:a16="http://schemas.microsoft.com/office/drawing/2014/main" id="{9466FEDB-FF2E-403C-AC9E-7F1C9C6AFAAD}"/>
              </a:ext>
            </a:extLst>
          </p:cNvPr>
          <p:cNvGrpSpPr/>
          <p:nvPr/>
        </p:nvGrpSpPr>
        <p:grpSpPr>
          <a:xfrm>
            <a:off x="6743713" y="631657"/>
            <a:ext cx="189610" cy="189610"/>
            <a:chOff x="6822002" y="613386"/>
            <a:chExt cx="226152" cy="226152"/>
          </a:xfrm>
        </p:grpSpPr>
        <p:sp>
          <p:nvSpPr>
            <p:cNvPr id="825" name="그래픽 226" descr="정지">
              <a:extLst>
                <a:ext uri="{FF2B5EF4-FFF2-40B4-BE49-F238E27FC236}">
                  <a16:creationId xmlns:a16="http://schemas.microsoft.com/office/drawing/2014/main" id="{89905291-D95E-4E73-9BBD-C5C9698129BB}"/>
                </a:ext>
              </a:extLst>
            </p:cNvPr>
            <p:cNvSpPr/>
            <p:nvPr/>
          </p:nvSpPr>
          <p:spPr>
            <a:xfrm flipH="1">
              <a:off x="6822002" y="613386"/>
              <a:ext cx="226152" cy="226152"/>
            </a:xfrm>
            <a:prstGeom prst="ellipse">
              <a:avLst/>
            </a:prstGeom>
            <a:solidFill>
              <a:schemeClr val="tx1">
                <a:lumMod val="65000"/>
                <a:lumOff val="3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826" name="그래픽 825" descr="별">
              <a:extLst>
                <a:ext uri="{FF2B5EF4-FFF2-40B4-BE49-F238E27FC236}">
                  <a16:creationId xmlns:a16="http://schemas.microsoft.com/office/drawing/2014/main" id="{05577889-09DE-415B-A9B2-FB4E8DAC9540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 flipH="1">
              <a:off x="6874052" y="665436"/>
              <a:ext cx="122052" cy="122052"/>
            </a:xfrm>
            <a:prstGeom prst="rect">
              <a:avLst/>
            </a:prstGeom>
          </p:spPr>
        </p:pic>
      </p:grpSp>
      <p:pic>
        <p:nvPicPr>
          <p:cNvPr id="837" name="그래픽 836" descr="돋보기">
            <a:extLst>
              <a:ext uri="{FF2B5EF4-FFF2-40B4-BE49-F238E27FC236}">
                <a16:creationId xmlns:a16="http://schemas.microsoft.com/office/drawing/2014/main" id="{15334FCA-9742-45F3-B3FB-133D0D0EF0C6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9098116" y="999304"/>
            <a:ext cx="207196" cy="207196"/>
          </a:xfrm>
          <a:prstGeom prst="rect">
            <a:avLst/>
          </a:prstGeom>
        </p:spPr>
      </p:pic>
      <p:sp>
        <p:nvSpPr>
          <p:cNvPr id="535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96795766-10B8-43C3-966F-48C825B9121C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1473029" y="891681"/>
            <a:ext cx="2870371" cy="38194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36" name="사각형: 둥근 모서리 535">
            <a:extLst>
              <a:ext uri="{FF2B5EF4-FFF2-40B4-BE49-F238E27FC236}">
                <a16:creationId xmlns:a16="http://schemas.microsoft.com/office/drawing/2014/main" id="{902E77D0-978B-4570-951B-46ABD2921C0A}"/>
              </a:ext>
            </a:extLst>
          </p:cNvPr>
          <p:cNvSpPr/>
          <p:nvPr/>
        </p:nvSpPr>
        <p:spPr>
          <a:xfrm>
            <a:off x="1473028" y="979490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문자</a:t>
            </a:r>
            <a:endParaRPr kumimoji="1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542" name="그룹 541">
            <a:extLst>
              <a:ext uri="{FF2B5EF4-FFF2-40B4-BE49-F238E27FC236}">
                <a16:creationId xmlns:a16="http://schemas.microsoft.com/office/drawing/2014/main" id="{C2A98D7B-434A-4E9C-9106-792DE76164C1}"/>
              </a:ext>
            </a:extLst>
          </p:cNvPr>
          <p:cNvGrpSpPr/>
          <p:nvPr/>
        </p:nvGrpSpPr>
        <p:grpSpPr>
          <a:xfrm>
            <a:off x="1988699" y="1951384"/>
            <a:ext cx="2347050" cy="516593"/>
            <a:chOff x="2032878" y="2063015"/>
            <a:chExt cx="2347050" cy="516593"/>
          </a:xfrm>
        </p:grpSpPr>
        <p:grpSp>
          <p:nvGrpSpPr>
            <p:cNvPr id="543" name="그룹 542">
              <a:extLst>
                <a:ext uri="{FF2B5EF4-FFF2-40B4-BE49-F238E27FC236}">
                  <a16:creationId xmlns:a16="http://schemas.microsoft.com/office/drawing/2014/main" id="{B5E0C303-0511-4110-B18F-BE770819E75E}"/>
                </a:ext>
              </a:extLst>
            </p:cNvPr>
            <p:cNvGrpSpPr/>
            <p:nvPr/>
          </p:nvGrpSpPr>
          <p:grpSpPr>
            <a:xfrm flipH="1">
              <a:off x="2599401" y="2063015"/>
              <a:ext cx="1780527" cy="470044"/>
              <a:chOff x="8495017" y="1854960"/>
              <a:chExt cx="1090834" cy="470044"/>
            </a:xfrm>
            <a:solidFill>
              <a:srgbClr val="FDCBE6"/>
            </a:solidFill>
          </p:grpSpPr>
          <p:sp>
            <p:nvSpPr>
              <p:cNvPr id="545" name="Message">
                <a:extLst>
                  <a:ext uri="{FF2B5EF4-FFF2-40B4-BE49-F238E27FC236}">
                    <a16:creationId xmlns:a16="http://schemas.microsoft.com/office/drawing/2014/main" id="{F27B0928-286A-4095-892C-DC5FBCE140E5}"/>
                  </a:ext>
                </a:extLst>
              </p:cNvPr>
              <p:cNvSpPr/>
              <p:nvPr/>
            </p:nvSpPr>
            <p:spPr>
              <a:xfrm>
                <a:off x="8535502" y="1860852"/>
                <a:ext cx="1050349" cy="464152"/>
              </a:xfrm>
              <a:prstGeom prst="roundRect">
                <a:avLst>
                  <a:gd name="adj" fmla="val 9504"/>
                </a:avLst>
              </a:prstGeom>
              <a:grpFill/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새해 복 많이 받으세요</a:t>
                </a:r>
                <a:r>
                  <a:rPr lang="en-US" altLang="ko-KR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!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46" name="Tip">
                <a:extLst>
                  <a:ext uri="{FF2B5EF4-FFF2-40B4-BE49-F238E27FC236}">
                    <a16:creationId xmlns:a16="http://schemas.microsoft.com/office/drawing/2014/main" id="{1F43EFA8-F907-4005-8A4F-E0B6FC51910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544" name="직사각형 543">
              <a:extLst>
                <a:ext uri="{FF2B5EF4-FFF2-40B4-BE49-F238E27FC236}">
                  <a16:creationId xmlns:a16="http://schemas.microsoft.com/office/drawing/2014/main" id="{A1AF7E23-F66B-4277-AAB6-33C39AF46488}"/>
                </a:ext>
              </a:extLst>
            </p:cNvPr>
            <p:cNvSpPr/>
            <p:nvPr/>
          </p:nvSpPr>
          <p:spPr>
            <a:xfrm>
              <a:off x="2032878" y="237955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52" name="그룹 551">
            <a:extLst>
              <a:ext uri="{FF2B5EF4-FFF2-40B4-BE49-F238E27FC236}">
                <a16:creationId xmlns:a16="http://schemas.microsoft.com/office/drawing/2014/main" id="{5971E709-F588-448E-97C8-15E4EB770C0B}"/>
              </a:ext>
            </a:extLst>
          </p:cNvPr>
          <p:cNvGrpSpPr/>
          <p:nvPr/>
        </p:nvGrpSpPr>
        <p:grpSpPr>
          <a:xfrm>
            <a:off x="1988699" y="3553014"/>
            <a:ext cx="2347050" cy="516593"/>
            <a:chOff x="2032878" y="2063015"/>
            <a:chExt cx="2347050" cy="516593"/>
          </a:xfrm>
        </p:grpSpPr>
        <p:grpSp>
          <p:nvGrpSpPr>
            <p:cNvPr id="553" name="그룹 552">
              <a:extLst>
                <a:ext uri="{FF2B5EF4-FFF2-40B4-BE49-F238E27FC236}">
                  <a16:creationId xmlns:a16="http://schemas.microsoft.com/office/drawing/2014/main" id="{23276625-56E7-4D34-B693-311B4D07E951}"/>
                </a:ext>
              </a:extLst>
            </p:cNvPr>
            <p:cNvGrpSpPr/>
            <p:nvPr/>
          </p:nvGrpSpPr>
          <p:grpSpPr>
            <a:xfrm flipH="1">
              <a:off x="2599401" y="2063015"/>
              <a:ext cx="1780527" cy="470044"/>
              <a:chOff x="8495017" y="1854960"/>
              <a:chExt cx="1090834" cy="470044"/>
            </a:xfrm>
            <a:solidFill>
              <a:srgbClr val="FDCBE6"/>
            </a:solidFill>
          </p:grpSpPr>
          <p:sp>
            <p:nvSpPr>
              <p:cNvPr id="555" name="Message">
                <a:extLst>
                  <a:ext uri="{FF2B5EF4-FFF2-40B4-BE49-F238E27FC236}">
                    <a16:creationId xmlns:a16="http://schemas.microsoft.com/office/drawing/2014/main" id="{7E20B1DD-A51F-4F4E-9A01-9FB80DC19296}"/>
                  </a:ext>
                </a:extLst>
              </p:cNvPr>
              <p:cNvSpPr/>
              <p:nvPr/>
            </p:nvSpPr>
            <p:spPr>
              <a:xfrm>
                <a:off x="8535502" y="1860852"/>
                <a:ext cx="1050349" cy="464152"/>
              </a:xfrm>
              <a:prstGeom prst="roundRect">
                <a:avLst>
                  <a:gd name="adj" fmla="val 9504"/>
                </a:avLst>
              </a:prstGeom>
              <a:grpFill/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새해 복 많이 받으세요</a:t>
                </a:r>
                <a:r>
                  <a:rPr lang="en-US" altLang="ko-KR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!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56" name="Tip">
                <a:extLst>
                  <a:ext uri="{FF2B5EF4-FFF2-40B4-BE49-F238E27FC236}">
                    <a16:creationId xmlns:a16="http://schemas.microsoft.com/office/drawing/2014/main" id="{F829797B-8C6E-456D-A87D-D54D80CA420A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554" name="직사각형 553">
              <a:extLst>
                <a:ext uri="{FF2B5EF4-FFF2-40B4-BE49-F238E27FC236}">
                  <a16:creationId xmlns:a16="http://schemas.microsoft.com/office/drawing/2014/main" id="{23C55743-182B-43A1-81BE-689D4463389A}"/>
                </a:ext>
              </a:extLst>
            </p:cNvPr>
            <p:cNvSpPr/>
            <p:nvPr/>
          </p:nvSpPr>
          <p:spPr>
            <a:xfrm>
              <a:off x="2032878" y="237955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62" name="그룹 561">
            <a:extLst>
              <a:ext uri="{FF2B5EF4-FFF2-40B4-BE49-F238E27FC236}">
                <a16:creationId xmlns:a16="http://schemas.microsoft.com/office/drawing/2014/main" id="{4E8C98E7-0DEC-4420-B082-B388D8F1F365}"/>
              </a:ext>
            </a:extLst>
          </p:cNvPr>
          <p:cNvGrpSpPr/>
          <p:nvPr/>
        </p:nvGrpSpPr>
        <p:grpSpPr>
          <a:xfrm>
            <a:off x="1988699" y="5302324"/>
            <a:ext cx="2347050" cy="516593"/>
            <a:chOff x="2032878" y="2063015"/>
            <a:chExt cx="2347050" cy="516593"/>
          </a:xfrm>
        </p:grpSpPr>
        <p:grpSp>
          <p:nvGrpSpPr>
            <p:cNvPr id="563" name="그룹 562">
              <a:extLst>
                <a:ext uri="{FF2B5EF4-FFF2-40B4-BE49-F238E27FC236}">
                  <a16:creationId xmlns:a16="http://schemas.microsoft.com/office/drawing/2014/main" id="{F47931C4-3748-45AA-9E32-F6B5C829B58C}"/>
                </a:ext>
              </a:extLst>
            </p:cNvPr>
            <p:cNvGrpSpPr/>
            <p:nvPr/>
          </p:nvGrpSpPr>
          <p:grpSpPr>
            <a:xfrm flipH="1">
              <a:off x="2599401" y="2063015"/>
              <a:ext cx="1780527" cy="470044"/>
              <a:chOff x="8495017" y="1854960"/>
              <a:chExt cx="1090834" cy="470044"/>
            </a:xfrm>
            <a:solidFill>
              <a:srgbClr val="FDCBE6"/>
            </a:solidFill>
          </p:grpSpPr>
          <p:sp>
            <p:nvSpPr>
              <p:cNvPr id="565" name="Message">
                <a:extLst>
                  <a:ext uri="{FF2B5EF4-FFF2-40B4-BE49-F238E27FC236}">
                    <a16:creationId xmlns:a16="http://schemas.microsoft.com/office/drawing/2014/main" id="{2BB36E70-811F-4988-B9DF-0634624875EA}"/>
                  </a:ext>
                </a:extLst>
              </p:cNvPr>
              <p:cNvSpPr/>
              <p:nvPr/>
            </p:nvSpPr>
            <p:spPr>
              <a:xfrm>
                <a:off x="8535502" y="1860852"/>
                <a:ext cx="1050349" cy="464152"/>
              </a:xfrm>
              <a:prstGeom prst="roundRect">
                <a:avLst>
                  <a:gd name="adj" fmla="val 9504"/>
                </a:avLst>
              </a:prstGeom>
              <a:grpFill/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새해 복 많이 받으세요</a:t>
                </a:r>
                <a:r>
                  <a:rPr lang="en-US" altLang="ko-KR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!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66" name="Tip">
                <a:extLst>
                  <a:ext uri="{FF2B5EF4-FFF2-40B4-BE49-F238E27FC236}">
                    <a16:creationId xmlns:a16="http://schemas.microsoft.com/office/drawing/2014/main" id="{19561B81-DA09-4C25-ADD3-455C61836D5D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564" name="직사각형 563">
              <a:extLst>
                <a:ext uri="{FF2B5EF4-FFF2-40B4-BE49-F238E27FC236}">
                  <a16:creationId xmlns:a16="http://schemas.microsoft.com/office/drawing/2014/main" id="{459CB49C-AE88-42C6-A3EF-954941713B15}"/>
                </a:ext>
              </a:extLst>
            </p:cNvPr>
            <p:cNvSpPr/>
            <p:nvPr/>
          </p:nvSpPr>
          <p:spPr>
            <a:xfrm>
              <a:off x="2032878" y="237955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67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4B7541EE-C544-4661-A8C8-7A23EB89F2C3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1473029" y="1273627"/>
            <a:ext cx="2870371" cy="543813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50000"/>
              </a:lnSpc>
              <a:defRPr/>
            </a:pPr>
            <a:r>
              <a:rPr kumimoji="1" lang="ko-KR" altLang="en-US" sz="1000" b="1" dirty="0">
                <a:solidFill>
                  <a:srgbClr val="464646"/>
                </a:solidFill>
                <a:latin typeface="맑은 고딕"/>
                <a:cs typeface="Arial"/>
              </a:rPr>
              <a:t>강용관 책임</a:t>
            </a:r>
            <a:endParaRPr kumimoji="1" lang="en-US" altLang="ko-KR" sz="1000" b="1" dirty="0">
              <a:solidFill>
                <a:srgbClr val="464646"/>
              </a:solidFill>
              <a:latin typeface="맑은 고딕"/>
              <a:cs typeface="Arial"/>
            </a:endParaRPr>
          </a:p>
          <a:p>
            <a:pPr lvl="0">
              <a:lnSpc>
                <a:spcPct val="150000"/>
              </a:lnSpc>
              <a:defRPr/>
            </a:pPr>
            <a:r>
              <a:rPr kumimoji="1" lang="en-US" altLang="ko-KR" sz="900" dirty="0">
                <a:solidFill>
                  <a:srgbClr val="464646"/>
                </a:solidFill>
                <a:latin typeface="맑은 고딕"/>
                <a:cs typeface="Arial"/>
              </a:rPr>
              <a:t>010-1234-5678</a:t>
            </a:r>
            <a:endParaRPr kumimoji="1" lang="ko-KR" altLang="en-US" sz="9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grpSp>
        <p:nvGrpSpPr>
          <p:cNvPr id="568" name="그룹 567">
            <a:extLst>
              <a:ext uri="{FF2B5EF4-FFF2-40B4-BE49-F238E27FC236}">
                <a16:creationId xmlns:a16="http://schemas.microsoft.com/office/drawing/2014/main" id="{385D92C1-C425-42B5-A786-FEF61DB746FE}"/>
              </a:ext>
            </a:extLst>
          </p:cNvPr>
          <p:cNvGrpSpPr/>
          <p:nvPr/>
        </p:nvGrpSpPr>
        <p:grpSpPr>
          <a:xfrm>
            <a:off x="1817707" y="4468489"/>
            <a:ext cx="2349576" cy="508793"/>
            <a:chOff x="1416578" y="2608761"/>
            <a:chExt cx="2349576" cy="508793"/>
          </a:xfrm>
        </p:grpSpPr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EFDC5826-8134-409E-8132-F873B33C7B4E}"/>
                </a:ext>
              </a:extLst>
            </p:cNvPr>
            <p:cNvGrpSpPr/>
            <p:nvPr/>
          </p:nvGrpSpPr>
          <p:grpSpPr>
            <a:xfrm>
              <a:off x="1416578" y="2608761"/>
              <a:ext cx="1780527" cy="470044"/>
              <a:chOff x="8495017" y="1854960"/>
              <a:chExt cx="1090834" cy="470044"/>
            </a:xfrm>
          </p:grpSpPr>
          <p:sp>
            <p:nvSpPr>
              <p:cNvPr id="571" name="Message">
                <a:extLst>
                  <a:ext uri="{FF2B5EF4-FFF2-40B4-BE49-F238E27FC236}">
                    <a16:creationId xmlns:a16="http://schemas.microsoft.com/office/drawing/2014/main" id="{3BBB9CF9-6B0A-4292-AD72-86333A38C4EF}"/>
                  </a:ext>
                </a:extLst>
              </p:cNvPr>
              <p:cNvSpPr/>
              <p:nvPr/>
            </p:nvSpPr>
            <p:spPr>
              <a:xfrm>
                <a:off x="8535502" y="1860852"/>
                <a:ext cx="1050349" cy="464152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감사합니다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사장님도 새해 복 많이 받으세요</a:t>
                </a:r>
                <a:r>
                  <a:rPr lang="en-US" altLang="ko-KR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!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2" name="Tip">
                <a:extLst>
                  <a:ext uri="{FF2B5EF4-FFF2-40B4-BE49-F238E27FC236}">
                    <a16:creationId xmlns:a16="http://schemas.microsoft.com/office/drawing/2014/main" id="{12C217AE-638B-4F28-865B-D61CDC4ABD38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570" name="직사각형 569">
              <a:extLst>
                <a:ext uri="{FF2B5EF4-FFF2-40B4-BE49-F238E27FC236}">
                  <a16:creationId xmlns:a16="http://schemas.microsoft.com/office/drawing/2014/main" id="{F989A882-ACB1-44AF-B3AA-824693B015A6}"/>
                </a:ext>
              </a:extLst>
            </p:cNvPr>
            <p:cNvSpPr/>
            <p:nvPr/>
          </p:nvSpPr>
          <p:spPr>
            <a:xfrm>
              <a:off x="3151883" y="2917499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73" name="그룹 572">
            <a:extLst>
              <a:ext uri="{FF2B5EF4-FFF2-40B4-BE49-F238E27FC236}">
                <a16:creationId xmlns:a16="http://schemas.microsoft.com/office/drawing/2014/main" id="{8E38EDC3-1DE9-4485-9AA2-FB6B9ECBA4ED}"/>
              </a:ext>
            </a:extLst>
          </p:cNvPr>
          <p:cNvGrpSpPr/>
          <p:nvPr/>
        </p:nvGrpSpPr>
        <p:grpSpPr>
          <a:xfrm>
            <a:off x="1817707" y="6143959"/>
            <a:ext cx="2349576" cy="508793"/>
            <a:chOff x="1416578" y="2608761"/>
            <a:chExt cx="2349576" cy="508793"/>
          </a:xfrm>
        </p:grpSpPr>
        <p:grpSp>
          <p:nvGrpSpPr>
            <p:cNvPr id="574" name="그룹 573">
              <a:extLst>
                <a:ext uri="{FF2B5EF4-FFF2-40B4-BE49-F238E27FC236}">
                  <a16:creationId xmlns:a16="http://schemas.microsoft.com/office/drawing/2014/main" id="{7B110CA6-FE75-408B-AF38-615D5AA85503}"/>
                </a:ext>
              </a:extLst>
            </p:cNvPr>
            <p:cNvGrpSpPr/>
            <p:nvPr/>
          </p:nvGrpSpPr>
          <p:grpSpPr>
            <a:xfrm>
              <a:off x="1416578" y="2608761"/>
              <a:ext cx="1780527" cy="470044"/>
              <a:chOff x="8495017" y="1854960"/>
              <a:chExt cx="1090834" cy="470044"/>
            </a:xfrm>
          </p:grpSpPr>
          <p:sp>
            <p:nvSpPr>
              <p:cNvPr id="576" name="Message">
                <a:extLst>
                  <a:ext uri="{FF2B5EF4-FFF2-40B4-BE49-F238E27FC236}">
                    <a16:creationId xmlns:a16="http://schemas.microsoft.com/office/drawing/2014/main" id="{DE03E3B4-B920-471D-8DD6-323553E061F4}"/>
                  </a:ext>
                </a:extLst>
              </p:cNvPr>
              <p:cNvSpPr/>
              <p:nvPr/>
            </p:nvSpPr>
            <p:spPr>
              <a:xfrm>
                <a:off x="8535502" y="1860852"/>
                <a:ext cx="1050349" cy="464152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감사합니다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사장님도 새해 복 많이 받으세요</a:t>
                </a:r>
                <a:r>
                  <a:rPr lang="en-US" altLang="ko-KR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!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77" name="Tip">
                <a:extLst>
                  <a:ext uri="{FF2B5EF4-FFF2-40B4-BE49-F238E27FC236}">
                    <a16:creationId xmlns:a16="http://schemas.microsoft.com/office/drawing/2014/main" id="{39DBA1D1-A383-4E6F-8FA4-AA2FEABCFB72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575" name="직사각형 574">
              <a:extLst>
                <a:ext uri="{FF2B5EF4-FFF2-40B4-BE49-F238E27FC236}">
                  <a16:creationId xmlns:a16="http://schemas.microsoft.com/office/drawing/2014/main" id="{5919A923-125E-45F9-B6F9-769AAF2CFCB0}"/>
                </a:ext>
              </a:extLst>
            </p:cNvPr>
            <p:cNvSpPr/>
            <p:nvPr/>
          </p:nvSpPr>
          <p:spPr>
            <a:xfrm>
              <a:off x="3151883" y="2917499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57FA4312-68E2-4F58-A93C-06EBFF197D9F}"/>
              </a:ext>
            </a:extLst>
          </p:cNvPr>
          <p:cNvGrpSpPr/>
          <p:nvPr/>
        </p:nvGrpSpPr>
        <p:grpSpPr>
          <a:xfrm>
            <a:off x="1570433" y="2702142"/>
            <a:ext cx="2630930" cy="508793"/>
            <a:chOff x="1570433" y="2793019"/>
            <a:chExt cx="2630930" cy="508793"/>
          </a:xfrm>
        </p:grpSpPr>
        <p:grpSp>
          <p:nvGrpSpPr>
            <p:cNvPr id="537" name="그룹 536">
              <a:extLst>
                <a:ext uri="{FF2B5EF4-FFF2-40B4-BE49-F238E27FC236}">
                  <a16:creationId xmlns:a16="http://schemas.microsoft.com/office/drawing/2014/main" id="{E78A4FAE-015B-4894-877A-2A63304B605F}"/>
                </a:ext>
              </a:extLst>
            </p:cNvPr>
            <p:cNvGrpSpPr/>
            <p:nvPr/>
          </p:nvGrpSpPr>
          <p:grpSpPr>
            <a:xfrm>
              <a:off x="1851787" y="2793019"/>
              <a:ext cx="2349576" cy="508793"/>
              <a:chOff x="1416578" y="2608761"/>
              <a:chExt cx="2349576" cy="508793"/>
            </a:xfrm>
          </p:grpSpPr>
          <p:grpSp>
            <p:nvGrpSpPr>
              <p:cNvPr id="538" name="그룹 537">
                <a:extLst>
                  <a:ext uri="{FF2B5EF4-FFF2-40B4-BE49-F238E27FC236}">
                    <a16:creationId xmlns:a16="http://schemas.microsoft.com/office/drawing/2014/main" id="{DF82DE91-79E1-4F5F-A26F-2827EF9A2B07}"/>
                  </a:ext>
                </a:extLst>
              </p:cNvPr>
              <p:cNvGrpSpPr/>
              <p:nvPr/>
            </p:nvGrpSpPr>
            <p:grpSpPr>
              <a:xfrm>
                <a:off x="1416578" y="2608761"/>
                <a:ext cx="1780527" cy="470044"/>
                <a:chOff x="8495017" y="1854960"/>
                <a:chExt cx="1090834" cy="470044"/>
              </a:xfrm>
            </p:grpSpPr>
            <p:sp>
              <p:nvSpPr>
                <p:cNvPr id="540" name="Message">
                  <a:extLst>
                    <a:ext uri="{FF2B5EF4-FFF2-40B4-BE49-F238E27FC236}">
                      <a16:creationId xmlns:a16="http://schemas.microsoft.com/office/drawing/2014/main" id="{4BB9EE77-FB66-4E7F-AF8B-FA1767AD0FC0}"/>
                    </a:ext>
                  </a:extLst>
                </p:cNvPr>
                <p:cNvSpPr/>
                <p:nvPr/>
              </p:nvSpPr>
              <p:spPr>
                <a:xfrm>
                  <a:off x="8535502" y="1860852"/>
                  <a:ext cx="1050349" cy="464152"/>
                </a:xfrm>
                <a:prstGeom prst="roundRect">
                  <a:avLst>
                    <a:gd name="adj" fmla="val 9504"/>
                  </a:avLst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감사합니다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.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ko-KR" altLang="en-US" sz="800" dirty="0">
                      <a:solidFill>
                        <a:srgbClr val="00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사장님도 새해 복 많이 받으세요</a:t>
                  </a:r>
                  <a:r>
                    <a:rPr lang="en-US" altLang="ko-KR" sz="800" dirty="0">
                      <a:solidFill>
                        <a:srgbClr val="00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!</a:t>
                  </a: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41" name="Tip">
                  <a:extLst>
                    <a:ext uri="{FF2B5EF4-FFF2-40B4-BE49-F238E27FC236}">
                      <a16:creationId xmlns:a16="http://schemas.microsoft.com/office/drawing/2014/main" id="{21501FCD-8530-4B4C-8C16-41BE4298A1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745075" flipH="1">
                  <a:off x="8495017" y="1854960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D3EEF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+mn-cs"/>
                    <a:sym typeface="Arial"/>
                  </a:endParaRPr>
                </a:p>
              </p:txBody>
            </p:sp>
          </p:grpSp>
          <p:sp>
            <p:nvSpPr>
              <p:cNvPr id="539" name="직사각형 538">
                <a:extLst>
                  <a:ext uri="{FF2B5EF4-FFF2-40B4-BE49-F238E27FC236}">
                    <a16:creationId xmlns:a16="http://schemas.microsoft.com/office/drawing/2014/main" id="{E4CEF3D8-3857-4732-80C5-FD28ED5DC4FC}"/>
                  </a:ext>
                </a:extLst>
              </p:cNvPr>
              <p:cNvSpPr/>
              <p:nvPr/>
            </p:nvSpPr>
            <p:spPr>
              <a:xfrm>
                <a:off x="3151883" y="2917499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10:35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78" name="Oval">
              <a:extLst>
                <a:ext uri="{FF2B5EF4-FFF2-40B4-BE49-F238E27FC236}">
                  <a16:creationId xmlns:a16="http://schemas.microsoft.com/office/drawing/2014/main" id="{78021AE9-0EC1-4C15-93DC-D26BF01DCF8C}"/>
                </a:ext>
              </a:extLst>
            </p:cNvPr>
            <p:cNvSpPr/>
            <p:nvPr/>
          </p:nvSpPr>
          <p:spPr>
            <a:xfrm>
              <a:off x="1570433" y="2793388"/>
              <a:ext cx="281917" cy="285412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rPr>
                <a:t>강</a:t>
              </a:r>
              <a:endPara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79" name="Oval">
            <a:extLst>
              <a:ext uri="{FF2B5EF4-FFF2-40B4-BE49-F238E27FC236}">
                <a16:creationId xmlns:a16="http://schemas.microsoft.com/office/drawing/2014/main" id="{1AC50E77-8AC8-4374-A69C-A99CB4EBA212}"/>
              </a:ext>
            </a:extLst>
          </p:cNvPr>
          <p:cNvSpPr/>
          <p:nvPr/>
        </p:nvSpPr>
        <p:spPr>
          <a:xfrm>
            <a:off x="1570433" y="4434764"/>
            <a:ext cx="281917" cy="285412"/>
          </a:xfrm>
          <a:prstGeom prst="ellipse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rPr>
              <a:t>강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80" name="Oval">
            <a:extLst>
              <a:ext uri="{FF2B5EF4-FFF2-40B4-BE49-F238E27FC236}">
                <a16:creationId xmlns:a16="http://schemas.microsoft.com/office/drawing/2014/main" id="{68273F11-739E-4E7D-B447-FD707C05577F}"/>
              </a:ext>
            </a:extLst>
          </p:cNvPr>
          <p:cNvSpPr/>
          <p:nvPr/>
        </p:nvSpPr>
        <p:spPr>
          <a:xfrm>
            <a:off x="1570433" y="6144294"/>
            <a:ext cx="281917" cy="285412"/>
          </a:xfrm>
          <a:prstGeom prst="ellipse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rPr>
              <a:t>강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597" name="그룹 596">
            <a:extLst>
              <a:ext uri="{FF2B5EF4-FFF2-40B4-BE49-F238E27FC236}">
                <a16:creationId xmlns:a16="http://schemas.microsoft.com/office/drawing/2014/main" id="{3942D23E-7BFE-4688-9FFA-B19BF9D357FC}"/>
              </a:ext>
            </a:extLst>
          </p:cNvPr>
          <p:cNvGrpSpPr/>
          <p:nvPr/>
        </p:nvGrpSpPr>
        <p:grpSpPr>
          <a:xfrm>
            <a:off x="4529124" y="983544"/>
            <a:ext cx="3193893" cy="246221"/>
            <a:chOff x="4912502" y="1092509"/>
            <a:chExt cx="3193893" cy="246221"/>
          </a:xfrm>
        </p:grpSpPr>
        <p:grpSp>
          <p:nvGrpSpPr>
            <p:cNvPr id="598" name="그룹 597">
              <a:extLst>
                <a:ext uri="{FF2B5EF4-FFF2-40B4-BE49-F238E27FC236}">
                  <a16:creationId xmlns:a16="http://schemas.microsoft.com/office/drawing/2014/main" id="{48C5C380-BFEF-4849-AE88-EE6004A13630}"/>
                </a:ext>
              </a:extLst>
            </p:cNvPr>
            <p:cNvGrpSpPr/>
            <p:nvPr/>
          </p:nvGrpSpPr>
          <p:grpSpPr>
            <a:xfrm>
              <a:off x="5769752" y="1092509"/>
              <a:ext cx="750615" cy="246221"/>
              <a:chOff x="4950344" y="1376914"/>
              <a:chExt cx="1389112" cy="246221"/>
            </a:xfrm>
          </p:grpSpPr>
          <p:sp>
            <p:nvSpPr>
              <p:cNvPr id="608" name="직사각형 607">
                <a:extLst>
                  <a:ext uri="{FF2B5EF4-FFF2-40B4-BE49-F238E27FC236}">
                    <a16:creationId xmlns:a16="http://schemas.microsoft.com/office/drawing/2014/main" id="{7786D2E7-0CE2-4B86-B5C3-A56AE6412E38}"/>
                  </a:ext>
                </a:extLst>
              </p:cNvPr>
              <p:cNvSpPr/>
              <p:nvPr/>
            </p:nvSpPr>
            <p:spPr>
              <a:xfrm>
                <a:off x="4999376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전송내역</a:t>
                </a:r>
                <a:endPara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609" name="Line">
                <a:extLst>
                  <a:ext uri="{FF2B5EF4-FFF2-40B4-BE49-F238E27FC236}">
                    <a16:creationId xmlns:a16="http://schemas.microsoft.com/office/drawing/2014/main" id="{3C96CB35-8B9E-4927-84C5-83688F3285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99" name="그룹 598">
              <a:extLst>
                <a:ext uri="{FF2B5EF4-FFF2-40B4-BE49-F238E27FC236}">
                  <a16:creationId xmlns:a16="http://schemas.microsoft.com/office/drawing/2014/main" id="{D73FE4E2-953A-47E7-8023-2EE7C1829595}"/>
                </a:ext>
              </a:extLst>
            </p:cNvPr>
            <p:cNvGrpSpPr/>
            <p:nvPr/>
          </p:nvGrpSpPr>
          <p:grpSpPr>
            <a:xfrm>
              <a:off x="6570198" y="1092509"/>
              <a:ext cx="750615" cy="246221"/>
              <a:chOff x="4950344" y="1376914"/>
              <a:chExt cx="1389112" cy="246221"/>
            </a:xfrm>
          </p:grpSpPr>
          <p:sp>
            <p:nvSpPr>
              <p:cNvPr id="606" name="직사각형 605">
                <a:extLst>
                  <a:ext uri="{FF2B5EF4-FFF2-40B4-BE49-F238E27FC236}">
                    <a16:creationId xmlns:a16="http://schemas.microsoft.com/office/drawing/2014/main" id="{FF9CED00-8AC3-4B4A-BA1C-C097D40C956E}"/>
                  </a:ext>
                </a:extLst>
              </p:cNvPr>
              <p:cNvSpPr/>
              <p:nvPr/>
            </p:nvSpPr>
            <p:spPr>
              <a:xfrm>
                <a:off x="4999375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문자예약</a:t>
                </a:r>
                <a:endParaRPr kumimoji="1" lang="en-US" altLang="ko-KR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607" name="Line">
                <a:extLst>
                  <a:ext uri="{FF2B5EF4-FFF2-40B4-BE49-F238E27FC236}">
                    <a16:creationId xmlns:a16="http://schemas.microsoft.com/office/drawing/2014/main" id="{C1791147-CE02-413E-A1C1-BADC0CE7496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00" name="그룹 599">
              <a:extLst>
                <a:ext uri="{FF2B5EF4-FFF2-40B4-BE49-F238E27FC236}">
                  <a16:creationId xmlns:a16="http://schemas.microsoft.com/office/drawing/2014/main" id="{2ED76CED-D1D4-491E-BE38-0D9EDE5FB8C1}"/>
                </a:ext>
              </a:extLst>
            </p:cNvPr>
            <p:cNvGrpSpPr/>
            <p:nvPr/>
          </p:nvGrpSpPr>
          <p:grpSpPr>
            <a:xfrm>
              <a:off x="7355780" y="1092509"/>
              <a:ext cx="750615" cy="246221"/>
              <a:chOff x="4950345" y="1376914"/>
              <a:chExt cx="1389112" cy="246221"/>
            </a:xfrm>
          </p:grpSpPr>
          <p:sp>
            <p:nvSpPr>
              <p:cNvPr id="604" name="직사각형 603">
                <a:extLst>
                  <a:ext uri="{FF2B5EF4-FFF2-40B4-BE49-F238E27FC236}">
                    <a16:creationId xmlns:a16="http://schemas.microsoft.com/office/drawing/2014/main" id="{7516B644-B193-45DF-A2FE-61ABE91D0BD1}"/>
                  </a:ext>
                </a:extLst>
              </p:cNvPr>
              <p:cNvSpPr/>
              <p:nvPr/>
            </p:nvSpPr>
            <p:spPr>
              <a:xfrm>
                <a:off x="4999376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자동문자</a:t>
                </a:r>
                <a:endParaRPr kumimoji="1" lang="en-US" altLang="ko-KR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605" name="Line">
                <a:extLst>
                  <a:ext uri="{FF2B5EF4-FFF2-40B4-BE49-F238E27FC236}">
                    <a16:creationId xmlns:a16="http://schemas.microsoft.com/office/drawing/2014/main" id="{155B6F37-6D8B-479B-933A-8F0CEF0EE0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01" name="그룹 600">
              <a:extLst>
                <a:ext uri="{FF2B5EF4-FFF2-40B4-BE49-F238E27FC236}">
                  <a16:creationId xmlns:a16="http://schemas.microsoft.com/office/drawing/2014/main" id="{FED5DF60-CA51-4D45-ACB1-3BB867869618}"/>
                </a:ext>
              </a:extLst>
            </p:cNvPr>
            <p:cNvGrpSpPr/>
            <p:nvPr/>
          </p:nvGrpSpPr>
          <p:grpSpPr>
            <a:xfrm>
              <a:off x="4912502" y="1092509"/>
              <a:ext cx="750615" cy="246221"/>
              <a:chOff x="4950344" y="1376914"/>
              <a:chExt cx="1389112" cy="246221"/>
            </a:xfrm>
          </p:grpSpPr>
          <p:sp>
            <p:nvSpPr>
              <p:cNvPr id="602" name="직사각형 601">
                <a:extLst>
                  <a:ext uri="{FF2B5EF4-FFF2-40B4-BE49-F238E27FC236}">
                    <a16:creationId xmlns:a16="http://schemas.microsoft.com/office/drawing/2014/main" id="{998E79B5-5BCC-41DD-B010-6D6DEDAD229C}"/>
                  </a:ext>
                </a:extLst>
              </p:cNvPr>
              <p:cNvSpPr/>
              <p:nvPr/>
            </p:nvSpPr>
            <p:spPr>
              <a:xfrm>
                <a:off x="4999375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문자발송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603" name="Line">
                <a:extLst>
                  <a:ext uri="{FF2B5EF4-FFF2-40B4-BE49-F238E27FC236}">
                    <a16:creationId xmlns:a16="http://schemas.microsoft.com/office/drawing/2014/main" id="{69DAE480-0516-4AD1-9BC8-BF065EB6A7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10" name="Input Field">
            <a:extLst>
              <a:ext uri="{FF2B5EF4-FFF2-40B4-BE49-F238E27FC236}">
                <a16:creationId xmlns:a16="http://schemas.microsoft.com/office/drawing/2014/main" id="{81D0F92A-2D2B-47D7-AA4C-73C277D09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3809" y="1361918"/>
            <a:ext cx="1260000" cy="205200"/>
          </a:xfrm>
          <a:prstGeom prst="rect">
            <a:avLst/>
          </a:prstGeom>
          <a:solidFill>
            <a:srgbClr val="FFFFFF"/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128016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00" b="1" dirty="0">
                <a:latin typeface="+mn-ea"/>
                <a:cs typeface="Segoe UI" panose="020B0502040204020203" pitchFamily="34" charset="0"/>
              </a:rPr>
              <a:t>010-1234-5678</a:t>
            </a:r>
            <a:endParaRPr lang="en-US" sz="900" b="1" dirty="0"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11" name="Input Field">
            <a:extLst>
              <a:ext uri="{FF2B5EF4-FFF2-40B4-BE49-F238E27FC236}">
                <a16:creationId xmlns:a16="http://schemas.microsoft.com/office/drawing/2014/main" id="{61FFB94C-4377-4135-9DB8-9639681E39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3809" y="3758518"/>
            <a:ext cx="1260000" cy="205200"/>
          </a:xfrm>
          <a:prstGeom prst="rect">
            <a:avLst/>
          </a:prstGeom>
          <a:solidFill>
            <a:srgbClr val="FFFFFF"/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128016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latinLnBrk="1"/>
            <a:r>
              <a:rPr lang="ko-KR" altLang="en-US" sz="700" dirty="0">
                <a:solidFill>
                  <a:srgbClr val="FFFFFF">
                    <a:lumMod val="75000"/>
                  </a:srgbClr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이름 또는 번호 입력</a:t>
            </a:r>
            <a:endParaRPr lang="en-US" altLang="ko-KR" sz="700" dirty="0">
              <a:solidFill>
                <a:srgbClr val="FFFFFF">
                  <a:lumMod val="75000"/>
                </a:srgbClr>
              </a:solidFill>
              <a:cs typeface="Segoe UI" panose="020B0502040204020203" pitchFamily="34" charset="0"/>
            </a:endParaRPr>
          </a:p>
        </p:txBody>
      </p:sp>
      <p:sp>
        <p:nvSpPr>
          <p:cNvPr id="612" name="직사각형 611">
            <a:extLst>
              <a:ext uri="{FF2B5EF4-FFF2-40B4-BE49-F238E27FC236}">
                <a16:creationId xmlns:a16="http://schemas.microsoft.com/office/drawing/2014/main" id="{A05F3B17-4ACC-4406-9325-FA93129A5EB1}"/>
              </a:ext>
            </a:extLst>
          </p:cNvPr>
          <p:cNvSpPr/>
          <p:nvPr/>
        </p:nvSpPr>
        <p:spPr>
          <a:xfrm>
            <a:off x="4371468" y="3745702"/>
            <a:ext cx="686406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받는 사람</a:t>
            </a:r>
            <a:endParaRPr kumimoji="1" lang="en-US" altLang="ko-KR" sz="9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13" name="Input Field">
            <a:extLst>
              <a:ext uri="{FF2B5EF4-FFF2-40B4-BE49-F238E27FC236}">
                <a16:creationId xmlns:a16="http://schemas.microsoft.com/office/drawing/2014/main" id="{C19FA581-4C7E-4E37-9113-FF7398A7F3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6723" y="3758518"/>
            <a:ext cx="864000" cy="205200"/>
          </a:xfrm>
          <a:prstGeom prst="rect">
            <a:avLst/>
          </a:prstGeom>
          <a:solidFill>
            <a:srgbClr val="FFFFFF"/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128016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b="1" dirty="0">
                <a:latin typeface="+mn-ea"/>
                <a:cs typeface="Segoe UI" panose="020B0502040204020203" pitchFamily="34" charset="0"/>
              </a:rPr>
              <a:t>최근 이력</a:t>
            </a:r>
            <a:endParaRPr lang="en-US" sz="900" b="1" dirty="0"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14" name="Input Field">
            <a:extLst>
              <a:ext uri="{FF2B5EF4-FFF2-40B4-BE49-F238E27FC236}">
                <a16:creationId xmlns:a16="http://schemas.microsoft.com/office/drawing/2014/main" id="{C0D1BAFA-6C51-4F83-B63A-8E0C059ACD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2073" y="3758518"/>
            <a:ext cx="864000" cy="205200"/>
          </a:xfrm>
          <a:prstGeom prst="rect">
            <a:avLst/>
          </a:prstGeom>
          <a:solidFill>
            <a:srgbClr val="FFFFFF"/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128016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b="1" dirty="0">
                <a:latin typeface="+mn-ea"/>
                <a:cs typeface="Segoe UI" panose="020B0502040204020203" pitchFamily="34" charset="0"/>
              </a:rPr>
              <a:t>주소록</a:t>
            </a:r>
            <a:endParaRPr lang="en-US" sz="900" b="1" dirty="0"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15" name="Input Field">
            <a:extLst>
              <a:ext uri="{FF2B5EF4-FFF2-40B4-BE49-F238E27FC236}">
                <a16:creationId xmlns:a16="http://schemas.microsoft.com/office/drawing/2014/main" id="{2CD40380-F610-421E-8E5C-F732996312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0123" y="3758518"/>
            <a:ext cx="864000" cy="205200"/>
          </a:xfrm>
          <a:prstGeom prst="rect">
            <a:avLst/>
          </a:prstGeom>
          <a:solidFill>
            <a:srgbClr val="FFFFFF"/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128016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b="1" dirty="0">
                <a:latin typeface="+mn-ea"/>
                <a:cs typeface="Segoe UI" panose="020B0502040204020203" pitchFamily="34" charset="0"/>
              </a:rPr>
              <a:t>엑셀 업로드</a:t>
            </a:r>
            <a:endParaRPr lang="en-US" sz="900" b="1" dirty="0"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16" name="Input Field">
            <a:extLst>
              <a:ext uri="{FF2B5EF4-FFF2-40B4-BE49-F238E27FC236}">
                <a16:creationId xmlns:a16="http://schemas.microsoft.com/office/drawing/2014/main" id="{523B6BAF-4619-4A42-9198-466F9FAE77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3809" y="4015410"/>
            <a:ext cx="4254410" cy="1777686"/>
          </a:xfrm>
          <a:prstGeom prst="rect">
            <a:avLst/>
          </a:prstGeom>
          <a:solidFill>
            <a:srgbClr val="FFFFFF"/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128016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b="1" dirty="0"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17" name="직사각형 616">
            <a:extLst>
              <a:ext uri="{FF2B5EF4-FFF2-40B4-BE49-F238E27FC236}">
                <a16:creationId xmlns:a16="http://schemas.microsoft.com/office/drawing/2014/main" id="{3D2ED4D8-9DF7-48CB-9006-EE24460A1453}"/>
              </a:ext>
            </a:extLst>
          </p:cNvPr>
          <p:cNvSpPr/>
          <p:nvPr/>
        </p:nvSpPr>
        <p:spPr>
          <a:xfrm>
            <a:off x="5041217" y="5835663"/>
            <a:ext cx="526106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총 </a:t>
            </a:r>
            <a:r>
              <a:rPr kumimoji="1" lang="en-US" altLang="ko-KR" sz="900" b="1" kern="1200" dirty="0">
                <a:solidFill>
                  <a:srgbClr val="FF0000"/>
                </a:solidFill>
                <a:latin typeface="맑은 고딕"/>
                <a:ea typeface="맑은 고딕" panose="020B0503020000020004" pitchFamily="50" charset="-127"/>
              </a:rPr>
              <a:t>n</a:t>
            </a: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명</a:t>
            </a:r>
            <a:endParaRPr kumimoji="1" lang="en-US" altLang="ko-KR" sz="9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18" name="Button">
            <a:extLst>
              <a:ext uri="{FF2B5EF4-FFF2-40B4-BE49-F238E27FC236}">
                <a16:creationId xmlns:a16="http://schemas.microsoft.com/office/drawing/2014/main" id="{D51CF9E0-4EE2-4FC1-9829-CF8C0B24AD55}"/>
              </a:ext>
            </a:extLst>
          </p:cNvPr>
          <p:cNvSpPr/>
          <p:nvPr/>
        </p:nvSpPr>
        <p:spPr>
          <a:xfrm>
            <a:off x="5560822" y="5857695"/>
            <a:ext cx="508831" cy="208800"/>
          </a:xfrm>
          <a:prstGeom prst="roundRect">
            <a:avLst>
              <a:gd name="adj" fmla="val 11182"/>
            </a:avLst>
          </a:prstGeom>
          <a:solidFill>
            <a:srgbClr val="FFFFFF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45720" tIns="27432" rIns="192024" bIns="27432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rPr>
              <a:t>전체삭제</a:t>
            </a:r>
            <a:endParaRPr lang="en-US" sz="700" dirty="0">
              <a:solidFill>
                <a:srgbClr val="5F5F5F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19" name="Button">
            <a:extLst>
              <a:ext uri="{FF2B5EF4-FFF2-40B4-BE49-F238E27FC236}">
                <a16:creationId xmlns:a16="http://schemas.microsoft.com/office/drawing/2014/main" id="{FB1B1316-16CA-4780-AEEE-539296584ACE}"/>
              </a:ext>
            </a:extLst>
          </p:cNvPr>
          <p:cNvSpPr/>
          <p:nvPr/>
        </p:nvSpPr>
        <p:spPr>
          <a:xfrm flipH="1">
            <a:off x="8763482" y="5857695"/>
            <a:ext cx="621907" cy="205200"/>
          </a:xfrm>
          <a:prstGeom prst="roundRect">
            <a:avLst>
              <a:gd name="adj" fmla="val 11182"/>
            </a:avLst>
          </a:prstGeom>
          <a:solidFill>
            <a:srgbClr val="FFFFFF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45720" tIns="27432" rIns="192024" bIns="27432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sz="7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rPr>
              <a:t>전체보기 </a:t>
            </a:r>
            <a:r>
              <a:rPr lang="en-US" altLang="ko-KR" sz="700" dirty="0">
                <a:solidFill>
                  <a:srgbClr val="5F5F5F"/>
                </a:solidFill>
                <a:latin typeface="+mn-ea"/>
                <a:cs typeface="Segoe UI" panose="020B0502040204020203" pitchFamily="34" charset="0"/>
              </a:rPr>
              <a:t>&gt;&gt;</a:t>
            </a:r>
            <a:endParaRPr lang="en-US" sz="700" dirty="0">
              <a:solidFill>
                <a:srgbClr val="5F5F5F"/>
              </a:solidFill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20" name="Input Field">
            <a:extLst>
              <a:ext uri="{FF2B5EF4-FFF2-40B4-BE49-F238E27FC236}">
                <a16:creationId xmlns:a16="http://schemas.microsoft.com/office/drawing/2014/main" id="{1214F1E6-FD53-4897-BAC3-1C54C63CF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3809" y="3048580"/>
            <a:ext cx="864000" cy="205200"/>
          </a:xfrm>
          <a:prstGeom prst="rect">
            <a:avLst/>
          </a:prstGeom>
          <a:solidFill>
            <a:srgbClr val="FFFFFF"/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128016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b="1">
                <a:latin typeface="+mn-ea"/>
                <a:cs typeface="Segoe UI" panose="020B0502040204020203" pitchFamily="34" charset="0"/>
              </a:rPr>
              <a:t>즉시발송</a:t>
            </a:r>
            <a:endParaRPr lang="en-US" sz="900" b="1" dirty="0"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21" name="직사각형 620">
            <a:extLst>
              <a:ext uri="{FF2B5EF4-FFF2-40B4-BE49-F238E27FC236}">
                <a16:creationId xmlns:a16="http://schemas.microsoft.com/office/drawing/2014/main" id="{725B1E95-D186-406B-8352-132440479C9F}"/>
              </a:ext>
            </a:extLst>
          </p:cNvPr>
          <p:cNvSpPr/>
          <p:nvPr/>
        </p:nvSpPr>
        <p:spPr>
          <a:xfrm>
            <a:off x="4371468" y="3035764"/>
            <a:ext cx="646331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발송시점</a:t>
            </a:r>
            <a:endParaRPr kumimoji="1" lang="en-US" altLang="ko-KR" sz="9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22" name="Input Field">
            <a:extLst>
              <a:ext uri="{FF2B5EF4-FFF2-40B4-BE49-F238E27FC236}">
                <a16:creationId xmlns:a16="http://schemas.microsoft.com/office/drawing/2014/main" id="{35186D9E-2296-4049-8FFA-7ADB33E1B2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6889" y="3048580"/>
            <a:ext cx="864000" cy="205200"/>
          </a:xfrm>
          <a:prstGeom prst="rect">
            <a:avLst/>
          </a:prstGeom>
          <a:solidFill>
            <a:srgbClr val="FFFFFF"/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128016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b="1" dirty="0">
                <a:latin typeface="+mn-ea"/>
                <a:cs typeface="Segoe UI" panose="020B0502040204020203" pitchFamily="34" charset="0"/>
              </a:rPr>
              <a:t>예약발송</a:t>
            </a:r>
            <a:endParaRPr lang="en-US" sz="900" b="1" dirty="0">
              <a:latin typeface="+mn-ea"/>
              <a:cs typeface="Segoe UI" panose="020B0502040204020203" pitchFamily="34" charset="0"/>
            </a:endParaRPr>
          </a:p>
        </p:txBody>
      </p:sp>
      <p:grpSp>
        <p:nvGrpSpPr>
          <p:cNvPr id="623" name="Date Field" descr="&lt;SmartSettings&gt;&lt;SmartResize enabled=&quot;True&quot; minWidth=&quot;20&quot; minHeight=&quot;13&quot; /&gt;&lt;/SmartSettings&gt;">
            <a:extLst>
              <a:ext uri="{FF2B5EF4-FFF2-40B4-BE49-F238E27FC236}">
                <a16:creationId xmlns:a16="http://schemas.microsoft.com/office/drawing/2014/main" id="{17E19A85-E3BB-4AE9-977E-0B2AC625CE73}"/>
              </a:ext>
            </a:extLst>
          </p:cNvPr>
          <p:cNvGrpSpPr/>
          <p:nvPr>
            <p:custDataLst>
              <p:tags r:id="rId6"/>
            </p:custDataLst>
          </p:nvPr>
        </p:nvGrpSpPr>
        <p:grpSpPr>
          <a:xfrm>
            <a:off x="5133809" y="3321807"/>
            <a:ext cx="1035146" cy="241092"/>
            <a:chOff x="928688" y="1261242"/>
            <a:chExt cx="1035146" cy="241092"/>
          </a:xfrm>
        </p:grpSpPr>
        <p:sp>
          <p:nvSpPr>
            <p:cNvPr id="624" name="Text Box">
              <a:extLst>
                <a:ext uri="{FF2B5EF4-FFF2-40B4-BE49-F238E27FC236}">
                  <a16:creationId xmlns:a16="http://schemas.microsoft.com/office/drawing/2014/main" id="{3955C1D4-E786-4CD9-BAC3-ADE0061085EB}"/>
                </a:ext>
              </a:extLst>
            </p:cNvPr>
            <p:cNvSpPr/>
            <p:nvPr/>
          </p:nvSpPr>
          <p:spPr>
            <a:xfrm>
              <a:off x="928688" y="1261242"/>
              <a:ext cx="1035146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2860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8/12/2018</a:t>
              </a:r>
            </a:p>
          </p:txBody>
        </p:sp>
        <p:sp>
          <p:nvSpPr>
            <p:cNvPr id="625" name="Date Picker Icon" descr="&lt;Tags&gt;&lt;SMARTRESIZEANCHORS&gt;None,None,None,Absolute&lt;/SMARTRESIZEANCHORS&gt;&lt;/Tags&gt;">
              <a:extLst>
                <a:ext uri="{FF2B5EF4-FFF2-40B4-BE49-F238E27FC236}">
                  <a16:creationId xmlns:a16="http://schemas.microsoft.com/office/drawing/2014/main" id="{FA07453E-8FAD-4DB0-BC7C-36E98CA20C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6436" y="1304729"/>
              <a:ext cx="151264" cy="154118"/>
            </a:xfrm>
            <a:custGeom>
              <a:avLst/>
              <a:gdLst>
                <a:gd name="T0" fmla="*/ 115 w 450"/>
                <a:gd name="T1" fmla="*/ 79 h 445"/>
                <a:gd name="T2" fmla="*/ 132 w 450"/>
                <a:gd name="T3" fmla="*/ 0 h 445"/>
                <a:gd name="T4" fmla="*/ 318 w 450"/>
                <a:gd name="T5" fmla="*/ 0 h 445"/>
                <a:gd name="T6" fmla="*/ 336 w 450"/>
                <a:gd name="T7" fmla="*/ 79 h 445"/>
                <a:gd name="T8" fmla="*/ 318 w 450"/>
                <a:gd name="T9" fmla="*/ 0 h 445"/>
                <a:gd name="T10" fmla="*/ 0 w 450"/>
                <a:gd name="T11" fmla="*/ 445 h 445"/>
                <a:gd name="T12" fmla="*/ 450 w 450"/>
                <a:gd name="T13" fmla="*/ 39 h 445"/>
                <a:gd name="T14" fmla="*/ 360 w 450"/>
                <a:gd name="T15" fmla="*/ 57 h 445"/>
                <a:gd name="T16" fmla="*/ 432 w 450"/>
                <a:gd name="T17" fmla="*/ 427 h 445"/>
                <a:gd name="T18" fmla="*/ 18 w 450"/>
                <a:gd name="T19" fmla="*/ 57 h 445"/>
                <a:gd name="T20" fmla="*/ 88 w 450"/>
                <a:gd name="T21" fmla="*/ 39 h 445"/>
                <a:gd name="T22" fmla="*/ 156 w 450"/>
                <a:gd name="T23" fmla="*/ 39 h 445"/>
                <a:gd name="T24" fmla="*/ 295 w 450"/>
                <a:gd name="T25" fmla="*/ 57 h 445"/>
                <a:gd name="T26" fmla="*/ 156 w 450"/>
                <a:gd name="T27" fmla="*/ 39 h 445"/>
                <a:gd name="T28" fmla="*/ 45 w 450"/>
                <a:gd name="T29" fmla="*/ 142 h 445"/>
                <a:gd name="T30" fmla="*/ 405 w 450"/>
                <a:gd name="T31" fmla="*/ 124 h 445"/>
                <a:gd name="T32" fmla="*/ 169 w 450"/>
                <a:gd name="T33" fmla="*/ 212 h 445"/>
                <a:gd name="T34" fmla="*/ 147 w 450"/>
                <a:gd name="T35" fmla="*/ 227 h 445"/>
                <a:gd name="T36" fmla="*/ 122 w 450"/>
                <a:gd name="T37" fmla="*/ 238 h 445"/>
                <a:gd name="T38" fmla="*/ 132 w 450"/>
                <a:gd name="T39" fmla="*/ 253 h 445"/>
                <a:gd name="T40" fmla="*/ 153 w 450"/>
                <a:gd name="T41" fmla="*/ 242 h 445"/>
                <a:gd name="T42" fmla="*/ 158 w 450"/>
                <a:gd name="T43" fmla="*/ 374 h 445"/>
                <a:gd name="T44" fmla="*/ 176 w 450"/>
                <a:gd name="T45" fmla="*/ 212 h 445"/>
                <a:gd name="T46" fmla="*/ 277 w 450"/>
                <a:gd name="T47" fmla="*/ 213 h 445"/>
                <a:gd name="T48" fmla="*/ 236 w 450"/>
                <a:gd name="T49" fmla="*/ 228 h 445"/>
                <a:gd name="T50" fmla="*/ 245 w 450"/>
                <a:gd name="T51" fmla="*/ 240 h 445"/>
                <a:gd name="T52" fmla="*/ 264 w 450"/>
                <a:gd name="T53" fmla="*/ 230 h 445"/>
                <a:gd name="T54" fmla="*/ 286 w 450"/>
                <a:gd name="T55" fmla="*/ 230 h 445"/>
                <a:gd name="T56" fmla="*/ 302 w 450"/>
                <a:gd name="T57" fmla="*/ 245 h 445"/>
                <a:gd name="T58" fmla="*/ 303 w 450"/>
                <a:gd name="T59" fmla="*/ 269 h 445"/>
                <a:gd name="T60" fmla="*/ 288 w 450"/>
                <a:gd name="T61" fmla="*/ 292 h 445"/>
                <a:gd name="T62" fmla="*/ 253 w 450"/>
                <a:gd name="T63" fmla="*/ 320 h 445"/>
                <a:gd name="T64" fmla="*/ 233 w 450"/>
                <a:gd name="T65" fmla="*/ 348 h 445"/>
                <a:gd name="T66" fmla="*/ 230 w 450"/>
                <a:gd name="T67" fmla="*/ 374 h 445"/>
                <a:gd name="T68" fmla="*/ 328 w 450"/>
                <a:gd name="T69" fmla="*/ 358 h 445"/>
                <a:gd name="T70" fmla="*/ 251 w 450"/>
                <a:gd name="T71" fmla="*/ 346 h 445"/>
                <a:gd name="T72" fmla="*/ 268 w 450"/>
                <a:gd name="T73" fmla="*/ 326 h 445"/>
                <a:gd name="T74" fmla="*/ 303 w 450"/>
                <a:gd name="T75" fmla="*/ 299 h 445"/>
                <a:gd name="T76" fmla="*/ 320 w 450"/>
                <a:gd name="T77" fmla="*/ 273 h 445"/>
                <a:gd name="T78" fmla="*/ 318 w 450"/>
                <a:gd name="T79" fmla="*/ 238 h 445"/>
                <a:gd name="T80" fmla="*/ 295 w 450"/>
                <a:gd name="T81" fmla="*/ 216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50" h="445">
                  <a:moveTo>
                    <a:pt x="115" y="0"/>
                  </a:moveTo>
                  <a:lnTo>
                    <a:pt x="115" y="79"/>
                  </a:lnTo>
                  <a:lnTo>
                    <a:pt x="132" y="79"/>
                  </a:lnTo>
                  <a:lnTo>
                    <a:pt x="132" y="0"/>
                  </a:lnTo>
                  <a:lnTo>
                    <a:pt x="115" y="0"/>
                  </a:lnTo>
                  <a:close/>
                  <a:moveTo>
                    <a:pt x="318" y="0"/>
                  </a:moveTo>
                  <a:lnTo>
                    <a:pt x="318" y="79"/>
                  </a:lnTo>
                  <a:lnTo>
                    <a:pt x="336" y="79"/>
                  </a:lnTo>
                  <a:lnTo>
                    <a:pt x="336" y="0"/>
                  </a:lnTo>
                  <a:lnTo>
                    <a:pt x="318" y="0"/>
                  </a:lnTo>
                  <a:close/>
                  <a:moveTo>
                    <a:pt x="0" y="39"/>
                  </a:moveTo>
                  <a:lnTo>
                    <a:pt x="0" y="445"/>
                  </a:lnTo>
                  <a:lnTo>
                    <a:pt x="450" y="445"/>
                  </a:lnTo>
                  <a:lnTo>
                    <a:pt x="450" y="39"/>
                  </a:lnTo>
                  <a:lnTo>
                    <a:pt x="360" y="39"/>
                  </a:lnTo>
                  <a:lnTo>
                    <a:pt x="360" y="57"/>
                  </a:lnTo>
                  <a:lnTo>
                    <a:pt x="432" y="57"/>
                  </a:lnTo>
                  <a:lnTo>
                    <a:pt x="432" y="427"/>
                  </a:lnTo>
                  <a:lnTo>
                    <a:pt x="18" y="427"/>
                  </a:lnTo>
                  <a:lnTo>
                    <a:pt x="18" y="57"/>
                  </a:lnTo>
                  <a:lnTo>
                    <a:pt x="88" y="57"/>
                  </a:lnTo>
                  <a:lnTo>
                    <a:pt x="88" y="39"/>
                  </a:lnTo>
                  <a:lnTo>
                    <a:pt x="0" y="39"/>
                  </a:lnTo>
                  <a:close/>
                  <a:moveTo>
                    <a:pt x="156" y="39"/>
                  </a:moveTo>
                  <a:lnTo>
                    <a:pt x="156" y="57"/>
                  </a:lnTo>
                  <a:lnTo>
                    <a:pt x="295" y="57"/>
                  </a:lnTo>
                  <a:lnTo>
                    <a:pt x="295" y="39"/>
                  </a:lnTo>
                  <a:lnTo>
                    <a:pt x="156" y="39"/>
                  </a:lnTo>
                  <a:close/>
                  <a:moveTo>
                    <a:pt x="45" y="124"/>
                  </a:moveTo>
                  <a:lnTo>
                    <a:pt x="45" y="142"/>
                  </a:lnTo>
                  <a:lnTo>
                    <a:pt x="405" y="142"/>
                  </a:lnTo>
                  <a:lnTo>
                    <a:pt x="405" y="124"/>
                  </a:lnTo>
                  <a:lnTo>
                    <a:pt x="45" y="124"/>
                  </a:lnTo>
                  <a:close/>
                  <a:moveTo>
                    <a:pt x="169" y="212"/>
                  </a:moveTo>
                  <a:cubicBezTo>
                    <a:pt x="167" y="215"/>
                    <a:pt x="163" y="217"/>
                    <a:pt x="160" y="219"/>
                  </a:cubicBezTo>
                  <a:cubicBezTo>
                    <a:pt x="156" y="222"/>
                    <a:pt x="152" y="225"/>
                    <a:pt x="147" y="227"/>
                  </a:cubicBezTo>
                  <a:cubicBezTo>
                    <a:pt x="143" y="229"/>
                    <a:pt x="139" y="231"/>
                    <a:pt x="134" y="233"/>
                  </a:cubicBezTo>
                  <a:cubicBezTo>
                    <a:pt x="130" y="235"/>
                    <a:pt x="126" y="237"/>
                    <a:pt x="122" y="238"/>
                  </a:cubicBezTo>
                  <a:lnTo>
                    <a:pt x="122" y="256"/>
                  </a:lnTo>
                  <a:cubicBezTo>
                    <a:pt x="125" y="255"/>
                    <a:pt x="129" y="254"/>
                    <a:pt x="132" y="253"/>
                  </a:cubicBezTo>
                  <a:cubicBezTo>
                    <a:pt x="136" y="251"/>
                    <a:pt x="140" y="249"/>
                    <a:pt x="143" y="247"/>
                  </a:cubicBezTo>
                  <a:cubicBezTo>
                    <a:pt x="146" y="246"/>
                    <a:pt x="150" y="244"/>
                    <a:pt x="153" y="242"/>
                  </a:cubicBezTo>
                  <a:cubicBezTo>
                    <a:pt x="155" y="240"/>
                    <a:pt x="156" y="238"/>
                    <a:pt x="158" y="237"/>
                  </a:cubicBezTo>
                  <a:lnTo>
                    <a:pt x="158" y="374"/>
                  </a:lnTo>
                  <a:lnTo>
                    <a:pt x="176" y="374"/>
                  </a:lnTo>
                  <a:lnTo>
                    <a:pt x="176" y="212"/>
                  </a:lnTo>
                  <a:lnTo>
                    <a:pt x="169" y="212"/>
                  </a:lnTo>
                  <a:close/>
                  <a:moveTo>
                    <a:pt x="277" y="213"/>
                  </a:moveTo>
                  <a:cubicBezTo>
                    <a:pt x="268" y="213"/>
                    <a:pt x="260" y="214"/>
                    <a:pt x="254" y="217"/>
                  </a:cubicBezTo>
                  <a:cubicBezTo>
                    <a:pt x="248" y="219"/>
                    <a:pt x="241" y="223"/>
                    <a:pt x="236" y="228"/>
                  </a:cubicBezTo>
                  <a:lnTo>
                    <a:pt x="236" y="247"/>
                  </a:lnTo>
                  <a:cubicBezTo>
                    <a:pt x="239" y="245"/>
                    <a:pt x="242" y="242"/>
                    <a:pt x="245" y="240"/>
                  </a:cubicBezTo>
                  <a:cubicBezTo>
                    <a:pt x="248" y="237"/>
                    <a:pt x="251" y="235"/>
                    <a:pt x="254" y="233"/>
                  </a:cubicBezTo>
                  <a:cubicBezTo>
                    <a:pt x="257" y="232"/>
                    <a:pt x="260" y="231"/>
                    <a:pt x="264" y="230"/>
                  </a:cubicBezTo>
                  <a:cubicBezTo>
                    <a:pt x="267" y="229"/>
                    <a:pt x="271" y="228"/>
                    <a:pt x="274" y="228"/>
                  </a:cubicBezTo>
                  <a:cubicBezTo>
                    <a:pt x="278" y="228"/>
                    <a:pt x="282" y="229"/>
                    <a:pt x="286" y="230"/>
                  </a:cubicBezTo>
                  <a:cubicBezTo>
                    <a:pt x="289" y="231"/>
                    <a:pt x="293" y="233"/>
                    <a:pt x="295" y="235"/>
                  </a:cubicBezTo>
                  <a:cubicBezTo>
                    <a:pt x="298" y="237"/>
                    <a:pt x="300" y="241"/>
                    <a:pt x="302" y="245"/>
                  </a:cubicBezTo>
                  <a:cubicBezTo>
                    <a:pt x="303" y="248"/>
                    <a:pt x="303" y="252"/>
                    <a:pt x="303" y="257"/>
                  </a:cubicBezTo>
                  <a:cubicBezTo>
                    <a:pt x="303" y="261"/>
                    <a:pt x="304" y="266"/>
                    <a:pt x="303" y="269"/>
                  </a:cubicBezTo>
                  <a:cubicBezTo>
                    <a:pt x="302" y="273"/>
                    <a:pt x="300" y="277"/>
                    <a:pt x="297" y="281"/>
                  </a:cubicBezTo>
                  <a:cubicBezTo>
                    <a:pt x="295" y="285"/>
                    <a:pt x="291" y="289"/>
                    <a:pt x="288" y="292"/>
                  </a:cubicBezTo>
                  <a:cubicBezTo>
                    <a:pt x="284" y="296"/>
                    <a:pt x="279" y="300"/>
                    <a:pt x="273" y="304"/>
                  </a:cubicBezTo>
                  <a:cubicBezTo>
                    <a:pt x="265" y="310"/>
                    <a:pt x="259" y="315"/>
                    <a:pt x="253" y="320"/>
                  </a:cubicBezTo>
                  <a:cubicBezTo>
                    <a:pt x="248" y="324"/>
                    <a:pt x="243" y="329"/>
                    <a:pt x="240" y="334"/>
                  </a:cubicBezTo>
                  <a:cubicBezTo>
                    <a:pt x="237" y="339"/>
                    <a:pt x="234" y="343"/>
                    <a:pt x="233" y="348"/>
                  </a:cubicBezTo>
                  <a:cubicBezTo>
                    <a:pt x="231" y="353"/>
                    <a:pt x="230" y="360"/>
                    <a:pt x="230" y="367"/>
                  </a:cubicBezTo>
                  <a:lnTo>
                    <a:pt x="230" y="374"/>
                  </a:lnTo>
                  <a:lnTo>
                    <a:pt x="328" y="374"/>
                  </a:lnTo>
                  <a:lnTo>
                    <a:pt x="328" y="358"/>
                  </a:lnTo>
                  <a:lnTo>
                    <a:pt x="250" y="358"/>
                  </a:lnTo>
                  <a:cubicBezTo>
                    <a:pt x="250" y="353"/>
                    <a:pt x="250" y="349"/>
                    <a:pt x="251" y="346"/>
                  </a:cubicBezTo>
                  <a:cubicBezTo>
                    <a:pt x="252" y="343"/>
                    <a:pt x="254" y="340"/>
                    <a:pt x="257" y="337"/>
                  </a:cubicBezTo>
                  <a:cubicBezTo>
                    <a:pt x="259" y="333"/>
                    <a:pt x="263" y="330"/>
                    <a:pt x="268" y="326"/>
                  </a:cubicBezTo>
                  <a:cubicBezTo>
                    <a:pt x="273" y="322"/>
                    <a:pt x="279" y="318"/>
                    <a:pt x="287" y="313"/>
                  </a:cubicBezTo>
                  <a:cubicBezTo>
                    <a:pt x="293" y="308"/>
                    <a:pt x="298" y="304"/>
                    <a:pt x="303" y="299"/>
                  </a:cubicBezTo>
                  <a:cubicBezTo>
                    <a:pt x="307" y="295"/>
                    <a:pt x="310" y="292"/>
                    <a:pt x="313" y="287"/>
                  </a:cubicBezTo>
                  <a:cubicBezTo>
                    <a:pt x="316" y="283"/>
                    <a:pt x="319" y="278"/>
                    <a:pt x="320" y="273"/>
                  </a:cubicBezTo>
                  <a:cubicBezTo>
                    <a:pt x="322" y="268"/>
                    <a:pt x="322" y="262"/>
                    <a:pt x="322" y="255"/>
                  </a:cubicBezTo>
                  <a:cubicBezTo>
                    <a:pt x="322" y="249"/>
                    <a:pt x="321" y="243"/>
                    <a:pt x="318" y="238"/>
                  </a:cubicBezTo>
                  <a:cubicBezTo>
                    <a:pt x="316" y="232"/>
                    <a:pt x="313" y="227"/>
                    <a:pt x="309" y="224"/>
                  </a:cubicBezTo>
                  <a:cubicBezTo>
                    <a:pt x="305" y="220"/>
                    <a:pt x="300" y="218"/>
                    <a:pt x="295" y="216"/>
                  </a:cubicBezTo>
                  <a:cubicBezTo>
                    <a:pt x="289" y="214"/>
                    <a:pt x="283" y="213"/>
                    <a:pt x="277" y="213"/>
                  </a:cubicBezTo>
                  <a:close/>
                </a:path>
              </a:pathLst>
            </a:custGeom>
            <a:solidFill>
              <a:srgbClr val="80808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626" name="Time Field" descr="&lt;SmartSettings&gt;&lt;SmartResize enabled=&quot;True&quot; minWidth=&quot;20&quot; minHeight=&quot;13&quot; /&gt;&lt;/SmartSettings&gt;">
            <a:extLst>
              <a:ext uri="{FF2B5EF4-FFF2-40B4-BE49-F238E27FC236}">
                <a16:creationId xmlns:a16="http://schemas.microsoft.com/office/drawing/2014/main" id="{5ADE1936-ABC7-47AD-B853-F445DDA63249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6261820" y="3321807"/>
            <a:ext cx="960487" cy="241092"/>
            <a:chOff x="539750" y="1261242"/>
            <a:chExt cx="960487" cy="241092"/>
          </a:xfrm>
        </p:grpSpPr>
        <p:sp>
          <p:nvSpPr>
            <p:cNvPr id="627" name="Text Box">
              <a:extLst>
                <a:ext uri="{FF2B5EF4-FFF2-40B4-BE49-F238E27FC236}">
                  <a16:creationId xmlns:a16="http://schemas.microsoft.com/office/drawing/2014/main" id="{54FAE980-4B30-4540-BC66-AC5EB70C88B2}"/>
                </a:ext>
              </a:extLst>
            </p:cNvPr>
            <p:cNvSpPr/>
            <p:nvPr/>
          </p:nvSpPr>
          <p:spPr>
            <a:xfrm>
              <a:off x="539750" y="1261242"/>
              <a:ext cx="960487" cy="24109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50800" rIns="228600" bIns="5080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10:45 AM</a:t>
              </a:r>
            </a:p>
          </p:txBody>
        </p:sp>
        <p:sp>
          <p:nvSpPr>
            <p:cNvPr id="628" name="Time Icon" descr="&lt;Tags&gt;&lt;SMARTRESIZEANCHORS&gt;None,None,None,Absolute&lt;/SMARTRESIZEANCHORS&gt;&lt;/Tags&gt;">
              <a:extLst>
                <a:ext uri="{FF2B5EF4-FFF2-40B4-BE49-F238E27FC236}">
                  <a16:creationId xmlns:a16="http://schemas.microsoft.com/office/drawing/2014/main" id="{6634854F-A99E-4000-B7A8-A28F873DBC3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308770" y="1312087"/>
              <a:ext cx="139406" cy="139404"/>
            </a:xfrm>
            <a:custGeom>
              <a:avLst/>
              <a:gdLst>
                <a:gd name="T0" fmla="*/ 169 w 339"/>
                <a:gd name="T1" fmla="*/ 0 h 339"/>
                <a:gd name="T2" fmla="*/ 0 w 339"/>
                <a:gd name="T3" fmla="*/ 170 h 339"/>
                <a:gd name="T4" fmla="*/ 169 w 339"/>
                <a:gd name="T5" fmla="*/ 339 h 339"/>
                <a:gd name="T6" fmla="*/ 339 w 339"/>
                <a:gd name="T7" fmla="*/ 170 h 339"/>
                <a:gd name="T8" fmla="*/ 169 w 339"/>
                <a:gd name="T9" fmla="*/ 0 h 339"/>
                <a:gd name="T10" fmla="*/ 169 w 339"/>
                <a:gd name="T11" fmla="*/ 18 h 339"/>
                <a:gd name="T12" fmla="*/ 321 w 339"/>
                <a:gd name="T13" fmla="*/ 170 h 339"/>
                <a:gd name="T14" fmla="*/ 169 w 339"/>
                <a:gd name="T15" fmla="*/ 321 h 339"/>
                <a:gd name="T16" fmla="*/ 18 w 339"/>
                <a:gd name="T17" fmla="*/ 170 h 339"/>
                <a:gd name="T18" fmla="*/ 169 w 339"/>
                <a:gd name="T19" fmla="*/ 18 h 339"/>
                <a:gd name="T20" fmla="*/ 161 w 339"/>
                <a:gd name="T21" fmla="*/ 46 h 339"/>
                <a:gd name="T22" fmla="*/ 161 w 339"/>
                <a:gd name="T23" fmla="*/ 161 h 339"/>
                <a:gd name="T24" fmla="*/ 82 w 339"/>
                <a:gd name="T25" fmla="*/ 161 h 339"/>
                <a:gd name="T26" fmla="*/ 82 w 339"/>
                <a:gd name="T27" fmla="*/ 178 h 339"/>
                <a:gd name="T28" fmla="*/ 178 w 339"/>
                <a:gd name="T29" fmla="*/ 178 h 339"/>
                <a:gd name="T30" fmla="*/ 178 w 339"/>
                <a:gd name="T31" fmla="*/ 46 h 339"/>
                <a:gd name="T32" fmla="*/ 161 w 339"/>
                <a:gd name="T33" fmla="*/ 46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9" h="339">
                  <a:moveTo>
                    <a:pt x="169" y="0"/>
                  </a:moveTo>
                  <a:cubicBezTo>
                    <a:pt x="76" y="0"/>
                    <a:pt x="0" y="76"/>
                    <a:pt x="0" y="170"/>
                  </a:cubicBezTo>
                  <a:cubicBezTo>
                    <a:pt x="0" y="263"/>
                    <a:pt x="76" y="339"/>
                    <a:pt x="169" y="339"/>
                  </a:cubicBezTo>
                  <a:cubicBezTo>
                    <a:pt x="263" y="339"/>
                    <a:pt x="339" y="263"/>
                    <a:pt x="339" y="170"/>
                  </a:cubicBezTo>
                  <a:cubicBezTo>
                    <a:pt x="339" y="76"/>
                    <a:pt x="263" y="0"/>
                    <a:pt x="169" y="0"/>
                  </a:cubicBezTo>
                  <a:close/>
                  <a:moveTo>
                    <a:pt x="169" y="18"/>
                  </a:moveTo>
                  <a:cubicBezTo>
                    <a:pt x="253" y="18"/>
                    <a:pt x="321" y="86"/>
                    <a:pt x="321" y="170"/>
                  </a:cubicBezTo>
                  <a:cubicBezTo>
                    <a:pt x="321" y="254"/>
                    <a:pt x="253" y="321"/>
                    <a:pt x="169" y="321"/>
                  </a:cubicBezTo>
                  <a:cubicBezTo>
                    <a:pt x="85" y="321"/>
                    <a:pt x="18" y="254"/>
                    <a:pt x="18" y="170"/>
                  </a:cubicBezTo>
                  <a:cubicBezTo>
                    <a:pt x="18" y="86"/>
                    <a:pt x="85" y="18"/>
                    <a:pt x="169" y="18"/>
                  </a:cubicBezTo>
                  <a:close/>
                  <a:moveTo>
                    <a:pt x="161" y="46"/>
                  </a:moveTo>
                  <a:lnTo>
                    <a:pt x="161" y="161"/>
                  </a:lnTo>
                  <a:lnTo>
                    <a:pt x="82" y="161"/>
                  </a:lnTo>
                  <a:lnTo>
                    <a:pt x="82" y="178"/>
                  </a:lnTo>
                  <a:lnTo>
                    <a:pt x="178" y="178"/>
                  </a:lnTo>
                  <a:lnTo>
                    <a:pt x="178" y="46"/>
                  </a:lnTo>
                  <a:lnTo>
                    <a:pt x="161" y="46"/>
                  </a:lnTo>
                  <a:close/>
                </a:path>
              </a:pathLst>
            </a:custGeom>
            <a:solidFill>
              <a:srgbClr val="80808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sp>
        <p:nvSpPr>
          <p:cNvPr id="629" name="Input Field">
            <a:extLst>
              <a:ext uri="{FF2B5EF4-FFF2-40B4-BE49-F238E27FC236}">
                <a16:creationId xmlns:a16="http://schemas.microsoft.com/office/drawing/2014/main" id="{9B3B7FE6-8C21-45E4-A8EF-3D2AB7E4DB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6753" y="6399927"/>
            <a:ext cx="828000" cy="216000"/>
          </a:xfrm>
          <a:prstGeom prst="rect">
            <a:avLst/>
          </a:prstGeom>
          <a:solidFill>
            <a:srgbClr val="FFFFFF"/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54000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b="1" dirty="0">
                <a:latin typeface="+mn-ea"/>
                <a:cs typeface="Segoe UI" panose="020B0502040204020203" pitchFamily="34" charset="0"/>
              </a:rPr>
              <a:t>취소</a:t>
            </a:r>
            <a:endParaRPr lang="en-US" sz="900" b="1" dirty="0"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30" name="Input Field">
            <a:extLst>
              <a:ext uri="{FF2B5EF4-FFF2-40B4-BE49-F238E27FC236}">
                <a16:creationId xmlns:a16="http://schemas.microsoft.com/office/drawing/2014/main" id="{4DCBDDD8-D680-4629-B4DF-664564B08F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4820" y="6399927"/>
            <a:ext cx="828000" cy="216000"/>
          </a:xfrm>
          <a:prstGeom prst="rect">
            <a:avLst/>
          </a:prstGeom>
          <a:solidFill>
            <a:srgbClr val="FFFFFF"/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54000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b="1" dirty="0">
                <a:latin typeface="+mn-ea"/>
                <a:cs typeface="Segoe UI" panose="020B0502040204020203" pitchFamily="34" charset="0"/>
              </a:rPr>
              <a:t>보내기</a:t>
            </a:r>
            <a:endParaRPr lang="en-US" sz="900" b="1" dirty="0"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31" name="직사각형 630">
            <a:extLst>
              <a:ext uri="{FF2B5EF4-FFF2-40B4-BE49-F238E27FC236}">
                <a16:creationId xmlns:a16="http://schemas.microsoft.com/office/drawing/2014/main" id="{A1C61168-5D47-4341-A6A7-145E34E4E7E5}"/>
              </a:ext>
            </a:extLst>
          </p:cNvPr>
          <p:cNvSpPr/>
          <p:nvPr/>
        </p:nvSpPr>
        <p:spPr>
          <a:xfrm>
            <a:off x="4371468" y="1349102"/>
            <a:ext cx="801823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보내는 사람</a:t>
            </a:r>
            <a:endParaRPr kumimoji="1" lang="en-US" altLang="ko-KR" sz="9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32" name="직사각형 631">
            <a:extLst>
              <a:ext uri="{FF2B5EF4-FFF2-40B4-BE49-F238E27FC236}">
                <a16:creationId xmlns:a16="http://schemas.microsoft.com/office/drawing/2014/main" id="{47A9BC72-288E-4B2B-9E32-3FF91D080ED0}"/>
              </a:ext>
            </a:extLst>
          </p:cNvPr>
          <p:cNvSpPr/>
          <p:nvPr/>
        </p:nvSpPr>
        <p:spPr>
          <a:xfrm>
            <a:off x="4371468" y="1689722"/>
            <a:ext cx="686406" cy="2308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900" b="1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 내용</a:t>
            </a:r>
            <a:endParaRPr kumimoji="1" lang="en-US" altLang="ko-KR" sz="9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33" name="Input Field">
            <a:extLst>
              <a:ext uri="{FF2B5EF4-FFF2-40B4-BE49-F238E27FC236}">
                <a16:creationId xmlns:a16="http://schemas.microsoft.com/office/drawing/2014/main" id="{A7C1871B-B81C-4E7D-BD66-40C4F908A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0713" y="1702538"/>
            <a:ext cx="864000" cy="205200"/>
          </a:xfrm>
          <a:prstGeom prst="rect">
            <a:avLst/>
          </a:prstGeom>
          <a:solidFill>
            <a:srgbClr val="FFFFFF"/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128016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b="1" dirty="0">
                <a:latin typeface="+mn-ea"/>
                <a:cs typeface="Segoe UI" panose="020B0502040204020203" pitchFamily="34" charset="0"/>
              </a:rPr>
              <a:t>최근 이력</a:t>
            </a:r>
            <a:endParaRPr lang="en-US" sz="900" b="1" dirty="0"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34" name="Input Field">
            <a:extLst>
              <a:ext uri="{FF2B5EF4-FFF2-40B4-BE49-F238E27FC236}">
                <a16:creationId xmlns:a16="http://schemas.microsoft.com/office/drawing/2014/main" id="{B5DC65DE-C2DD-48CD-8399-4E5B833C5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16063" y="1702538"/>
            <a:ext cx="864000" cy="205200"/>
          </a:xfrm>
          <a:prstGeom prst="rect">
            <a:avLst/>
          </a:prstGeom>
          <a:solidFill>
            <a:srgbClr val="FFFFFF"/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128016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b="1" dirty="0">
                <a:latin typeface="+mn-ea"/>
                <a:cs typeface="Segoe UI" panose="020B0502040204020203" pitchFamily="34" charset="0"/>
              </a:rPr>
              <a:t>주소록</a:t>
            </a:r>
            <a:endParaRPr lang="en-US" sz="900" b="1" dirty="0"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36" name="Input Field">
            <a:extLst>
              <a:ext uri="{FF2B5EF4-FFF2-40B4-BE49-F238E27FC236}">
                <a16:creationId xmlns:a16="http://schemas.microsoft.com/office/drawing/2014/main" id="{48F24B0B-3D26-421E-B286-747C7C3D6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3809" y="1697716"/>
            <a:ext cx="4254410" cy="1196872"/>
          </a:xfrm>
          <a:prstGeom prst="rect">
            <a:avLst/>
          </a:prstGeom>
          <a:solidFill>
            <a:srgbClr val="FFFFFF"/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128016" bIns="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endParaRPr lang="en-US" altLang="ko-KR" sz="800" kern="0" dirty="0">
              <a:solidFill>
                <a:srgbClr val="FFFFFF">
                  <a:lumMod val="65000"/>
                </a:srgb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defRPr/>
            </a:pPr>
            <a:r>
              <a:rPr lang="ko-KR" altLang="en-US" sz="800" kern="0" dirty="0">
                <a:solidFill>
                  <a:srgbClr val="FFFFFF">
                    <a:lumMod val="65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문자 </a:t>
            </a:r>
            <a:r>
              <a:rPr lang="ko-KR" altLang="en-US" sz="800" kern="0" dirty="0" err="1">
                <a:solidFill>
                  <a:srgbClr val="FFFFFF">
                    <a:lumMod val="65000"/>
                  </a:srgbClr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입력창</a:t>
            </a:r>
            <a:endParaRPr lang="en-US" altLang="ko-KR" sz="800" kern="0" dirty="0">
              <a:solidFill>
                <a:srgbClr val="FFFFFF">
                  <a:lumMod val="65000"/>
                </a:srgb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algn="ctr"/>
            <a:endParaRPr lang="en-US" sz="900" b="1" dirty="0"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637" name="사각형: 둥근 모서리 636">
            <a:extLst>
              <a:ext uri="{FF2B5EF4-FFF2-40B4-BE49-F238E27FC236}">
                <a16:creationId xmlns:a16="http://schemas.microsoft.com/office/drawing/2014/main" id="{FD605C35-2097-4127-922D-1D8135A95E40}"/>
              </a:ext>
            </a:extLst>
          </p:cNvPr>
          <p:cNvSpPr/>
          <p:nvPr/>
        </p:nvSpPr>
        <p:spPr>
          <a:xfrm>
            <a:off x="5139914" y="2656216"/>
            <a:ext cx="417105" cy="238363"/>
          </a:xfrm>
          <a:prstGeom prst="round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800" b="1" dirty="0">
                <a:solidFill>
                  <a:srgbClr val="FFFFFF">
                    <a:lumMod val="65000"/>
                  </a:srgb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SMS</a:t>
            </a:r>
            <a:endParaRPr lang="ko-KR" altLang="en-US" b="1" dirty="0"/>
          </a:p>
        </p:txBody>
      </p:sp>
      <p:sp>
        <p:nvSpPr>
          <p:cNvPr id="638" name="사각형: 둥근 모서리 637">
            <a:extLst>
              <a:ext uri="{FF2B5EF4-FFF2-40B4-BE49-F238E27FC236}">
                <a16:creationId xmlns:a16="http://schemas.microsoft.com/office/drawing/2014/main" id="{18BB7777-FA11-40F1-AD8A-53A233C6406B}"/>
              </a:ext>
            </a:extLst>
          </p:cNvPr>
          <p:cNvSpPr/>
          <p:nvPr/>
        </p:nvSpPr>
        <p:spPr>
          <a:xfrm>
            <a:off x="8504741" y="2656216"/>
            <a:ext cx="871364" cy="238363"/>
          </a:xfrm>
          <a:prstGeom prst="round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altLang="ko-KR" sz="800" dirty="0">
                <a:solidFill>
                  <a:srgbClr val="FF0000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0</a:t>
            </a:r>
            <a:r>
              <a:rPr lang="en-US" altLang="ko-KR" sz="800" dirty="0">
                <a:solidFill>
                  <a:srgbClr val="FFFFFF">
                    <a:lumMod val="65000"/>
                  </a:srgb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/ Byte</a:t>
            </a:r>
            <a:endParaRPr lang="ko-KR" altLang="en-US" dirty="0"/>
          </a:p>
        </p:txBody>
      </p:sp>
      <p:grpSp>
        <p:nvGrpSpPr>
          <p:cNvPr id="639" name="그룹 638">
            <a:extLst>
              <a:ext uri="{FF2B5EF4-FFF2-40B4-BE49-F238E27FC236}">
                <a16:creationId xmlns:a16="http://schemas.microsoft.com/office/drawing/2014/main" id="{9C65B312-5675-4635-8D8C-42BC19E42174}"/>
              </a:ext>
            </a:extLst>
          </p:cNvPr>
          <p:cNvGrpSpPr/>
          <p:nvPr/>
        </p:nvGrpSpPr>
        <p:grpSpPr>
          <a:xfrm>
            <a:off x="6749985" y="1742070"/>
            <a:ext cx="2584134" cy="216000"/>
            <a:chOff x="7853339" y="5923963"/>
            <a:chExt cx="2584134" cy="216000"/>
          </a:xfrm>
        </p:grpSpPr>
        <p:sp>
          <p:nvSpPr>
            <p:cNvPr id="640" name="Input Field">
              <a:extLst>
                <a:ext uri="{FF2B5EF4-FFF2-40B4-BE49-F238E27FC236}">
                  <a16:creationId xmlns:a16="http://schemas.microsoft.com/office/drawing/2014/main" id="{A7944AA7-69B9-463B-9E72-FD42BEFEB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3339" y="5923963"/>
              <a:ext cx="828000" cy="216000"/>
            </a:xfrm>
            <a:prstGeom prst="rect">
              <a:avLst/>
            </a:prstGeom>
            <a:solidFill>
              <a:srgbClr val="FFFFFF"/>
            </a:solidFill>
            <a:ln w="6350" cap="flat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54864" tIns="0" rIns="54000" bIns="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900" b="1" dirty="0">
                  <a:latin typeface="+mn-ea"/>
                  <a:cs typeface="Segoe UI" panose="020B0502040204020203" pitchFamily="34" charset="0"/>
                </a:rPr>
                <a:t>문자열기</a:t>
              </a:r>
              <a:endParaRPr lang="en-US" sz="900" b="1" dirty="0"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41" name="Input Field">
              <a:extLst>
                <a:ext uri="{FF2B5EF4-FFF2-40B4-BE49-F238E27FC236}">
                  <a16:creationId xmlns:a16="http://schemas.microsoft.com/office/drawing/2014/main" id="{48ED6F37-7BA0-46AA-BC49-93FFB0118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31406" y="5923963"/>
              <a:ext cx="828000" cy="216000"/>
            </a:xfrm>
            <a:prstGeom prst="rect">
              <a:avLst/>
            </a:prstGeom>
            <a:solidFill>
              <a:srgbClr val="FFFFFF"/>
            </a:solidFill>
            <a:ln w="6350" cap="flat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54864" tIns="0" rIns="54000" bIns="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900" b="1" dirty="0">
                  <a:latin typeface="+mn-ea"/>
                  <a:cs typeface="Segoe UI" panose="020B0502040204020203" pitchFamily="34" charset="0"/>
                </a:rPr>
                <a:t>문자저장</a:t>
              </a:r>
              <a:endParaRPr lang="en-US" sz="900" b="1" dirty="0"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642" name="Input Field">
              <a:extLst>
                <a:ext uri="{FF2B5EF4-FFF2-40B4-BE49-F238E27FC236}">
                  <a16:creationId xmlns:a16="http://schemas.microsoft.com/office/drawing/2014/main" id="{3DDA4B30-3F05-4440-B0B8-C4B47D2B9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09473" y="5923963"/>
              <a:ext cx="828000" cy="216000"/>
            </a:xfrm>
            <a:prstGeom prst="rect">
              <a:avLst/>
            </a:prstGeom>
            <a:solidFill>
              <a:srgbClr val="FFFFFF"/>
            </a:solidFill>
            <a:ln w="6350" cap="flat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54864" tIns="0" rIns="54000" bIns="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900" b="1" dirty="0">
                  <a:latin typeface="+mn-ea"/>
                  <a:cs typeface="Segoe UI" panose="020B0502040204020203" pitchFamily="34" charset="0"/>
                </a:rPr>
                <a:t>특수문자</a:t>
              </a:r>
              <a:endParaRPr lang="en-US" sz="900" b="1" dirty="0">
                <a:latin typeface="+mn-ea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8196762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199;p25">
            <a:extLst>
              <a:ext uri="{FF2B5EF4-FFF2-40B4-BE49-F238E27FC236}">
                <a16:creationId xmlns:a16="http://schemas.microsoft.com/office/drawing/2014/main" id="{12BAEA98-D369-42E8-9F70-917B6DCFEC6A}"/>
              </a:ext>
            </a:extLst>
          </p:cNvPr>
          <p:cNvSpPr txBox="1"/>
          <p:nvPr/>
        </p:nvSpPr>
        <p:spPr>
          <a:xfrm>
            <a:off x="2890762" y="34394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문자 </a:t>
            </a: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문자 발송 </a:t>
            </a: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문자 보관함</a:t>
            </a: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특수문자</a:t>
            </a: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수신자</a:t>
            </a: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최근 이력</a:t>
            </a:r>
          </a:p>
        </p:txBody>
      </p:sp>
      <p:sp>
        <p:nvSpPr>
          <p:cNvPr id="2121" name="Google Shape;2188;p25">
            <a:extLst>
              <a:ext uri="{FF2B5EF4-FFF2-40B4-BE49-F238E27FC236}">
                <a16:creationId xmlns:a16="http://schemas.microsoft.com/office/drawing/2014/main" id="{A7DB1A68-3417-4415-B552-21E13E6263C9}"/>
              </a:ext>
            </a:extLst>
          </p:cNvPr>
          <p:cNvSpPr txBox="1"/>
          <p:nvPr/>
        </p:nvSpPr>
        <p:spPr>
          <a:xfrm>
            <a:off x="1237808" y="343949"/>
            <a:ext cx="1653046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ctr" defTabSz="112544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U+ CRM Pro Plus</a:t>
            </a:r>
            <a:endParaRPr kumimoji="0" lang="ko-KR" altLang="en-US" sz="985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83C1E115-F824-438A-9AB7-23F2C0729125}"/>
              </a:ext>
            </a:extLst>
          </p:cNvPr>
          <p:cNvGrpSpPr/>
          <p:nvPr/>
        </p:nvGrpSpPr>
        <p:grpSpPr>
          <a:xfrm>
            <a:off x="152224" y="796431"/>
            <a:ext cx="2870376" cy="5815811"/>
            <a:chOff x="152224" y="796431"/>
            <a:chExt cx="2870376" cy="5815811"/>
          </a:xfrm>
        </p:grpSpPr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3B520AAB-CD40-466F-97A8-8DA94B178BAB}"/>
                </a:ext>
              </a:extLst>
            </p:cNvPr>
            <p:cNvGrpSpPr/>
            <p:nvPr/>
          </p:nvGrpSpPr>
          <p:grpSpPr>
            <a:xfrm>
              <a:off x="152224" y="796431"/>
              <a:ext cx="2870376" cy="5815811"/>
              <a:chOff x="152224" y="796431"/>
              <a:chExt cx="2870376" cy="5815811"/>
            </a:xfrm>
          </p:grpSpPr>
          <p:sp>
            <p:nvSpPr>
              <p:cNvPr id="481" name="Window Frame" descr="&lt;SmartSettings&gt;&lt;SmartResize anchorLeft=&quot;Absolute&quot; anchorTop=&quot;Absolute&quot; anchorRight=&quot;Absolute&quot; anchorBottom=&quot;Absolute&quot; /&gt;&lt;/SmartSettings&gt;">
                <a:extLst>
                  <a:ext uri="{FF2B5EF4-FFF2-40B4-BE49-F238E27FC236}">
                    <a16:creationId xmlns:a16="http://schemas.microsoft.com/office/drawing/2014/main" id="{4E06B2C3-C023-47B4-A781-A91C65EAD963}"/>
                  </a:ext>
                </a:extLst>
              </p:cNvPr>
              <p:cNvSpPr/>
              <p:nvPr>
                <p:custDataLst>
                  <p:tags r:id="rId3"/>
                </p:custDataLst>
              </p:nvPr>
            </p:nvSpPr>
            <p:spPr>
              <a:xfrm>
                <a:off x="152229" y="796431"/>
                <a:ext cx="2870371" cy="5815811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t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68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708" name="사각형: 둥근 모서리 707">
                <a:extLst>
                  <a:ext uri="{FF2B5EF4-FFF2-40B4-BE49-F238E27FC236}">
                    <a16:creationId xmlns:a16="http://schemas.microsoft.com/office/drawing/2014/main" id="{DBD67FF3-ECC8-4EB9-B833-D59C9CFF3953}"/>
                  </a:ext>
                </a:extLst>
              </p:cNvPr>
              <p:cNvSpPr/>
              <p:nvPr/>
            </p:nvSpPr>
            <p:spPr>
              <a:xfrm>
                <a:off x="152224" y="899309"/>
                <a:ext cx="2870371" cy="228600"/>
              </a:xfrm>
              <a:prstGeom prst="roundRect">
                <a:avLst/>
              </a:prstGeom>
              <a:noFill/>
              <a:ln w="317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lvl="0" algn="ctr">
                  <a:defRPr/>
                </a:pPr>
                <a:r>
                  <a:rPr kumimoji="1" lang="ko-KR" altLang="en-US" sz="1050" b="1" dirty="0">
                    <a:latin typeface="맑은 고딕"/>
                    <a:ea typeface="맑은 고딕" panose="020B0503020000020004" pitchFamily="50" charset="-127"/>
                  </a:rPr>
                  <a:t>문자 보관함 </a:t>
                </a:r>
                <a:r>
                  <a:rPr kumimoji="1" lang="en-US" altLang="ko-KR" sz="1050" b="1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n</a:t>
                </a:r>
                <a:endParaRPr lang="en-US" altLang="ko-KR" sz="700" kern="1200" dirty="0">
                  <a:solidFill>
                    <a:srgbClr val="FF0000"/>
                  </a:solidFill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grpSp>
            <p:nvGrpSpPr>
              <p:cNvPr id="6" name="그룹 5">
                <a:extLst>
                  <a:ext uri="{FF2B5EF4-FFF2-40B4-BE49-F238E27FC236}">
                    <a16:creationId xmlns:a16="http://schemas.microsoft.com/office/drawing/2014/main" id="{2306FC30-E8F2-45A5-B56B-636DCC56A996}"/>
                  </a:ext>
                </a:extLst>
              </p:cNvPr>
              <p:cNvGrpSpPr/>
              <p:nvPr/>
            </p:nvGrpSpPr>
            <p:grpSpPr>
              <a:xfrm>
                <a:off x="241411" y="1193768"/>
                <a:ext cx="1331810" cy="1540660"/>
                <a:chOff x="247091" y="1193768"/>
                <a:chExt cx="1331810" cy="1540660"/>
              </a:xfrm>
            </p:grpSpPr>
            <p:grpSp>
              <p:nvGrpSpPr>
                <p:cNvPr id="5" name="그룹 4">
                  <a:extLst>
                    <a:ext uri="{FF2B5EF4-FFF2-40B4-BE49-F238E27FC236}">
                      <a16:creationId xmlns:a16="http://schemas.microsoft.com/office/drawing/2014/main" id="{F6D2F55F-D3AC-47F7-9F75-3A5E8E369CE5}"/>
                    </a:ext>
                  </a:extLst>
                </p:cNvPr>
                <p:cNvGrpSpPr/>
                <p:nvPr/>
              </p:nvGrpSpPr>
              <p:grpSpPr>
                <a:xfrm>
                  <a:off x="247091" y="1193768"/>
                  <a:ext cx="1331810" cy="1540660"/>
                  <a:chOff x="252771" y="1193768"/>
                  <a:chExt cx="1331810" cy="1540660"/>
                </a:xfrm>
              </p:grpSpPr>
              <p:grpSp>
                <p:nvGrpSpPr>
                  <p:cNvPr id="713" name="그룹 712">
                    <a:extLst>
                      <a:ext uri="{FF2B5EF4-FFF2-40B4-BE49-F238E27FC236}">
                        <a16:creationId xmlns:a16="http://schemas.microsoft.com/office/drawing/2014/main" id="{AD15FC5D-70EB-4E48-AA6F-1090F7FB66DE}"/>
                      </a:ext>
                    </a:extLst>
                  </p:cNvPr>
                  <p:cNvGrpSpPr/>
                  <p:nvPr/>
                </p:nvGrpSpPr>
                <p:grpSpPr>
                  <a:xfrm>
                    <a:off x="252771" y="1427379"/>
                    <a:ext cx="1331810" cy="1307049"/>
                    <a:chOff x="1574744" y="4661181"/>
                    <a:chExt cx="1331810" cy="1307049"/>
                  </a:xfrm>
                </p:grpSpPr>
                <p:sp>
                  <p:nvSpPr>
                    <p:cNvPr id="714" name="Title Bar Background" descr="&lt;SmartSettings&gt;&lt;SmartResize anchorLeft=&quot;Absolute&quot; anchorTop=&quot;Absolute&quot; anchorRight=&quot;Absolute&quot; anchorBottom=&quot;None&quot; /&gt;&lt;/SmartSettings&gt;">
                      <a:extLst>
                        <a:ext uri="{FF2B5EF4-FFF2-40B4-BE49-F238E27FC236}">
                          <a16:creationId xmlns:a16="http://schemas.microsoft.com/office/drawing/2014/main" id="{1317704F-65CE-4AFF-9787-9643B22938B3}"/>
                        </a:ext>
                      </a:extLst>
                    </p:cNvPr>
                    <p:cNvSpPr/>
                    <p:nvPr>
                      <p:custDataLst>
                        <p:tags r:id="rId9"/>
                      </p:custDataLst>
                    </p:nvPr>
                  </p:nvSpPr>
                  <p:spPr>
                    <a:xfrm>
                      <a:off x="1574744" y="4661181"/>
                      <a:ext cx="1331810" cy="1100000"/>
                    </a:xfrm>
                    <a:prstGeom prst="roundRect">
                      <a:avLst>
                        <a:gd name="adj" fmla="val 1919"/>
                      </a:avLst>
                    </a:prstGeom>
                    <a:solidFill>
                      <a:schemeClr val="bg1">
                        <a:lumMod val="95000"/>
                      </a:schemeClr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tIns="54864" rtlCol="0" anchor="t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>
                        <a:defRPr/>
                      </a:pP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 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</a:t>
                      </a: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  <a:p>
                      <a:pPr>
                        <a:defRPr/>
                      </a:pP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 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</a:t>
                      </a: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  <a:p>
                      <a:pPr>
                        <a:defRPr/>
                      </a:pP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 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</a:t>
                      </a: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  <a:p>
                      <a:pPr>
                        <a:defRPr/>
                      </a:pP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715" name="직사각형 714">
                      <a:extLst>
                        <a:ext uri="{FF2B5EF4-FFF2-40B4-BE49-F238E27FC236}">
                          <a16:creationId xmlns:a16="http://schemas.microsoft.com/office/drawing/2014/main" id="{5F677EBA-D937-429F-A93E-DC9FEFDF82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3821" y="5752786"/>
                      <a:ext cx="713657" cy="215444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lvl="0" algn="ctr">
                        <a:defRPr/>
                      </a:pPr>
                      <a:r>
                        <a:rPr kumimoji="1" lang="en-US" altLang="ko-KR" sz="800" b="1" kern="1200" dirty="0">
                          <a:latin typeface="맑은 고딕"/>
                          <a:ea typeface="맑은 고딕" panose="020B0503020000020004" pitchFamily="50" charset="-127"/>
                          <a:cs typeface="Segoe UI" panose="020B0502040204020203" pitchFamily="34" charset="0"/>
                        </a:rPr>
                        <a:t>2020.06.10</a:t>
                      </a:r>
                      <a:endParaRPr lang="en-US" altLang="ko-KR" sz="400" b="1" kern="1200" dirty="0"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4" name="직사각형 3">
                    <a:extLst>
                      <a:ext uri="{FF2B5EF4-FFF2-40B4-BE49-F238E27FC236}">
                        <a16:creationId xmlns:a16="http://schemas.microsoft.com/office/drawing/2014/main" id="{4288A32C-0FEE-4680-B3B3-3CF65B827004}"/>
                      </a:ext>
                    </a:extLst>
                  </p:cNvPr>
                  <p:cNvSpPr/>
                  <p:nvPr/>
                </p:nvSpPr>
                <p:spPr>
                  <a:xfrm>
                    <a:off x="575473" y="1193768"/>
                    <a:ext cx="686406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algn="ctr"/>
                    <a:r>
                      <a:rPr kumimoji="1" lang="ko-KR" altLang="en-US" sz="900" b="1" dirty="0">
                        <a:latin typeface="맑은 고딕"/>
                        <a:ea typeface="맑은 고딕" panose="020B0503020000020004" pitchFamily="50" charset="-127"/>
                      </a:rPr>
                      <a:t>문자 제목</a:t>
                    </a:r>
                    <a:endParaRPr lang="ko-KR" altLang="en-US" dirty="0"/>
                  </a:p>
                </p:txBody>
              </p:sp>
            </p:grpSp>
            <p:grpSp>
              <p:nvGrpSpPr>
                <p:cNvPr id="737" name="그룹 736">
                  <a:extLst>
                    <a:ext uri="{FF2B5EF4-FFF2-40B4-BE49-F238E27FC236}">
                      <a16:creationId xmlns:a16="http://schemas.microsoft.com/office/drawing/2014/main" id="{B0533C8F-FCF3-4B01-BFD3-A293D3231250}"/>
                    </a:ext>
                  </a:extLst>
                </p:cNvPr>
                <p:cNvGrpSpPr/>
                <p:nvPr/>
              </p:nvGrpSpPr>
              <p:grpSpPr>
                <a:xfrm>
                  <a:off x="822996" y="2278558"/>
                  <a:ext cx="180000" cy="180000"/>
                  <a:chOff x="1399701" y="4545750"/>
                  <a:chExt cx="495300" cy="495300"/>
                </a:xfrm>
              </p:grpSpPr>
              <p:sp>
                <p:nvSpPr>
                  <p:cNvPr id="738" name="타원 737">
                    <a:extLst>
                      <a:ext uri="{FF2B5EF4-FFF2-40B4-BE49-F238E27FC236}">
                        <a16:creationId xmlns:a16="http://schemas.microsoft.com/office/drawing/2014/main" id="{7470009F-42C6-4A53-9BF3-7D4478AD8A19}"/>
                      </a:ext>
                    </a:extLst>
                  </p:cNvPr>
                  <p:cNvSpPr/>
                  <p:nvPr/>
                </p:nvSpPr>
                <p:spPr>
                  <a:xfrm>
                    <a:off x="1399701" y="4545750"/>
                    <a:ext cx="495300" cy="4953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 cap="flat">
                    <a:solidFill>
                      <a:schemeClr val="bg1">
                        <a:lumMod val="50000"/>
                      </a:scheme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739" name="자유형: 도형 738">
                    <a:extLst>
                      <a:ext uri="{FF2B5EF4-FFF2-40B4-BE49-F238E27FC236}">
                        <a16:creationId xmlns:a16="http://schemas.microsoft.com/office/drawing/2014/main" id="{4F766C26-3A4D-43D1-B064-F57F501E96D3}"/>
                      </a:ext>
                    </a:extLst>
                  </p:cNvPr>
                  <p:cNvSpPr/>
                  <p:nvPr/>
                </p:nvSpPr>
                <p:spPr>
                  <a:xfrm>
                    <a:off x="1478691" y="4662840"/>
                    <a:ext cx="337318" cy="244040"/>
                  </a:xfrm>
                  <a:custGeom>
                    <a:avLst/>
                    <a:gdLst>
                      <a:gd name="connsiteX0" fmla="*/ 106747 w 337318"/>
                      <a:gd name="connsiteY0" fmla="*/ 244040 h 244040"/>
                      <a:gd name="connsiteX1" fmla="*/ 0 w 337318"/>
                      <a:gd name="connsiteY1" fmla="*/ 137293 h 244040"/>
                      <a:gd name="connsiteX2" fmla="*/ 13468 w 337318"/>
                      <a:gd name="connsiteY2" fmla="*/ 123825 h 244040"/>
                      <a:gd name="connsiteX3" fmla="*/ 106747 w 337318"/>
                      <a:gd name="connsiteY3" fmla="*/ 217103 h 244040"/>
                      <a:gd name="connsiteX4" fmla="*/ 323850 w 337318"/>
                      <a:gd name="connsiteY4" fmla="*/ 0 h 244040"/>
                      <a:gd name="connsiteX5" fmla="*/ 337318 w 337318"/>
                      <a:gd name="connsiteY5" fmla="*/ 13468 h 244040"/>
                      <a:gd name="connsiteX6" fmla="*/ 106747 w 337318"/>
                      <a:gd name="connsiteY6" fmla="*/ 244040 h 244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7318" h="244040">
                        <a:moveTo>
                          <a:pt x="106747" y="244040"/>
                        </a:moveTo>
                        <a:lnTo>
                          <a:pt x="0" y="137293"/>
                        </a:lnTo>
                        <a:lnTo>
                          <a:pt x="13468" y="123825"/>
                        </a:lnTo>
                        <a:lnTo>
                          <a:pt x="106747" y="217103"/>
                        </a:lnTo>
                        <a:lnTo>
                          <a:pt x="323850" y="0"/>
                        </a:lnTo>
                        <a:lnTo>
                          <a:pt x="337318" y="13468"/>
                        </a:lnTo>
                        <a:lnTo>
                          <a:pt x="106747" y="24404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</p:grpSp>
          <p:grpSp>
            <p:nvGrpSpPr>
              <p:cNvPr id="749" name="그룹 748">
                <a:extLst>
                  <a:ext uri="{FF2B5EF4-FFF2-40B4-BE49-F238E27FC236}">
                    <a16:creationId xmlns:a16="http://schemas.microsoft.com/office/drawing/2014/main" id="{F12DA0C4-2865-4761-B5C5-5EBACCBB3369}"/>
                  </a:ext>
                </a:extLst>
              </p:cNvPr>
              <p:cNvGrpSpPr/>
              <p:nvPr/>
            </p:nvGrpSpPr>
            <p:grpSpPr>
              <a:xfrm>
                <a:off x="1615862" y="1193768"/>
                <a:ext cx="1331810" cy="1540660"/>
                <a:chOff x="247091" y="1193768"/>
                <a:chExt cx="1331810" cy="1540660"/>
              </a:xfrm>
            </p:grpSpPr>
            <p:grpSp>
              <p:nvGrpSpPr>
                <p:cNvPr id="750" name="그룹 749">
                  <a:extLst>
                    <a:ext uri="{FF2B5EF4-FFF2-40B4-BE49-F238E27FC236}">
                      <a16:creationId xmlns:a16="http://schemas.microsoft.com/office/drawing/2014/main" id="{8CA1F533-D08B-4ADF-8430-1B1C27C1FCFE}"/>
                    </a:ext>
                  </a:extLst>
                </p:cNvPr>
                <p:cNvGrpSpPr/>
                <p:nvPr/>
              </p:nvGrpSpPr>
              <p:grpSpPr>
                <a:xfrm>
                  <a:off x="247091" y="1193768"/>
                  <a:ext cx="1331810" cy="1540660"/>
                  <a:chOff x="252771" y="1193768"/>
                  <a:chExt cx="1331810" cy="1540660"/>
                </a:xfrm>
              </p:grpSpPr>
              <p:grpSp>
                <p:nvGrpSpPr>
                  <p:cNvPr id="754" name="그룹 753">
                    <a:extLst>
                      <a:ext uri="{FF2B5EF4-FFF2-40B4-BE49-F238E27FC236}">
                        <a16:creationId xmlns:a16="http://schemas.microsoft.com/office/drawing/2014/main" id="{4FA4A3AC-AD35-4B5C-87E0-9C1FF7D40B5C}"/>
                      </a:ext>
                    </a:extLst>
                  </p:cNvPr>
                  <p:cNvGrpSpPr/>
                  <p:nvPr/>
                </p:nvGrpSpPr>
                <p:grpSpPr>
                  <a:xfrm>
                    <a:off x="252771" y="1427379"/>
                    <a:ext cx="1331810" cy="1307049"/>
                    <a:chOff x="1574744" y="4661181"/>
                    <a:chExt cx="1331810" cy="1307049"/>
                  </a:xfrm>
                </p:grpSpPr>
                <p:sp>
                  <p:nvSpPr>
                    <p:cNvPr id="756" name="Title Bar Background" descr="&lt;SmartSettings&gt;&lt;SmartResize anchorLeft=&quot;Absolute&quot; anchorTop=&quot;Absolute&quot; anchorRight=&quot;Absolute&quot; anchorBottom=&quot;None&quot; /&gt;&lt;/SmartSettings&gt;">
                      <a:extLst>
                        <a:ext uri="{FF2B5EF4-FFF2-40B4-BE49-F238E27FC236}">
                          <a16:creationId xmlns:a16="http://schemas.microsoft.com/office/drawing/2014/main" id="{F487FB8C-24A9-4ABA-83C3-4FAEBB731D2E}"/>
                        </a:ext>
                      </a:extLst>
                    </p:cNvPr>
                    <p:cNvSpPr/>
                    <p:nvPr>
                      <p:custDataLst>
                        <p:tags r:id="rId8"/>
                      </p:custDataLst>
                    </p:nvPr>
                  </p:nvSpPr>
                  <p:spPr>
                    <a:xfrm>
                      <a:off x="1574744" y="4661181"/>
                      <a:ext cx="1331810" cy="1100000"/>
                    </a:xfrm>
                    <a:prstGeom prst="roundRect">
                      <a:avLst>
                        <a:gd name="adj" fmla="val 1919"/>
                      </a:avLst>
                    </a:prstGeom>
                    <a:solidFill>
                      <a:schemeClr val="bg1">
                        <a:lumMod val="95000"/>
                      </a:schemeClr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tIns="54864" rtlCol="0" anchor="t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>
                        <a:defRPr/>
                      </a:pP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 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</a:t>
                      </a: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  <a:p>
                      <a:pPr>
                        <a:defRPr/>
                      </a:pP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 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</a:t>
                      </a: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  <a:p>
                      <a:pPr>
                        <a:defRPr/>
                      </a:pP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 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</a:t>
                      </a: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  <a:p>
                      <a:pPr>
                        <a:defRPr/>
                      </a:pP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757" name="직사각형 756">
                      <a:extLst>
                        <a:ext uri="{FF2B5EF4-FFF2-40B4-BE49-F238E27FC236}">
                          <a16:creationId xmlns:a16="http://schemas.microsoft.com/office/drawing/2014/main" id="{B7440E6D-BFB3-46BE-805C-716558CC2C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3821" y="5752786"/>
                      <a:ext cx="713657" cy="215444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lvl="0" algn="ctr">
                        <a:defRPr/>
                      </a:pPr>
                      <a:r>
                        <a:rPr kumimoji="1" lang="en-US" altLang="ko-KR" sz="800" b="1" kern="1200" dirty="0">
                          <a:latin typeface="맑은 고딕"/>
                          <a:ea typeface="맑은 고딕" panose="020B0503020000020004" pitchFamily="50" charset="-127"/>
                          <a:cs typeface="Segoe UI" panose="020B0502040204020203" pitchFamily="34" charset="0"/>
                        </a:rPr>
                        <a:t>2020.06.10</a:t>
                      </a:r>
                      <a:endParaRPr lang="en-US" altLang="ko-KR" sz="400" b="1" kern="1200" dirty="0"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755" name="직사각형 754">
                    <a:extLst>
                      <a:ext uri="{FF2B5EF4-FFF2-40B4-BE49-F238E27FC236}">
                        <a16:creationId xmlns:a16="http://schemas.microsoft.com/office/drawing/2014/main" id="{9FA53605-14C9-4F25-B119-30D0C8BD0C05}"/>
                      </a:ext>
                    </a:extLst>
                  </p:cNvPr>
                  <p:cNvSpPr/>
                  <p:nvPr/>
                </p:nvSpPr>
                <p:spPr>
                  <a:xfrm>
                    <a:off x="575473" y="1193768"/>
                    <a:ext cx="686406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algn="ctr"/>
                    <a:r>
                      <a:rPr kumimoji="1" lang="ko-KR" altLang="en-US" sz="900" b="1" dirty="0">
                        <a:latin typeface="맑은 고딕"/>
                        <a:ea typeface="맑은 고딕" panose="020B0503020000020004" pitchFamily="50" charset="-127"/>
                      </a:rPr>
                      <a:t>문자 제목</a:t>
                    </a:r>
                    <a:endParaRPr lang="ko-KR" altLang="en-US" dirty="0"/>
                  </a:p>
                </p:txBody>
              </p:sp>
            </p:grpSp>
            <p:grpSp>
              <p:nvGrpSpPr>
                <p:cNvPr id="751" name="그룹 750">
                  <a:extLst>
                    <a:ext uri="{FF2B5EF4-FFF2-40B4-BE49-F238E27FC236}">
                      <a16:creationId xmlns:a16="http://schemas.microsoft.com/office/drawing/2014/main" id="{B7E90AEB-E2DB-4A96-B31F-78AE2A3C3761}"/>
                    </a:ext>
                  </a:extLst>
                </p:cNvPr>
                <p:cNvGrpSpPr/>
                <p:nvPr/>
              </p:nvGrpSpPr>
              <p:grpSpPr>
                <a:xfrm>
                  <a:off x="822996" y="2278558"/>
                  <a:ext cx="180000" cy="180000"/>
                  <a:chOff x="1399701" y="4545750"/>
                  <a:chExt cx="495300" cy="495300"/>
                </a:xfrm>
              </p:grpSpPr>
              <p:sp>
                <p:nvSpPr>
                  <p:cNvPr id="752" name="타원 751">
                    <a:extLst>
                      <a:ext uri="{FF2B5EF4-FFF2-40B4-BE49-F238E27FC236}">
                        <a16:creationId xmlns:a16="http://schemas.microsoft.com/office/drawing/2014/main" id="{A83F2D13-098B-4D71-9710-4119B1842B11}"/>
                      </a:ext>
                    </a:extLst>
                  </p:cNvPr>
                  <p:cNvSpPr/>
                  <p:nvPr/>
                </p:nvSpPr>
                <p:spPr>
                  <a:xfrm>
                    <a:off x="1399701" y="4545750"/>
                    <a:ext cx="495300" cy="4953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 cap="flat">
                    <a:solidFill>
                      <a:schemeClr val="bg1">
                        <a:lumMod val="50000"/>
                      </a:scheme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753" name="자유형: 도형 752">
                    <a:extLst>
                      <a:ext uri="{FF2B5EF4-FFF2-40B4-BE49-F238E27FC236}">
                        <a16:creationId xmlns:a16="http://schemas.microsoft.com/office/drawing/2014/main" id="{AB045CEF-81F6-49E8-B402-AE8465F81C45}"/>
                      </a:ext>
                    </a:extLst>
                  </p:cNvPr>
                  <p:cNvSpPr/>
                  <p:nvPr/>
                </p:nvSpPr>
                <p:spPr>
                  <a:xfrm>
                    <a:off x="1478691" y="4662840"/>
                    <a:ext cx="337318" cy="244040"/>
                  </a:xfrm>
                  <a:custGeom>
                    <a:avLst/>
                    <a:gdLst>
                      <a:gd name="connsiteX0" fmla="*/ 106747 w 337318"/>
                      <a:gd name="connsiteY0" fmla="*/ 244040 h 244040"/>
                      <a:gd name="connsiteX1" fmla="*/ 0 w 337318"/>
                      <a:gd name="connsiteY1" fmla="*/ 137293 h 244040"/>
                      <a:gd name="connsiteX2" fmla="*/ 13468 w 337318"/>
                      <a:gd name="connsiteY2" fmla="*/ 123825 h 244040"/>
                      <a:gd name="connsiteX3" fmla="*/ 106747 w 337318"/>
                      <a:gd name="connsiteY3" fmla="*/ 217103 h 244040"/>
                      <a:gd name="connsiteX4" fmla="*/ 323850 w 337318"/>
                      <a:gd name="connsiteY4" fmla="*/ 0 h 244040"/>
                      <a:gd name="connsiteX5" fmla="*/ 337318 w 337318"/>
                      <a:gd name="connsiteY5" fmla="*/ 13468 h 244040"/>
                      <a:gd name="connsiteX6" fmla="*/ 106747 w 337318"/>
                      <a:gd name="connsiteY6" fmla="*/ 244040 h 244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7318" h="244040">
                        <a:moveTo>
                          <a:pt x="106747" y="244040"/>
                        </a:moveTo>
                        <a:lnTo>
                          <a:pt x="0" y="137293"/>
                        </a:lnTo>
                        <a:lnTo>
                          <a:pt x="13468" y="123825"/>
                        </a:lnTo>
                        <a:lnTo>
                          <a:pt x="106747" y="217103"/>
                        </a:lnTo>
                        <a:lnTo>
                          <a:pt x="323850" y="0"/>
                        </a:lnTo>
                        <a:lnTo>
                          <a:pt x="337318" y="13468"/>
                        </a:lnTo>
                        <a:lnTo>
                          <a:pt x="106747" y="24404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</p:grpSp>
          <p:grpSp>
            <p:nvGrpSpPr>
              <p:cNvPr id="758" name="그룹 757">
                <a:extLst>
                  <a:ext uri="{FF2B5EF4-FFF2-40B4-BE49-F238E27FC236}">
                    <a16:creationId xmlns:a16="http://schemas.microsoft.com/office/drawing/2014/main" id="{B9709227-2FF1-4F53-B975-447B39EDDC4A}"/>
                  </a:ext>
                </a:extLst>
              </p:cNvPr>
              <p:cNvGrpSpPr/>
              <p:nvPr/>
            </p:nvGrpSpPr>
            <p:grpSpPr>
              <a:xfrm>
                <a:off x="241411" y="2818105"/>
                <a:ext cx="1331810" cy="1540660"/>
                <a:chOff x="247091" y="1193768"/>
                <a:chExt cx="1331810" cy="1540660"/>
              </a:xfrm>
            </p:grpSpPr>
            <p:grpSp>
              <p:nvGrpSpPr>
                <p:cNvPr id="759" name="그룹 758">
                  <a:extLst>
                    <a:ext uri="{FF2B5EF4-FFF2-40B4-BE49-F238E27FC236}">
                      <a16:creationId xmlns:a16="http://schemas.microsoft.com/office/drawing/2014/main" id="{744F47B3-4ACD-47B7-BBF2-9B2DDC4B2485}"/>
                    </a:ext>
                  </a:extLst>
                </p:cNvPr>
                <p:cNvGrpSpPr/>
                <p:nvPr/>
              </p:nvGrpSpPr>
              <p:grpSpPr>
                <a:xfrm>
                  <a:off x="247091" y="1193768"/>
                  <a:ext cx="1331810" cy="1540660"/>
                  <a:chOff x="252771" y="1193768"/>
                  <a:chExt cx="1331810" cy="1540660"/>
                </a:xfrm>
              </p:grpSpPr>
              <p:grpSp>
                <p:nvGrpSpPr>
                  <p:cNvPr id="763" name="그룹 762">
                    <a:extLst>
                      <a:ext uri="{FF2B5EF4-FFF2-40B4-BE49-F238E27FC236}">
                        <a16:creationId xmlns:a16="http://schemas.microsoft.com/office/drawing/2014/main" id="{C28B9AEA-9375-4D79-BA99-F6FF33929BBF}"/>
                      </a:ext>
                    </a:extLst>
                  </p:cNvPr>
                  <p:cNvGrpSpPr/>
                  <p:nvPr/>
                </p:nvGrpSpPr>
                <p:grpSpPr>
                  <a:xfrm>
                    <a:off x="252771" y="1427379"/>
                    <a:ext cx="1331810" cy="1307049"/>
                    <a:chOff x="1574744" y="4661181"/>
                    <a:chExt cx="1331810" cy="1307049"/>
                  </a:xfrm>
                </p:grpSpPr>
                <p:sp>
                  <p:nvSpPr>
                    <p:cNvPr id="765" name="Title Bar Background" descr="&lt;SmartSettings&gt;&lt;SmartResize anchorLeft=&quot;Absolute&quot; anchorTop=&quot;Absolute&quot; anchorRight=&quot;Absolute&quot; anchorBottom=&quot;None&quot; /&gt;&lt;/SmartSettings&gt;">
                      <a:extLst>
                        <a:ext uri="{FF2B5EF4-FFF2-40B4-BE49-F238E27FC236}">
                          <a16:creationId xmlns:a16="http://schemas.microsoft.com/office/drawing/2014/main" id="{1C78487F-8B21-496A-A0C4-A32FAB49C34D}"/>
                        </a:ext>
                      </a:extLst>
                    </p:cNvPr>
                    <p:cNvSpPr/>
                    <p:nvPr>
                      <p:custDataLst>
                        <p:tags r:id="rId7"/>
                      </p:custDataLst>
                    </p:nvPr>
                  </p:nvSpPr>
                  <p:spPr>
                    <a:xfrm>
                      <a:off x="1574744" y="4661181"/>
                      <a:ext cx="1331810" cy="1100000"/>
                    </a:xfrm>
                    <a:prstGeom prst="roundRect">
                      <a:avLst>
                        <a:gd name="adj" fmla="val 1919"/>
                      </a:avLst>
                    </a:prstGeom>
                    <a:solidFill>
                      <a:schemeClr val="bg1">
                        <a:lumMod val="95000"/>
                      </a:schemeClr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tIns="54864" rtlCol="0" anchor="t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>
                        <a:defRPr/>
                      </a:pP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 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</a:t>
                      </a: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  <a:p>
                      <a:pPr>
                        <a:defRPr/>
                      </a:pP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 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</a:t>
                      </a: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  <a:p>
                      <a:pPr>
                        <a:defRPr/>
                      </a:pP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 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</a:t>
                      </a: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  <a:p>
                      <a:pPr>
                        <a:defRPr/>
                      </a:pP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766" name="직사각형 765">
                      <a:extLst>
                        <a:ext uri="{FF2B5EF4-FFF2-40B4-BE49-F238E27FC236}">
                          <a16:creationId xmlns:a16="http://schemas.microsoft.com/office/drawing/2014/main" id="{E88B07CB-3F13-47F9-9FD2-A3FD7BFF38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3821" y="5752786"/>
                      <a:ext cx="713657" cy="215444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lvl="0" algn="ctr">
                        <a:defRPr/>
                      </a:pPr>
                      <a:r>
                        <a:rPr kumimoji="1" lang="en-US" altLang="ko-KR" sz="800" b="1" kern="1200" dirty="0">
                          <a:latin typeface="맑은 고딕"/>
                          <a:ea typeface="맑은 고딕" panose="020B0503020000020004" pitchFamily="50" charset="-127"/>
                          <a:cs typeface="Segoe UI" panose="020B0502040204020203" pitchFamily="34" charset="0"/>
                        </a:rPr>
                        <a:t>2020.06.10</a:t>
                      </a:r>
                      <a:endParaRPr lang="en-US" altLang="ko-KR" sz="400" b="1" kern="1200" dirty="0"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764" name="직사각형 763">
                    <a:extLst>
                      <a:ext uri="{FF2B5EF4-FFF2-40B4-BE49-F238E27FC236}">
                        <a16:creationId xmlns:a16="http://schemas.microsoft.com/office/drawing/2014/main" id="{C916A9A0-6AD8-4435-A3D4-2229FB293941}"/>
                      </a:ext>
                    </a:extLst>
                  </p:cNvPr>
                  <p:cNvSpPr/>
                  <p:nvPr/>
                </p:nvSpPr>
                <p:spPr>
                  <a:xfrm>
                    <a:off x="575473" y="1193768"/>
                    <a:ext cx="686406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algn="ctr"/>
                    <a:r>
                      <a:rPr kumimoji="1" lang="ko-KR" altLang="en-US" sz="900" b="1" dirty="0">
                        <a:latin typeface="맑은 고딕"/>
                        <a:ea typeface="맑은 고딕" panose="020B0503020000020004" pitchFamily="50" charset="-127"/>
                      </a:rPr>
                      <a:t>문자 제목</a:t>
                    </a:r>
                    <a:endParaRPr lang="ko-KR" altLang="en-US" dirty="0"/>
                  </a:p>
                </p:txBody>
              </p:sp>
            </p:grpSp>
            <p:grpSp>
              <p:nvGrpSpPr>
                <p:cNvPr id="760" name="그룹 759">
                  <a:extLst>
                    <a:ext uri="{FF2B5EF4-FFF2-40B4-BE49-F238E27FC236}">
                      <a16:creationId xmlns:a16="http://schemas.microsoft.com/office/drawing/2014/main" id="{FAC7C8BE-2048-429D-90BB-CF73B8E44487}"/>
                    </a:ext>
                  </a:extLst>
                </p:cNvPr>
                <p:cNvGrpSpPr/>
                <p:nvPr/>
              </p:nvGrpSpPr>
              <p:grpSpPr>
                <a:xfrm>
                  <a:off x="822996" y="2278558"/>
                  <a:ext cx="180000" cy="180000"/>
                  <a:chOff x="1399701" y="4545750"/>
                  <a:chExt cx="495300" cy="495300"/>
                </a:xfrm>
              </p:grpSpPr>
              <p:sp>
                <p:nvSpPr>
                  <p:cNvPr id="761" name="타원 760">
                    <a:extLst>
                      <a:ext uri="{FF2B5EF4-FFF2-40B4-BE49-F238E27FC236}">
                        <a16:creationId xmlns:a16="http://schemas.microsoft.com/office/drawing/2014/main" id="{E17129E8-EF39-4838-A864-1BF2667BBC5E}"/>
                      </a:ext>
                    </a:extLst>
                  </p:cNvPr>
                  <p:cNvSpPr/>
                  <p:nvPr/>
                </p:nvSpPr>
                <p:spPr>
                  <a:xfrm>
                    <a:off x="1399701" y="4545750"/>
                    <a:ext cx="495300" cy="4953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 cap="flat">
                    <a:solidFill>
                      <a:schemeClr val="bg1">
                        <a:lumMod val="50000"/>
                      </a:scheme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762" name="자유형: 도형 761">
                    <a:extLst>
                      <a:ext uri="{FF2B5EF4-FFF2-40B4-BE49-F238E27FC236}">
                        <a16:creationId xmlns:a16="http://schemas.microsoft.com/office/drawing/2014/main" id="{66857FC9-BCD8-43B7-A2F9-952EEF3A1ED7}"/>
                      </a:ext>
                    </a:extLst>
                  </p:cNvPr>
                  <p:cNvSpPr/>
                  <p:nvPr/>
                </p:nvSpPr>
                <p:spPr>
                  <a:xfrm>
                    <a:off x="1478691" y="4662840"/>
                    <a:ext cx="337318" cy="244040"/>
                  </a:xfrm>
                  <a:custGeom>
                    <a:avLst/>
                    <a:gdLst>
                      <a:gd name="connsiteX0" fmla="*/ 106747 w 337318"/>
                      <a:gd name="connsiteY0" fmla="*/ 244040 h 244040"/>
                      <a:gd name="connsiteX1" fmla="*/ 0 w 337318"/>
                      <a:gd name="connsiteY1" fmla="*/ 137293 h 244040"/>
                      <a:gd name="connsiteX2" fmla="*/ 13468 w 337318"/>
                      <a:gd name="connsiteY2" fmla="*/ 123825 h 244040"/>
                      <a:gd name="connsiteX3" fmla="*/ 106747 w 337318"/>
                      <a:gd name="connsiteY3" fmla="*/ 217103 h 244040"/>
                      <a:gd name="connsiteX4" fmla="*/ 323850 w 337318"/>
                      <a:gd name="connsiteY4" fmla="*/ 0 h 244040"/>
                      <a:gd name="connsiteX5" fmla="*/ 337318 w 337318"/>
                      <a:gd name="connsiteY5" fmla="*/ 13468 h 244040"/>
                      <a:gd name="connsiteX6" fmla="*/ 106747 w 337318"/>
                      <a:gd name="connsiteY6" fmla="*/ 244040 h 244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7318" h="244040">
                        <a:moveTo>
                          <a:pt x="106747" y="244040"/>
                        </a:moveTo>
                        <a:lnTo>
                          <a:pt x="0" y="137293"/>
                        </a:lnTo>
                        <a:lnTo>
                          <a:pt x="13468" y="123825"/>
                        </a:lnTo>
                        <a:lnTo>
                          <a:pt x="106747" y="217103"/>
                        </a:lnTo>
                        <a:lnTo>
                          <a:pt x="323850" y="0"/>
                        </a:lnTo>
                        <a:lnTo>
                          <a:pt x="337318" y="13468"/>
                        </a:lnTo>
                        <a:lnTo>
                          <a:pt x="106747" y="24404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</p:grpSp>
          <p:grpSp>
            <p:nvGrpSpPr>
              <p:cNvPr id="767" name="그룹 766">
                <a:extLst>
                  <a:ext uri="{FF2B5EF4-FFF2-40B4-BE49-F238E27FC236}">
                    <a16:creationId xmlns:a16="http://schemas.microsoft.com/office/drawing/2014/main" id="{C9C83EB7-2E24-4E58-A574-883C64E908AB}"/>
                  </a:ext>
                </a:extLst>
              </p:cNvPr>
              <p:cNvGrpSpPr/>
              <p:nvPr/>
            </p:nvGrpSpPr>
            <p:grpSpPr>
              <a:xfrm>
                <a:off x="1615862" y="2818105"/>
                <a:ext cx="1331810" cy="1540660"/>
                <a:chOff x="247091" y="1193768"/>
                <a:chExt cx="1331810" cy="1540660"/>
              </a:xfrm>
            </p:grpSpPr>
            <p:grpSp>
              <p:nvGrpSpPr>
                <p:cNvPr id="768" name="그룹 767">
                  <a:extLst>
                    <a:ext uri="{FF2B5EF4-FFF2-40B4-BE49-F238E27FC236}">
                      <a16:creationId xmlns:a16="http://schemas.microsoft.com/office/drawing/2014/main" id="{E1161D23-7A35-424A-BE31-1E94B12D6050}"/>
                    </a:ext>
                  </a:extLst>
                </p:cNvPr>
                <p:cNvGrpSpPr/>
                <p:nvPr/>
              </p:nvGrpSpPr>
              <p:grpSpPr>
                <a:xfrm>
                  <a:off x="247091" y="1193768"/>
                  <a:ext cx="1331810" cy="1540660"/>
                  <a:chOff x="252771" y="1193768"/>
                  <a:chExt cx="1331810" cy="1540660"/>
                </a:xfrm>
              </p:grpSpPr>
              <p:grpSp>
                <p:nvGrpSpPr>
                  <p:cNvPr id="772" name="그룹 771">
                    <a:extLst>
                      <a:ext uri="{FF2B5EF4-FFF2-40B4-BE49-F238E27FC236}">
                        <a16:creationId xmlns:a16="http://schemas.microsoft.com/office/drawing/2014/main" id="{C48D41CB-6364-4D0F-890A-F521BA2ACDF1}"/>
                      </a:ext>
                    </a:extLst>
                  </p:cNvPr>
                  <p:cNvGrpSpPr/>
                  <p:nvPr/>
                </p:nvGrpSpPr>
                <p:grpSpPr>
                  <a:xfrm>
                    <a:off x="252771" y="1427379"/>
                    <a:ext cx="1331810" cy="1307049"/>
                    <a:chOff x="1574744" y="4661181"/>
                    <a:chExt cx="1331810" cy="1307049"/>
                  </a:xfrm>
                </p:grpSpPr>
                <p:sp>
                  <p:nvSpPr>
                    <p:cNvPr id="774" name="Title Bar Background" descr="&lt;SmartSettings&gt;&lt;SmartResize anchorLeft=&quot;Absolute&quot; anchorTop=&quot;Absolute&quot; anchorRight=&quot;Absolute&quot; anchorBottom=&quot;None&quot; /&gt;&lt;/SmartSettings&gt;">
                      <a:extLst>
                        <a:ext uri="{FF2B5EF4-FFF2-40B4-BE49-F238E27FC236}">
                          <a16:creationId xmlns:a16="http://schemas.microsoft.com/office/drawing/2014/main" id="{7903B2C3-1CF8-479A-BA89-4B785DBA7B50}"/>
                        </a:ext>
                      </a:extLst>
                    </p:cNvPr>
                    <p:cNvSpPr/>
                    <p:nvPr>
                      <p:custDataLst>
                        <p:tags r:id="rId6"/>
                      </p:custDataLst>
                    </p:nvPr>
                  </p:nvSpPr>
                  <p:spPr>
                    <a:xfrm>
                      <a:off x="1574744" y="4661181"/>
                      <a:ext cx="1331810" cy="1100000"/>
                    </a:xfrm>
                    <a:prstGeom prst="roundRect">
                      <a:avLst>
                        <a:gd name="adj" fmla="val 1919"/>
                      </a:avLst>
                    </a:prstGeom>
                    <a:solidFill>
                      <a:schemeClr val="bg1">
                        <a:lumMod val="95000"/>
                      </a:schemeClr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tIns="54864" rtlCol="0" anchor="t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>
                        <a:defRPr/>
                      </a:pP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 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</a:t>
                      </a: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  <a:p>
                      <a:pPr>
                        <a:defRPr/>
                      </a:pP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 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</a:t>
                      </a: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  <a:p>
                      <a:pPr>
                        <a:defRPr/>
                      </a:pP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 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</a:t>
                      </a: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  <a:p>
                      <a:pPr>
                        <a:defRPr/>
                      </a:pP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775" name="직사각형 774">
                      <a:extLst>
                        <a:ext uri="{FF2B5EF4-FFF2-40B4-BE49-F238E27FC236}">
                          <a16:creationId xmlns:a16="http://schemas.microsoft.com/office/drawing/2014/main" id="{3AA19B6D-73FF-471B-B49E-9B47385491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3821" y="5752786"/>
                      <a:ext cx="713657" cy="215444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lvl="0" algn="ctr">
                        <a:defRPr/>
                      </a:pPr>
                      <a:r>
                        <a:rPr kumimoji="1" lang="en-US" altLang="ko-KR" sz="800" b="1" kern="1200" dirty="0">
                          <a:latin typeface="맑은 고딕"/>
                          <a:ea typeface="맑은 고딕" panose="020B0503020000020004" pitchFamily="50" charset="-127"/>
                          <a:cs typeface="Segoe UI" panose="020B0502040204020203" pitchFamily="34" charset="0"/>
                        </a:rPr>
                        <a:t>2020.06.10</a:t>
                      </a:r>
                      <a:endParaRPr lang="en-US" altLang="ko-KR" sz="400" b="1" kern="1200" dirty="0"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773" name="직사각형 772">
                    <a:extLst>
                      <a:ext uri="{FF2B5EF4-FFF2-40B4-BE49-F238E27FC236}">
                        <a16:creationId xmlns:a16="http://schemas.microsoft.com/office/drawing/2014/main" id="{19C86918-4E4C-4F0F-94DB-94C4AADC4388}"/>
                      </a:ext>
                    </a:extLst>
                  </p:cNvPr>
                  <p:cNvSpPr/>
                  <p:nvPr/>
                </p:nvSpPr>
                <p:spPr>
                  <a:xfrm>
                    <a:off x="575473" y="1193768"/>
                    <a:ext cx="686406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algn="ctr"/>
                    <a:r>
                      <a:rPr kumimoji="1" lang="ko-KR" altLang="en-US" sz="900" b="1" dirty="0">
                        <a:latin typeface="맑은 고딕"/>
                        <a:ea typeface="맑은 고딕" panose="020B0503020000020004" pitchFamily="50" charset="-127"/>
                      </a:rPr>
                      <a:t>문자 제목</a:t>
                    </a:r>
                    <a:endParaRPr lang="ko-KR" altLang="en-US" dirty="0"/>
                  </a:p>
                </p:txBody>
              </p:sp>
            </p:grpSp>
            <p:grpSp>
              <p:nvGrpSpPr>
                <p:cNvPr id="769" name="그룹 768">
                  <a:extLst>
                    <a:ext uri="{FF2B5EF4-FFF2-40B4-BE49-F238E27FC236}">
                      <a16:creationId xmlns:a16="http://schemas.microsoft.com/office/drawing/2014/main" id="{CF6A71AB-F69D-4F18-BE28-18AD6ACFB498}"/>
                    </a:ext>
                  </a:extLst>
                </p:cNvPr>
                <p:cNvGrpSpPr/>
                <p:nvPr/>
              </p:nvGrpSpPr>
              <p:grpSpPr>
                <a:xfrm>
                  <a:off x="822996" y="2278558"/>
                  <a:ext cx="180000" cy="180000"/>
                  <a:chOff x="1399701" y="4545750"/>
                  <a:chExt cx="495300" cy="495300"/>
                </a:xfrm>
              </p:grpSpPr>
              <p:sp>
                <p:nvSpPr>
                  <p:cNvPr id="770" name="타원 769">
                    <a:extLst>
                      <a:ext uri="{FF2B5EF4-FFF2-40B4-BE49-F238E27FC236}">
                        <a16:creationId xmlns:a16="http://schemas.microsoft.com/office/drawing/2014/main" id="{B779EC2A-61B8-449F-8E60-2E8E27FC86BA}"/>
                      </a:ext>
                    </a:extLst>
                  </p:cNvPr>
                  <p:cNvSpPr/>
                  <p:nvPr/>
                </p:nvSpPr>
                <p:spPr>
                  <a:xfrm>
                    <a:off x="1399701" y="4545750"/>
                    <a:ext cx="495300" cy="4953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 cap="flat">
                    <a:solidFill>
                      <a:schemeClr val="bg1">
                        <a:lumMod val="50000"/>
                      </a:scheme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771" name="자유형: 도형 770">
                    <a:extLst>
                      <a:ext uri="{FF2B5EF4-FFF2-40B4-BE49-F238E27FC236}">
                        <a16:creationId xmlns:a16="http://schemas.microsoft.com/office/drawing/2014/main" id="{FCEC30BD-B1B8-4F75-A8AD-287052D960DE}"/>
                      </a:ext>
                    </a:extLst>
                  </p:cNvPr>
                  <p:cNvSpPr/>
                  <p:nvPr/>
                </p:nvSpPr>
                <p:spPr>
                  <a:xfrm>
                    <a:off x="1478691" y="4662840"/>
                    <a:ext cx="337318" cy="244040"/>
                  </a:xfrm>
                  <a:custGeom>
                    <a:avLst/>
                    <a:gdLst>
                      <a:gd name="connsiteX0" fmla="*/ 106747 w 337318"/>
                      <a:gd name="connsiteY0" fmla="*/ 244040 h 244040"/>
                      <a:gd name="connsiteX1" fmla="*/ 0 w 337318"/>
                      <a:gd name="connsiteY1" fmla="*/ 137293 h 244040"/>
                      <a:gd name="connsiteX2" fmla="*/ 13468 w 337318"/>
                      <a:gd name="connsiteY2" fmla="*/ 123825 h 244040"/>
                      <a:gd name="connsiteX3" fmla="*/ 106747 w 337318"/>
                      <a:gd name="connsiteY3" fmla="*/ 217103 h 244040"/>
                      <a:gd name="connsiteX4" fmla="*/ 323850 w 337318"/>
                      <a:gd name="connsiteY4" fmla="*/ 0 h 244040"/>
                      <a:gd name="connsiteX5" fmla="*/ 337318 w 337318"/>
                      <a:gd name="connsiteY5" fmla="*/ 13468 h 244040"/>
                      <a:gd name="connsiteX6" fmla="*/ 106747 w 337318"/>
                      <a:gd name="connsiteY6" fmla="*/ 244040 h 244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7318" h="244040">
                        <a:moveTo>
                          <a:pt x="106747" y="244040"/>
                        </a:moveTo>
                        <a:lnTo>
                          <a:pt x="0" y="137293"/>
                        </a:lnTo>
                        <a:lnTo>
                          <a:pt x="13468" y="123825"/>
                        </a:lnTo>
                        <a:lnTo>
                          <a:pt x="106747" y="217103"/>
                        </a:lnTo>
                        <a:lnTo>
                          <a:pt x="323850" y="0"/>
                        </a:lnTo>
                        <a:lnTo>
                          <a:pt x="337318" y="13468"/>
                        </a:lnTo>
                        <a:lnTo>
                          <a:pt x="106747" y="24404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</p:grpSp>
          <p:grpSp>
            <p:nvGrpSpPr>
              <p:cNvPr id="776" name="그룹 775">
                <a:extLst>
                  <a:ext uri="{FF2B5EF4-FFF2-40B4-BE49-F238E27FC236}">
                    <a16:creationId xmlns:a16="http://schemas.microsoft.com/office/drawing/2014/main" id="{80260C3A-1E94-49E8-8C45-BC724AAED46D}"/>
                  </a:ext>
                </a:extLst>
              </p:cNvPr>
              <p:cNvGrpSpPr/>
              <p:nvPr/>
            </p:nvGrpSpPr>
            <p:grpSpPr>
              <a:xfrm>
                <a:off x="241411" y="4436763"/>
                <a:ext cx="1331810" cy="1540660"/>
                <a:chOff x="247091" y="1193768"/>
                <a:chExt cx="1331810" cy="1540660"/>
              </a:xfrm>
            </p:grpSpPr>
            <p:grpSp>
              <p:nvGrpSpPr>
                <p:cNvPr id="777" name="그룹 776">
                  <a:extLst>
                    <a:ext uri="{FF2B5EF4-FFF2-40B4-BE49-F238E27FC236}">
                      <a16:creationId xmlns:a16="http://schemas.microsoft.com/office/drawing/2014/main" id="{1D7161D9-8CD0-4010-93CB-C891D67D6D57}"/>
                    </a:ext>
                  </a:extLst>
                </p:cNvPr>
                <p:cNvGrpSpPr/>
                <p:nvPr/>
              </p:nvGrpSpPr>
              <p:grpSpPr>
                <a:xfrm>
                  <a:off x="247091" y="1193768"/>
                  <a:ext cx="1331810" cy="1540660"/>
                  <a:chOff x="252771" y="1193768"/>
                  <a:chExt cx="1331810" cy="1540660"/>
                </a:xfrm>
              </p:grpSpPr>
              <p:grpSp>
                <p:nvGrpSpPr>
                  <p:cNvPr id="781" name="그룹 780">
                    <a:extLst>
                      <a:ext uri="{FF2B5EF4-FFF2-40B4-BE49-F238E27FC236}">
                        <a16:creationId xmlns:a16="http://schemas.microsoft.com/office/drawing/2014/main" id="{D4871DCF-06D1-4114-B7BC-F86CBA2ADC27}"/>
                      </a:ext>
                    </a:extLst>
                  </p:cNvPr>
                  <p:cNvGrpSpPr/>
                  <p:nvPr/>
                </p:nvGrpSpPr>
                <p:grpSpPr>
                  <a:xfrm>
                    <a:off x="252771" y="1427379"/>
                    <a:ext cx="1331810" cy="1307049"/>
                    <a:chOff x="1574744" y="4661181"/>
                    <a:chExt cx="1331810" cy="1307049"/>
                  </a:xfrm>
                </p:grpSpPr>
                <p:sp>
                  <p:nvSpPr>
                    <p:cNvPr id="783" name="Title Bar Background" descr="&lt;SmartSettings&gt;&lt;SmartResize anchorLeft=&quot;Absolute&quot; anchorTop=&quot;Absolute&quot; anchorRight=&quot;Absolute&quot; anchorBottom=&quot;None&quot; /&gt;&lt;/SmartSettings&gt;">
                      <a:extLst>
                        <a:ext uri="{FF2B5EF4-FFF2-40B4-BE49-F238E27FC236}">
                          <a16:creationId xmlns:a16="http://schemas.microsoft.com/office/drawing/2014/main" id="{BEB21B03-2BB0-4320-8A0D-7BBB0CA0A83B}"/>
                        </a:ext>
                      </a:extLst>
                    </p:cNvPr>
                    <p:cNvSpPr/>
                    <p:nvPr>
                      <p:custDataLst>
                        <p:tags r:id="rId5"/>
                      </p:custDataLst>
                    </p:nvPr>
                  </p:nvSpPr>
                  <p:spPr>
                    <a:xfrm>
                      <a:off x="1574744" y="4661181"/>
                      <a:ext cx="1331810" cy="1100000"/>
                    </a:xfrm>
                    <a:prstGeom prst="roundRect">
                      <a:avLst>
                        <a:gd name="adj" fmla="val 1919"/>
                      </a:avLst>
                    </a:prstGeom>
                    <a:solidFill>
                      <a:schemeClr val="bg1">
                        <a:lumMod val="95000"/>
                      </a:schemeClr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tIns="54864" rtlCol="0" anchor="t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>
                        <a:defRPr/>
                      </a:pP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 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</a:t>
                      </a: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  <a:p>
                      <a:pPr>
                        <a:defRPr/>
                      </a:pP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 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</a:t>
                      </a: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  <a:p>
                      <a:pPr>
                        <a:defRPr/>
                      </a:pP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 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</a:t>
                      </a: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  <a:p>
                      <a:pPr>
                        <a:defRPr/>
                      </a:pP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784" name="직사각형 783">
                      <a:extLst>
                        <a:ext uri="{FF2B5EF4-FFF2-40B4-BE49-F238E27FC236}">
                          <a16:creationId xmlns:a16="http://schemas.microsoft.com/office/drawing/2014/main" id="{D236B9F9-E9A2-4914-8730-76166A7494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3821" y="5752786"/>
                      <a:ext cx="713657" cy="215444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lvl="0" algn="ctr">
                        <a:defRPr/>
                      </a:pPr>
                      <a:r>
                        <a:rPr kumimoji="1" lang="en-US" altLang="ko-KR" sz="800" b="1" kern="1200" dirty="0">
                          <a:latin typeface="맑은 고딕"/>
                          <a:ea typeface="맑은 고딕" panose="020B0503020000020004" pitchFamily="50" charset="-127"/>
                          <a:cs typeface="Segoe UI" panose="020B0502040204020203" pitchFamily="34" charset="0"/>
                        </a:rPr>
                        <a:t>2020.06.10</a:t>
                      </a:r>
                      <a:endParaRPr lang="en-US" altLang="ko-KR" sz="400" b="1" kern="1200" dirty="0"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782" name="직사각형 781">
                    <a:extLst>
                      <a:ext uri="{FF2B5EF4-FFF2-40B4-BE49-F238E27FC236}">
                        <a16:creationId xmlns:a16="http://schemas.microsoft.com/office/drawing/2014/main" id="{BBE8DB9A-DCCA-4AF9-A50E-362CF49E6AF0}"/>
                      </a:ext>
                    </a:extLst>
                  </p:cNvPr>
                  <p:cNvSpPr/>
                  <p:nvPr/>
                </p:nvSpPr>
                <p:spPr>
                  <a:xfrm>
                    <a:off x="575473" y="1193768"/>
                    <a:ext cx="686406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algn="ctr"/>
                    <a:r>
                      <a:rPr kumimoji="1" lang="ko-KR" altLang="en-US" sz="900" b="1" dirty="0">
                        <a:latin typeface="맑은 고딕"/>
                        <a:ea typeface="맑은 고딕" panose="020B0503020000020004" pitchFamily="50" charset="-127"/>
                      </a:rPr>
                      <a:t>문자 제목</a:t>
                    </a:r>
                    <a:endParaRPr lang="ko-KR" altLang="en-US" dirty="0"/>
                  </a:p>
                </p:txBody>
              </p:sp>
            </p:grpSp>
            <p:grpSp>
              <p:nvGrpSpPr>
                <p:cNvPr id="778" name="그룹 777">
                  <a:extLst>
                    <a:ext uri="{FF2B5EF4-FFF2-40B4-BE49-F238E27FC236}">
                      <a16:creationId xmlns:a16="http://schemas.microsoft.com/office/drawing/2014/main" id="{8FD3B10B-FCF9-4BD9-B9AC-63BE096819A9}"/>
                    </a:ext>
                  </a:extLst>
                </p:cNvPr>
                <p:cNvGrpSpPr/>
                <p:nvPr/>
              </p:nvGrpSpPr>
              <p:grpSpPr>
                <a:xfrm>
                  <a:off x="822996" y="2278558"/>
                  <a:ext cx="180000" cy="180000"/>
                  <a:chOff x="1399701" y="4545750"/>
                  <a:chExt cx="495300" cy="495300"/>
                </a:xfrm>
              </p:grpSpPr>
              <p:sp>
                <p:nvSpPr>
                  <p:cNvPr id="779" name="타원 778">
                    <a:extLst>
                      <a:ext uri="{FF2B5EF4-FFF2-40B4-BE49-F238E27FC236}">
                        <a16:creationId xmlns:a16="http://schemas.microsoft.com/office/drawing/2014/main" id="{AB05312E-2CE6-4B77-B7E2-424087BC63B1}"/>
                      </a:ext>
                    </a:extLst>
                  </p:cNvPr>
                  <p:cNvSpPr/>
                  <p:nvPr/>
                </p:nvSpPr>
                <p:spPr>
                  <a:xfrm>
                    <a:off x="1399701" y="4545750"/>
                    <a:ext cx="495300" cy="4953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 cap="flat">
                    <a:solidFill>
                      <a:schemeClr val="bg1">
                        <a:lumMod val="50000"/>
                      </a:scheme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780" name="자유형: 도형 779">
                    <a:extLst>
                      <a:ext uri="{FF2B5EF4-FFF2-40B4-BE49-F238E27FC236}">
                        <a16:creationId xmlns:a16="http://schemas.microsoft.com/office/drawing/2014/main" id="{DDC434DC-22D4-4319-A073-0227B7FF689D}"/>
                      </a:ext>
                    </a:extLst>
                  </p:cNvPr>
                  <p:cNvSpPr/>
                  <p:nvPr/>
                </p:nvSpPr>
                <p:spPr>
                  <a:xfrm>
                    <a:off x="1478691" y="4662840"/>
                    <a:ext cx="337318" cy="244040"/>
                  </a:xfrm>
                  <a:custGeom>
                    <a:avLst/>
                    <a:gdLst>
                      <a:gd name="connsiteX0" fmla="*/ 106747 w 337318"/>
                      <a:gd name="connsiteY0" fmla="*/ 244040 h 244040"/>
                      <a:gd name="connsiteX1" fmla="*/ 0 w 337318"/>
                      <a:gd name="connsiteY1" fmla="*/ 137293 h 244040"/>
                      <a:gd name="connsiteX2" fmla="*/ 13468 w 337318"/>
                      <a:gd name="connsiteY2" fmla="*/ 123825 h 244040"/>
                      <a:gd name="connsiteX3" fmla="*/ 106747 w 337318"/>
                      <a:gd name="connsiteY3" fmla="*/ 217103 h 244040"/>
                      <a:gd name="connsiteX4" fmla="*/ 323850 w 337318"/>
                      <a:gd name="connsiteY4" fmla="*/ 0 h 244040"/>
                      <a:gd name="connsiteX5" fmla="*/ 337318 w 337318"/>
                      <a:gd name="connsiteY5" fmla="*/ 13468 h 244040"/>
                      <a:gd name="connsiteX6" fmla="*/ 106747 w 337318"/>
                      <a:gd name="connsiteY6" fmla="*/ 244040 h 244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7318" h="244040">
                        <a:moveTo>
                          <a:pt x="106747" y="244040"/>
                        </a:moveTo>
                        <a:lnTo>
                          <a:pt x="0" y="137293"/>
                        </a:lnTo>
                        <a:lnTo>
                          <a:pt x="13468" y="123825"/>
                        </a:lnTo>
                        <a:lnTo>
                          <a:pt x="106747" y="217103"/>
                        </a:lnTo>
                        <a:lnTo>
                          <a:pt x="323850" y="0"/>
                        </a:lnTo>
                        <a:lnTo>
                          <a:pt x="337318" y="13468"/>
                        </a:lnTo>
                        <a:lnTo>
                          <a:pt x="106747" y="24404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</p:grpSp>
          <p:grpSp>
            <p:nvGrpSpPr>
              <p:cNvPr id="785" name="그룹 784">
                <a:extLst>
                  <a:ext uri="{FF2B5EF4-FFF2-40B4-BE49-F238E27FC236}">
                    <a16:creationId xmlns:a16="http://schemas.microsoft.com/office/drawing/2014/main" id="{698E8002-20E4-45AE-9629-524C5903B9A7}"/>
                  </a:ext>
                </a:extLst>
              </p:cNvPr>
              <p:cNvGrpSpPr/>
              <p:nvPr/>
            </p:nvGrpSpPr>
            <p:grpSpPr>
              <a:xfrm>
                <a:off x="1615862" y="4436763"/>
                <a:ext cx="1331810" cy="1540660"/>
                <a:chOff x="247091" y="1193768"/>
                <a:chExt cx="1331810" cy="1540660"/>
              </a:xfrm>
            </p:grpSpPr>
            <p:grpSp>
              <p:nvGrpSpPr>
                <p:cNvPr id="786" name="그룹 785">
                  <a:extLst>
                    <a:ext uri="{FF2B5EF4-FFF2-40B4-BE49-F238E27FC236}">
                      <a16:creationId xmlns:a16="http://schemas.microsoft.com/office/drawing/2014/main" id="{F932BC1D-FFF0-4AC6-A75C-B8A30DEE9433}"/>
                    </a:ext>
                  </a:extLst>
                </p:cNvPr>
                <p:cNvGrpSpPr/>
                <p:nvPr/>
              </p:nvGrpSpPr>
              <p:grpSpPr>
                <a:xfrm>
                  <a:off x="247091" y="1193768"/>
                  <a:ext cx="1331810" cy="1540660"/>
                  <a:chOff x="252771" y="1193768"/>
                  <a:chExt cx="1331810" cy="1540660"/>
                </a:xfrm>
              </p:grpSpPr>
              <p:grpSp>
                <p:nvGrpSpPr>
                  <p:cNvPr id="790" name="그룹 789">
                    <a:extLst>
                      <a:ext uri="{FF2B5EF4-FFF2-40B4-BE49-F238E27FC236}">
                        <a16:creationId xmlns:a16="http://schemas.microsoft.com/office/drawing/2014/main" id="{73729F96-CB3C-46E8-8B87-B8911161A322}"/>
                      </a:ext>
                    </a:extLst>
                  </p:cNvPr>
                  <p:cNvGrpSpPr/>
                  <p:nvPr/>
                </p:nvGrpSpPr>
                <p:grpSpPr>
                  <a:xfrm>
                    <a:off x="252771" y="1427379"/>
                    <a:ext cx="1331810" cy="1307049"/>
                    <a:chOff x="1574744" y="4661181"/>
                    <a:chExt cx="1331810" cy="1307049"/>
                  </a:xfrm>
                </p:grpSpPr>
                <p:sp>
                  <p:nvSpPr>
                    <p:cNvPr id="792" name="Title Bar Background" descr="&lt;SmartSettings&gt;&lt;SmartResize anchorLeft=&quot;Absolute&quot; anchorTop=&quot;Absolute&quot; anchorRight=&quot;Absolute&quot; anchorBottom=&quot;None&quot; /&gt;&lt;/SmartSettings&gt;">
                      <a:extLst>
                        <a:ext uri="{FF2B5EF4-FFF2-40B4-BE49-F238E27FC236}">
                          <a16:creationId xmlns:a16="http://schemas.microsoft.com/office/drawing/2014/main" id="{6844721A-BB9C-4A21-BBC9-DBAA0895CC2B}"/>
                        </a:ext>
                      </a:extLst>
                    </p:cNvPr>
                    <p:cNvSpPr/>
                    <p:nvPr>
                      <p:custDataLst>
                        <p:tags r:id="rId4"/>
                      </p:custDataLst>
                    </p:nvPr>
                  </p:nvSpPr>
                  <p:spPr>
                    <a:xfrm>
                      <a:off x="1574744" y="4661181"/>
                      <a:ext cx="1331810" cy="1100000"/>
                    </a:xfrm>
                    <a:prstGeom prst="roundRect">
                      <a:avLst>
                        <a:gd name="adj" fmla="val 1919"/>
                      </a:avLst>
                    </a:prstGeom>
                    <a:solidFill>
                      <a:schemeClr val="bg1">
                        <a:lumMod val="95000"/>
                      </a:schemeClr>
                    </a:solidFill>
                    <a:ln w="31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tIns="54864" rtlCol="0" anchor="t"/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>
                        <a:defRPr/>
                      </a:pP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 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</a:t>
                      </a: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  <a:p>
                      <a:pPr>
                        <a:defRPr/>
                      </a:pP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 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</a:t>
                      </a: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  <a:p>
                      <a:pPr>
                        <a:defRPr/>
                      </a:pP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 최근메모 내용 </a:t>
                      </a:r>
                      <a:r>
                        <a:rPr lang="en-US" altLang="ko-KR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2</a:t>
                      </a:r>
                      <a:r>
                        <a:rPr lang="ko-KR" altLang="en-US" sz="800" dirty="0">
                          <a:solidFill>
                            <a:srgbClr val="000000"/>
                          </a:solidFill>
                          <a:latin typeface="+mj-ea"/>
                          <a:ea typeface="+mj-ea"/>
                          <a:cs typeface="Segoe UI" panose="020B0502040204020203" pitchFamily="34" charset="0"/>
                        </a:rPr>
                        <a:t>줄 노출</a:t>
                      </a: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  <a:p>
                      <a:pPr>
                        <a:defRPr/>
                      </a:pPr>
                      <a:endParaRPr lang="en-US" altLang="ko-KR" sz="800" dirty="0">
                        <a:solidFill>
                          <a:srgbClr val="000000"/>
                        </a:solidFill>
                        <a:latin typeface="+mj-ea"/>
                        <a:ea typeface="+mj-ea"/>
                        <a:cs typeface="Segoe UI" panose="020B0502040204020203" pitchFamily="34" charset="0"/>
                      </a:endParaRPr>
                    </a:p>
                  </p:txBody>
                </p:sp>
                <p:sp>
                  <p:nvSpPr>
                    <p:cNvPr id="793" name="직사각형 792">
                      <a:extLst>
                        <a:ext uri="{FF2B5EF4-FFF2-40B4-BE49-F238E27FC236}">
                          <a16:creationId xmlns:a16="http://schemas.microsoft.com/office/drawing/2014/main" id="{7DFD910A-7C43-4C1E-9B89-B40052B91F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83821" y="5752786"/>
                      <a:ext cx="713657" cy="215444"/>
                    </a:xfrm>
                    <a:prstGeom prst="rect">
                      <a:avLst/>
                    </a:prstGeom>
                  </p:spPr>
                  <p:txBody>
                    <a:bodyPr wrap="none">
                      <a:spAutoFit/>
                    </a:bodyPr>
                    <a:lstStyle/>
                    <a:p>
                      <a:pPr lvl="0" algn="ctr">
                        <a:defRPr/>
                      </a:pPr>
                      <a:r>
                        <a:rPr kumimoji="1" lang="en-US" altLang="ko-KR" sz="800" b="1" kern="1200" dirty="0">
                          <a:latin typeface="맑은 고딕"/>
                          <a:ea typeface="맑은 고딕" panose="020B0503020000020004" pitchFamily="50" charset="-127"/>
                          <a:cs typeface="Segoe UI" panose="020B0502040204020203" pitchFamily="34" charset="0"/>
                        </a:rPr>
                        <a:t>2020.06.10</a:t>
                      </a:r>
                      <a:endParaRPr lang="en-US" altLang="ko-KR" sz="400" b="1" kern="1200" dirty="0"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</p:grpSp>
              <p:sp>
                <p:nvSpPr>
                  <p:cNvPr id="791" name="직사각형 790">
                    <a:extLst>
                      <a:ext uri="{FF2B5EF4-FFF2-40B4-BE49-F238E27FC236}">
                        <a16:creationId xmlns:a16="http://schemas.microsoft.com/office/drawing/2014/main" id="{2E2E25EA-A9AF-4BCF-8262-6580B3453A9F}"/>
                      </a:ext>
                    </a:extLst>
                  </p:cNvPr>
                  <p:cNvSpPr/>
                  <p:nvPr/>
                </p:nvSpPr>
                <p:spPr>
                  <a:xfrm>
                    <a:off x="575473" y="1193768"/>
                    <a:ext cx="686406" cy="230832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 algn="ctr"/>
                    <a:r>
                      <a:rPr kumimoji="1" lang="ko-KR" altLang="en-US" sz="900" b="1" dirty="0">
                        <a:latin typeface="맑은 고딕"/>
                        <a:ea typeface="맑은 고딕" panose="020B0503020000020004" pitchFamily="50" charset="-127"/>
                      </a:rPr>
                      <a:t>문자 제목</a:t>
                    </a:r>
                    <a:endParaRPr lang="ko-KR" altLang="en-US" dirty="0"/>
                  </a:p>
                </p:txBody>
              </p:sp>
            </p:grpSp>
            <p:grpSp>
              <p:nvGrpSpPr>
                <p:cNvPr id="787" name="그룹 786">
                  <a:extLst>
                    <a:ext uri="{FF2B5EF4-FFF2-40B4-BE49-F238E27FC236}">
                      <a16:creationId xmlns:a16="http://schemas.microsoft.com/office/drawing/2014/main" id="{B5AE587D-01DC-46D9-BAF2-532A00E59CE1}"/>
                    </a:ext>
                  </a:extLst>
                </p:cNvPr>
                <p:cNvGrpSpPr/>
                <p:nvPr/>
              </p:nvGrpSpPr>
              <p:grpSpPr>
                <a:xfrm>
                  <a:off x="822996" y="2278558"/>
                  <a:ext cx="180000" cy="180000"/>
                  <a:chOff x="1399701" y="4545750"/>
                  <a:chExt cx="495300" cy="495300"/>
                </a:xfrm>
              </p:grpSpPr>
              <p:sp>
                <p:nvSpPr>
                  <p:cNvPr id="788" name="타원 787">
                    <a:extLst>
                      <a:ext uri="{FF2B5EF4-FFF2-40B4-BE49-F238E27FC236}">
                        <a16:creationId xmlns:a16="http://schemas.microsoft.com/office/drawing/2014/main" id="{770312AF-EB8D-40E2-AF67-1A6333C9169D}"/>
                      </a:ext>
                    </a:extLst>
                  </p:cNvPr>
                  <p:cNvSpPr/>
                  <p:nvPr/>
                </p:nvSpPr>
                <p:spPr>
                  <a:xfrm>
                    <a:off x="1399701" y="4545750"/>
                    <a:ext cx="495300" cy="4953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 cap="flat">
                    <a:solidFill>
                      <a:schemeClr val="bg1">
                        <a:lumMod val="50000"/>
                      </a:scheme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789" name="자유형: 도형 788">
                    <a:extLst>
                      <a:ext uri="{FF2B5EF4-FFF2-40B4-BE49-F238E27FC236}">
                        <a16:creationId xmlns:a16="http://schemas.microsoft.com/office/drawing/2014/main" id="{593D394E-7E5D-47FC-AA13-C2AD2DC24082}"/>
                      </a:ext>
                    </a:extLst>
                  </p:cNvPr>
                  <p:cNvSpPr/>
                  <p:nvPr/>
                </p:nvSpPr>
                <p:spPr>
                  <a:xfrm>
                    <a:off x="1478691" y="4662840"/>
                    <a:ext cx="337318" cy="244040"/>
                  </a:xfrm>
                  <a:custGeom>
                    <a:avLst/>
                    <a:gdLst>
                      <a:gd name="connsiteX0" fmla="*/ 106747 w 337318"/>
                      <a:gd name="connsiteY0" fmla="*/ 244040 h 244040"/>
                      <a:gd name="connsiteX1" fmla="*/ 0 w 337318"/>
                      <a:gd name="connsiteY1" fmla="*/ 137293 h 244040"/>
                      <a:gd name="connsiteX2" fmla="*/ 13468 w 337318"/>
                      <a:gd name="connsiteY2" fmla="*/ 123825 h 244040"/>
                      <a:gd name="connsiteX3" fmla="*/ 106747 w 337318"/>
                      <a:gd name="connsiteY3" fmla="*/ 217103 h 244040"/>
                      <a:gd name="connsiteX4" fmla="*/ 323850 w 337318"/>
                      <a:gd name="connsiteY4" fmla="*/ 0 h 244040"/>
                      <a:gd name="connsiteX5" fmla="*/ 337318 w 337318"/>
                      <a:gd name="connsiteY5" fmla="*/ 13468 h 244040"/>
                      <a:gd name="connsiteX6" fmla="*/ 106747 w 337318"/>
                      <a:gd name="connsiteY6" fmla="*/ 244040 h 244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7318" h="244040">
                        <a:moveTo>
                          <a:pt x="106747" y="244040"/>
                        </a:moveTo>
                        <a:lnTo>
                          <a:pt x="0" y="137293"/>
                        </a:lnTo>
                        <a:lnTo>
                          <a:pt x="13468" y="123825"/>
                        </a:lnTo>
                        <a:lnTo>
                          <a:pt x="106747" y="217103"/>
                        </a:lnTo>
                        <a:lnTo>
                          <a:pt x="323850" y="0"/>
                        </a:lnTo>
                        <a:lnTo>
                          <a:pt x="337318" y="13468"/>
                        </a:lnTo>
                        <a:lnTo>
                          <a:pt x="106747" y="24404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</p:grpSp>
          <p:sp>
            <p:nvSpPr>
              <p:cNvPr id="794" name="Flyout">
                <a:extLst>
                  <a:ext uri="{FF2B5EF4-FFF2-40B4-BE49-F238E27FC236}">
                    <a16:creationId xmlns:a16="http://schemas.microsoft.com/office/drawing/2014/main" id="{5D05ED89-A93C-420F-9216-1BA6B3FB59F1}"/>
                  </a:ext>
                </a:extLst>
              </p:cNvPr>
              <p:cNvSpPr/>
              <p:nvPr/>
            </p:nvSpPr>
            <p:spPr>
              <a:xfrm>
                <a:off x="1274750" y="6289032"/>
                <a:ext cx="635109" cy="252358"/>
              </a:xfrm>
              <a:prstGeom prst="roundRect">
                <a:avLst/>
              </a:prstGeom>
              <a:solidFill>
                <a:srgbClr val="7F7F7F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57558" tIns="101287" rIns="157558" bIns="10128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9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 완료</a:t>
                </a:r>
              </a:p>
            </p:txBody>
          </p:sp>
        </p:grpSp>
        <p:sp>
          <p:nvSpPr>
            <p:cNvPr id="232" name="Close">
              <a:extLst>
                <a:ext uri="{FF2B5EF4-FFF2-40B4-BE49-F238E27FC236}">
                  <a16:creationId xmlns:a16="http://schemas.microsoft.com/office/drawing/2014/main" id="{80F73CE4-80AE-4364-8D2B-4C9584626D3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2753428" y="873831"/>
              <a:ext cx="194244" cy="196146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71" name="그룹 1070">
            <a:extLst>
              <a:ext uri="{FF2B5EF4-FFF2-40B4-BE49-F238E27FC236}">
                <a16:creationId xmlns:a16="http://schemas.microsoft.com/office/drawing/2014/main" id="{4FA0482D-FB64-456F-8386-DF63DA96DF48}"/>
              </a:ext>
            </a:extLst>
          </p:cNvPr>
          <p:cNvGrpSpPr/>
          <p:nvPr/>
        </p:nvGrpSpPr>
        <p:grpSpPr>
          <a:xfrm>
            <a:off x="3082832" y="796431"/>
            <a:ext cx="5863478" cy="5815811"/>
            <a:chOff x="6036173" y="796431"/>
            <a:chExt cx="5863478" cy="5815811"/>
          </a:xfrm>
        </p:grpSpPr>
        <p:pic>
          <p:nvPicPr>
            <p:cNvPr id="1072" name="그래픽 1071" descr="인과 관계">
              <a:extLst>
                <a:ext uri="{FF2B5EF4-FFF2-40B4-BE49-F238E27FC236}">
                  <a16:creationId xmlns:a16="http://schemas.microsoft.com/office/drawing/2014/main" id="{996FF6CF-57F5-463C-BCE2-A14B39E03F19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 flipV="1">
              <a:off x="11330641" y="6114197"/>
              <a:ext cx="296197" cy="299954"/>
            </a:xfrm>
            <a:prstGeom prst="rect">
              <a:avLst/>
            </a:prstGeom>
          </p:spPr>
        </p:pic>
        <p:pic>
          <p:nvPicPr>
            <p:cNvPr id="1073" name="그래픽 1072" descr="사람들과 함께 사이클링 ">
              <a:extLst>
                <a:ext uri="{FF2B5EF4-FFF2-40B4-BE49-F238E27FC236}">
                  <a16:creationId xmlns:a16="http://schemas.microsoft.com/office/drawing/2014/main" id="{9A1530EB-C0B9-4AEB-8924-06386F8AFDB3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10645404" y="6098665"/>
              <a:ext cx="326871" cy="331018"/>
            </a:xfrm>
            <a:prstGeom prst="rect">
              <a:avLst/>
            </a:prstGeom>
          </p:spPr>
        </p:pic>
        <p:sp>
          <p:nvSpPr>
            <p:cNvPr id="1074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8F517C08-462D-41F6-950C-59470A7F5F50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6036178" y="796431"/>
              <a:ext cx="2870371" cy="581581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75" name="사각형: 둥근 모서리 1074">
              <a:extLst>
                <a:ext uri="{FF2B5EF4-FFF2-40B4-BE49-F238E27FC236}">
                  <a16:creationId xmlns:a16="http://schemas.microsoft.com/office/drawing/2014/main" id="{E3DD0BED-9F2C-4FC3-8610-16EF59518A48}"/>
                </a:ext>
              </a:extLst>
            </p:cNvPr>
            <p:cNvSpPr/>
            <p:nvPr/>
          </p:nvSpPr>
          <p:spPr>
            <a:xfrm>
              <a:off x="6036173" y="899309"/>
              <a:ext cx="2870371" cy="228600"/>
            </a:xfrm>
            <a:prstGeom prst="round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>
                <a:defRPr/>
              </a:pPr>
              <a:r>
                <a:rPr kumimoji="1" lang="ko-KR" altLang="en-US" sz="1050" b="1" dirty="0">
                  <a:latin typeface="맑은 고딕"/>
                  <a:ea typeface="맑은 고딕" panose="020B0503020000020004" pitchFamily="50" charset="-127"/>
                </a:rPr>
                <a:t>수신자 </a:t>
              </a:r>
              <a:r>
                <a:rPr kumimoji="1" lang="en-US" altLang="ko-KR" sz="1050" b="1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lang="en-US" altLang="ko-KR" sz="700" kern="1200" dirty="0">
                <a:solidFill>
                  <a:srgbClr val="FF0000"/>
                </a:solidFill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076" name="Flyout">
              <a:extLst>
                <a:ext uri="{FF2B5EF4-FFF2-40B4-BE49-F238E27FC236}">
                  <a16:creationId xmlns:a16="http://schemas.microsoft.com/office/drawing/2014/main" id="{97B9CBB7-CE98-4D86-A109-A782FD47CEAB}"/>
                </a:ext>
              </a:extLst>
            </p:cNvPr>
            <p:cNvSpPr/>
            <p:nvPr/>
          </p:nvSpPr>
          <p:spPr>
            <a:xfrm>
              <a:off x="7158699" y="6289032"/>
              <a:ext cx="635109" cy="252358"/>
            </a:xfrm>
            <a:prstGeom prst="roundRect">
              <a:avLst/>
            </a:prstGeom>
            <a:solidFill>
              <a:srgbClr val="7F7F7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57558" tIns="101287" rIns="157558" bIns="10128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삭제</a:t>
              </a:r>
            </a:p>
          </p:txBody>
        </p:sp>
        <p:sp>
          <p:nvSpPr>
            <p:cNvPr id="1077" name="Close">
              <a:extLst>
                <a:ext uri="{FF2B5EF4-FFF2-40B4-BE49-F238E27FC236}">
                  <a16:creationId xmlns:a16="http://schemas.microsoft.com/office/drawing/2014/main" id="{C56CEDF8-89F7-4EDC-BB31-CCD2FCBC5AE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8637377" y="873831"/>
              <a:ext cx="194244" cy="196146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78" name="직사각형 1077">
              <a:extLst>
                <a:ext uri="{FF2B5EF4-FFF2-40B4-BE49-F238E27FC236}">
                  <a16:creationId xmlns:a16="http://schemas.microsoft.com/office/drawing/2014/main" id="{5CF5C0D2-2D9A-4362-893A-BE419E20EA96}"/>
                </a:ext>
              </a:extLst>
            </p:cNvPr>
            <p:cNvSpPr/>
            <p:nvPr/>
          </p:nvSpPr>
          <p:spPr>
            <a:xfrm>
              <a:off x="7864904" y="1337179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079" name="자유형: 도형 1078">
              <a:extLst>
                <a:ext uri="{FF2B5EF4-FFF2-40B4-BE49-F238E27FC236}">
                  <a16:creationId xmlns:a16="http://schemas.microsoft.com/office/drawing/2014/main" id="{C02F08B0-01B4-4479-B7B6-A1648C675359}"/>
                </a:ext>
              </a:extLst>
            </p:cNvPr>
            <p:cNvSpPr/>
            <p:nvPr/>
          </p:nvSpPr>
          <p:spPr>
            <a:xfrm>
              <a:off x="6171169" y="1369300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0" name="자유형: 도형 1079">
              <a:extLst>
                <a:ext uri="{FF2B5EF4-FFF2-40B4-BE49-F238E27FC236}">
                  <a16:creationId xmlns:a16="http://schemas.microsoft.com/office/drawing/2014/main" id="{A3C0E8C1-A461-46CC-8903-DCE94FFA4B4C}"/>
                </a:ext>
              </a:extLst>
            </p:cNvPr>
            <p:cNvSpPr/>
            <p:nvPr/>
          </p:nvSpPr>
          <p:spPr>
            <a:xfrm>
              <a:off x="6197372" y="1407245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1" name="직사각형 1080">
              <a:extLst>
                <a:ext uri="{FF2B5EF4-FFF2-40B4-BE49-F238E27FC236}">
                  <a16:creationId xmlns:a16="http://schemas.microsoft.com/office/drawing/2014/main" id="{2C09B9BE-E2E3-455C-AD41-E9DC7849FD49}"/>
                </a:ext>
              </a:extLst>
            </p:cNvPr>
            <p:cNvSpPr/>
            <p:nvPr/>
          </p:nvSpPr>
          <p:spPr>
            <a:xfrm>
              <a:off x="6898146" y="1337179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082" name="직사각형 1081">
              <a:extLst>
                <a:ext uri="{FF2B5EF4-FFF2-40B4-BE49-F238E27FC236}">
                  <a16:creationId xmlns:a16="http://schemas.microsoft.com/office/drawing/2014/main" id="{B7E9CDB9-DA07-4265-8F47-39D52BECA425}"/>
                </a:ext>
              </a:extLst>
            </p:cNvPr>
            <p:cNvSpPr/>
            <p:nvPr/>
          </p:nvSpPr>
          <p:spPr>
            <a:xfrm>
              <a:off x="7864904" y="1664156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083" name="자유형: 도형 1082">
              <a:extLst>
                <a:ext uri="{FF2B5EF4-FFF2-40B4-BE49-F238E27FC236}">
                  <a16:creationId xmlns:a16="http://schemas.microsoft.com/office/drawing/2014/main" id="{983D94EF-B382-4516-A2D6-9CE38F373F1C}"/>
                </a:ext>
              </a:extLst>
            </p:cNvPr>
            <p:cNvSpPr/>
            <p:nvPr/>
          </p:nvSpPr>
          <p:spPr>
            <a:xfrm>
              <a:off x="6171169" y="1696277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4" name="자유형: 도형 1083">
              <a:extLst>
                <a:ext uri="{FF2B5EF4-FFF2-40B4-BE49-F238E27FC236}">
                  <a16:creationId xmlns:a16="http://schemas.microsoft.com/office/drawing/2014/main" id="{CD081600-B510-481D-8CFC-46770A0E28FF}"/>
                </a:ext>
              </a:extLst>
            </p:cNvPr>
            <p:cNvSpPr/>
            <p:nvPr/>
          </p:nvSpPr>
          <p:spPr>
            <a:xfrm>
              <a:off x="6197372" y="1734222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5" name="직사각형 1084">
              <a:extLst>
                <a:ext uri="{FF2B5EF4-FFF2-40B4-BE49-F238E27FC236}">
                  <a16:creationId xmlns:a16="http://schemas.microsoft.com/office/drawing/2014/main" id="{C9D0D42A-A015-4F31-8286-536AE6CF93D6}"/>
                </a:ext>
              </a:extLst>
            </p:cNvPr>
            <p:cNvSpPr/>
            <p:nvPr/>
          </p:nvSpPr>
          <p:spPr>
            <a:xfrm>
              <a:off x="6898146" y="1664156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086" name="직사각형 1085">
              <a:extLst>
                <a:ext uri="{FF2B5EF4-FFF2-40B4-BE49-F238E27FC236}">
                  <a16:creationId xmlns:a16="http://schemas.microsoft.com/office/drawing/2014/main" id="{7928BB66-966D-4B9B-A84B-6778A66F3C35}"/>
                </a:ext>
              </a:extLst>
            </p:cNvPr>
            <p:cNvSpPr/>
            <p:nvPr/>
          </p:nvSpPr>
          <p:spPr>
            <a:xfrm>
              <a:off x="7864904" y="1991133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087" name="자유형: 도형 1086">
              <a:extLst>
                <a:ext uri="{FF2B5EF4-FFF2-40B4-BE49-F238E27FC236}">
                  <a16:creationId xmlns:a16="http://schemas.microsoft.com/office/drawing/2014/main" id="{87E11CCC-86AD-48B4-8B34-DFBE829CFE70}"/>
                </a:ext>
              </a:extLst>
            </p:cNvPr>
            <p:cNvSpPr/>
            <p:nvPr/>
          </p:nvSpPr>
          <p:spPr>
            <a:xfrm>
              <a:off x="6171169" y="2023254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8" name="자유형: 도형 1087">
              <a:extLst>
                <a:ext uri="{FF2B5EF4-FFF2-40B4-BE49-F238E27FC236}">
                  <a16:creationId xmlns:a16="http://schemas.microsoft.com/office/drawing/2014/main" id="{5C236426-7B4D-46BA-910C-B0CA1B828545}"/>
                </a:ext>
              </a:extLst>
            </p:cNvPr>
            <p:cNvSpPr/>
            <p:nvPr/>
          </p:nvSpPr>
          <p:spPr>
            <a:xfrm>
              <a:off x="6197372" y="2061199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9" name="직사각형 1088">
              <a:extLst>
                <a:ext uri="{FF2B5EF4-FFF2-40B4-BE49-F238E27FC236}">
                  <a16:creationId xmlns:a16="http://schemas.microsoft.com/office/drawing/2014/main" id="{DBE695B3-1B7A-400E-BF68-9005BFA6A7F7}"/>
                </a:ext>
              </a:extLst>
            </p:cNvPr>
            <p:cNvSpPr/>
            <p:nvPr/>
          </p:nvSpPr>
          <p:spPr>
            <a:xfrm>
              <a:off x="6898146" y="1991133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090" name="직사각형 1089">
              <a:extLst>
                <a:ext uri="{FF2B5EF4-FFF2-40B4-BE49-F238E27FC236}">
                  <a16:creationId xmlns:a16="http://schemas.microsoft.com/office/drawing/2014/main" id="{E6770B63-8D36-4D6B-B4F2-A5EF6E232C0F}"/>
                </a:ext>
              </a:extLst>
            </p:cNvPr>
            <p:cNvSpPr/>
            <p:nvPr/>
          </p:nvSpPr>
          <p:spPr>
            <a:xfrm>
              <a:off x="7864904" y="2318110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091" name="자유형: 도형 1090">
              <a:extLst>
                <a:ext uri="{FF2B5EF4-FFF2-40B4-BE49-F238E27FC236}">
                  <a16:creationId xmlns:a16="http://schemas.microsoft.com/office/drawing/2014/main" id="{7F433479-1C38-494E-807E-D50EC8FD7B83}"/>
                </a:ext>
              </a:extLst>
            </p:cNvPr>
            <p:cNvSpPr/>
            <p:nvPr/>
          </p:nvSpPr>
          <p:spPr>
            <a:xfrm>
              <a:off x="6171169" y="2350231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2" name="자유형: 도형 1091">
              <a:extLst>
                <a:ext uri="{FF2B5EF4-FFF2-40B4-BE49-F238E27FC236}">
                  <a16:creationId xmlns:a16="http://schemas.microsoft.com/office/drawing/2014/main" id="{42085783-17E3-4CF1-80B2-60C59B0EBBD2}"/>
                </a:ext>
              </a:extLst>
            </p:cNvPr>
            <p:cNvSpPr/>
            <p:nvPr/>
          </p:nvSpPr>
          <p:spPr>
            <a:xfrm>
              <a:off x="6197372" y="2388176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3" name="직사각형 1092">
              <a:extLst>
                <a:ext uri="{FF2B5EF4-FFF2-40B4-BE49-F238E27FC236}">
                  <a16:creationId xmlns:a16="http://schemas.microsoft.com/office/drawing/2014/main" id="{AB1A8854-F4AF-409F-B921-38F8BB4DB32D}"/>
                </a:ext>
              </a:extLst>
            </p:cNvPr>
            <p:cNvSpPr/>
            <p:nvPr/>
          </p:nvSpPr>
          <p:spPr>
            <a:xfrm>
              <a:off x="6898146" y="2318110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094" name="직사각형 1093">
              <a:extLst>
                <a:ext uri="{FF2B5EF4-FFF2-40B4-BE49-F238E27FC236}">
                  <a16:creationId xmlns:a16="http://schemas.microsoft.com/office/drawing/2014/main" id="{8649F6B3-4CED-40C0-AF9C-73E917F05B87}"/>
                </a:ext>
              </a:extLst>
            </p:cNvPr>
            <p:cNvSpPr/>
            <p:nvPr/>
          </p:nvSpPr>
          <p:spPr>
            <a:xfrm>
              <a:off x="7864904" y="2645087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095" name="자유형: 도형 1094">
              <a:extLst>
                <a:ext uri="{FF2B5EF4-FFF2-40B4-BE49-F238E27FC236}">
                  <a16:creationId xmlns:a16="http://schemas.microsoft.com/office/drawing/2014/main" id="{802AF5B9-11F8-41F0-9F73-A6ADB29A1298}"/>
                </a:ext>
              </a:extLst>
            </p:cNvPr>
            <p:cNvSpPr/>
            <p:nvPr/>
          </p:nvSpPr>
          <p:spPr>
            <a:xfrm>
              <a:off x="6171169" y="2677208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6" name="자유형: 도형 1095">
              <a:extLst>
                <a:ext uri="{FF2B5EF4-FFF2-40B4-BE49-F238E27FC236}">
                  <a16:creationId xmlns:a16="http://schemas.microsoft.com/office/drawing/2014/main" id="{A4CAED44-CC29-4B93-8A61-EB9464BBF601}"/>
                </a:ext>
              </a:extLst>
            </p:cNvPr>
            <p:cNvSpPr/>
            <p:nvPr/>
          </p:nvSpPr>
          <p:spPr>
            <a:xfrm>
              <a:off x="6197372" y="2715153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7" name="직사각형 1096">
              <a:extLst>
                <a:ext uri="{FF2B5EF4-FFF2-40B4-BE49-F238E27FC236}">
                  <a16:creationId xmlns:a16="http://schemas.microsoft.com/office/drawing/2014/main" id="{79A07748-DA9C-45ED-9041-B326AC2534DF}"/>
                </a:ext>
              </a:extLst>
            </p:cNvPr>
            <p:cNvSpPr/>
            <p:nvPr/>
          </p:nvSpPr>
          <p:spPr>
            <a:xfrm>
              <a:off x="6898146" y="2645087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098" name="직사각형 1097">
              <a:extLst>
                <a:ext uri="{FF2B5EF4-FFF2-40B4-BE49-F238E27FC236}">
                  <a16:creationId xmlns:a16="http://schemas.microsoft.com/office/drawing/2014/main" id="{014297D4-4201-4A94-B75E-1DA689B8C404}"/>
                </a:ext>
              </a:extLst>
            </p:cNvPr>
            <p:cNvSpPr/>
            <p:nvPr/>
          </p:nvSpPr>
          <p:spPr>
            <a:xfrm>
              <a:off x="7864904" y="2972064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099" name="자유형: 도형 1098">
              <a:extLst>
                <a:ext uri="{FF2B5EF4-FFF2-40B4-BE49-F238E27FC236}">
                  <a16:creationId xmlns:a16="http://schemas.microsoft.com/office/drawing/2014/main" id="{A7AAF687-DBBB-488D-9A89-3C2C08A0F505}"/>
                </a:ext>
              </a:extLst>
            </p:cNvPr>
            <p:cNvSpPr/>
            <p:nvPr/>
          </p:nvSpPr>
          <p:spPr>
            <a:xfrm>
              <a:off x="6171169" y="3004185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0" name="자유형: 도형 1099">
              <a:extLst>
                <a:ext uri="{FF2B5EF4-FFF2-40B4-BE49-F238E27FC236}">
                  <a16:creationId xmlns:a16="http://schemas.microsoft.com/office/drawing/2014/main" id="{704C378C-C6F5-4280-B2A7-90BA55230537}"/>
                </a:ext>
              </a:extLst>
            </p:cNvPr>
            <p:cNvSpPr/>
            <p:nvPr/>
          </p:nvSpPr>
          <p:spPr>
            <a:xfrm>
              <a:off x="6197372" y="3042130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1" name="직사각형 1100">
              <a:extLst>
                <a:ext uri="{FF2B5EF4-FFF2-40B4-BE49-F238E27FC236}">
                  <a16:creationId xmlns:a16="http://schemas.microsoft.com/office/drawing/2014/main" id="{5DFC3030-B6BE-4709-A562-FCB0D615EF00}"/>
                </a:ext>
              </a:extLst>
            </p:cNvPr>
            <p:cNvSpPr/>
            <p:nvPr/>
          </p:nvSpPr>
          <p:spPr>
            <a:xfrm>
              <a:off x="6898146" y="2972064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02" name="직사각형 1101">
              <a:extLst>
                <a:ext uri="{FF2B5EF4-FFF2-40B4-BE49-F238E27FC236}">
                  <a16:creationId xmlns:a16="http://schemas.microsoft.com/office/drawing/2014/main" id="{7DBF81EE-7133-4DF3-A6DA-8E64E27294FE}"/>
                </a:ext>
              </a:extLst>
            </p:cNvPr>
            <p:cNvSpPr/>
            <p:nvPr/>
          </p:nvSpPr>
          <p:spPr>
            <a:xfrm>
              <a:off x="7864904" y="3299041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03" name="자유형: 도형 1102">
              <a:extLst>
                <a:ext uri="{FF2B5EF4-FFF2-40B4-BE49-F238E27FC236}">
                  <a16:creationId xmlns:a16="http://schemas.microsoft.com/office/drawing/2014/main" id="{20BE9CCA-D6F3-4ED7-B2E8-9F9F9667F228}"/>
                </a:ext>
              </a:extLst>
            </p:cNvPr>
            <p:cNvSpPr/>
            <p:nvPr/>
          </p:nvSpPr>
          <p:spPr>
            <a:xfrm>
              <a:off x="6171169" y="3331162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4" name="자유형: 도형 1103">
              <a:extLst>
                <a:ext uri="{FF2B5EF4-FFF2-40B4-BE49-F238E27FC236}">
                  <a16:creationId xmlns:a16="http://schemas.microsoft.com/office/drawing/2014/main" id="{A113919D-F42D-4D3C-9447-E6084308E8C6}"/>
                </a:ext>
              </a:extLst>
            </p:cNvPr>
            <p:cNvSpPr/>
            <p:nvPr/>
          </p:nvSpPr>
          <p:spPr>
            <a:xfrm>
              <a:off x="6197372" y="3369107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5" name="직사각형 1104">
              <a:extLst>
                <a:ext uri="{FF2B5EF4-FFF2-40B4-BE49-F238E27FC236}">
                  <a16:creationId xmlns:a16="http://schemas.microsoft.com/office/drawing/2014/main" id="{7101C3AA-3DCB-453C-A373-EB2F5FDBFA48}"/>
                </a:ext>
              </a:extLst>
            </p:cNvPr>
            <p:cNvSpPr/>
            <p:nvPr/>
          </p:nvSpPr>
          <p:spPr>
            <a:xfrm>
              <a:off x="6898146" y="3299041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06" name="직사각형 1105">
              <a:extLst>
                <a:ext uri="{FF2B5EF4-FFF2-40B4-BE49-F238E27FC236}">
                  <a16:creationId xmlns:a16="http://schemas.microsoft.com/office/drawing/2014/main" id="{9E8F703D-44DA-4684-8147-CF116863E86B}"/>
                </a:ext>
              </a:extLst>
            </p:cNvPr>
            <p:cNvSpPr/>
            <p:nvPr/>
          </p:nvSpPr>
          <p:spPr>
            <a:xfrm>
              <a:off x="7864904" y="3626018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07" name="자유형: 도형 1106">
              <a:extLst>
                <a:ext uri="{FF2B5EF4-FFF2-40B4-BE49-F238E27FC236}">
                  <a16:creationId xmlns:a16="http://schemas.microsoft.com/office/drawing/2014/main" id="{3F1CF8F4-BEEB-40F5-A525-CF52204B1A8B}"/>
                </a:ext>
              </a:extLst>
            </p:cNvPr>
            <p:cNvSpPr/>
            <p:nvPr/>
          </p:nvSpPr>
          <p:spPr>
            <a:xfrm>
              <a:off x="6171169" y="3658139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8" name="자유형: 도형 1107">
              <a:extLst>
                <a:ext uri="{FF2B5EF4-FFF2-40B4-BE49-F238E27FC236}">
                  <a16:creationId xmlns:a16="http://schemas.microsoft.com/office/drawing/2014/main" id="{8F839708-99C9-447C-8E11-E14ADAA0E73B}"/>
                </a:ext>
              </a:extLst>
            </p:cNvPr>
            <p:cNvSpPr/>
            <p:nvPr/>
          </p:nvSpPr>
          <p:spPr>
            <a:xfrm>
              <a:off x="6197372" y="3696084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9" name="직사각형 1108">
              <a:extLst>
                <a:ext uri="{FF2B5EF4-FFF2-40B4-BE49-F238E27FC236}">
                  <a16:creationId xmlns:a16="http://schemas.microsoft.com/office/drawing/2014/main" id="{84A622EF-E4BF-433B-B1C7-577F9BC0D1B6}"/>
                </a:ext>
              </a:extLst>
            </p:cNvPr>
            <p:cNvSpPr/>
            <p:nvPr/>
          </p:nvSpPr>
          <p:spPr>
            <a:xfrm>
              <a:off x="6898146" y="3626018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10" name="직사각형 1109">
              <a:extLst>
                <a:ext uri="{FF2B5EF4-FFF2-40B4-BE49-F238E27FC236}">
                  <a16:creationId xmlns:a16="http://schemas.microsoft.com/office/drawing/2014/main" id="{BE14A0E1-3197-43B7-98A1-2AFC2FAFAE1C}"/>
                </a:ext>
              </a:extLst>
            </p:cNvPr>
            <p:cNvSpPr/>
            <p:nvPr/>
          </p:nvSpPr>
          <p:spPr>
            <a:xfrm>
              <a:off x="7864904" y="3952995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11" name="자유형: 도형 1110">
              <a:extLst>
                <a:ext uri="{FF2B5EF4-FFF2-40B4-BE49-F238E27FC236}">
                  <a16:creationId xmlns:a16="http://schemas.microsoft.com/office/drawing/2014/main" id="{E113AC14-8BF7-4E50-B93D-5B390A1F7ECA}"/>
                </a:ext>
              </a:extLst>
            </p:cNvPr>
            <p:cNvSpPr/>
            <p:nvPr/>
          </p:nvSpPr>
          <p:spPr>
            <a:xfrm>
              <a:off x="6171169" y="3985116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2" name="자유형: 도형 1111">
              <a:extLst>
                <a:ext uri="{FF2B5EF4-FFF2-40B4-BE49-F238E27FC236}">
                  <a16:creationId xmlns:a16="http://schemas.microsoft.com/office/drawing/2014/main" id="{CAC2D380-0132-4D88-B296-7136DD3EFB59}"/>
                </a:ext>
              </a:extLst>
            </p:cNvPr>
            <p:cNvSpPr/>
            <p:nvPr/>
          </p:nvSpPr>
          <p:spPr>
            <a:xfrm>
              <a:off x="6197372" y="4023061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3" name="직사각형 1112">
              <a:extLst>
                <a:ext uri="{FF2B5EF4-FFF2-40B4-BE49-F238E27FC236}">
                  <a16:creationId xmlns:a16="http://schemas.microsoft.com/office/drawing/2014/main" id="{7DF832F4-E3DB-4C3C-8BD8-465E49F0B8A7}"/>
                </a:ext>
              </a:extLst>
            </p:cNvPr>
            <p:cNvSpPr/>
            <p:nvPr/>
          </p:nvSpPr>
          <p:spPr>
            <a:xfrm>
              <a:off x="6898146" y="3952995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14" name="직사각형 1113">
              <a:extLst>
                <a:ext uri="{FF2B5EF4-FFF2-40B4-BE49-F238E27FC236}">
                  <a16:creationId xmlns:a16="http://schemas.microsoft.com/office/drawing/2014/main" id="{74535657-6449-4D88-BD4D-71CE0EA74941}"/>
                </a:ext>
              </a:extLst>
            </p:cNvPr>
            <p:cNvSpPr/>
            <p:nvPr/>
          </p:nvSpPr>
          <p:spPr>
            <a:xfrm>
              <a:off x="7864904" y="4279972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15" name="자유형: 도형 1114">
              <a:extLst>
                <a:ext uri="{FF2B5EF4-FFF2-40B4-BE49-F238E27FC236}">
                  <a16:creationId xmlns:a16="http://schemas.microsoft.com/office/drawing/2014/main" id="{A4EC5645-AD08-4762-8DBD-E7A363E2D60A}"/>
                </a:ext>
              </a:extLst>
            </p:cNvPr>
            <p:cNvSpPr/>
            <p:nvPr/>
          </p:nvSpPr>
          <p:spPr>
            <a:xfrm>
              <a:off x="6171169" y="4312093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6" name="자유형: 도형 1115">
              <a:extLst>
                <a:ext uri="{FF2B5EF4-FFF2-40B4-BE49-F238E27FC236}">
                  <a16:creationId xmlns:a16="http://schemas.microsoft.com/office/drawing/2014/main" id="{499FEC96-4BB7-4A7E-9A58-0A4B550FF39A}"/>
                </a:ext>
              </a:extLst>
            </p:cNvPr>
            <p:cNvSpPr/>
            <p:nvPr/>
          </p:nvSpPr>
          <p:spPr>
            <a:xfrm>
              <a:off x="6197372" y="4350038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7" name="직사각형 1116">
              <a:extLst>
                <a:ext uri="{FF2B5EF4-FFF2-40B4-BE49-F238E27FC236}">
                  <a16:creationId xmlns:a16="http://schemas.microsoft.com/office/drawing/2014/main" id="{D85C7D07-D1AB-4BE3-ABEB-D1E1A4F8FE75}"/>
                </a:ext>
              </a:extLst>
            </p:cNvPr>
            <p:cNvSpPr/>
            <p:nvPr/>
          </p:nvSpPr>
          <p:spPr>
            <a:xfrm>
              <a:off x="6898146" y="4279972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18" name="직사각형 1117">
              <a:extLst>
                <a:ext uri="{FF2B5EF4-FFF2-40B4-BE49-F238E27FC236}">
                  <a16:creationId xmlns:a16="http://schemas.microsoft.com/office/drawing/2014/main" id="{63B676CA-7073-417E-ABDD-5608BBA74CE6}"/>
                </a:ext>
              </a:extLst>
            </p:cNvPr>
            <p:cNvSpPr/>
            <p:nvPr/>
          </p:nvSpPr>
          <p:spPr>
            <a:xfrm>
              <a:off x="7864904" y="4606949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19" name="자유형: 도형 1118">
              <a:extLst>
                <a:ext uri="{FF2B5EF4-FFF2-40B4-BE49-F238E27FC236}">
                  <a16:creationId xmlns:a16="http://schemas.microsoft.com/office/drawing/2014/main" id="{AA16A7F7-8097-4EA8-991E-0564E4086D4B}"/>
                </a:ext>
              </a:extLst>
            </p:cNvPr>
            <p:cNvSpPr/>
            <p:nvPr/>
          </p:nvSpPr>
          <p:spPr>
            <a:xfrm>
              <a:off x="6171169" y="4639070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0" name="자유형: 도형 1119">
              <a:extLst>
                <a:ext uri="{FF2B5EF4-FFF2-40B4-BE49-F238E27FC236}">
                  <a16:creationId xmlns:a16="http://schemas.microsoft.com/office/drawing/2014/main" id="{21983447-47A7-4B7F-9C4F-06162AF07169}"/>
                </a:ext>
              </a:extLst>
            </p:cNvPr>
            <p:cNvSpPr/>
            <p:nvPr/>
          </p:nvSpPr>
          <p:spPr>
            <a:xfrm>
              <a:off x="6197372" y="4677015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1" name="직사각형 1120">
              <a:extLst>
                <a:ext uri="{FF2B5EF4-FFF2-40B4-BE49-F238E27FC236}">
                  <a16:creationId xmlns:a16="http://schemas.microsoft.com/office/drawing/2014/main" id="{777EE4A7-B79E-48B8-9196-EDC72DEBACCC}"/>
                </a:ext>
              </a:extLst>
            </p:cNvPr>
            <p:cNvSpPr/>
            <p:nvPr/>
          </p:nvSpPr>
          <p:spPr>
            <a:xfrm>
              <a:off x="6898146" y="4606949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22" name="직사각형 1121">
              <a:extLst>
                <a:ext uri="{FF2B5EF4-FFF2-40B4-BE49-F238E27FC236}">
                  <a16:creationId xmlns:a16="http://schemas.microsoft.com/office/drawing/2014/main" id="{F3C731B3-4A69-4A18-9EF3-B300663F487A}"/>
                </a:ext>
              </a:extLst>
            </p:cNvPr>
            <p:cNvSpPr/>
            <p:nvPr/>
          </p:nvSpPr>
          <p:spPr>
            <a:xfrm>
              <a:off x="7864904" y="4933926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23" name="자유형: 도형 1122">
              <a:extLst>
                <a:ext uri="{FF2B5EF4-FFF2-40B4-BE49-F238E27FC236}">
                  <a16:creationId xmlns:a16="http://schemas.microsoft.com/office/drawing/2014/main" id="{E3A72727-36C1-43D2-A277-6623B1DE6FF9}"/>
                </a:ext>
              </a:extLst>
            </p:cNvPr>
            <p:cNvSpPr/>
            <p:nvPr/>
          </p:nvSpPr>
          <p:spPr>
            <a:xfrm>
              <a:off x="6171169" y="4966047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4" name="자유형: 도형 1123">
              <a:extLst>
                <a:ext uri="{FF2B5EF4-FFF2-40B4-BE49-F238E27FC236}">
                  <a16:creationId xmlns:a16="http://schemas.microsoft.com/office/drawing/2014/main" id="{F5E786FC-75E8-450B-B322-63618437AD26}"/>
                </a:ext>
              </a:extLst>
            </p:cNvPr>
            <p:cNvSpPr/>
            <p:nvPr/>
          </p:nvSpPr>
          <p:spPr>
            <a:xfrm>
              <a:off x="6197372" y="5003992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5" name="직사각형 1124">
              <a:extLst>
                <a:ext uri="{FF2B5EF4-FFF2-40B4-BE49-F238E27FC236}">
                  <a16:creationId xmlns:a16="http://schemas.microsoft.com/office/drawing/2014/main" id="{8DCD63F9-FFE0-4B2B-9CDD-2D4CD206DE4E}"/>
                </a:ext>
              </a:extLst>
            </p:cNvPr>
            <p:cNvSpPr/>
            <p:nvPr/>
          </p:nvSpPr>
          <p:spPr>
            <a:xfrm>
              <a:off x="6898146" y="4933926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26" name="직사각형 1125">
              <a:extLst>
                <a:ext uri="{FF2B5EF4-FFF2-40B4-BE49-F238E27FC236}">
                  <a16:creationId xmlns:a16="http://schemas.microsoft.com/office/drawing/2014/main" id="{88615E34-FF53-4539-9CD0-A18D65492DAF}"/>
                </a:ext>
              </a:extLst>
            </p:cNvPr>
            <p:cNvSpPr/>
            <p:nvPr/>
          </p:nvSpPr>
          <p:spPr>
            <a:xfrm>
              <a:off x="7864904" y="5260903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27" name="자유형: 도형 1126">
              <a:extLst>
                <a:ext uri="{FF2B5EF4-FFF2-40B4-BE49-F238E27FC236}">
                  <a16:creationId xmlns:a16="http://schemas.microsoft.com/office/drawing/2014/main" id="{0D8DBD8E-7150-48D4-9D36-6362DA6C4677}"/>
                </a:ext>
              </a:extLst>
            </p:cNvPr>
            <p:cNvSpPr/>
            <p:nvPr/>
          </p:nvSpPr>
          <p:spPr>
            <a:xfrm>
              <a:off x="6171169" y="5293024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8" name="자유형: 도형 1127">
              <a:extLst>
                <a:ext uri="{FF2B5EF4-FFF2-40B4-BE49-F238E27FC236}">
                  <a16:creationId xmlns:a16="http://schemas.microsoft.com/office/drawing/2014/main" id="{54CFCE0D-2C93-48EB-8B44-4A86C16EF637}"/>
                </a:ext>
              </a:extLst>
            </p:cNvPr>
            <p:cNvSpPr/>
            <p:nvPr/>
          </p:nvSpPr>
          <p:spPr>
            <a:xfrm>
              <a:off x="6197372" y="5330969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9" name="직사각형 1128">
              <a:extLst>
                <a:ext uri="{FF2B5EF4-FFF2-40B4-BE49-F238E27FC236}">
                  <a16:creationId xmlns:a16="http://schemas.microsoft.com/office/drawing/2014/main" id="{C81B5F24-D42F-4C71-A390-F7B07A484E97}"/>
                </a:ext>
              </a:extLst>
            </p:cNvPr>
            <p:cNvSpPr/>
            <p:nvPr/>
          </p:nvSpPr>
          <p:spPr>
            <a:xfrm>
              <a:off x="6898146" y="5260903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30" name="직사각형 1129">
              <a:extLst>
                <a:ext uri="{FF2B5EF4-FFF2-40B4-BE49-F238E27FC236}">
                  <a16:creationId xmlns:a16="http://schemas.microsoft.com/office/drawing/2014/main" id="{E653A89C-5DB6-4BFA-BB5A-D7E442BDD7B6}"/>
                </a:ext>
              </a:extLst>
            </p:cNvPr>
            <p:cNvSpPr/>
            <p:nvPr/>
          </p:nvSpPr>
          <p:spPr>
            <a:xfrm>
              <a:off x="7864904" y="5587880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31" name="자유형: 도형 1130">
              <a:extLst>
                <a:ext uri="{FF2B5EF4-FFF2-40B4-BE49-F238E27FC236}">
                  <a16:creationId xmlns:a16="http://schemas.microsoft.com/office/drawing/2014/main" id="{BEEB8947-B0F9-4EBA-B116-0E19A4D368FC}"/>
                </a:ext>
              </a:extLst>
            </p:cNvPr>
            <p:cNvSpPr/>
            <p:nvPr/>
          </p:nvSpPr>
          <p:spPr>
            <a:xfrm>
              <a:off x="6171169" y="5620001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2" name="자유형: 도형 1131">
              <a:extLst>
                <a:ext uri="{FF2B5EF4-FFF2-40B4-BE49-F238E27FC236}">
                  <a16:creationId xmlns:a16="http://schemas.microsoft.com/office/drawing/2014/main" id="{2894942D-17E7-42A2-AD45-410B249B1D0F}"/>
                </a:ext>
              </a:extLst>
            </p:cNvPr>
            <p:cNvSpPr/>
            <p:nvPr/>
          </p:nvSpPr>
          <p:spPr>
            <a:xfrm>
              <a:off x="6197372" y="5657946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3" name="직사각형 1132">
              <a:extLst>
                <a:ext uri="{FF2B5EF4-FFF2-40B4-BE49-F238E27FC236}">
                  <a16:creationId xmlns:a16="http://schemas.microsoft.com/office/drawing/2014/main" id="{8AE5442E-814B-45B5-A97C-81E231E208A4}"/>
                </a:ext>
              </a:extLst>
            </p:cNvPr>
            <p:cNvSpPr/>
            <p:nvPr/>
          </p:nvSpPr>
          <p:spPr>
            <a:xfrm>
              <a:off x="6898146" y="5587880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34" name="직사각형 1133">
              <a:extLst>
                <a:ext uri="{FF2B5EF4-FFF2-40B4-BE49-F238E27FC236}">
                  <a16:creationId xmlns:a16="http://schemas.microsoft.com/office/drawing/2014/main" id="{454264AC-636D-446A-88E1-471B7E38B7EF}"/>
                </a:ext>
              </a:extLst>
            </p:cNvPr>
            <p:cNvSpPr/>
            <p:nvPr/>
          </p:nvSpPr>
          <p:spPr>
            <a:xfrm>
              <a:off x="7864904" y="5914857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135" name="그룹 1134">
              <a:extLst>
                <a:ext uri="{FF2B5EF4-FFF2-40B4-BE49-F238E27FC236}">
                  <a16:creationId xmlns:a16="http://schemas.microsoft.com/office/drawing/2014/main" id="{EDC0FBA9-B4AA-4412-964A-33FB2AA86AC1}"/>
                </a:ext>
              </a:extLst>
            </p:cNvPr>
            <p:cNvGrpSpPr/>
            <p:nvPr/>
          </p:nvGrpSpPr>
          <p:grpSpPr>
            <a:xfrm>
              <a:off x="6355707" y="1321790"/>
              <a:ext cx="380184" cy="4823899"/>
              <a:chOff x="6355707" y="1321790"/>
              <a:chExt cx="380184" cy="4823899"/>
            </a:xfrm>
          </p:grpSpPr>
          <p:sp>
            <p:nvSpPr>
              <p:cNvPr id="1281" name="직사각형 1280">
                <a:extLst>
                  <a:ext uri="{FF2B5EF4-FFF2-40B4-BE49-F238E27FC236}">
                    <a16:creationId xmlns:a16="http://schemas.microsoft.com/office/drawing/2014/main" id="{950EB808-9563-4AA9-9A36-2094359F0401}"/>
                  </a:ext>
                </a:extLst>
              </p:cNvPr>
              <p:cNvSpPr/>
              <p:nvPr/>
            </p:nvSpPr>
            <p:spPr>
              <a:xfrm>
                <a:off x="6418200" y="1321790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82" name="직사각형 1281">
                <a:extLst>
                  <a:ext uri="{FF2B5EF4-FFF2-40B4-BE49-F238E27FC236}">
                    <a16:creationId xmlns:a16="http://schemas.microsoft.com/office/drawing/2014/main" id="{49C6FAE5-9B3D-4624-8539-BAC6333235A9}"/>
                  </a:ext>
                </a:extLst>
              </p:cNvPr>
              <p:cNvSpPr/>
              <p:nvPr/>
            </p:nvSpPr>
            <p:spPr>
              <a:xfrm>
                <a:off x="6418200" y="1648767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83" name="직사각형 1282">
                <a:extLst>
                  <a:ext uri="{FF2B5EF4-FFF2-40B4-BE49-F238E27FC236}">
                    <a16:creationId xmlns:a16="http://schemas.microsoft.com/office/drawing/2014/main" id="{7378A0BB-F33A-40F8-A685-CBFB01D0078D}"/>
                  </a:ext>
                </a:extLst>
              </p:cNvPr>
              <p:cNvSpPr/>
              <p:nvPr/>
            </p:nvSpPr>
            <p:spPr>
              <a:xfrm>
                <a:off x="6418200" y="1975744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3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84" name="직사각형 1283">
                <a:extLst>
                  <a:ext uri="{FF2B5EF4-FFF2-40B4-BE49-F238E27FC236}">
                    <a16:creationId xmlns:a16="http://schemas.microsoft.com/office/drawing/2014/main" id="{1E47E0DF-1B53-429B-A886-4ED96A8540FD}"/>
                  </a:ext>
                </a:extLst>
              </p:cNvPr>
              <p:cNvSpPr/>
              <p:nvPr/>
            </p:nvSpPr>
            <p:spPr>
              <a:xfrm>
                <a:off x="6418200" y="2302721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4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85" name="직사각형 1284">
                <a:extLst>
                  <a:ext uri="{FF2B5EF4-FFF2-40B4-BE49-F238E27FC236}">
                    <a16:creationId xmlns:a16="http://schemas.microsoft.com/office/drawing/2014/main" id="{354FD659-278C-4337-86DF-E2A363F3C52F}"/>
                  </a:ext>
                </a:extLst>
              </p:cNvPr>
              <p:cNvSpPr/>
              <p:nvPr/>
            </p:nvSpPr>
            <p:spPr>
              <a:xfrm>
                <a:off x="6418200" y="2629698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5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86" name="직사각형 1285">
                <a:extLst>
                  <a:ext uri="{FF2B5EF4-FFF2-40B4-BE49-F238E27FC236}">
                    <a16:creationId xmlns:a16="http://schemas.microsoft.com/office/drawing/2014/main" id="{F125B9E5-9FD6-4782-81D9-072A00D5B4A6}"/>
                  </a:ext>
                </a:extLst>
              </p:cNvPr>
              <p:cNvSpPr/>
              <p:nvPr/>
            </p:nvSpPr>
            <p:spPr>
              <a:xfrm>
                <a:off x="6418200" y="2956675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6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87" name="직사각형 1286">
                <a:extLst>
                  <a:ext uri="{FF2B5EF4-FFF2-40B4-BE49-F238E27FC236}">
                    <a16:creationId xmlns:a16="http://schemas.microsoft.com/office/drawing/2014/main" id="{224036A1-9467-4F3B-99EA-1D67AF8065D3}"/>
                  </a:ext>
                </a:extLst>
              </p:cNvPr>
              <p:cNvSpPr/>
              <p:nvPr/>
            </p:nvSpPr>
            <p:spPr>
              <a:xfrm>
                <a:off x="6418200" y="3283652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7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88" name="직사각형 1287">
                <a:extLst>
                  <a:ext uri="{FF2B5EF4-FFF2-40B4-BE49-F238E27FC236}">
                    <a16:creationId xmlns:a16="http://schemas.microsoft.com/office/drawing/2014/main" id="{8F4D8C64-248C-4563-83B8-88FC6CC5FB93}"/>
                  </a:ext>
                </a:extLst>
              </p:cNvPr>
              <p:cNvSpPr/>
              <p:nvPr/>
            </p:nvSpPr>
            <p:spPr>
              <a:xfrm>
                <a:off x="6418200" y="3610629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8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89" name="직사각형 1288">
                <a:extLst>
                  <a:ext uri="{FF2B5EF4-FFF2-40B4-BE49-F238E27FC236}">
                    <a16:creationId xmlns:a16="http://schemas.microsoft.com/office/drawing/2014/main" id="{86E296CC-83CC-4D02-B2FA-1EC58B2DF71A}"/>
                  </a:ext>
                </a:extLst>
              </p:cNvPr>
              <p:cNvSpPr/>
              <p:nvPr/>
            </p:nvSpPr>
            <p:spPr>
              <a:xfrm>
                <a:off x="6418200" y="3937606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9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90" name="직사각형 1289">
                <a:extLst>
                  <a:ext uri="{FF2B5EF4-FFF2-40B4-BE49-F238E27FC236}">
                    <a16:creationId xmlns:a16="http://schemas.microsoft.com/office/drawing/2014/main" id="{D909FC72-A113-4F4A-806F-2C01BEDDAA96}"/>
                  </a:ext>
                </a:extLst>
              </p:cNvPr>
              <p:cNvSpPr/>
              <p:nvPr/>
            </p:nvSpPr>
            <p:spPr>
              <a:xfrm>
                <a:off x="6355707" y="4264583"/>
                <a:ext cx="380184" cy="246221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10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91" name="직사각형 1290">
                <a:extLst>
                  <a:ext uri="{FF2B5EF4-FFF2-40B4-BE49-F238E27FC236}">
                    <a16:creationId xmlns:a16="http://schemas.microsoft.com/office/drawing/2014/main" id="{9C00790C-C979-47A2-BBE3-2D9F5C40CBE1}"/>
                  </a:ext>
                </a:extLst>
              </p:cNvPr>
              <p:cNvSpPr/>
              <p:nvPr/>
            </p:nvSpPr>
            <p:spPr>
              <a:xfrm>
                <a:off x="6382934" y="4591560"/>
                <a:ext cx="325731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11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92" name="직사각형 1291">
                <a:extLst>
                  <a:ext uri="{FF2B5EF4-FFF2-40B4-BE49-F238E27FC236}">
                    <a16:creationId xmlns:a16="http://schemas.microsoft.com/office/drawing/2014/main" id="{CF7C196F-B2EE-43BD-BD34-763CDF681D33}"/>
                  </a:ext>
                </a:extLst>
              </p:cNvPr>
              <p:cNvSpPr/>
              <p:nvPr/>
            </p:nvSpPr>
            <p:spPr>
              <a:xfrm>
                <a:off x="6382934" y="4918537"/>
                <a:ext cx="325731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12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93" name="직사각형 1292">
                <a:extLst>
                  <a:ext uri="{FF2B5EF4-FFF2-40B4-BE49-F238E27FC236}">
                    <a16:creationId xmlns:a16="http://schemas.microsoft.com/office/drawing/2014/main" id="{3391BD29-DAA3-4421-A853-CFA65D561596}"/>
                  </a:ext>
                </a:extLst>
              </p:cNvPr>
              <p:cNvSpPr/>
              <p:nvPr/>
            </p:nvSpPr>
            <p:spPr>
              <a:xfrm>
                <a:off x="6382934" y="5245514"/>
                <a:ext cx="325731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13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94" name="직사각형 1293">
                <a:extLst>
                  <a:ext uri="{FF2B5EF4-FFF2-40B4-BE49-F238E27FC236}">
                    <a16:creationId xmlns:a16="http://schemas.microsoft.com/office/drawing/2014/main" id="{FEE7813B-00B9-49E8-AE1F-5E065C153E99}"/>
                  </a:ext>
                </a:extLst>
              </p:cNvPr>
              <p:cNvSpPr/>
              <p:nvPr/>
            </p:nvSpPr>
            <p:spPr>
              <a:xfrm>
                <a:off x="6382934" y="5572491"/>
                <a:ext cx="325731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14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95" name="직사각형 1294">
                <a:extLst>
                  <a:ext uri="{FF2B5EF4-FFF2-40B4-BE49-F238E27FC236}">
                    <a16:creationId xmlns:a16="http://schemas.microsoft.com/office/drawing/2014/main" id="{A140C540-C37B-4451-A83F-B581D4F58A21}"/>
                  </a:ext>
                </a:extLst>
              </p:cNvPr>
              <p:cNvSpPr/>
              <p:nvPr/>
            </p:nvSpPr>
            <p:spPr>
              <a:xfrm>
                <a:off x="6382934" y="5899468"/>
                <a:ext cx="325731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15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sp>
          <p:nvSpPr>
            <p:cNvPr id="1136" name="자유형: 도형 1135">
              <a:extLst>
                <a:ext uri="{FF2B5EF4-FFF2-40B4-BE49-F238E27FC236}">
                  <a16:creationId xmlns:a16="http://schemas.microsoft.com/office/drawing/2014/main" id="{AC35D724-D5A1-4B63-B9B8-FAAF968D2775}"/>
                </a:ext>
              </a:extLst>
            </p:cNvPr>
            <p:cNvSpPr/>
            <p:nvPr/>
          </p:nvSpPr>
          <p:spPr>
            <a:xfrm>
              <a:off x="6171169" y="5946978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7" name="자유형: 도형 1136">
              <a:extLst>
                <a:ext uri="{FF2B5EF4-FFF2-40B4-BE49-F238E27FC236}">
                  <a16:creationId xmlns:a16="http://schemas.microsoft.com/office/drawing/2014/main" id="{F28818F4-7212-450F-B989-5EE3E9E043A1}"/>
                </a:ext>
              </a:extLst>
            </p:cNvPr>
            <p:cNvSpPr/>
            <p:nvPr/>
          </p:nvSpPr>
          <p:spPr>
            <a:xfrm>
              <a:off x="6197372" y="5984923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8" name="직사각형 1137">
              <a:extLst>
                <a:ext uri="{FF2B5EF4-FFF2-40B4-BE49-F238E27FC236}">
                  <a16:creationId xmlns:a16="http://schemas.microsoft.com/office/drawing/2014/main" id="{C1F56BE9-18CE-44B8-B522-CA63F7B23005}"/>
                </a:ext>
              </a:extLst>
            </p:cNvPr>
            <p:cNvSpPr/>
            <p:nvPr/>
          </p:nvSpPr>
          <p:spPr>
            <a:xfrm>
              <a:off x="6898146" y="5914857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39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2F295DED-22E8-4294-949B-2E08BD8D1984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9029280" y="796431"/>
              <a:ext cx="2870371" cy="581581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40" name="사각형: 둥근 모서리 1139">
              <a:extLst>
                <a:ext uri="{FF2B5EF4-FFF2-40B4-BE49-F238E27FC236}">
                  <a16:creationId xmlns:a16="http://schemas.microsoft.com/office/drawing/2014/main" id="{8902D3A0-9156-41AE-9676-16578F3CF04E}"/>
                </a:ext>
              </a:extLst>
            </p:cNvPr>
            <p:cNvSpPr/>
            <p:nvPr/>
          </p:nvSpPr>
          <p:spPr>
            <a:xfrm>
              <a:off x="9029275" y="899309"/>
              <a:ext cx="2870371" cy="228600"/>
            </a:xfrm>
            <a:prstGeom prst="round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lvl="0" algn="ctr">
                <a:defRPr/>
              </a:pPr>
              <a:r>
                <a:rPr kumimoji="1" lang="ko-KR" altLang="en-US" sz="1050" b="1" dirty="0">
                  <a:latin typeface="맑은 고딕"/>
                  <a:ea typeface="맑은 고딕" panose="020B0503020000020004" pitchFamily="50" charset="-127"/>
                </a:rPr>
                <a:t>최근 이력 </a:t>
              </a:r>
              <a:r>
                <a:rPr kumimoji="1" lang="en-US" altLang="ko-KR" sz="1050" b="1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endParaRPr lang="en-US" altLang="ko-KR" sz="700" kern="1200" dirty="0">
                <a:solidFill>
                  <a:srgbClr val="FF0000"/>
                </a:solidFill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1141" name="Close">
              <a:extLst>
                <a:ext uri="{FF2B5EF4-FFF2-40B4-BE49-F238E27FC236}">
                  <a16:creationId xmlns:a16="http://schemas.microsoft.com/office/drawing/2014/main" id="{41BA34AA-2A16-4F6E-B3B6-C0C7B8A96D0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11630479" y="873831"/>
              <a:ext cx="194244" cy="196146"/>
            </a:xfrm>
            <a:custGeom>
              <a:avLst/>
              <a:gdLst>
                <a:gd name="T0" fmla="*/ 333 w 667"/>
                <a:gd name="T1" fmla="*/ 0 h 667"/>
                <a:gd name="T2" fmla="*/ 0 w 667"/>
                <a:gd name="T3" fmla="*/ 334 h 667"/>
                <a:gd name="T4" fmla="*/ 333 w 667"/>
                <a:gd name="T5" fmla="*/ 667 h 667"/>
                <a:gd name="T6" fmla="*/ 667 w 667"/>
                <a:gd name="T7" fmla="*/ 334 h 667"/>
                <a:gd name="T8" fmla="*/ 333 w 667"/>
                <a:gd name="T9" fmla="*/ 0 h 667"/>
                <a:gd name="T10" fmla="*/ 333 w 667"/>
                <a:gd name="T11" fmla="*/ 27 h 667"/>
                <a:gd name="T12" fmla="*/ 640 w 667"/>
                <a:gd name="T13" fmla="*/ 334 h 667"/>
                <a:gd name="T14" fmla="*/ 333 w 667"/>
                <a:gd name="T15" fmla="*/ 640 h 667"/>
                <a:gd name="T16" fmla="*/ 27 w 667"/>
                <a:gd name="T17" fmla="*/ 334 h 667"/>
                <a:gd name="T18" fmla="*/ 333 w 667"/>
                <a:gd name="T19" fmla="*/ 27 h 667"/>
                <a:gd name="T20" fmla="*/ 210 w 667"/>
                <a:gd name="T21" fmla="*/ 200 h 667"/>
                <a:gd name="T22" fmla="*/ 204 w 667"/>
                <a:gd name="T23" fmla="*/ 223 h 667"/>
                <a:gd name="T24" fmla="*/ 314 w 667"/>
                <a:gd name="T25" fmla="*/ 334 h 667"/>
                <a:gd name="T26" fmla="*/ 204 w 667"/>
                <a:gd name="T27" fmla="*/ 444 h 667"/>
                <a:gd name="T28" fmla="*/ 223 w 667"/>
                <a:gd name="T29" fmla="*/ 463 h 667"/>
                <a:gd name="T30" fmla="*/ 333 w 667"/>
                <a:gd name="T31" fmla="*/ 353 h 667"/>
                <a:gd name="T32" fmla="*/ 444 w 667"/>
                <a:gd name="T33" fmla="*/ 463 h 667"/>
                <a:gd name="T34" fmla="*/ 463 w 667"/>
                <a:gd name="T35" fmla="*/ 463 h 667"/>
                <a:gd name="T36" fmla="*/ 463 w 667"/>
                <a:gd name="T37" fmla="*/ 444 h 667"/>
                <a:gd name="T38" fmla="*/ 352 w 667"/>
                <a:gd name="T39" fmla="*/ 334 h 667"/>
                <a:gd name="T40" fmla="*/ 463 w 667"/>
                <a:gd name="T41" fmla="*/ 223 h 667"/>
                <a:gd name="T42" fmla="*/ 452 w 667"/>
                <a:gd name="T43" fmla="*/ 200 h 667"/>
                <a:gd name="T44" fmla="*/ 444 w 667"/>
                <a:gd name="T45" fmla="*/ 204 h 667"/>
                <a:gd name="T46" fmla="*/ 333 w 667"/>
                <a:gd name="T47" fmla="*/ 314 h 667"/>
                <a:gd name="T48" fmla="*/ 223 w 667"/>
                <a:gd name="T49" fmla="*/ 204 h 667"/>
                <a:gd name="T50" fmla="*/ 210 w 667"/>
                <a:gd name="T51" fmla="*/ 20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7" h="667">
                  <a:moveTo>
                    <a:pt x="333" y="0"/>
                  </a:moveTo>
                  <a:cubicBezTo>
                    <a:pt x="149" y="0"/>
                    <a:pt x="0" y="150"/>
                    <a:pt x="0" y="334"/>
                  </a:cubicBezTo>
                  <a:cubicBezTo>
                    <a:pt x="0" y="518"/>
                    <a:pt x="149" y="667"/>
                    <a:pt x="333" y="667"/>
                  </a:cubicBezTo>
                  <a:cubicBezTo>
                    <a:pt x="517" y="667"/>
                    <a:pt x="667" y="518"/>
                    <a:pt x="667" y="334"/>
                  </a:cubicBezTo>
                  <a:cubicBezTo>
                    <a:pt x="667" y="150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3" y="27"/>
                    <a:pt x="640" y="164"/>
                    <a:pt x="640" y="334"/>
                  </a:cubicBezTo>
                  <a:cubicBezTo>
                    <a:pt x="640" y="503"/>
                    <a:pt x="503" y="640"/>
                    <a:pt x="333" y="640"/>
                  </a:cubicBezTo>
                  <a:cubicBezTo>
                    <a:pt x="164" y="640"/>
                    <a:pt x="27" y="503"/>
                    <a:pt x="27" y="334"/>
                  </a:cubicBezTo>
                  <a:cubicBezTo>
                    <a:pt x="27" y="164"/>
                    <a:pt x="164" y="27"/>
                    <a:pt x="333" y="27"/>
                  </a:cubicBezTo>
                  <a:close/>
                  <a:moveTo>
                    <a:pt x="210" y="200"/>
                  </a:moveTo>
                  <a:cubicBezTo>
                    <a:pt x="201" y="202"/>
                    <a:pt x="196" y="217"/>
                    <a:pt x="204" y="223"/>
                  </a:cubicBezTo>
                  <a:lnTo>
                    <a:pt x="314" y="334"/>
                  </a:lnTo>
                  <a:lnTo>
                    <a:pt x="204" y="444"/>
                  </a:lnTo>
                  <a:cubicBezTo>
                    <a:pt x="191" y="457"/>
                    <a:pt x="210" y="476"/>
                    <a:pt x="223" y="463"/>
                  </a:cubicBezTo>
                  <a:lnTo>
                    <a:pt x="333" y="353"/>
                  </a:lnTo>
                  <a:lnTo>
                    <a:pt x="444" y="463"/>
                  </a:lnTo>
                  <a:cubicBezTo>
                    <a:pt x="449" y="468"/>
                    <a:pt x="458" y="468"/>
                    <a:pt x="463" y="463"/>
                  </a:cubicBezTo>
                  <a:cubicBezTo>
                    <a:pt x="468" y="458"/>
                    <a:pt x="468" y="449"/>
                    <a:pt x="463" y="444"/>
                  </a:cubicBezTo>
                  <a:lnTo>
                    <a:pt x="352" y="334"/>
                  </a:lnTo>
                  <a:lnTo>
                    <a:pt x="463" y="223"/>
                  </a:lnTo>
                  <a:cubicBezTo>
                    <a:pt x="472" y="214"/>
                    <a:pt x="465" y="198"/>
                    <a:pt x="452" y="200"/>
                  </a:cubicBezTo>
                  <a:cubicBezTo>
                    <a:pt x="449" y="201"/>
                    <a:pt x="446" y="202"/>
                    <a:pt x="444" y="204"/>
                  </a:cubicBezTo>
                  <a:lnTo>
                    <a:pt x="333" y="314"/>
                  </a:lnTo>
                  <a:lnTo>
                    <a:pt x="223" y="204"/>
                  </a:lnTo>
                  <a:cubicBezTo>
                    <a:pt x="219" y="199"/>
                    <a:pt x="213" y="200"/>
                    <a:pt x="210" y="200"/>
                  </a:cubicBez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42" name="직사각형 1141">
              <a:extLst>
                <a:ext uri="{FF2B5EF4-FFF2-40B4-BE49-F238E27FC236}">
                  <a16:creationId xmlns:a16="http://schemas.microsoft.com/office/drawing/2014/main" id="{1C3ADB81-F242-4634-84FF-CD60F0A10B89}"/>
                </a:ext>
              </a:extLst>
            </p:cNvPr>
            <p:cNvSpPr/>
            <p:nvPr/>
          </p:nvSpPr>
          <p:spPr>
            <a:xfrm>
              <a:off x="10858006" y="1337179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43" name="자유형: 도형 1142">
              <a:extLst>
                <a:ext uri="{FF2B5EF4-FFF2-40B4-BE49-F238E27FC236}">
                  <a16:creationId xmlns:a16="http://schemas.microsoft.com/office/drawing/2014/main" id="{006E9960-7C81-4127-935F-6BFA4C7A5A71}"/>
                </a:ext>
              </a:extLst>
            </p:cNvPr>
            <p:cNvSpPr/>
            <p:nvPr/>
          </p:nvSpPr>
          <p:spPr>
            <a:xfrm>
              <a:off x="9164271" y="1369300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4" name="자유형: 도형 1143">
              <a:extLst>
                <a:ext uri="{FF2B5EF4-FFF2-40B4-BE49-F238E27FC236}">
                  <a16:creationId xmlns:a16="http://schemas.microsoft.com/office/drawing/2014/main" id="{0EF24D0D-764B-44A9-BF72-394B3E545F41}"/>
                </a:ext>
              </a:extLst>
            </p:cNvPr>
            <p:cNvSpPr/>
            <p:nvPr/>
          </p:nvSpPr>
          <p:spPr>
            <a:xfrm>
              <a:off x="9190474" y="1407245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5" name="직사각형 1144">
              <a:extLst>
                <a:ext uri="{FF2B5EF4-FFF2-40B4-BE49-F238E27FC236}">
                  <a16:creationId xmlns:a16="http://schemas.microsoft.com/office/drawing/2014/main" id="{2B05C75B-2CAF-4D9E-ABD3-C6680C2971C2}"/>
                </a:ext>
              </a:extLst>
            </p:cNvPr>
            <p:cNvSpPr/>
            <p:nvPr/>
          </p:nvSpPr>
          <p:spPr>
            <a:xfrm>
              <a:off x="9777652" y="1337179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46" name="직사각형 1145">
              <a:extLst>
                <a:ext uri="{FF2B5EF4-FFF2-40B4-BE49-F238E27FC236}">
                  <a16:creationId xmlns:a16="http://schemas.microsoft.com/office/drawing/2014/main" id="{AD6F4D56-37B9-4B83-AF68-E3DA1CF43641}"/>
                </a:ext>
              </a:extLst>
            </p:cNvPr>
            <p:cNvSpPr/>
            <p:nvPr/>
          </p:nvSpPr>
          <p:spPr>
            <a:xfrm>
              <a:off x="10858006" y="1664156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47" name="자유형: 도형 1146">
              <a:extLst>
                <a:ext uri="{FF2B5EF4-FFF2-40B4-BE49-F238E27FC236}">
                  <a16:creationId xmlns:a16="http://schemas.microsoft.com/office/drawing/2014/main" id="{78670AC1-541A-40AE-AA47-393FE5B730F3}"/>
                </a:ext>
              </a:extLst>
            </p:cNvPr>
            <p:cNvSpPr/>
            <p:nvPr/>
          </p:nvSpPr>
          <p:spPr>
            <a:xfrm>
              <a:off x="9164271" y="1696277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8" name="자유형: 도형 1147">
              <a:extLst>
                <a:ext uri="{FF2B5EF4-FFF2-40B4-BE49-F238E27FC236}">
                  <a16:creationId xmlns:a16="http://schemas.microsoft.com/office/drawing/2014/main" id="{958EAE9D-DD7E-4864-8AA9-C81A2A78B064}"/>
                </a:ext>
              </a:extLst>
            </p:cNvPr>
            <p:cNvSpPr/>
            <p:nvPr/>
          </p:nvSpPr>
          <p:spPr>
            <a:xfrm>
              <a:off x="9190474" y="1734222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9" name="직사각형 1148">
              <a:extLst>
                <a:ext uri="{FF2B5EF4-FFF2-40B4-BE49-F238E27FC236}">
                  <a16:creationId xmlns:a16="http://schemas.microsoft.com/office/drawing/2014/main" id="{F3402E45-EFE1-4763-9B34-9AAE03C9B78A}"/>
                </a:ext>
              </a:extLst>
            </p:cNvPr>
            <p:cNvSpPr/>
            <p:nvPr/>
          </p:nvSpPr>
          <p:spPr>
            <a:xfrm>
              <a:off x="9777652" y="1664156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50" name="직사각형 1149">
              <a:extLst>
                <a:ext uri="{FF2B5EF4-FFF2-40B4-BE49-F238E27FC236}">
                  <a16:creationId xmlns:a16="http://schemas.microsoft.com/office/drawing/2014/main" id="{2404B22F-B5B6-429A-A415-3998CE002C62}"/>
                </a:ext>
              </a:extLst>
            </p:cNvPr>
            <p:cNvSpPr/>
            <p:nvPr/>
          </p:nvSpPr>
          <p:spPr>
            <a:xfrm>
              <a:off x="10858006" y="1991133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51" name="자유형: 도형 1150">
              <a:extLst>
                <a:ext uri="{FF2B5EF4-FFF2-40B4-BE49-F238E27FC236}">
                  <a16:creationId xmlns:a16="http://schemas.microsoft.com/office/drawing/2014/main" id="{9B3FB0B5-A937-499D-9569-4C7D17417ECA}"/>
                </a:ext>
              </a:extLst>
            </p:cNvPr>
            <p:cNvSpPr/>
            <p:nvPr/>
          </p:nvSpPr>
          <p:spPr>
            <a:xfrm>
              <a:off x="9164271" y="2023254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2" name="자유형: 도형 1151">
              <a:extLst>
                <a:ext uri="{FF2B5EF4-FFF2-40B4-BE49-F238E27FC236}">
                  <a16:creationId xmlns:a16="http://schemas.microsoft.com/office/drawing/2014/main" id="{8D03F470-4996-44F6-A67C-E9C1D19919CF}"/>
                </a:ext>
              </a:extLst>
            </p:cNvPr>
            <p:cNvSpPr/>
            <p:nvPr/>
          </p:nvSpPr>
          <p:spPr>
            <a:xfrm>
              <a:off x="9190474" y="2061199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3" name="직사각형 1152">
              <a:extLst>
                <a:ext uri="{FF2B5EF4-FFF2-40B4-BE49-F238E27FC236}">
                  <a16:creationId xmlns:a16="http://schemas.microsoft.com/office/drawing/2014/main" id="{3A804437-20FD-405B-8326-0D7254F31462}"/>
                </a:ext>
              </a:extLst>
            </p:cNvPr>
            <p:cNvSpPr/>
            <p:nvPr/>
          </p:nvSpPr>
          <p:spPr>
            <a:xfrm>
              <a:off x="9777652" y="1991133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54" name="직사각형 1153">
              <a:extLst>
                <a:ext uri="{FF2B5EF4-FFF2-40B4-BE49-F238E27FC236}">
                  <a16:creationId xmlns:a16="http://schemas.microsoft.com/office/drawing/2014/main" id="{6D1F55AA-9C4C-4859-AAE0-353F008E907D}"/>
                </a:ext>
              </a:extLst>
            </p:cNvPr>
            <p:cNvSpPr/>
            <p:nvPr/>
          </p:nvSpPr>
          <p:spPr>
            <a:xfrm>
              <a:off x="10858006" y="2318110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55" name="자유형: 도형 1154">
              <a:extLst>
                <a:ext uri="{FF2B5EF4-FFF2-40B4-BE49-F238E27FC236}">
                  <a16:creationId xmlns:a16="http://schemas.microsoft.com/office/drawing/2014/main" id="{8EC17EFD-D4D3-47DF-81F2-8C19A1AD9EB4}"/>
                </a:ext>
              </a:extLst>
            </p:cNvPr>
            <p:cNvSpPr/>
            <p:nvPr/>
          </p:nvSpPr>
          <p:spPr>
            <a:xfrm>
              <a:off x="9164271" y="2350231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6" name="자유형: 도형 1155">
              <a:extLst>
                <a:ext uri="{FF2B5EF4-FFF2-40B4-BE49-F238E27FC236}">
                  <a16:creationId xmlns:a16="http://schemas.microsoft.com/office/drawing/2014/main" id="{AFB80189-EA94-448A-A233-125FA5F363B5}"/>
                </a:ext>
              </a:extLst>
            </p:cNvPr>
            <p:cNvSpPr/>
            <p:nvPr/>
          </p:nvSpPr>
          <p:spPr>
            <a:xfrm>
              <a:off x="9190474" y="2388176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7" name="직사각형 1156">
              <a:extLst>
                <a:ext uri="{FF2B5EF4-FFF2-40B4-BE49-F238E27FC236}">
                  <a16:creationId xmlns:a16="http://schemas.microsoft.com/office/drawing/2014/main" id="{7E3C1F88-246E-4DCA-9FC8-C1B20BCF292A}"/>
                </a:ext>
              </a:extLst>
            </p:cNvPr>
            <p:cNvSpPr/>
            <p:nvPr/>
          </p:nvSpPr>
          <p:spPr>
            <a:xfrm>
              <a:off x="9777652" y="2318110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58" name="직사각형 1157">
              <a:extLst>
                <a:ext uri="{FF2B5EF4-FFF2-40B4-BE49-F238E27FC236}">
                  <a16:creationId xmlns:a16="http://schemas.microsoft.com/office/drawing/2014/main" id="{94CB97DC-8241-4A7B-98A3-2BB7B784EE6B}"/>
                </a:ext>
              </a:extLst>
            </p:cNvPr>
            <p:cNvSpPr/>
            <p:nvPr/>
          </p:nvSpPr>
          <p:spPr>
            <a:xfrm>
              <a:off x="10858006" y="2645087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59" name="자유형: 도형 1158">
              <a:extLst>
                <a:ext uri="{FF2B5EF4-FFF2-40B4-BE49-F238E27FC236}">
                  <a16:creationId xmlns:a16="http://schemas.microsoft.com/office/drawing/2014/main" id="{F58675BF-6731-402F-AFC1-D9DE600AE785}"/>
                </a:ext>
              </a:extLst>
            </p:cNvPr>
            <p:cNvSpPr/>
            <p:nvPr/>
          </p:nvSpPr>
          <p:spPr>
            <a:xfrm>
              <a:off x="9164271" y="2677208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0" name="자유형: 도형 1159">
              <a:extLst>
                <a:ext uri="{FF2B5EF4-FFF2-40B4-BE49-F238E27FC236}">
                  <a16:creationId xmlns:a16="http://schemas.microsoft.com/office/drawing/2014/main" id="{9571105B-8782-435C-8314-A7FA765B86A6}"/>
                </a:ext>
              </a:extLst>
            </p:cNvPr>
            <p:cNvSpPr/>
            <p:nvPr/>
          </p:nvSpPr>
          <p:spPr>
            <a:xfrm>
              <a:off x="9190474" y="2715153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1" name="직사각형 1160">
              <a:extLst>
                <a:ext uri="{FF2B5EF4-FFF2-40B4-BE49-F238E27FC236}">
                  <a16:creationId xmlns:a16="http://schemas.microsoft.com/office/drawing/2014/main" id="{7F67EB97-10FA-4103-B097-EFA538EEA690}"/>
                </a:ext>
              </a:extLst>
            </p:cNvPr>
            <p:cNvSpPr/>
            <p:nvPr/>
          </p:nvSpPr>
          <p:spPr>
            <a:xfrm>
              <a:off x="9777652" y="2645087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62" name="직사각형 1161">
              <a:extLst>
                <a:ext uri="{FF2B5EF4-FFF2-40B4-BE49-F238E27FC236}">
                  <a16:creationId xmlns:a16="http://schemas.microsoft.com/office/drawing/2014/main" id="{E0394228-2F12-4F4F-A49A-86E1C9228184}"/>
                </a:ext>
              </a:extLst>
            </p:cNvPr>
            <p:cNvSpPr/>
            <p:nvPr/>
          </p:nvSpPr>
          <p:spPr>
            <a:xfrm>
              <a:off x="10858006" y="2972064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63" name="자유형: 도형 1162">
              <a:extLst>
                <a:ext uri="{FF2B5EF4-FFF2-40B4-BE49-F238E27FC236}">
                  <a16:creationId xmlns:a16="http://schemas.microsoft.com/office/drawing/2014/main" id="{705669FF-3BCD-49CA-998C-42F4CED5C754}"/>
                </a:ext>
              </a:extLst>
            </p:cNvPr>
            <p:cNvSpPr/>
            <p:nvPr/>
          </p:nvSpPr>
          <p:spPr>
            <a:xfrm>
              <a:off x="9164271" y="3004185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4" name="자유형: 도형 1163">
              <a:extLst>
                <a:ext uri="{FF2B5EF4-FFF2-40B4-BE49-F238E27FC236}">
                  <a16:creationId xmlns:a16="http://schemas.microsoft.com/office/drawing/2014/main" id="{399CCAA2-C24D-4962-B1E0-679DA960C636}"/>
                </a:ext>
              </a:extLst>
            </p:cNvPr>
            <p:cNvSpPr/>
            <p:nvPr/>
          </p:nvSpPr>
          <p:spPr>
            <a:xfrm>
              <a:off x="9190474" y="3042130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5" name="직사각형 1164">
              <a:extLst>
                <a:ext uri="{FF2B5EF4-FFF2-40B4-BE49-F238E27FC236}">
                  <a16:creationId xmlns:a16="http://schemas.microsoft.com/office/drawing/2014/main" id="{FF4B855F-DEB5-495A-9F47-8012C478FAB7}"/>
                </a:ext>
              </a:extLst>
            </p:cNvPr>
            <p:cNvSpPr/>
            <p:nvPr/>
          </p:nvSpPr>
          <p:spPr>
            <a:xfrm>
              <a:off x="9777652" y="2972064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66" name="직사각형 1165">
              <a:extLst>
                <a:ext uri="{FF2B5EF4-FFF2-40B4-BE49-F238E27FC236}">
                  <a16:creationId xmlns:a16="http://schemas.microsoft.com/office/drawing/2014/main" id="{11C35E33-3449-4368-A85E-E46534FD8BC9}"/>
                </a:ext>
              </a:extLst>
            </p:cNvPr>
            <p:cNvSpPr/>
            <p:nvPr/>
          </p:nvSpPr>
          <p:spPr>
            <a:xfrm>
              <a:off x="10858006" y="3299041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67" name="자유형: 도형 1166">
              <a:extLst>
                <a:ext uri="{FF2B5EF4-FFF2-40B4-BE49-F238E27FC236}">
                  <a16:creationId xmlns:a16="http://schemas.microsoft.com/office/drawing/2014/main" id="{18A0A7A3-649D-4FF2-8FB4-878626C2326B}"/>
                </a:ext>
              </a:extLst>
            </p:cNvPr>
            <p:cNvSpPr/>
            <p:nvPr/>
          </p:nvSpPr>
          <p:spPr>
            <a:xfrm>
              <a:off x="9164271" y="3331162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8" name="자유형: 도형 1167">
              <a:extLst>
                <a:ext uri="{FF2B5EF4-FFF2-40B4-BE49-F238E27FC236}">
                  <a16:creationId xmlns:a16="http://schemas.microsoft.com/office/drawing/2014/main" id="{95C778A6-BA68-4343-A943-F190F6BB612B}"/>
                </a:ext>
              </a:extLst>
            </p:cNvPr>
            <p:cNvSpPr/>
            <p:nvPr/>
          </p:nvSpPr>
          <p:spPr>
            <a:xfrm>
              <a:off x="9190474" y="3369107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9" name="직사각형 1168">
              <a:extLst>
                <a:ext uri="{FF2B5EF4-FFF2-40B4-BE49-F238E27FC236}">
                  <a16:creationId xmlns:a16="http://schemas.microsoft.com/office/drawing/2014/main" id="{2FC5634A-5D93-480B-8DA3-DC5A35ED20B9}"/>
                </a:ext>
              </a:extLst>
            </p:cNvPr>
            <p:cNvSpPr/>
            <p:nvPr/>
          </p:nvSpPr>
          <p:spPr>
            <a:xfrm>
              <a:off x="9777652" y="3299041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70" name="직사각형 1169">
              <a:extLst>
                <a:ext uri="{FF2B5EF4-FFF2-40B4-BE49-F238E27FC236}">
                  <a16:creationId xmlns:a16="http://schemas.microsoft.com/office/drawing/2014/main" id="{0955EC66-B06F-457E-846A-89FB48998F24}"/>
                </a:ext>
              </a:extLst>
            </p:cNvPr>
            <p:cNvSpPr/>
            <p:nvPr/>
          </p:nvSpPr>
          <p:spPr>
            <a:xfrm>
              <a:off x="10858006" y="3626018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71" name="자유형: 도형 1170">
              <a:extLst>
                <a:ext uri="{FF2B5EF4-FFF2-40B4-BE49-F238E27FC236}">
                  <a16:creationId xmlns:a16="http://schemas.microsoft.com/office/drawing/2014/main" id="{E9D4E00D-F5E2-42F5-8D41-31678CEF541F}"/>
                </a:ext>
              </a:extLst>
            </p:cNvPr>
            <p:cNvSpPr/>
            <p:nvPr/>
          </p:nvSpPr>
          <p:spPr>
            <a:xfrm>
              <a:off x="9164271" y="3658139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2" name="자유형: 도형 1171">
              <a:extLst>
                <a:ext uri="{FF2B5EF4-FFF2-40B4-BE49-F238E27FC236}">
                  <a16:creationId xmlns:a16="http://schemas.microsoft.com/office/drawing/2014/main" id="{219A3E49-625C-41FF-8E3F-F4C28DA1A40E}"/>
                </a:ext>
              </a:extLst>
            </p:cNvPr>
            <p:cNvSpPr/>
            <p:nvPr/>
          </p:nvSpPr>
          <p:spPr>
            <a:xfrm>
              <a:off x="9190474" y="3696084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3" name="직사각형 1172">
              <a:extLst>
                <a:ext uri="{FF2B5EF4-FFF2-40B4-BE49-F238E27FC236}">
                  <a16:creationId xmlns:a16="http://schemas.microsoft.com/office/drawing/2014/main" id="{D614C735-73B9-485A-AE68-03BF1708EEF5}"/>
                </a:ext>
              </a:extLst>
            </p:cNvPr>
            <p:cNvSpPr/>
            <p:nvPr/>
          </p:nvSpPr>
          <p:spPr>
            <a:xfrm>
              <a:off x="9777652" y="3626018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74" name="직사각형 1173">
              <a:extLst>
                <a:ext uri="{FF2B5EF4-FFF2-40B4-BE49-F238E27FC236}">
                  <a16:creationId xmlns:a16="http://schemas.microsoft.com/office/drawing/2014/main" id="{9D289F6E-2904-45A7-AC69-CD056AE167FC}"/>
                </a:ext>
              </a:extLst>
            </p:cNvPr>
            <p:cNvSpPr/>
            <p:nvPr/>
          </p:nvSpPr>
          <p:spPr>
            <a:xfrm>
              <a:off x="10858006" y="3952995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75" name="자유형: 도형 1174">
              <a:extLst>
                <a:ext uri="{FF2B5EF4-FFF2-40B4-BE49-F238E27FC236}">
                  <a16:creationId xmlns:a16="http://schemas.microsoft.com/office/drawing/2014/main" id="{6C5D568A-27AF-4F07-9626-35CE466C2ACA}"/>
                </a:ext>
              </a:extLst>
            </p:cNvPr>
            <p:cNvSpPr/>
            <p:nvPr/>
          </p:nvSpPr>
          <p:spPr>
            <a:xfrm>
              <a:off x="9164271" y="3985116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6" name="자유형: 도형 1175">
              <a:extLst>
                <a:ext uri="{FF2B5EF4-FFF2-40B4-BE49-F238E27FC236}">
                  <a16:creationId xmlns:a16="http://schemas.microsoft.com/office/drawing/2014/main" id="{215D13D4-322E-4242-8D0F-6583EBF635CE}"/>
                </a:ext>
              </a:extLst>
            </p:cNvPr>
            <p:cNvSpPr/>
            <p:nvPr/>
          </p:nvSpPr>
          <p:spPr>
            <a:xfrm>
              <a:off x="9190474" y="4023061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7" name="직사각형 1176">
              <a:extLst>
                <a:ext uri="{FF2B5EF4-FFF2-40B4-BE49-F238E27FC236}">
                  <a16:creationId xmlns:a16="http://schemas.microsoft.com/office/drawing/2014/main" id="{8BD3FE15-2D65-45C1-9E60-C3E062B53829}"/>
                </a:ext>
              </a:extLst>
            </p:cNvPr>
            <p:cNvSpPr/>
            <p:nvPr/>
          </p:nvSpPr>
          <p:spPr>
            <a:xfrm>
              <a:off x="9777652" y="3952995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78" name="직사각형 1177">
              <a:extLst>
                <a:ext uri="{FF2B5EF4-FFF2-40B4-BE49-F238E27FC236}">
                  <a16:creationId xmlns:a16="http://schemas.microsoft.com/office/drawing/2014/main" id="{AA5A025D-0C7D-4136-B23C-E685D9C95BCD}"/>
                </a:ext>
              </a:extLst>
            </p:cNvPr>
            <p:cNvSpPr/>
            <p:nvPr/>
          </p:nvSpPr>
          <p:spPr>
            <a:xfrm>
              <a:off x="10858006" y="4279972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79" name="자유형: 도형 1178">
              <a:extLst>
                <a:ext uri="{FF2B5EF4-FFF2-40B4-BE49-F238E27FC236}">
                  <a16:creationId xmlns:a16="http://schemas.microsoft.com/office/drawing/2014/main" id="{4C29B72F-DDF5-4D49-A5E4-09F9B1EA429E}"/>
                </a:ext>
              </a:extLst>
            </p:cNvPr>
            <p:cNvSpPr/>
            <p:nvPr/>
          </p:nvSpPr>
          <p:spPr>
            <a:xfrm>
              <a:off x="9164271" y="4312093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0" name="자유형: 도형 1179">
              <a:extLst>
                <a:ext uri="{FF2B5EF4-FFF2-40B4-BE49-F238E27FC236}">
                  <a16:creationId xmlns:a16="http://schemas.microsoft.com/office/drawing/2014/main" id="{8C66070C-B0E1-4FBB-8D48-5AF252A926D4}"/>
                </a:ext>
              </a:extLst>
            </p:cNvPr>
            <p:cNvSpPr/>
            <p:nvPr/>
          </p:nvSpPr>
          <p:spPr>
            <a:xfrm>
              <a:off x="9190474" y="4350038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1" name="직사각형 1180">
              <a:extLst>
                <a:ext uri="{FF2B5EF4-FFF2-40B4-BE49-F238E27FC236}">
                  <a16:creationId xmlns:a16="http://schemas.microsoft.com/office/drawing/2014/main" id="{EF0DB0F6-65BE-48AC-8485-317FB7AB5FED}"/>
                </a:ext>
              </a:extLst>
            </p:cNvPr>
            <p:cNvSpPr/>
            <p:nvPr/>
          </p:nvSpPr>
          <p:spPr>
            <a:xfrm>
              <a:off x="9777652" y="4279972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82" name="직사각형 1181">
              <a:extLst>
                <a:ext uri="{FF2B5EF4-FFF2-40B4-BE49-F238E27FC236}">
                  <a16:creationId xmlns:a16="http://schemas.microsoft.com/office/drawing/2014/main" id="{598A5C03-FDE2-4491-8376-E5463DB02821}"/>
                </a:ext>
              </a:extLst>
            </p:cNvPr>
            <p:cNvSpPr/>
            <p:nvPr/>
          </p:nvSpPr>
          <p:spPr>
            <a:xfrm>
              <a:off x="10858006" y="4606949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83" name="자유형: 도형 1182">
              <a:extLst>
                <a:ext uri="{FF2B5EF4-FFF2-40B4-BE49-F238E27FC236}">
                  <a16:creationId xmlns:a16="http://schemas.microsoft.com/office/drawing/2014/main" id="{C0E5558D-C529-4186-916B-820E63CB8620}"/>
                </a:ext>
              </a:extLst>
            </p:cNvPr>
            <p:cNvSpPr/>
            <p:nvPr/>
          </p:nvSpPr>
          <p:spPr>
            <a:xfrm>
              <a:off x="9164271" y="4639070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4" name="자유형: 도형 1183">
              <a:extLst>
                <a:ext uri="{FF2B5EF4-FFF2-40B4-BE49-F238E27FC236}">
                  <a16:creationId xmlns:a16="http://schemas.microsoft.com/office/drawing/2014/main" id="{B0AFF067-34AA-45AF-AFC3-087DC6212296}"/>
                </a:ext>
              </a:extLst>
            </p:cNvPr>
            <p:cNvSpPr/>
            <p:nvPr/>
          </p:nvSpPr>
          <p:spPr>
            <a:xfrm>
              <a:off x="9190474" y="4677015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5" name="직사각형 1184">
              <a:extLst>
                <a:ext uri="{FF2B5EF4-FFF2-40B4-BE49-F238E27FC236}">
                  <a16:creationId xmlns:a16="http://schemas.microsoft.com/office/drawing/2014/main" id="{DE9702DF-6AFE-403E-A589-EAE35265FCA2}"/>
                </a:ext>
              </a:extLst>
            </p:cNvPr>
            <p:cNvSpPr/>
            <p:nvPr/>
          </p:nvSpPr>
          <p:spPr>
            <a:xfrm>
              <a:off x="9777652" y="4606949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86" name="직사각형 1185">
              <a:extLst>
                <a:ext uri="{FF2B5EF4-FFF2-40B4-BE49-F238E27FC236}">
                  <a16:creationId xmlns:a16="http://schemas.microsoft.com/office/drawing/2014/main" id="{FCCB0D9C-6037-4522-8FD9-C37EB9951C64}"/>
                </a:ext>
              </a:extLst>
            </p:cNvPr>
            <p:cNvSpPr/>
            <p:nvPr/>
          </p:nvSpPr>
          <p:spPr>
            <a:xfrm>
              <a:off x="10858006" y="4933926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87" name="자유형: 도형 1186">
              <a:extLst>
                <a:ext uri="{FF2B5EF4-FFF2-40B4-BE49-F238E27FC236}">
                  <a16:creationId xmlns:a16="http://schemas.microsoft.com/office/drawing/2014/main" id="{1700FF38-62C9-445E-ADDA-437A2B5607D5}"/>
                </a:ext>
              </a:extLst>
            </p:cNvPr>
            <p:cNvSpPr/>
            <p:nvPr/>
          </p:nvSpPr>
          <p:spPr>
            <a:xfrm>
              <a:off x="9164271" y="4966047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8" name="자유형: 도형 1187">
              <a:extLst>
                <a:ext uri="{FF2B5EF4-FFF2-40B4-BE49-F238E27FC236}">
                  <a16:creationId xmlns:a16="http://schemas.microsoft.com/office/drawing/2014/main" id="{23E79F4D-B380-4023-9900-A306A6E94F58}"/>
                </a:ext>
              </a:extLst>
            </p:cNvPr>
            <p:cNvSpPr/>
            <p:nvPr/>
          </p:nvSpPr>
          <p:spPr>
            <a:xfrm>
              <a:off x="9190474" y="5003992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9" name="직사각형 1188">
              <a:extLst>
                <a:ext uri="{FF2B5EF4-FFF2-40B4-BE49-F238E27FC236}">
                  <a16:creationId xmlns:a16="http://schemas.microsoft.com/office/drawing/2014/main" id="{A343DC4D-4334-4B77-9EFC-E3E126C4E913}"/>
                </a:ext>
              </a:extLst>
            </p:cNvPr>
            <p:cNvSpPr/>
            <p:nvPr/>
          </p:nvSpPr>
          <p:spPr>
            <a:xfrm>
              <a:off x="9777652" y="4933926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90" name="직사각형 1189">
              <a:extLst>
                <a:ext uri="{FF2B5EF4-FFF2-40B4-BE49-F238E27FC236}">
                  <a16:creationId xmlns:a16="http://schemas.microsoft.com/office/drawing/2014/main" id="{529BA3D8-7076-4227-A6E6-BEB985DCEB1E}"/>
                </a:ext>
              </a:extLst>
            </p:cNvPr>
            <p:cNvSpPr/>
            <p:nvPr/>
          </p:nvSpPr>
          <p:spPr>
            <a:xfrm>
              <a:off x="10858006" y="5260903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91" name="자유형: 도형 1190">
              <a:extLst>
                <a:ext uri="{FF2B5EF4-FFF2-40B4-BE49-F238E27FC236}">
                  <a16:creationId xmlns:a16="http://schemas.microsoft.com/office/drawing/2014/main" id="{5116C47D-9118-4B6A-97BD-8D40296EF77D}"/>
                </a:ext>
              </a:extLst>
            </p:cNvPr>
            <p:cNvSpPr/>
            <p:nvPr/>
          </p:nvSpPr>
          <p:spPr>
            <a:xfrm>
              <a:off x="9164271" y="5293024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2" name="자유형: 도형 1191">
              <a:extLst>
                <a:ext uri="{FF2B5EF4-FFF2-40B4-BE49-F238E27FC236}">
                  <a16:creationId xmlns:a16="http://schemas.microsoft.com/office/drawing/2014/main" id="{A0A79A19-7A7C-4CCB-A971-A84D98E679EE}"/>
                </a:ext>
              </a:extLst>
            </p:cNvPr>
            <p:cNvSpPr/>
            <p:nvPr/>
          </p:nvSpPr>
          <p:spPr>
            <a:xfrm>
              <a:off x="9190474" y="5330969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3" name="직사각형 1192">
              <a:extLst>
                <a:ext uri="{FF2B5EF4-FFF2-40B4-BE49-F238E27FC236}">
                  <a16:creationId xmlns:a16="http://schemas.microsoft.com/office/drawing/2014/main" id="{BC2C7BBD-646B-4D6E-A0F9-0B35235CB565}"/>
                </a:ext>
              </a:extLst>
            </p:cNvPr>
            <p:cNvSpPr/>
            <p:nvPr/>
          </p:nvSpPr>
          <p:spPr>
            <a:xfrm>
              <a:off x="9777652" y="5260903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94" name="직사각형 1193">
              <a:extLst>
                <a:ext uri="{FF2B5EF4-FFF2-40B4-BE49-F238E27FC236}">
                  <a16:creationId xmlns:a16="http://schemas.microsoft.com/office/drawing/2014/main" id="{0914335C-083B-4EC9-A44A-6571DB936289}"/>
                </a:ext>
              </a:extLst>
            </p:cNvPr>
            <p:cNvSpPr/>
            <p:nvPr/>
          </p:nvSpPr>
          <p:spPr>
            <a:xfrm>
              <a:off x="10858006" y="5587880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95" name="자유형: 도형 1194">
              <a:extLst>
                <a:ext uri="{FF2B5EF4-FFF2-40B4-BE49-F238E27FC236}">
                  <a16:creationId xmlns:a16="http://schemas.microsoft.com/office/drawing/2014/main" id="{7BC457BD-B489-48CE-81FD-D1BC99FC959D}"/>
                </a:ext>
              </a:extLst>
            </p:cNvPr>
            <p:cNvSpPr/>
            <p:nvPr/>
          </p:nvSpPr>
          <p:spPr>
            <a:xfrm>
              <a:off x="9164271" y="5620001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6" name="자유형: 도형 1195">
              <a:extLst>
                <a:ext uri="{FF2B5EF4-FFF2-40B4-BE49-F238E27FC236}">
                  <a16:creationId xmlns:a16="http://schemas.microsoft.com/office/drawing/2014/main" id="{20E7376F-96F5-4E0B-93DC-7A91F7803192}"/>
                </a:ext>
              </a:extLst>
            </p:cNvPr>
            <p:cNvSpPr/>
            <p:nvPr/>
          </p:nvSpPr>
          <p:spPr>
            <a:xfrm>
              <a:off x="9190474" y="5657946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7" name="직사각형 1196">
              <a:extLst>
                <a:ext uri="{FF2B5EF4-FFF2-40B4-BE49-F238E27FC236}">
                  <a16:creationId xmlns:a16="http://schemas.microsoft.com/office/drawing/2014/main" id="{19F00947-6DC9-4A76-9A45-7F7BF7B7BFE4}"/>
                </a:ext>
              </a:extLst>
            </p:cNvPr>
            <p:cNvSpPr/>
            <p:nvPr/>
          </p:nvSpPr>
          <p:spPr>
            <a:xfrm>
              <a:off x="9777652" y="5587880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98" name="직사각형 1197">
              <a:extLst>
                <a:ext uri="{FF2B5EF4-FFF2-40B4-BE49-F238E27FC236}">
                  <a16:creationId xmlns:a16="http://schemas.microsoft.com/office/drawing/2014/main" id="{3E059F8E-45EF-44C8-8A4B-6229E3284B5F}"/>
                </a:ext>
              </a:extLst>
            </p:cNvPr>
            <p:cNvSpPr/>
            <p:nvPr/>
          </p:nvSpPr>
          <p:spPr>
            <a:xfrm>
              <a:off x="10858006" y="5914857"/>
              <a:ext cx="986167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9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010-1234-5678</a:t>
              </a:r>
              <a:endParaRPr kumimoji="1" lang="ko-KR" altLang="en-US" sz="9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199" name="자유형: 도형 1198">
              <a:extLst>
                <a:ext uri="{FF2B5EF4-FFF2-40B4-BE49-F238E27FC236}">
                  <a16:creationId xmlns:a16="http://schemas.microsoft.com/office/drawing/2014/main" id="{4D63726D-121A-4E1D-827E-6A10A311F089}"/>
                </a:ext>
              </a:extLst>
            </p:cNvPr>
            <p:cNvSpPr/>
            <p:nvPr/>
          </p:nvSpPr>
          <p:spPr>
            <a:xfrm>
              <a:off x="9164271" y="5946978"/>
              <a:ext cx="151200" cy="151200"/>
            </a:xfrm>
            <a:custGeom>
              <a:avLst/>
              <a:gdLst>
                <a:gd name="connsiteX0" fmla="*/ 0 w 219691"/>
                <a:gd name="connsiteY0" fmla="*/ 0 h 219691"/>
                <a:gd name="connsiteX1" fmla="*/ 0 w 219691"/>
                <a:gd name="connsiteY1" fmla="*/ 219691 h 219691"/>
                <a:gd name="connsiteX2" fmla="*/ 219691 w 219691"/>
                <a:gd name="connsiteY2" fmla="*/ 219691 h 219691"/>
                <a:gd name="connsiteX3" fmla="*/ 219691 w 219691"/>
                <a:gd name="connsiteY3" fmla="*/ 0 h 219691"/>
                <a:gd name="connsiteX4" fmla="*/ 195281 w 219691"/>
                <a:gd name="connsiteY4" fmla="*/ 195281 h 219691"/>
                <a:gd name="connsiteX5" fmla="*/ 24410 w 219691"/>
                <a:gd name="connsiteY5" fmla="*/ 195281 h 219691"/>
                <a:gd name="connsiteX6" fmla="*/ 24410 w 219691"/>
                <a:gd name="connsiteY6" fmla="*/ 24410 h 219691"/>
                <a:gd name="connsiteX7" fmla="*/ 195281 w 219691"/>
                <a:gd name="connsiteY7" fmla="*/ 24410 h 2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691" h="219691">
                  <a:moveTo>
                    <a:pt x="0" y="0"/>
                  </a:moveTo>
                  <a:lnTo>
                    <a:pt x="0" y="219691"/>
                  </a:lnTo>
                  <a:lnTo>
                    <a:pt x="219691" y="219691"/>
                  </a:lnTo>
                  <a:lnTo>
                    <a:pt x="219691" y="0"/>
                  </a:lnTo>
                  <a:close/>
                  <a:moveTo>
                    <a:pt x="195281" y="195281"/>
                  </a:moveTo>
                  <a:lnTo>
                    <a:pt x="24410" y="195281"/>
                  </a:lnTo>
                  <a:lnTo>
                    <a:pt x="24410" y="24410"/>
                  </a:lnTo>
                  <a:lnTo>
                    <a:pt x="195281" y="24410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0" name="자유형: 도형 1199">
              <a:extLst>
                <a:ext uri="{FF2B5EF4-FFF2-40B4-BE49-F238E27FC236}">
                  <a16:creationId xmlns:a16="http://schemas.microsoft.com/office/drawing/2014/main" id="{81819E8E-7DB1-465C-8D02-7D9EAA5F3629}"/>
                </a:ext>
              </a:extLst>
            </p:cNvPr>
            <p:cNvSpPr/>
            <p:nvPr/>
          </p:nvSpPr>
          <p:spPr>
            <a:xfrm>
              <a:off x="9190474" y="5984923"/>
              <a:ext cx="98800" cy="75311"/>
            </a:xfrm>
            <a:custGeom>
              <a:avLst/>
              <a:gdLst>
                <a:gd name="connsiteX0" fmla="*/ 143556 w 143555"/>
                <a:gd name="connsiteY0" fmla="*/ 17433 h 109426"/>
                <a:gd name="connsiteX1" fmla="*/ 126469 w 143555"/>
                <a:gd name="connsiteY1" fmla="*/ 0 h 109426"/>
                <a:gd name="connsiteX2" fmla="*/ 49850 w 143555"/>
                <a:gd name="connsiteY2" fmla="*/ 75081 h 109426"/>
                <a:gd name="connsiteX3" fmla="*/ 17262 w 143555"/>
                <a:gd name="connsiteY3" fmla="*/ 42494 h 109426"/>
                <a:gd name="connsiteX4" fmla="*/ 0 w 143555"/>
                <a:gd name="connsiteY4" fmla="*/ 59752 h 109426"/>
                <a:gd name="connsiteX5" fmla="*/ 49675 w 143555"/>
                <a:gd name="connsiteY5" fmla="*/ 109427 h 109426"/>
                <a:gd name="connsiteX6" fmla="*/ 143556 w 143555"/>
                <a:gd name="connsiteY6" fmla="*/ 17433 h 10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55" h="109426">
                  <a:moveTo>
                    <a:pt x="143556" y="17433"/>
                  </a:moveTo>
                  <a:lnTo>
                    <a:pt x="126469" y="0"/>
                  </a:lnTo>
                  <a:lnTo>
                    <a:pt x="49850" y="75081"/>
                  </a:lnTo>
                  <a:lnTo>
                    <a:pt x="17262" y="42494"/>
                  </a:lnTo>
                  <a:lnTo>
                    <a:pt x="0" y="59752"/>
                  </a:lnTo>
                  <a:lnTo>
                    <a:pt x="49675" y="109427"/>
                  </a:lnTo>
                  <a:lnTo>
                    <a:pt x="143556" y="17433"/>
                  </a:lnTo>
                  <a:close/>
                </a:path>
              </a:pathLst>
            </a:custGeom>
            <a:solidFill>
              <a:srgbClr val="000000"/>
            </a:solidFill>
            <a:ln w="40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1" name="직사각형 1200">
              <a:extLst>
                <a:ext uri="{FF2B5EF4-FFF2-40B4-BE49-F238E27FC236}">
                  <a16:creationId xmlns:a16="http://schemas.microsoft.com/office/drawing/2014/main" id="{82A0E0B8-9049-49CB-8937-69B98559A0FC}"/>
                </a:ext>
              </a:extLst>
            </p:cNvPr>
            <p:cNvSpPr/>
            <p:nvPr/>
          </p:nvSpPr>
          <p:spPr>
            <a:xfrm>
              <a:off x="9777652" y="5914857"/>
              <a:ext cx="801823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ko-KR" alt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강용관 책임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202" name="그룹 1201">
              <a:extLst>
                <a:ext uri="{FF2B5EF4-FFF2-40B4-BE49-F238E27FC236}">
                  <a16:creationId xmlns:a16="http://schemas.microsoft.com/office/drawing/2014/main" id="{8C5A27D8-5C85-4C32-BE49-C02F5DE2AA27}"/>
                </a:ext>
              </a:extLst>
            </p:cNvPr>
            <p:cNvGrpSpPr/>
            <p:nvPr/>
          </p:nvGrpSpPr>
          <p:grpSpPr>
            <a:xfrm>
              <a:off x="9592682" y="1362992"/>
              <a:ext cx="176256" cy="825519"/>
              <a:chOff x="9592682" y="1362992"/>
              <a:chExt cx="176256" cy="825519"/>
            </a:xfrm>
          </p:grpSpPr>
          <p:grpSp>
            <p:nvGrpSpPr>
              <p:cNvPr id="1270" name="그룹 1269">
                <a:extLst>
                  <a:ext uri="{FF2B5EF4-FFF2-40B4-BE49-F238E27FC236}">
                    <a16:creationId xmlns:a16="http://schemas.microsoft.com/office/drawing/2014/main" id="{199FBDB7-A492-4427-BDD2-9A598B85A0AD}"/>
                  </a:ext>
                </a:extLst>
              </p:cNvPr>
              <p:cNvGrpSpPr/>
              <p:nvPr/>
            </p:nvGrpSpPr>
            <p:grpSpPr>
              <a:xfrm>
                <a:off x="9592682" y="1362992"/>
                <a:ext cx="176256" cy="162222"/>
                <a:chOff x="9576028" y="1336305"/>
                <a:chExt cx="209563" cy="192876"/>
              </a:xfrm>
            </p:grpSpPr>
            <p:pic>
              <p:nvPicPr>
                <p:cNvPr id="1277" name="그래픽 1276" descr="수신기">
                  <a:extLst>
                    <a:ext uri="{FF2B5EF4-FFF2-40B4-BE49-F238E27FC236}">
                      <a16:creationId xmlns:a16="http://schemas.microsoft.com/office/drawing/2014/main" id="{12D7D8C3-A315-415C-870A-E41E70DB20A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576028" y="1336305"/>
                  <a:ext cx="192877" cy="192876"/>
                </a:xfrm>
                <a:prstGeom prst="rect">
                  <a:avLst/>
                </a:prstGeom>
              </p:spPr>
            </p:pic>
            <p:grpSp>
              <p:nvGrpSpPr>
                <p:cNvPr id="1278" name="그룹 1277">
                  <a:extLst>
                    <a:ext uri="{FF2B5EF4-FFF2-40B4-BE49-F238E27FC236}">
                      <a16:creationId xmlns:a16="http://schemas.microsoft.com/office/drawing/2014/main" id="{23D9F621-F51B-4D83-9C96-8D4177DF83D1}"/>
                    </a:ext>
                  </a:extLst>
                </p:cNvPr>
                <p:cNvGrpSpPr/>
                <p:nvPr/>
              </p:nvGrpSpPr>
              <p:grpSpPr>
                <a:xfrm>
                  <a:off x="9663224" y="1347584"/>
                  <a:ext cx="122367" cy="77498"/>
                  <a:chOff x="4286250" y="4743450"/>
                  <a:chExt cx="190500" cy="120650"/>
                </a:xfrm>
              </p:grpSpPr>
              <p:cxnSp>
                <p:nvCxnSpPr>
                  <p:cNvPr id="1279" name="직선 화살표 연결선 1278">
                    <a:extLst>
                      <a:ext uri="{FF2B5EF4-FFF2-40B4-BE49-F238E27FC236}">
                        <a16:creationId xmlns:a16="http://schemas.microsoft.com/office/drawing/2014/main" id="{5D18D53A-348D-45D1-8F08-0B4CBDE78CD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80" name="직선 화살표 연결선 1279">
                    <a:extLst>
                      <a:ext uri="{FF2B5EF4-FFF2-40B4-BE49-F238E27FC236}">
                        <a16:creationId xmlns:a16="http://schemas.microsoft.com/office/drawing/2014/main" id="{19EFA241-3964-46B1-B605-487C752576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271" name="그룹 1270">
                <a:extLst>
                  <a:ext uri="{FF2B5EF4-FFF2-40B4-BE49-F238E27FC236}">
                    <a16:creationId xmlns:a16="http://schemas.microsoft.com/office/drawing/2014/main" id="{CB1374A0-0894-4C05-A67B-55D454ABAE99}"/>
                  </a:ext>
                </a:extLst>
              </p:cNvPr>
              <p:cNvGrpSpPr/>
              <p:nvPr/>
            </p:nvGrpSpPr>
            <p:grpSpPr>
              <a:xfrm>
                <a:off x="9600889" y="2047317"/>
                <a:ext cx="151392" cy="141194"/>
                <a:chOff x="9586585" y="2210041"/>
                <a:chExt cx="180000" cy="167874"/>
              </a:xfrm>
            </p:grpSpPr>
            <p:pic>
              <p:nvPicPr>
                <p:cNvPr id="1275" name="그래픽 1274" descr="수신기">
                  <a:extLst>
                    <a:ext uri="{FF2B5EF4-FFF2-40B4-BE49-F238E27FC236}">
                      <a16:creationId xmlns:a16="http://schemas.microsoft.com/office/drawing/2014/main" id="{BC6CAD04-AC86-40CC-83BD-DD07C32B9E2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586585" y="2210041"/>
                  <a:ext cx="165674" cy="167874"/>
                </a:xfrm>
                <a:prstGeom prst="rect">
                  <a:avLst/>
                </a:prstGeom>
              </p:spPr>
            </p:pic>
            <p:cxnSp>
              <p:nvCxnSpPr>
                <p:cNvPr id="1276" name="직선 화살표 연결선 1275">
                  <a:extLst>
                    <a:ext uri="{FF2B5EF4-FFF2-40B4-BE49-F238E27FC236}">
                      <a16:creationId xmlns:a16="http://schemas.microsoft.com/office/drawing/2014/main" id="{77FC9BAF-C61C-4B7F-9918-5FCBE6960A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9675810" y="2228938"/>
                  <a:ext cx="90775" cy="91981"/>
                </a:xfrm>
                <a:prstGeom prst="straightConnector1">
                  <a:avLst/>
                </a:prstGeom>
                <a:ln>
                  <a:solidFill>
                    <a:srgbClr val="007AFF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72" name="그룹 1271">
                <a:extLst>
                  <a:ext uri="{FF2B5EF4-FFF2-40B4-BE49-F238E27FC236}">
                    <a16:creationId xmlns:a16="http://schemas.microsoft.com/office/drawing/2014/main" id="{8BD84B89-A79F-43ED-BBF4-07B6D4C1D83B}"/>
                  </a:ext>
                </a:extLst>
              </p:cNvPr>
              <p:cNvGrpSpPr/>
              <p:nvPr/>
            </p:nvGrpSpPr>
            <p:grpSpPr>
              <a:xfrm>
                <a:off x="9600889" y="1715174"/>
                <a:ext cx="151392" cy="141194"/>
                <a:chOff x="9586585" y="1781347"/>
                <a:chExt cx="180000" cy="167874"/>
              </a:xfrm>
            </p:grpSpPr>
            <p:pic>
              <p:nvPicPr>
                <p:cNvPr id="1273" name="그래픽 1272" descr="수신기">
                  <a:extLst>
                    <a:ext uri="{FF2B5EF4-FFF2-40B4-BE49-F238E27FC236}">
                      <a16:creationId xmlns:a16="http://schemas.microsoft.com/office/drawing/2014/main" id="{42CE6599-F6B6-43B6-A13C-D23BEF0BC34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586585" y="1781347"/>
                  <a:ext cx="165674" cy="167874"/>
                </a:xfrm>
                <a:prstGeom prst="rect">
                  <a:avLst/>
                </a:prstGeom>
              </p:spPr>
            </p:pic>
            <p:cxnSp>
              <p:nvCxnSpPr>
                <p:cNvPr id="1274" name="직선 화살표 연결선 1273">
                  <a:extLst>
                    <a:ext uri="{FF2B5EF4-FFF2-40B4-BE49-F238E27FC236}">
                      <a16:creationId xmlns:a16="http://schemas.microsoft.com/office/drawing/2014/main" id="{1B9E43C2-7014-486E-8C0F-CD5563F3A79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675810" y="1790719"/>
                  <a:ext cx="90775" cy="91981"/>
                </a:xfrm>
                <a:prstGeom prst="straightConnector1">
                  <a:avLst/>
                </a:prstGeom>
                <a:ln>
                  <a:solidFill>
                    <a:srgbClr val="00B05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03" name="그룹 1202">
              <a:extLst>
                <a:ext uri="{FF2B5EF4-FFF2-40B4-BE49-F238E27FC236}">
                  <a16:creationId xmlns:a16="http://schemas.microsoft.com/office/drawing/2014/main" id="{C74D4834-A1A2-4B2B-90B2-C90F3E5A3244}"/>
                </a:ext>
              </a:extLst>
            </p:cNvPr>
            <p:cNvGrpSpPr/>
            <p:nvPr/>
          </p:nvGrpSpPr>
          <p:grpSpPr>
            <a:xfrm>
              <a:off x="9246574" y="1321790"/>
              <a:ext cx="380184" cy="4823899"/>
              <a:chOff x="6355707" y="1321790"/>
              <a:chExt cx="380184" cy="4823899"/>
            </a:xfrm>
          </p:grpSpPr>
          <p:sp>
            <p:nvSpPr>
              <p:cNvPr id="1255" name="직사각형 1254">
                <a:extLst>
                  <a:ext uri="{FF2B5EF4-FFF2-40B4-BE49-F238E27FC236}">
                    <a16:creationId xmlns:a16="http://schemas.microsoft.com/office/drawing/2014/main" id="{E6042532-FD92-49E7-9BAA-57510E7AF343}"/>
                  </a:ext>
                </a:extLst>
              </p:cNvPr>
              <p:cNvSpPr/>
              <p:nvPr/>
            </p:nvSpPr>
            <p:spPr>
              <a:xfrm>
                <a:off x="6418200" y="1321790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56" name="직사각형 1255">
                <a:extLst>
                  <a:ext uri="{FF2B5EF4-FFF2-40B4-BE49-F238E27FC236}">
                    <a16:creationId xmlns:a16="http://schemas.microsoft.com/office/drawing/2014/main" id="{06E26973-C574-4D0E-A0DE-1272EB9F4CD9}"/>
                  </a:ext>
                </a:extLst>
              </p:cNvPr>
              <p:cNvSpPr/>
              <p:nvPr/>
            </p:nvSpPr>
            <p:spPr>
              <a:xfrm>
                <a:off x="6418200" y="1648767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57" name="직사각형 1256">
                <a:extLst>
                  <a:ext uri="{FF2B5EF4-FFF2-40B4-BE49-F238E27FC236}">
                    <a16:creationId xmlns:a16="http://schemas.microsoft.com/office/drawing/2014/main" id="{CD35E07B-1107-46DA-BEF9-D469EBDBEA5A}"/>
                  </a:ext>
                </a:extLst>
              </p:cNvPr>
              <p:cNvSpPr/>
              <p:nvPr/>
            </p:nvSpPr>
            <p:spPr>
              <a:xfrm>
                <a:off x="6418200" y="1975744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3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58" name="직사각형 1257">
                <a:extLst>
                  <a:ext uri="{FF2B5EF4-FFF2-40B4-BE49-F238E27FC236}">
                    <a16:creationId xmlns:a16="http://schemas.microsoft.com/office/drawing/2014/main" id="{DE2A1EB8-1FE1-4F12-BED5-36221D838EEF}"/>
                  </a:ext>
                </a:extLst>
              </p:cNvPr>
              <p:cNvSpPr/>
              <p:nvPr/>
            </p:nvSpPr>
            <p:spPr>
              <a:xfrm>
                <a:off x="6418200" y="2302721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4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59" name="직사각형 1258">
                <a:extLst>
                  <a:ext uri="{FF2B5EF4-FFF2-40B4-BE49-F238E27FC236}">
                    <a16:creationId xmlns:a16="http://schemas.microsoft.com/office/drawing/2014/main" id="{C4DE8C75-600B-4873-B3A5-BEC6BD453CC3}"/>
                  </a:ext>
                </a:extLst>
              </p:cNvPr>
              <p:cNvSpPr/>
              <p:nvPr/>
            </p:nvSpPr>
            <p:spPr>
              <a:xfrm>
                <a:off x="6418200" y="2629698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5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60" name="직사각형 1259">
                <a:extLst>
                  <a:ext uri="{FF2B5EF4-FFF2-40B4-BE49-F238E27FC236}">
                    <a16:creationId xmlns:a16="http://schemas.microsoft.com/office/drawing/2014/main" id="{5AB68C7F-C44D-4066-BB8A-DA15DE6E63A8}"/>
                  </a:ext>
                </a:extLst>
              </p:cNvPr>
              <p:cNvSpPr/>
              <p:nvPr/>
            </p:nvSpPr>
            <p:spPr>
              <a:xfrm>
                <a:off x="6418200" y="2956675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6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61" name="직사각형 1260">
                <a:extLst>
                  <a:ext uri="{FF2B5EF4-FFF2-40B4-BE49-F238E27FC236}">
                    <a16:creationId xmlns:a16="http://schemas.microsoft.com/office/drawing/2014/main" id="{39570218-D4FB-40A9-BEAC-88DF7B6B9A7C}"/>
                  </a:ext>
                </a:extLst>
              </p:cNvPr>
              <p:cNvSpPr/>
              <p:nvPr/>
            </p:nvSpPr>
            <p:spPr>
              <a:xfrm>
                <a:off x="6418200" y="3283652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7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62" name="직사각형 1261">
                <a:extLst>
                  <a:ext uri="{FF2B5EF4-FFF2-40B4-BE49-F238E27FC236}">
                    <a16:creationId xmlns:a16="http://schemas.microsoft.com/office/drawing/2014/main" id="{A25C2AD8-03CD-44BC-83C4-89A466A09734}"/>
                  </a:ext>
                </a:extLst>
              </p:cNvPr>
              <p:cNvSpPr/>
              <p:nvPr/>
            </p:nvSpPr>
            <p:spPr>
              <a:xfrm>
                <a:off x="6418200" y="3610629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8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63" name="직사각형 1262">
                <a:extLst>
                  <a:ext uri="{FF2B5EF4-FFF2-40B4-BE49-F238E27FC236}">
                    <a16:creationId xmlns:a16="http://schemas.microsoft.com/office/drawing/2014/main" id="{1467B2C0-1224-4D76-82C7-096E333F3231}"/>
                  </a:ext>
                </a:extLst>
              </p:cNvPr>
              <p:cNvSpPr/>
              <p:nvPr/>
            </p:nvSpPr>
            <p:spPr>
              <a:xfrm>
                <a:off x="6418200" y="3937606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9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64" name="직사각형 1263">
                <a:extLst>
                  <a:ext uri="{FF2B5EF4-FFF2-40B4-BE49-F238E27FC236}">
                    <a16:creationId xmlns:a16="http://schemas.microsoft.com/office/drawing/2014/main" id="{9E54F523-B577-4CF6-A388-420E6D09F71D}"/>
                  </a:ext>
                </a:extLst>
              </p:cNvPr>
              <p:cNvSpPr/>
              <p:nvPr/>
            </p:nvSpPr>
            <p:spPr>
              <a:xfrm>
                <a:off x="6355707" y="4264583"/>
                <a:ext cx="380184" cy="246221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10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65" name="직사각형 1264">
                <a:extLst>
                  <a:ext uri="{FF2B5EF4-FFF2-40B4-BE49-F238E27FC236}">
                    <a16:creationId xmlns:a16="http://schemas.microsoft.com/office/drawing/2014/main" id="{1546B979-0DC0-4CFB-A1AA-E76BAAA721C2}"/>
                  </a:ext>
                </a:extLst>
              </p:cNvPr>
              <p:cNvSpPr/>
              <p:nvPr/>
            </p:nvSpPr>
            <p:spPr>
              <a:xfrm>
                <a:off x="6382934" y="4591560"/>
                <a:ext cx="325731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11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66" name="직사각형 1265">
                <a:extLst>
                  <a:ext uri="{FF2B5EF4-FFF2-40B4-BE49-F238E27FC236}">
                    <a16:creationId xmlns:a16="http://schemas.microsoft.com/office/drawing/2014/main" id="{5E41D28C-84D6-4441-AC68-2293D50C6743}"/>
                  </a:ext>
                </a:extLst>
              </p:cNvPr>
              <p:cNvSpPr/>
              <p:nvPr/>
            </p:nvSpPr>
            <p:spPr>
              <a:xfrm>
                <a:off x="6382934" y="4918537"/>
                <a:ext cx="325731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12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67" name="직사각형 1266">
                <a:extLst>
                  <a:ext uri="{FF2B5EF4-FFF2-40B4-BE49-F238E27FC236}">
                    <a16:creationId xmlns:a16="http://schemas.microsoft.com/office/drawing/2014/main" id="{04DB95FA-5D8A-4E28-AC1F-2FC4227720B6}"/>
                  </a:ext>
                </a:extLst>
              </p:cNvPr>
              <p:cNvSpPr/>
              <p:nvPr/>
            </p:nvSpPr>
            <p:spPr>
              <a:xfrm>
                <a:off x="6382934" y="5245514"/>
                <a:ext cx="325731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13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68" name="직사각형 1267">
                <a:extLst>
                  <a:ext uri="{FF2B5EF4-FFF2-40B4-BE49-F238E27FC236}">
                    <a16:creationId xmlns:a16="http://schemas.microsoft.com/office/drawing/2014/main" id="{9C79CE6D-A8EA-4146-8B93-123FFF43784B}"/>
                  </a:ext>
                </a:extLst>
              </p:cNvPr>
              <p:cNvSpPr/>
              <p:nvPr/>
            </p:nvSpPr>
            <p:spPr>
              <a:xfrm>
                <a:off x="6382934" y="5572491"/>
                <a:ext cx="325731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14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1269" name="직사각형 1268">
                <a:extLst>
                  <a:ext uri="{FF2B5EF4-FFF2-40B4-BE49-F238E27FC236}">
                    <a16:creationId xmlns:a16="http://schemas.microsoft.com/office/drawing/2014/main" id="{B0138E0E-04FD-46CA-AE0F-CBD6B998C10E}"/>
                  </a:ext>
                </a:extLst>
              </p:cNvPr>
              <p:cNvSpPr/>
              <p:nvPr/>
            </p:nvSpPr>
            <p:spPr>
              <a:xfrm>
                <a:off x="6382934" y="5899468"/>
                <a:ext cx="325731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15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1204" name="그룹 1203">
              <a:extLst>
                <a:ext uri="{FF2B5EF4-FFF2-40B4-BE49-F238E27FC236}">
                  <a16:creationId xmlns:a16="http://schemas.microsoft.com/office/drawing/2014/main" id="{9909FAF8-B25E-4638-968F-3B6E5672C7FE}"/>
                </a:ext>
              </a:extLst>
            </p:cNvPr>
            <p:cNvGrpSpPr/>
            <p:nvPr/>
          </p:nvGrpSpPr>
          <p:grpSpPr>
            <a:xfrm>
              <a:off x="9592682" y="2356905"/>
              <a:ext cx="176256" cy="825519"/>
              <a:chOff x="9592682" y="1362992"/>
              <a:chExt cx="176256" cy="825519"/>
            </a:xfrm>
          </p:grpSpPr>
          <p:grpSp>
            <p:nvGrpSpPr>
              <p:cNvPr id="1244" name="그룹 1243">
                <a:extLst>
                  <a:ext uri="{FF2B5EF4-FFF2-40B4-BE49-F238E27FC236}">
                    <a16:creationId xmlns:a16="http://schemas.microsoft.com/office/drawing/2014/main" id="{6CA92B5A-37C8-4E94-8E00-44A9714D9A1F}"/>
                  </a:ext>
                </a:extLst>
              </p:cNvPr>
              <p:cNvGrpSpPr/>
              <p:nvPr/>
            </p:nvGrpSpPr>
            <p:grpSpPr>
              <a:xfrm>
                <a:off x="9592682" y="1362992"/>
                <a:ext cx="176256" cy="162222"/>
                <a:chOff x="9576028" y="1336305"/>
                <a:chExt cx="209563" cy="192876"/>
              </a:xfrm>
            </p:grpSpPr>
            <p:pic>
              <p:nvPicPr>
                <p:cNvPr id="1251" name="그래픽 1250" descr="수신기">
                  <a:extLst>
                    <a:ext uri="{FF2B5EF4-FFF2-40B4-BE49-F238E27FC236}">
                      <a16:creationId xmlns:a16="http://schemas.microsoft.com/office/drawing/2014/main" id="{09E85BD3-620A-4EC8-80B3-4A229F283C2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576028" y="1336305"/>
                  <a:ext cx="192877" cy="192876"/>
                </a:xfrm>
                <a:prstGeom prst="rect">
                  <a:avLst/>
                </a:prstGeom>
              </p:spPr>
            </p:pic>
            <p:grpSp>
              <p:nvGrpSpPr>
                <p:cNvPr id="1252" name="그룹 1251">
                  <a:extLst>
                    <a:ext uri="{FF2B5EF4-FFF2-40B4-BE49-F238E27FC236}">
                      <a16:creationId xmlns:a16="http://schemas.microsoft.com/office/drawing/2014/main" id="{73903A2F-6774-46CC-BC64-6493BB5DFB47}"/>
                    </a:ext>
                  </a:extLst>
                </p:cNvPr>
                <p:cNvGrpSpPr/>
                <p:nvPr/>
              </p:nvGrpSpPr>
              <p:grpSpPr>
                <a:xfrm>
                  <a:off x="9663224" y="1347584"/>
                  <a:ext cx="122367" cy="77498"/>
                  <a:chOff x="4286250" y="4743450"/>
                  <a:chExt cx="190500" cy="120650"/>
                </a:xfrm>
              </p:grpSpPr>
              <p:cxnSp>
                <p:nvCxnSpPr>
                  <p:cNvPr id="1253" name="직선 화살표 연결선 1252">
                    <a:extLst>
                      <a:ext uri="{FF2B5EF4-FFF2-40B4-BE49-F238E27FC236}">
                        <a16:creationId xmlns:a16="http://schemas.microsoft.com/office/drawing/2014/main" id="{A9E98012-837F-482E-AEF1-CE677ABC7F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4" name="직선 화살표 연결선 1253">
                    <a:extLst>
                      <a:ext uri="{FF2B5EF4-FFF2-40B4-BE49-F238E27FC236}">
                        <a16:creationId xmlns:a16="http://schemas.microsoft.com/office/drawing/2014/main" id="{8E1166DB-988E-4225-8884-2CF9956FB1F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245" name="그룹 1244">
                <a:extLst>
                  <a:ext uri="{FF2B5EF4-FFF2-40B4-BE49-F238E27FC236}">
                    <a16:creationId xmlns:a16="http://schemas.microsoft.com/office/drawing/2014/main" id="{0BCC373D-07C3-4239-9D60-AEFAA072E45E}"/>
                  </a:ext>
                </a:extLst>
              </p:cNvPr>
              <p:cNvGrpSpPr/>
              <p:nvPr/>
            </p:nvGrpSpPr>
            <p:grpSpPr>
              <a:xfrm>
                <a:off x="9600889" y="2047317"/>
                <a:ext cx="151392" cy="141194"/>
                <a:chOff x="9586585" y="2210041"/>
                <a:chExt cx="180000" cy="167874"/>
              </a:xfrm>
            </p:grpSpPr>
            <p:pic>
              <p:nvPicPr>
                <p:cNvPr id="1249" name="그래픽 1248" descr="수신기">
                  <a:extLst>
                    <a:ext uri="{FF2B5EF4-FFF2-40B4-BE49-F238E27FC236}">
                      <a16:creationId xmlns:a16="http://schemas.microsoft.com/office/drawing/2014/main" id="{3AFF2368-A306-4D31-AAD1-D33CCE3C70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586585" y="2210041"/>
                  <a:ext cx="165674" cy="167874"/>
                </a:xfrm>
                <a:prstGeom prst="rect">
                  <a:avLst/>
                </a:prstGeom>
              </p:spPr>
            </p:pic>
            <p:cxnSp>
              <p:nvCxnSpPr>
                <p:cNvPr id="1250" name="직선 화살표 연결선 1249">
                  <a:extLst>
                    <a:ext uri="{FF2B5EF4-FFF2-40B4-BE49-F238E27FC236}">
                      <a16:creationId xmlns:a16="http://schemas.microsoft.com/office/drawing/2014/main" id="{DF48C870-79F8-4929-A361-54BE9BAAD9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9675810" y="2228938"/>
                  <a:ext cx="90775" cy="91981"/>
                </a:xfrm>
                <a:prstGeom prst="straightConnector1">
                  <a:avLst/>
                </a:prstGeom>
                <a:ln>
                  <a:solidFill>
                    <a:srgbClr val="007AFF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46" name="그룹 1245">
                <a:extLst>
                  <a:ext uri="{FF2B5EF4-FFF2-40B4-BE49-F238E27FC236}">
                    <a16:creationId xmlns:a16="http://schemas.microsoft.com/office/drawing/2014/main" id="{0875337A-C9A2-4262-B843-2DA733B27531}"/>
                  </a:ext>
                </a:extLst>
              </p:cNvPr>
              <p:cNvGrpSpPr/>
              <p:nvPr/>
            </p:nvGrpSpPr>
            <p:grpSpPr>
              <a:xfrm>
                <a:off x="9600889" y="1715174"/>
                <a:ext cx="151392" cy="141194"/>
                <a:chOff x="9586585" y="1781347"/>
                <a:chExt cx="180000" cy="167874"/>
              </a:xfrm>
            </p:grpSpPr>
            <p:pic>
              <p:nvPicPr>
                <p:cNvPr id="1247" name="그래픽 1246" descr="수신기">
                  <a:extLst>
                    <a:ext uri="{FF2B5EF4-FFF2-40B4-BE49-F238E27FC236}">
                      <a16:creationId xmlns:a16="http://schemas.microsoft.com/office/drawing/2014/main" id="{53BE5B14-0B1A-4279-B796-F69B900AA50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586585" y="1781347"/>
                  <a:ext cx="165674" cy="167874"/>
                </a:xfrm>
                <a:prstGeom prst="rect">
                  <a:avLst/>
                </a:prstGeom>
              </p:spPr>
            </p:pic>
            <p:cxnSp>
              <p:nvCxnSpPr>
                <p:cNvPr id="1248" name="직선 화살표 연결선 1247">
                  <a:extLst>
                    <a:ext uri="{FF2B5EF4-FFF2-40B4-BE49-F238E27FC236}">
                      <a16:creationId xmlns:a16="http://schemas.microsoft.com/office/drawing/2014/main" id="{735DB58D-9231-496F-9AFF-4318618298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675810" y="1790719"/>
                  <a:ext cx="90775" cy="91981"/>
                </a:xfrm>
                <a:prstGeom prst="straightConnector1">
                  <a:avLst/>
                </a:prstGeom>
                <a:ln>
                  <a:solidFill>
                    <a:srgbClr val="00B05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05" name="그룹 1204">
              <a:extLst>
                <a:ext uri="{FF2B5EF4-FFF2-40B4-BE49-F238E27FC236}">
                  <a16:creationId xmlns:a16="http://schemas.microsoft.com/office/drawing/2014/main" id="{665C80AF-82AF-40BE-8801-CD6D2A34783A}"/>
                </a:ext>
              </a:extLst>
            </p:cNvPr>
            <p:cNvGrpSpPr/>
            <p:nvPr/>
          </p:nvGrpSpPr>
          <p:grpSpPr>
            <a:xfrm>
              <a:off x="9592682" y="3328097"/>
              <a:ext cx="176256" cy="825519"/>
              <a:chOff x="9592682" y="1362992"/>
              <a:chExt cx="176256" cy="825519"/>
            </a:xfrm>
          </p:grpSpPr>
          <p:grpSp>
            <p:nvGrpSpPr>
              <p:cNvPr id="1233" name="그룹 1232">
                <a:extLst>
                  <a:ext uri="{FF2B5EF4-FFF2-40B4-BE49-F238E27FC236}">
                    <a16:creationId xmlns:a16="http://schemas.microsoft.com/office/drawing/2014/main" id="{C5D52126-38B7-4FEE-AF88-33805E28E666}"/>
                  </a:ext>
                </a:extLst>
              </p:cNvPr>
              <p:cNvGrpSpPr/>
              <p:nvPr/>
            </p:nvGrpSpPr>
            <p:grpSpPr>
              <a:xfrm>
                <a:off x="9592682" y="1362992"/>
                <a:ext cx="176256" cy="162222"/>
                <a:chOff x="9576028" y="1336305"/>
                <a:chExt cx="209563" cy="192876"/>
              </a:xfrm>
            </p:grpSpPr>
            <p:pic>
              <p:nvPicPr>
                <p:cNvPr id="1240" name="그래픽 1239" descr="수신기">
                  <a:extLst>
                    <a:ext uri="{FF2B5EF4-FFF2-40B4-BE49-F238E27FC236}">
                      <a16:creationId xmlns:a16="http://schemas.microsoft.com/office/drawing/2014/main" id="{A819E36F-5F25-4908-83E3-E959FEB4FB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576028" y="1336305"/>
                  <a:ext cx="192877" cy="192876"/>
                </a:xfrm>
                <a:prstGeom prst="rect">
                  <a:avLst/>
                </a:prstGeom>
              </p:spPr>
            </p:pic>
            <p:grpSp>
              <p:nvGrpSpPr>
                <p:cNvPr id="1241" name="그룹 1240">
                  <a:extLst>
                    <a:ext uri="{FF2B5EF4-FFF2-40B4-BE49-F238E27FC236}">
                      <a16:creationId xmlns:a16="http://schemas.microsoft.com/office/drawing/2014/main" id="{6C9AB7B9-27F5-41E8-848B-475974A66945}"/>
                    </a:ext>
                  </a:extLst>
                </p:cNvPr>
                <p:cNvGrpSpPr/>
                <p:nvPr/>
              </p:nvGrpSpPr>
              <p:grpSpPr>
                <a:xfrm>
                  <a:off x="9663224" y="1347584"/>
                  <a:ext cx="122367" cy="77498"/>
                  <a:chOff x="4286250" y="4743450"/>
                  <a:chExt cx="190500" cy="120650"/>
                </a:xfrm>
              </p:grpSpPr>
              <p:cxnSp>
                <p:nvCxnSpPr>
                  <p:cNvPr id="1242" name="직선 화살표 연결선 1241">
                    <a:extLst>
                      <a:ext uri="{FF2B5EF4-FFF2-40B4-BE49-F238E27FC236}">
                        <a16:creationId xmlns:a16="http://schemas.microsoft.com/office/drawing/2014/main" id="{20FD2F76-D830-4D27-B034-B83DFB9652C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3" name="직선 화살표 연결선 1242">
                    <a:extLst>
                      <a:ext uri="{FF2B5EF4-FFF2-40B4-BE49-F238E27FC236}">
                        <a16:creationId xmlns:a16="http://schemas.microsoft.com/office/drawing/2014/main" id="{379C03BA-4342-4099-8BDF-0373A69E6D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234" name="그룹 1233">
                <a:extLst>
                  <a:ext uri="{FF2B5EF4-FFF2-40B4-BE49-F238E27FC236}">
                    <a16:creationId xmlns:a16="http://schemas.microsoft.com/office/drawing/2014/main" id="{F478297B-2136-4C02-878D-66FD5040CB2B}"/>
                  </a:ext>
                </a:extLst>
              </p:cNvPr>
              <p:cNvGrpSpPr/>
              <p:nvPr/>
            </p:nvGrpSpPr>
            <p:grpSpPr>
              <a:xfrm>
                <a:off x="9600889" y="2047317"/>
                <a:ext cx="151392" cy="141194"/>
                <a:chOff x="9586585" y="2210041"/>
                <a:chExt cx="180000" cy="167874"/>
              </a:xfrm>
            </p:grpSpPr>
            <p:pic>
              <p:nvPicPr>
                <p:cNvPr id="1238" name="그래픽 1237" descr="수신기">
                  <a:extLst>
                    <a:ext uri="{FF2B5EF4-FFF2-40B4-BE49-F238E27FC236}">
                      <a16:creationId xmlns:a16="http://schemas.microsoft.com/office/drawing/2014/main" id="{41B30F22-C39C-4789-9A19-2CDB177FFF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586585" y="2210041"/>
                  <a:ext cx="165674" cy="167874"/>
                </a:xfrm>
                <a:prstGeom prst="rect">
                  <a:avLst/>
                </a:prstGeom>
              </p:spPr>
            </p:pic>
            <p:cxnSp>
              <p:nvCxnSpPr>
                <p:cNvPr id="1239" name="직선 화살표 연결선 1238">
                  <a:extLst>
                    <a:ext uri="{FF2B5EF4-FFF2-40B4-BE49-F238E27FC236}">
                      <a16:creationId xmlns:a16="http://schemas.microsoft.com/office/drawing/2014/main" id="{FB59B9F5-511E-40AD-B53C-B1A3B2F1919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9675810" y="2228938"/>
                  <a:ext cx="90775" cy="91981"/>
                </a:xfrm>
                <a:prstGeom prst="straightConnector1">
                  <a:avLst/>
                </a:prstGeom>
                <a:ln>
                  <a:solidFill>
                    <a:srgbClr val="007AFF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35" name="그룹 1234">
                <a:extLst>
                  <a:ext uri="{FF2B5EF4-FFF2-40B4-BE49-F238E27FC236}">
                    <a16:creationId xmlns:a16="http://schemas.microsoft.com/office/drawing/2014/main" id="{8A13469F-2523-4334-8F11-C1298DDE32AA}"/>
                  </a:ext>
                </a:extLst>
              </p:cNvPr>
              <p:cNvGrpSpPr/>
              <p:nvPr/>
            </p:nvGrpSpPr>
            <p:grpSpPr>
              <a:xfrm>
                <a:off x="9600889" y="1715174"/>
                <a:ext cx="151392" cy="141194"/>
                <a:chOff x="9586585" y="1781347"/>
                <a:chExt cx="180000" cy="167874"/>
              </a:xfrm>
            </p:grpSpPr>
            <p:pic>
              <p:nvPicPr>
                <p:cNvPr id="1236" name="그래픽 1235" descr="수신기">
                  <a:extLst>
                    <a:ext uri="{FF2B5EF4-FFF2-40B4-BE49-F238E27FC236}">
                      <a16:creationId xmlns:a16="http://schemas.microsoft.com/office/drawing/2014/main" id="{8D8B7C6F-C10F-4CFC-AC4B-C23D5F907E9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586585" y="1781347"/>
                  <a:ext cx="165674" cy="167874"/>
                </a:xfrm>
                <a:prstGeom prst="rect">
                  <a:avLst/>
                </a:prstGeom>
              </p:spPr>
            </p:pic>
            <p:cxnSp>
              <p:nvCxnSpPr>
                <p:cNvPr id="1237" name="직선 화살표 연결선 1236">
                  <a:extLst>
                    <a:ext uri="{FF2B5EF4-FFF2-40B4-BE49-F238E27FC236}">
                      <a16:creationId xmlns:a16="http://schemas.microsoft.com/office/drawing/2014/main" id="{D6ABF191-1065-45A7-99A5-2A2E7684AB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675810" y="1790719"/>
                  <a:ext cx="90775" cy="91981"/>
                </a:xfrm>
                <a:prstGeom prst="straightConnector1">
                  <a:avLst/>
                </a:prstGeom>
                <a:ln>
                  <a:solidFill>
                    <a:srgbClr val="00B05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06" name="그룹 1205">
              <a:extLst>
                <a:ext uri="{FF2B5EF4-FFF2-40B4-BE49-F238E27FC236}">
                  <a16:creationId xmlns:a16="http://schemas.microsoft.com/office/drawing/2014/main" id="{920D0629-3970-4D55-8FC6-30141562A887}"/>
                </a:ext>
              </a:extLst>
            </p:cNvPr>
            <p:cNvGrpSpPr/>
            <p:nvPr/>
          </p:nvGrpSpPr>
          <p:grpSpPr>
            <a:xfrm>
              <a:off x="9592682" y="4322010"/>
              <a:ext cx="176256" cy="825519"/>
              <a:chOff x="9592682" y="1362992"/>
              <a:chExt cx="176256" cy="825519"/>
            </a:xfrm>
          </p:grpSpPr>
          <p:grpSp>
            <p:nvGrpSpPr>
              <p:cNvPr id="1222" name="그룹 1221">
                <a:extLst>
                  <a:ext uri="{FF2B5EF4-FFF2-40B4-BE49-F238E27FC236}">
                    <a16:creationId xmlns:a16="http://schemas.microsoft.com/office/drawing/2014/main" id="{70D7B114-9681-4F93-A301-3CF87F7F75DF}"/>
                  </a:ext>
                </a:extLst>
              </p:cNvPr>
              <p:cNvGrpSpPr/>
              <p:nvPr/>
            </p:nvGrpSpPr>
            <p:grpSpPr>
              <a:xfrm>
                <a:off x="9592682" y="1362992"/>
                <a:ext cx="176256" cy="162222"/>
                <a:chOff x="9576028" y="1336305"/>
                <a:chExt cx="209563" cy="192876"/>
              </a:xfrm>
            </p:grpSpPr>
            <p:pic>
              <p:nvPicPr>
                <p:cNvPr id="1229" name="그래픽 1228" descr="수신기">
                  <a:extLst>
                    <a:ext uri="{FF2B5EF4-FFF2-40B4-BE49-F238E27FC236}">
                      <a16:creationId xmlns:a16="http://schemas.microsoft.com/office/drawing/2014/main" id="{21511F18-485A-4DF2-B4A7-4057706200A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576028" y="1336305"/>
                  <a:ext cx="192877" cy="192876"/>
                </a:xfrm>
                <a:prstGeom prst="rect">
                  <a:avLst/>
                </a:prstGeom>
              </p:spPr>
            </p:pic>
            <p:grpSp>
              <p:nvGrpSpPr>
                <p:cNvPr id="1230" name="그룹 1229">
                  <a:extLst>
                    <a:ext uri="{FF2B5EF4-FFF2-40B4-BE49-F238E27FC236}">
                      <a16:creationId xmlns:a16="http://schemas.microsoft.com/office/drawing/2014/main" id="{C1625857-A1FB-482E-92FD-E109E6326E4A}"/>
                    </a:ext>
                  </a:extLst>
                </p:cNvPr>
                <p:cNvGrpSpPr/>
                <p:nvPr/>
              </p:nvGrpSpPr>
              <p:grpSpPr>
                <a:xfrm>
                  <a:off x="9663224" y="1347584"/>
                  <a:ext cx="122367" cy="77498"/>
                  <a:chOff x="4286250" y="4743450"/>
                  <a:chExt cx="190500" cy="120650"/>
                </a:xfrm>
              </p:grpSpPr>
              <p:cxnSp>
                <p:nvCxnSpPr>
                  <p:cNvPr id="1231" name="직선 화살표 연결선 1230">
                    <a:extLst>
                      <a:ext uri="{FF2B5EF4-FFF2-40B4-BE49-F238E27FC236}">
                        <a16:creationId xmlns:a16="http://schemas.microsoft.com/office/drawing/2014/main" id="{D82A24D4-E7CF-43B8-9A55-9D921F428BE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2" name="직선 화살표 연결선 1231">
                    <a:extLst>
                      <a:ext uri="{FF2B5EF4-FFF2-40B4-BE49-F238E27FC236}">
                        <a16:creationId xmlns:a16="http://schemas.microsoft.com/office/drawing/2014/main" id="{ED6E4C87-1B12-4376-8AFE-D9AEBF8CBF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223" name="그룹 1222">
                <a:extLst>
                  <a:ext uri="{FF2B5EF4-FFF2-40B4-BE49-F238E27FC236}">
                    <a16:creationId xmlns:a16="http://schemas.microsoft.com/office/drawing/2014/main" id="{937F0313-51BE-4F55-A1DB-E33107E76091}"/>
                  </a:ext>
                </a:extLst>
              </p:cNvPr>
              <p:cNvGrpSpPr/>
              <p:nvPr/>
            </p:nvGrpSpPr>
            <p:grpSpPr>
              <a:xfrm>
                <a:off x="9600889" y="2047317"/>
                <a:ext cx="151392" cy="141194"/>
                <a:chOff x="9586585" y="2210041"/>
                <a:chExt cx="180000" cy="167874"/>
              </a:xfrm>
            </p:grpSpPr>
            <p:pic>
              <p:nvPicPr>
                <p:cNvPr id="1227" name="그래픽 1226" descr="수신기">
                  <a:extLst>
                    <a:ext uri="{FF2B5EF4-FFF2-40B4-BE49-F238E27FC236}">
                      <a16:creationId xmlns:a16="http://schemas.microsoft.com/office/drawing/2014/main" id="{55389030-C52C-4F85-8E43-46411623B0A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586585" y="2210041"/>
                  <a:ext cx="165674" cy="167874"/>
                </a:xfrm>
                <a:prstGeom prst="rect">
                  <a:avLst/>
                </a:prstGeom>
              </p:spPr>
            </p:pic>
            <p:cxnSp>
              <p:nvCxnSpPr>
                <p:cNvPr id="1228" name="직선 화살표 연결선 1227">
                  <a:extLst>
                    <a:ext uri="{FF2B5EF4-FFF2-40B4-BE49-F238E27FC236}">
                      <a16:creationId xmlns:a16="http://schemas.microsoft.com/office/drawing/2014/main" id="{67CA4EDA-0F85-4CA0-9AD6-1D0906F20F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9675810" y="2228938"/>
                  <a:ext cx="90775" cy="91981"/>
                </a:xfrm>
                <a:prstGeom prst="straightConnector1">
                  <a:avLst/>
                </a:prstGeom>
                <a:ln>
                  <a:solidFill>
                    <a:srgbClr val="007AFF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24" name="그룹 1223">
                <a:extLst>
                  <a:ext uri="{FF2B5EF4-FFF2-40B4-BE49-F238E27FC236}">
                    <a16:creationId xmlns:a16="http://schemas.microsoft.com/office/drawing/2014/main" id="{7A547EE4-E77D-4179-AB0E-76412257CDFD}"/>
                  </a:ext>
                </a:extLst>
              </p:cNvPr>
              <p:cNvGrpSpPr/>
              <p:nvPr/>
            </p:nvGrpSpPr>
            <p:grpSpPr>
              <a:xfrm>
                <a:off x="9600889" y="1715174"/>
                <a:ext cx="151392" cy="141194"/>
                <a:chOff x="9586585" y="1781347"/>
                <a:chExt cx="180000" cy="167874"/>
              </a:xfrm>
            </p:grpSpPr>
            <p:pic>
              <p:nvPicPr>
                <p:cNvPr id="1225" name="그래픽 1224" descr="수신기">
                  <a:extLst>
                    <a:ext uri="{FF2B5EF4-FFF2-40B4-BE49-F238E27FC236}">
                      <a16:creationId xmlns:a16="http://schemas.microsoft.com/office/drawing/2014/main" id="{E07F42BD-4037-4B4A-ABD5-7041A8BE03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586585" y="1781347"/>
                  <a:ext cx="165674" cy="167874"/>
                </a:xfrm>
                <a:prstGeom prst="rect">
                  <a:avLst/>
                </a:prstGeom>
              </p:spPr>
            </p:pic>
            <p:cxnSp>
              <p:nvCxnSpPr>
                <p:cNvPr id="1226" name="직선 화살표 연결선 1225">
                  <a:extLst>
                    <a:ext uri="{FF2B5EF4-FFF2-40B4-BE49-F238E27FC236}">
                      <a16:creationId xmlns:a16="http://schemas.microsoft.com/office/drawing/2014/main" id="{84F5B6A5-F2B7-4891-AB14-491C44391FE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675810" y="1790719"/>
                  <a:ext cx="90775" cy="91981"/>
                </a:xfrm>
                <a:prstGeom prst="straightConnector1">
                  <a:avLst/>
                </a:prstGeom>
                <a:ln>
                  <a:solidFill>
                    <a:srgbClr val="00B05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07" name="그룹 1206">
              <a:extLst>
                <a:ext uri="{FF2B5EF4-FFF2-40B4-BE49-F238E27FC236}">
                  <a16:creationId xmlns:a16="http://schemas.microsoft.com/office/drawing/2014/main" id="{EDFB54AC-BC76-4D51-AD80-B4BC208A1962}"/>
                </a:ext>
              </a:extLst>
            </p:cNvPr>
            <p:cNvGrpSpPr/>
            <p:nvPr/>
          </p:nvGrpSpPr>
          <p:grpSpPr>
            <a:xfrm>
              <a:off x="9592682" y="5304562"/>
              <a:ext cx="176256" cy="825519"/>
              <a:chOff x="9592682" y="1362992"/>
              <a:chExt cx="176256" cy="825519"/>
            </a:xfrm>
          </p:grpSpPr>
          <p:grpSp>
            <p:nvGrpSpPr>
              <p:cNvPr id="1211" name="그룹 1210">
                <a:extLst>
                  <a:ext uri="{FF2B5EF4-FFF2-40B4-BE49-F238E27FC236}">
                    <a16:creationId xmlns:a16="http://schemas.microsoft.com/office/drawing/2014/main" id="{BBCBF529-8155-4978-A06E-AC6E6EBF5523}"/>
                  </a:ext>
                </a:extLst>
              </p:cNvPr>
              <p:cNvGrpSpPr/>
              <p:nvPr/>
            </p:nvGrpSpPr>
            <p:grpSpPr>
              <a:xfrm>
                <a:off x="9592682" y="1362992"/>
                <a:ext cx="176256" cy="162222"/>
                <a:chOff x="9576028" y="1336305"/>
                <a:chExt cx="209563" cy="192876"/>
              </a:xfrm>
            </p:grpSpPr>
            <p:pic>
              <p:nvPicPr>
                <p:cNvPr id="1218" name="그래픽 1217" descr="수신기">
                  <a:extLst>
                    <a:ext uri="{FF2B5EF4-FFF2-40B4-BE49-F238E27FC236}">
                      <a16:creationId xmlns:a16="http://schemas.microsoft.com/office/drawing/2014/main" id="{AA45C19F-15CA-4AA3-95A8-E2F0B16E346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576028" y="1336305"/>
                  <a:ext cx="192877" cy="192876"/>
                </a:xfrm>
                <a:prstGeom prst="rect">
                  <a:avLst/>
                </a:prstGeom>
              </p:spPr>
            </p:pic>
            <p:grpSp>
              <p:nvGrpSpPr>
                <p:cNvPr id="1219" name="그룹 1218">
                  <a:extLst>
                    <a:ext uri="{FF2B5EF4-FFF2-40B4-BE49-F238E27FC236}">
                      <a16:creationId xmlns:a16="http://schemas.microsoft.com/office/drawing/2014/main" id="{533BC46B-298F-49C0-9963-2DB5A86B0344}"/>
                    </a:ext>
                  </a:extLst>
                </p:cNvPr>
                <p:cNvGrpSpPr/>
                <p:nvPr/>
              </p:nvGrpSpPr>
              <p:grpSpPr>
                <a:xfrm>
                  <a:off x="9663224" y="1347584"/>
                  <a:ext cx="122367" cy="77498"/>
                  <a:chOff x="4286250" y="4743450"/>
                  <a:chExt cx="190500" cy="120650"/>
                </a:xfrm>
              </p:grpSpPr>
              <p:cxnSp>
                <p:nvCxnSpPr>
                  <p:cNvPr id="1220" name="직선 화살표 연결선 1219">
                    <a:extLst>
                      <a:ext uri="{FF2B5EF4-FFF2-40B4-BE49-F238E27FC236}">
                        <a16:creationId xmlns:a16="http://schemas.microsoft.com/office/drawing/2014/main" id="{65506BE4-9085-4BE8-857F-DB3FDD0C2EE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 flipV="1">
                    <a:off x="4286250" y="4743450"/>
                    <a:ext cx="120650" cy="12065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tailEnd type="triangle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1" name="직선 화살표 연결선 1220">
                    <a:extLst>
                      <a:ext uri="{FF2B5EF4-FFF2-40B4-BE49-F238E27FC236}">
                        <a16:creationId xmlns:a16="http://schemas.microsoft.com/office/drawing/2014/main" id="{6E9D7B99-564D-4B10-B804-81B71E0532C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H="1" flipV="1">
                    <a:off x="4386750" y="4761450"/>
                    <a:ext cx="108000" cy="72000"/>
                  </a:xfrm>
                  <a:prstGeom prst="straightConnector1">
                    <a:avLst/>
                  </a:prstGeom>
                  <a:ln>
                    <a:solidFill>
                      <a:srgbClr val="C00000"/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212" name="그룹 1211">
                <a:extLst>
                  <a:ext uri="{FF2B5EF4-FFF2-40B4-BE49-F238E27FC236}">
                    <a16:creationId xmlns:a16="http://schemas.microsoft.com/office/drawing/2014/main" id="{CFC1C1C6-2B89-4FAF-8613-10DAEFECCB63}"/>
                  </a:ext>
                </a:extLst>
              </p:cNvPr>
              <p:cNvGrpSpPr/>
              <p:nvPr/>
            </p:nvGrpSpPr>
            <p:grpSpPr>
              <a:xfrm>
                <a:off x="9600889" y="2047317"/>
                <a:ext cx="151392" cy="141194"/>
                <a:chOff x="9586585" y="2210041"/>
                <a:chExt cx="180000" cy="167874"/>
              </a:xfrm>
            </p:grpSpPr>
            <p:pic>
              <p:nvPicPr>
                <p:cNvPr id="1216" name="그래픽 1215" descr="수신기">
                  <a:extLst>
                    <a:ext uri="{FF2B5EF4-FFF2-40B4-BE49-F238E27FC236}">
                      <a16:creationId xmlns:a16="http://schemas.microsoft.com/office/drawing/2014/main" id="{C13D4247-34AA-4F74-AFDA-A70EED7F2D8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586585" y="2210041"/>
                  <a:ext cx="165674" cy="167874"/>
                </a:xfrm>
                <a:prstGeom prst="rect">
                  <a:avLst/>
                </a:prstGeom>
              </p:spPr>
            </p:pic>
            <p:cxnSp>
              <p:nvCxnSpPr>
                <p:cNvPr id="1217" name="직선 화살표 연결선 1216">
                  <a:extLst>
                    <a:ext uri="{FF2B5EF4-FFF2-40B4-BE49-F238E27FC236}">
                      <a16:creationId xmlns:a16="http://schemas.microsoft.com/office/drawing/2014/main" id="{71AF8FBD-0EC4-4C30-8BA6-21C442A15D1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9675810" y="2228938"/>
                  <a:ext cx="90775" cy="91981"/>
                </a:xfrm>
                <a:prstGeom prst="straightConnector1">
                  <a:avLst/>
                </a:prstGeom>
                <a:ln>
                  <a:solidFill>
                    <a:srgbClr val="007AFF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13" name="그룹 1212">
                <a:extLst>
                  <a:ext uri="{FF2B5EF4-FFF2-40B4-BE49-F238E27FC236}">
                    <a16:creationId xmlns:a16="http://schemas.microsoft.com/office/drawing/2014/main" id="{7E7387D8-C554-4E66-9592-2A4634C8A6B5}"/>
                  </a:ext>
                </a:extLst>
              </p:cNvPr>
              <p:cNvGrpSpPr/>
              <p:nvPr/>
            </p:nvGrpSpPr>
            <p:grpSpPr>
              <a:xfrm>
                <a:off x="9600889" y="1715174"/>
                <a:ext cx="151392" cy="141194"/>
                <a:chOff x="9586585" y="1781347"/>
                <a:chExt cx="180000" cy="167874"/>
              </a:xfrm>
            </p:grpSpPr>
            <p:pic>
              <p:nvPicPr>
                <p:cNvPr id="1214" name="그래픽 1213" descr="수신기">
                  <a:extLst>
                    <a:ext uri="{FF2B5EF4-FFF2-40B4-BE49-F238E27FC236}">
                      <a16:creationId xmlns:a16="http://schemas.microsoft.com/office/drawing/2014/main" id="{B6FFBF8E-9B75-456A-A884-C31DBDA638E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586585" y="1781347"/>
                  <a:ext cx="165674" cy="167874"/>
                </a:xfrm>
                <a:prstGeom prst="rect">
                  <a:avLst/>
                </a:prstGeom>
              </p:spPr>
            </p:pic>
            <p:cxnSp>
              <p:nvCxnSpPr>
                <p:cNvPr id="1215" name="직선 화살표 연결선 1214">
                  <a:extLst>
                    <a:ext uri="{FF2B5EF4-FFF2-40B4-BE49-F238E27FC236}">
                      <a16:creationId xmlns:a16="http://schemas.microsoft.com/office/drawing/2014/main" id="{6C8517DE-0691-477E-A1A2-02EF8ABB23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675810" y="1790719"/>
                  <a:ext cx="90775" cy="91981"/>
                </a:xfrm>
                <a:prstGeom prst="straightConnector1">
                  <a:avLst/>
                </a:prstGeom>
                <a:ln>
                  <a:solidFill>
                    <a:srgbClr val="00B050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08" name="그룹 1207">
              <a:extLst>
                <a:ext uri="{FF2B5EF4-FFF2-40B4-BE49-F238E27FC236}">
                  <a16:creationId xmlns:a16="http://schemas.microsoft.com/office/drawing/2014/main" id="{1285295A-1100-41C4-8B65-6D8E2EBA3D8B}"/>
                </a:ext>
              </a:extLst>
            </p:cNvPr>
            <p:cNvGrpSpPr/>
            <p:nvPr/>
          </p:nvGrpSpPr>
          <p:grpSpPr>
            <a:xfrm>
              <a:off x="9816465" y="6289032"/>
              <a:ext cx="1296000" cy="252358"/>
              <a:chOff x="9765368" y="5637919"/>
              <a:chExt cx="1296000" cy="252358"/>
            </a:xfrm>
          </p:grpSpPr>
          <p:sp>
            <p:nvSpPr>
              <p:cNvPr id="1209" name="Flyout">
                <a:extLst>
                  <a:ext uri="{FF2B5EF4-FFF2-40B4-BE49-F238E27FC236}">
                    <a16:creationId xmlns:a16="http://schemas.microsoft.com/office/drawing/2014/main" id="{E021FD64-9B12-4052-AD9A-C93CAD9939D8}"/>
                  </a:ext>
                </a:extLst>
              </p:cNvPr>
              <p:cNvSpPr/>
              <p:nvPr/>
            </p:nvSpPr>
            <p:spPr>
              <a:xfrm>
                <a:off x="9765368" y="5637919"/>
                <a:ext cx="635109" cy="252358"/>
              </a:xfrm>
              <a:prstGeom prst="roundRect">
                <a:avLst/>
              </a:prstGeom>
              <a:solidFill>
                <a:schemeClr val="bg1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57558" tIns="101287" rIns="157558" bIns="10128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900" b="1" noProof="1">
                    <a:solidFill>
                      <a:schemeClr val="tx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취소</a:t>
                </a:r>
              </a:p>
            </p:txBody>
          </p:sp>
          <p:sp>
            <p:nvSpPr>
              <p:cNvPr id="1210" name="Flyout">
                <a:extLst>
                  <a:ext uri="{FF2B5EF4-FFF2-40B4-BE49-F238E27FC236}">
                    <a16:creationId xmlns:a16="http://schemas.microsoft.com/office/drawing/2014/main" id="{1EAFF639-A8FB-4DA7-933F-7F98E7FECC49}"/>
                  </a:ext>
                </a:extLst>
              </p:cNvPr>
              <p:cNvSpPr/>
              <p:nvPr/>
            </p:nvSpPr>
            <p:spPr>
              <a:xfrm>
                <a:off x="10426259" y="5637919"/>
                <a:ext cx="635109" cy="252358"/>
              </a:xfrm>
              <a:prstGeom prst="roundRect">
                <a:avLst/>
              </a:prstGeom>
              <a:solidFill>
                <a:srgbClr val="7F7F7F"/>
              </a:solidFill>
              <a:ln w="6350" cap="flat" cmpd="sng" algn="ctr">
                <a:solidFill>
                  <a:srgbClr val="C2C2C2"/>
                </a:solidFill>
                <a:prstDash val="solid"/>
                <a:miter lim="800000"/>
              </a:ln>
              <a:effectLst/>
            </p:spPr>
            <p:txBody>
              <a:bodyPr wrap="none" lIns="157558" tIns="101287" rIns="157558" bIns="10128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 algn="ctr">
                  <a:buClrTx/>
                  <a:defRPr/>
                </a:pPr>
                <a:r>
                  <a:rPr lang="ko-KR" altLang="en-US" sz="900" b="1" noProof="1">
                    <a:solidFill>
                      <a:schemeClr val="bg1"/>
                    </a:solidFill>
                    <a:latin typeface="Segoe UI" panose="020B0502040204020203" pitchFamily="34" charset="0"/>
                    <a:cs typeface="Segoe UI" panose="020B0502040204020203" pitchFamily="34" charset="0"/>
                  </a:rPr>
                  <a:t>선택완료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7721293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8FF5CDE-FCAB-4B33-9F49-28A21C2455A2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fld id="{00000000-1234-1234-1234-123412341234}" type="slidenum">
              <a:rPr lang="en-US" altLang="ko-KR" smtClean="0"/>
              <a:pPr/>
              <a:t>13</a:t>
            </a:fld>
            <a:endParaRPr lang="ko-KR" altLang="en-US"/>
          </a:p>
        </p:txBody>
      </p:sp>
      <p:sp>
        <p:nvSpPr>
          <p:cNvPr id="18" name="Window Body">
            <a:extLst>
              <a:ext uri="{FF2B5EF4-FFF2-40B4-BE49-F238E27FC236}">
                <a16:creationId xmlns:a16="http://schemas.microsoft.com/office/drawing/2014/main" id="{2060249D-985B-428D-9555-F269D3EF8838}"/>
              </a:ext>
            </a:extLst>
          </p:cNvPr>
          <p:cNvSpPr/>
          <p:nvPr/>
        </p:nvSpPr>
        <p:spPr>
          <a:xfrm>
            <a:off x="2678085" y="1857198"/>
            <a:ext cx="3222246" cy="3646241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20" name="Title Bar">
            <a:extLst>
              <a:ext uri="{FF2B5EF4-FFF2-40B4-BE49-F238E27FC236}">
                <a16:creationId xmlns:a16="http://schemas.microsoft.com/office/drawing/2014/main" id="{57CA203B-0232-459F-8BB2-28161799E9E9}"/>
              </a:ext>
            </a:extLst>
          </p:cNvPr>
          <p:cNvSpPr/>
          <p:nvPr/>
        </p:nvSpPr>
        <p:spPr>
          <a:xfrm>
            <a:off x="2733024" y="1919073"/>
            <a:ext cx="3112369" cy="237744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2286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특수문자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pic>
        <p:nvPicPr>
          <p:cNvPr id="31" name="그림 30">
            <a:extLst>
              <a:ext uri="{FF2B5EF4-FFF2-40B4-BE49-F238E27FC236}">
                <a16:creationId xmlns:a16="http://schemas.microsoft.com/office/drawing/2014/main" id="{F55C35AE-76AA-4CDA-AD67-B6A0E2352A7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33024" y="2218691"/>
            <a:ext cx="3111184" cy="3223099"/>
          </a:xfrm>
          <a:prstGeom prst="rect">
            <a:avLst/>
          </a:prstGeom>
        </p:spPr>
      </p:pic>
      <p:sp>
        <p:nvSpPr>
          <p:cNvPr id="32" name="Close">
            <a:extLst>
              <a:ext uri="{FF2B5EF4-FFF2-40B4-BE49-F238E27FC236}">
                <a16:creationId xmlns:a16="http://schemas.microsoft.com/office/drawing/2014/main" id="{9377D377-B6C7-43FB-BDD9-DC083E3B6A7A}"/>
              </a:ext>
            </a:extLst>
          </p:cNvPr>
          <p:cNvSpPr>
            <a:spLocks noChangeAspect="1" noEditPoints="1"/>
          </p:cNvSpPr>
          <p:nvPr/>
        </p:nvSpPr>
        <p:spPr bwMode="auto">
          <a:xfrm flipV="1">
            <a:off x="5581496" y="1939872"/>
            <a:ext cx="194244" cy="196146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3" name="Window Body">
            <a:extLst>
              <a:ext uri="{FF2B5EF4-FFF2-40B4-BE49-F238E27FC236}">
                <a16:creationId xmlns:a16="http://schemas.microsoft.com/office/drawing/2014/main" id="{962BFA2F-8E9C-4D05-9763-7415533C5054}"/>
              </a:ext>
            </a:extLst>
          </p:cNvPr>
          <p:cNvSpPr/>
          <p:nvPr/>
        </p:nvSpPr>
        <p:spPr>
          <a:xfrm>
            <a:off x="6159620" y="1857198"/>
            <a:ext cx="3222246" cy="3646241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4" name="Title Bar">
            <a:extLst>
              <a:ext uri="{FF2B5EF4-FFF2-40B4-BE49-F238E27FC236}">
                <a16:creationId xmlns:a16="http://schemas.microsoft.com/office/drawing/2014/main" id="{1AC9D62D-F99E-4ABC-8D96-B9A23B846126}"/>
              </a:ext>
            </a:extLst>
          </p:cNvPr>
          <p:cNvSpPr/>
          <p:nvPr/>
        </p:nvSpPr>
        <p:spPr>
          <a:xfrm>
            <a:off x="6214559" y="1919073"/>
            <a:ext cx="3112369" cy="237744"/>
          </a:xfrm>
          <a:prstGeom prst="rect">
            <a:avLst/>
          </a:prstGeom>
          <a:solidFill>
            <a:srgbClr val="FFFFFF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2286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rPr>
              <a:t>엑셀 업로드</a:t>
            </a:r>
            <a:endParaRPr kumimoji="0" lang="en-US" sz="9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</a:endParaRPr>
          </a:p>
        </p:txBody>
      </p:sp>
      <p:sp>
        <p:nvSpPr>
          <p:cNvPr id="36" name="Close">
            <a:extLst>
              <a:ext uri="{FF2B5EF4-FFF2-40B4-BE49-F238E27FC236}">
                <a16:creationId xmlns:a16="http://schemas.microsoft.com/office/drawing/2014/main" id="{E5BAF880-DC41-457B-8357-FBF770780621}"/>
              </a:ext>
            </a:extLst>
          </p:cNvPr>
          <p:cNvSpPr>
            <a:spLocks noChangeAspect="1" noEditPoints="1"/>
          </p:cNvSpPr>
          <p:nvPr/>
        </p:nvSpPr>
        <p:spPr bwMode="auto">
          <a:xfrm flipV="1">
            <a:off x="9063031" y="1939872"/>
            <a:ext cx="194244" cy="196146"/>
          </a:xfrm>
          <a:custGeom>
            <a:avLst/>
            <a:gdLst>
              <a:gd name="T0" fmla="*/ 333 w 667"/>
              <a:gd name="T1" fmla="*/ 0 h 667"/>
              <a:gd name="T2" fmla="*/ 0 w 667"/>
              <a:gd name="T3" fmla="*/ 334 h 667"/>
              <a:gd name="T4" fmla="*/ 333 w 667"/>
              <a:gd name="T5" fmla="*/ 667 h 667"/>
              <a:gd name="T6" fmla="*/ 667 w 667"/>
              <a:gd name="T7" fmla="*/ 334 h 667"/>
              <a:gd name="T8" fmla="*/ 333 w 667"/>
              <a:gd name="T9" fmla="*/ 0 h 667"/>
              <a:gd name="T10" fmla="*/ 333 w 667"/>
              <a:gd name="T11" fmla="*/ 27 h 667"/>
              <a:gd name="T12" fmla="*/ 640 w 667"/>
              <a:gd name="T13" fmla="*/ 334 h 667"/>
              <a:gd name="T14" fmla="*/ 333 w 667"/>
              <a:gd name="T15" fmla="*/ 640 h 667"/>
              <a:gd name="T16" fmla="*/ 27 w 667"/>
              <a:gd name="T17" fmla="*/ 334 h 667"/>
              <a:gd name="T18" fmla="*/ 333 w 667"/>
              <a:gd name="T19" fmla="*/ 27 h 667"/>
              <a:gd name="T20" fmla="*/ 210 w 667"/>
              <a:gd name="T21" fmla="*/ 200 h 667"/>
              <a:gd name="T22" fmla="*/ 204 w 667"/>
              <a:gd name="T23" fmla="*/ 223 h 667"/>
              <a:gd name="T24" fmla="*/ 314 w 667"/>
              <a:gd name="T25" fmla="*/ 334 h 667"/>
              <a:gd name="T26" fmla="*/ 204 w 667"/>
              <a:gd name="T27" fmla="*/ 444 h 667"/>
              <a:gd name="T28" fmla="*/ 223 w 667"/>
              <a:gd name="T29" fmla="*/ 463 h 667"/>
              <a:gd name="T30" fmla="*/ 333 w 667"/>
              <a:gd name="T31" fmla="*/ 353 h 667"/>
              <a:gd name="T32" fmla="*/ 444 w 667"/>
              <a:gd name="T33" fmla="*/ 463 h 667"/>
              <a:gd name="T34" fmla="*/ 463 w 667"/>
              <a:gd name="T35" fmla="*/ 463 h 667"/>
              <a:gd name="T36" fmla="*/ 463 w 667"/>
              <a:gd name="T37" fmla="*/ 444 h 667"/>
              <a:gd name="T38" fmla="*/ 352 w 667"/>
              <a:gd name="T39" fmla="*/ 334 h 667"/>
              <a:gd name="T40" fmla="*/ 463 w 667"/>
              <a:gd name="T41" fmla="*/ 223 h 667"/>
              <a:gd name="T42" fmla="*/ 452 w 667"/>
              <a:gd name="T43" fmla="*/ 200 h 667"/>
              <a:gd name="T44" fmla="*/ 444 w 667"/>
              <a:gd name="T45" fmla="*/ 204 h 667"/>
              <a:gd name="T46" fmla="*/ 333 w 667"/>
              <a:gd name="T47" fmla="*/ 314 h 667"/>
              <a:gd name="T48" fmla="*/ 223 w 667"/>
              <a:gd name="T49" fmla="*/ 204 h 667"/>
              <a:gd name="T50" fmla="*/ 210 w 667"/>
              <a:gd name="T51" fmla="*/ 20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67" h="667">
                <a:moveTo>
                  <a:pt x="333" y="0"/>
                </a:moveTo>
                <a:cubicBezTo>
                  <a:pt x="149" y="0"/>
                  <a:pt x="0" y="150"/>
                  <a:pt x="0" y="334"/>
                </a:cubicBezTo>
                <a:cubicBezTo>
                  <a:pt x="0" y="518"/>
                  <a:pt x="149" y="667"/>
                  <a:pt x="333" y="667"/>
                </a:cubicBezTo>
                <a:cubicBezTo>
                  <a:pt x="517" y="667"/>
                  <a:pt x="667" y="518"/>
                  <a:pt x="667" y="334"/>
                </a:cubicBezTo>
                <a:cubicBezTo>
                  <a:pt x="667" y="150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3" y="27"/>
                  <a:pt x="640" y="164"/>
                  <a:pt x="640" y="334"/>
                </a:cubicBezTo>
                <a:cubicBezTo>
                  <a:pt x="640" y="503"/>
                  <a:pt x="503" y="640"/>
                  <a:pt x="333" y="640"/>
                </a:cubicBezTo>
                <a:cubicBezTo>
                  <a:pt x="164" y="640"/>
                  <a:pt x="27" y="503"/>
                  <a:pt x="27" y="334"/>
                </a:cubicBezTo>
                <a:cubicBezTo>
                  <a:pt x="27" y="164"/>
                  <a:pt x="164" y="27"/>
                  <a:pt x="333" y="27"/>
                </a:cubicBezTo>
                <a:close/>
                <a:moveTo>
                  <a:pt x="210" y="200"/>
                </a:moveTo>
                <a:cubicBezTo>
                  <a:pt x="201" y="202"/>
                  <a:pt x="196" y="217"/>
                  <a:pt x="204" y="223"/>
                </a:cubicBezTo>
                <a:lnTo>
                  <a:pt x="314" y="334"/>
                </a:lnTo>
                <a:lnTo>
                  <a:pt x="204" y="444"/>
                </a:lnTo>
                <a:cubicBezTo>
                  <a:pt x="191" y="457"/>
                  <a:pt x="210" y="476"/>
                  <a:pt x="223" y="463"/>
                </a:cubicBezTo>
                <a:lnTo>
                  <a:pt x="333" y="353"/>
                </a:lnTo>
                <a:lnTo>
                  <a:pt x="444" y="463"/>
                </a:lnTo>
                <a:cubicBezTo>
                  <a:pt x="449" y="468"/>
                  <a:pt x="458" y="468"/>
                  <a:pt x="463" y="463"/>
                </a:cubicBezTo>
                <a:cubicBezTo>
                  <a:pt x="468" y="458"/>
                  <a:pt x="468" y="449"/>
                  <a:pt x="463" y="444"/>
                </a:cubicBezTo>
                <a:lnTo>
                  <a:pt x="352" y="334"/>
                </a:lnTo>
                <a:lnTo>
                  <a:pt x="463" y="223"/>
                </a:lnTo>
                <a:cubicBezTo>
                  <a:pt x="472" y="214"/>
                  <a:pt x="465" y="198"/>
                  <a:pt x="452" y="200"/>
                </a:cubicBezTo>
                <a:cubicBezTo>
                  <a:pt x="449" y="201"/>
                  <a:pt x="446" y="202"/>
                  <a:pt x="444" y="204"/>
                </a:cubicBezTo>
                <a:lnTo>
                  <a:pt x="333" y="314"/>
                </a:lnTo>
                <a:lnTo>
                  <a:pt x="223" y="204"/>
                </a:lnTo>
                <a:cubicBezTo>
                  <a:pt x="219" y="199"/>
                  <a:pt x="213" y="200"/>
                  <a:pt x="210" y="200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D467B6BB-F858-4232-8357-B73422F3E33C}"/>
              </a:ext>
            </a:extLst>
          </p:cNvPr>
          <p:cNvGrpSpPr/>
          <p:nvPr/>
        </p:nvGrpSpPr>
        <p:grpSpPr>
          <a:xfrm>
            <a:off x="7860283" y="2324648"/>
            <a:ext cx="1446300" cy="252358"/>
            <a:chOff x="5531687" y="3227689"/>
            <a:chExt cx="1446300" cy="252358"/>
          </a:xfrm>
        </p:grpSpPr>
        <p:sp>
          <p:nvSpPr>
            <p:cNvPr id="37" name="Flyout">
              <a:extLst>
                <a:ext uri="{FF2B5EF4-FFF2-40B4-BE49-F238E27FC236}">
                  <a16:creationId xmlns:a16="http://schemas.microsoft.com/office/drawing/2014/main" id="{586530BF-39B1-4E53-8AA5-E627EC095EE8}"/>
                </a:ext>
              </a:extLst>
            </p:cNvPr>
            <p:cNvSpPr/>
            <p:nvPr/>
          </p:nvSpPr>
          <p:spPr>
            <a:xfrm>
              <a:off x="5531687" y="3227689"/>
              <a:ext cx="785410" cy="252358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57558" tIns="101287" rIns="157558" bIns="10128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양식 다운로드</a:t>
              </a:r>
            </a:p>
          </p:txBody>
        </p:sp>
        <p:sp>
          <p:nvSpPr>
            <p:cNvPr id="38" name="Flyout">
              <a:extLst>
                <a:ext uri="{FF2B5EF4-FFF2-40B4-BE49-F238E27FC236}">
                  <a16:creationId xmlns:a16="http://schemas.microsoft.com/office/drawing/2014/main" id="{B4D7E2E4-994B-489A-9C1C-330F36186AF0}"/>
                </a:ext>
              </a:extLst>
            </p:cNvPr>
            <p:cNvSpPr/>
            <p:nvPr/>
          </p:nvSpPr>
          <p:spPr>
            <a:xfrm>
              <a:off x="6342878" y="3227689"/>
              <a:ext cx="635109" cy="252358"/>
            </a:xfrm>
            <a:prstGeom prst="roundRect">
              <a:avLst/>
            </a:prstGeom>
            <a:solidFill>
              <a:srgbClr val="7F7F7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57558" tIns="101287" rIns="157558" bIns="10128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8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엑셀 업로드</a:t>
              </a:r>
            </a:p>
          </p:txBody>
        </p: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443830D7-08D9-4771-B78D-E068F9CC6865}"/>
              </a:ext>
            </a:extLst>
          </p:cNvPr>
          <p:cNvGrpSpPr/>
          <p:nvPr/>
        </p:nvGrpSpPr>
        <p:grpSpPr>
          <a:xfrm>
            <a:off x="6214558" y="2663688"/>
            <a:ext cx="3086932" cy="283975"/>
            <a:chOff x="6079780" y="1686813"/>
            <a:chExt cx="3086932" cy="283975"/>
          </a:xfrm>
        </p:grpSpPr>
        <p:sp>
          <p:nvSpPr>
            <p:cNvPr id="40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205AA8E1-585A-4FB2-AD91-1BAB457AB072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>
              <a:off x="6079780" y="1686813"/>
              <a:ext cx="2418285" cy="283975"/>
            </a:xfrm>
            <a:prstGeom prst="roundRect">
              <a:avLst>
                <a:gd name="adj" fmla="val 7424"/>
              </a:avLst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1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8C511374-7484-413B-A3E1-FB81F4E258A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8531603" y="1686813"/>
              <a:ext cx="635109" cy="283975"/>
            </a:xfrm>
            <a:prstGeom prst="roundRect">
              <a:avLst>
                <a:gd name="adj" fmla="val 7424"/>
              </a:avLst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rPr>
                <a:t>찾아보기</a:t>
              </a: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F092BA5A-93F9-4F2B-87D8-1F7B3F278F8E}"/>
              </a:ext>
            </a:extLst>
          </p:cNvPr>
          <p:cNvGrpSpPr/>
          <p:nvPr/>
        </p:nvGrpSpPr>
        <p:grpSpPr>
          <a:xfrm>
            <a:off x="7122743" y="5160840"/>
            <a:ext cx="1296000" cy="252358"/>
            <a:chOff x="9765368" y="5637919"/>
            <a:chExt cx="1296000" cy="252358"/>
          </a:xfrm>
        </p:grpSpPr>
        <p:sp>
          <p:nvSpPr>
            <p:cNvPr id="43" name="Flyout">
              <a:extLst>
                <a:ext uri="{FF2B5EF4-FFF2-40B4-BE49-F238E27FC236}">
                  <a16:creationId xmlns:a16="http://schemas.microsoft.com/office/drawing/2014/main" id="{61281B13-5907-4D70-9382-010BABC5C878}"/>
                </a:ext>
              </a:extLst>
            </p:cNvPr>
            <p:cNvSpPr/>
            <p:nvPr/>
          </p:nvSpPr>
          <p:spPr>
            <a:xfrm>
              <a:off x="9765368" y="5637919"/>
              <a:ext cx="635109" cy="252358"/>
            </a:xfrm>
            <a:prstGeom prst="roundRect">
              <a:avLst/>
            </a:prstGeom>
            <a:solidFill>
              <a:schemeClr val="bg1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57558" tIns="101287" rIns="157558" bIns="10128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noProof="1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</a:p>
          </p:txBody>
        </p:sp>
        <p:sp>
          <p:nvSpPr>
            <p:cNvPr id="44" name="Flyout">
              <a:extLst>
                <a:ext uri="{FF2B5EF4-FFF2-40B4-BE49-F238E27FC236}">
                  <a16:creationId xmlns:a16="http://schemas.microsoft.com/office/drawing/2014/main" id="{F6A16EEA-A864-4D93-95FF-760DC6FC1780}"/>
                </a:ext>
              </a:extLst>
            </p:cNvPr>
            <p:cNvSpPr/>
            <p:nvPr/>
          </p:nvSpPr>
          <p:spPr>
            <a:xfrm>
              <a:off x="10426259" y="5637919"/>
              <a:ext cx="635109" cy="252358"/>
            </a:xfrm>
            <a:prstGeom prst="roundRect">
              <a:avLst/>
            </a:prstGeom>
            <a:solidFill>
              <a:srgbClr val="7F7F7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57558" tIns="101287" rIns="157558" bIns="10128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확인</a:t>
              </a:r>
            </a:p>
          </p:txBody>
        </p:sp>
      </p:grpSp>
      <p:sp>
        <p:nvSpPr>
          <p:cNvPr id="47" name="Google Shape;2199;p25">
            <a:extLst>
              <a:ext uri="{FF2B5EF4-FFF2-40B4-BE49-F238E27FC236}">
                <a16:creationId xmlns:a16="http://schemas.microsoft.com/office/drawing/2014/main" id="{65140BD3-F5AD-450A-84E1-52270CDB0480}"/>
              </a:ext>
            </a:extLst>
          </p:cNvPr>
          <p:cNvSpPr txBox="1"/>
          <p:nvPr/>
        </p:nvSpPr>
        <p:spPr>
          <a:xfrm>
            <a:off x="2890762" y="34394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문자 </a:t>
            </a: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문자 발송 </a:t>
            </a: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특수문자 팝업</a:t>
            </a: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, </a:t>
            </a: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엑셀 업로드 팝업</a:t>
            </a:r>
          </a:p>
        </p:txBody>
      </p:sp>
      <p:sp>
        <p:nvSpPr>
          <p:cNvPr id="48" name="Google Shape;2188;p25">
            <a:extLst>
              <a:ext uri="{FF2B5EF4-FFF2-40B4-BE49-F238E27FC236}">
                <a16:creationId xmlns:a16="http://schemas.microsoft.com/office/drawing/2014/main" id="{506DB9B1-BE78-495E-B9E7-A95759729945}"/>
              </a:ext>
            </a:extLst>
          </p:cNvPr>
          <p:cNvSpPr txBox="1"/>
          <p:nvPr/>
        </p:nvSpPr>
        <p:spPr>
          <a:xfrm>
            <a:off x="1237808" y="343949"/>
            <a:ext cx="1653046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ctr" defTabSz="112544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U+ CRM Pro Plus</a:t>
            </a:r>
            <a:endParaRPr kumimoji="0" lang="ko-KR" altLang="en-US" sz="985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</p:spTree>
    <p:extLst>
      <p:ext uri="{BB962C8B-B14F-4D97-AF65-F5344CB8AC3E}">
        <p14:creationId xmlns:p14="http://schemas.microsoft.com/office/powerpoint/2010/main" val="252515144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199;p25">
            <a:extLst>
              <a:ext uri="{FF2B5EF4-FFF2-40B4-BE49-F238E27FC236}">
                <a16:creationId xmlns:a16="http://schemas.microsoft.com/office/drawing/2014/main" id="{12BAEA98-D369-42E8-9F70-917B6DCFEC6A}"/>
              </a:ext>
            </a:extLst>
          </p:cNvPr>
          <p:cNvSpPr txBox="1"/>
          <p:nvPr/>
        </p:nvSpPr>
        <p:spPr>
          <a:xfrm>
            <a:off x="2890762" y="34394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전화 </a:t>
            </a: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전송내역</a:t>
            </a:r>
          </a:p>
        </p:txBody>
      </p:sp>
      <p:sp>
        <p:nvSpPr>
          <p:cNvPr id="2037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839F312-5FE2-4F71-BA31-122A0CDFEF2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3351" y="823527"/>
            <a:ext cx="1293199" cy="5883965"/>
          </a:xfrm>
          <a:prstGeom prst="roundRect">
            <a:avLst>
              <a:gd name="adj" fmla="val 11945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39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2301DE5-B38E-4C95-B479-A37F5CFC488E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325674" y="823527"/>
            <a:ext cx="3194855" cy="588396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040" name="그룹 2039">
            <a:extLst>
              <a:ext uri="{FF2B5EF4-FFF2-40B4-BE49-F238E27FC236}">
                <a16:creationId xmlns:a16="http://schemas.microsoft.com/office/drawing/2014/main" id="{29056C80-540F-44D1-BB56-F930C32C50B4}"/>
              </a:ext>
            </a:extLst>
          </p:cNvPr>
          <p:cNvGrpSpPr/>
          <p:nvPr/>
        </p:nvGrpSpPr>
        <p:grpSpPr>
          <a:xfrm>
            <a:off x="8417766" y="635859"/>
            <a:ext cx="1001016" cy="144346"/>
            <a:chOff x="8298215" y="706612"/>
            <a:chExt cx="1550635" cy="223600"/>
          </a:xfrm>
        </p:grpSpPr>
        <p:sp>
          <p:nvSpPr>
            <p:cNvPr id="2041" name="Bell">
              <a:extLst>
                <a:ext uri="{FF2B5EF4-FFF2-40B4-BE49-F238E27FC236}">
                  <a16:creationId xmlns:a16="http://schemas.microsoft.com/office/drawing/2014/main" id="{47858A43-CC44-46F7-92DD-46C9F8CEDD8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98215" y="706612"/>
              <a:ext cx="188525" cy="2236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042" name="그룹 2041">
              <a:extLst>
                <a:ext uri="{FF2B5EF4-FFF2-40B4-BE49-F238E27FC236}">
                  <a16:creationId xmlns:a16="http://schemas.microsoft.com/office/drawing/2014/main" id="{967A484E-1E46-46C7-B190-05301235EF10}"/>
                </a:ext>
              </a:extLst>
            </p:cNvPr>
            <p:cNvGrpSpPr/>
            <p:nvPr/>
          </p:nvGrpSpPr>
          <p:grpSpPr>
            <a:xfrm>
              <a:off x="9210380" y="752537"/>
              <a:ext cx="638470" cy="135853"/>
              <a:chOff x="9118176" y="740301"/>
              <a:chExt cx="755947" cy="160850"/>
            </a:xfrm>
          </p:grpSpPr>
          <p:sp>
            <p:nvSpPr>
              <p:cNvPr id="2048" name="Delete">
                <a:extLst>
                  <a:ext uri="{FF2B5EF4-FFF2-40B4-BE49-F238E27FC236}">
                    <a16:creationId xmlns:a16="http://schemas.microsoft.com/office/drawing/2014/main" id="{BF6DA9E1-3856-4000-B66B-BE470E55A6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13271" y="740301"/>
                <a:ext cx="160852" cy="160850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49" name="그래픽 223" descr="정지">
                <a:extLst>
                  <a:ext uri="{FF2B5EF4-FFF2-40B4-BE49-F238E27FC236}">
                    <a16:creationId xmlns:a16="http://schemas.microsoft.com/office/drawing/2014/main" id="{EBFDABCA-368D-4876-B39A-A99D112E84D0}"/>
                  </a:ext>
                </a:extLst>
              </p:cNvPr>
              <p:cNvSpPr/>
              <p:nvPr/>
            </p:nvSpPr>
            <p:spPr>
              <a:xfrm>
                <a:off x="9118176" y="811726"/>
                <a:ext cx="208800" cy="18000"/>
              </a:xfrm>
              <a:custGeom>
                <a:avLst/>
                <a:gdLst>
                  <a:gd name="connsiteX0" fmla="*/ 0 w 704850"/>
                  <a:gd name="connsiteY0" fmla="*/ 0 h 704850"/>
                  <a:gd name="connsiteX1" fmla="*/ 704850 w 704850"/>
                  <a:gd name="connsiteY1" fmla="*/ 0 h 704850"/>
                  <a:gd name="connsiteX2" fmla="*/ 704850 w 704850"/>
                  <a:gd name="connsiteY2" fmla="*/ 704850 h 704850"/>
                  <a:gd name="connsiteX3" fmla="*/ 0 w 704850"/>
                  <a:gd name="connsiteY3" fmla="*/ 704850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850" h="704850">
                    <a:moveTo>
                      <a:pt x="0" y="0"/>
                    </a:moveTo>
                    <a:lnTo>
                      <a:pt x="704850" y="0"/>
                    </a:lnTo>
                    <a:lnTo>
                      <a:pt x="704850" y="704850"/>
                    </a:lnTo>
                    <a:lnTo>
                      <a:pt x="0" y="70485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2043" name="그래픽 17" descr="이동">
              <a:extLst>
                <a:ext uri="{FF2B5EF4-FFF2-40B4-BE49-F238E27FC236}">
                  <a16:creationId xmlns:a16="http://schemas.microsoft.com/office/drawing/2014/main" id="{50EAE7AB-F536-4DFB-925F-8C834FD7A588}"/>
                </a:ext>
              </a:extLst>
            </p:cNvPr>
            <p:cNvGrpSpPr/>
            <p:nvPr/>
          </p:nvGrpSpPr>
          <p:grpSpPr>
            <a:xfrm>
              <a:off x="9474677" y="739415"/>
              <a:ext cx="151200" cy="151200"/>
              <a:chOff x="4603301" y="3672250"/>
              <a:chExt cx="647700" cy="647700"/>
            </a:xfrm>
            <a:solidFill>
              <a:srgbClr val="5F5F5F"/>
            </a:solidFill>
          </p:grpSpPr>
          <p:sp>
            <p:nvSpPr>
              <p:cNvPr id="2044" name="자유형: 도형 2043">
                <a:extLst>
                  <a:ext uri="{FF2B5EF4-FFF2-40B4-BE49-F238E27FC236}">
                    <a16:creationId xmlns:a16="http://schemas.microsoft.com/office/drawing/2014/main" id="{63635034-816B-45DE-AB9A-60E493D502C4}"/>
                  </a:ext>
                </a:extLst>
              </p:cNvPr>
              <p:cNvSpPr/>
              <p:nvPr/>
            </p:nvSpPr>
            <p:spPr>
              <a:xfrm>
                <a:off x="4822376" y="3672250"/>
                <a:ext cx="209550" cy="228600"/>
              </a:xfrm>
              <a:custGeom>
                <a:avLst/>
                <a:gdLst>
                  <a:gd name="connsiteX0" fmla="*/ 76200 w 209550"/>
                  <a:gd name="connsiteY0" fmla="*/ 228600 h 228600"/>
                  <a:gd name="connsiteX1" fmla="*/ 133350 w 209550"/>
                  <a:gd name="connsiteY1" fmla="*/ 228600 h 228600"/>
                  <a:gd name="connsiteX2" fmla="*/ 133350 w 209550"/>
                  <a:gd name="connsiteY2" fmla="*/ 104775 h 228600"/>
                  <a:gd name="connsiteX3" fmla="*/ 209550 w 209550"/>
                  <a:gd name="connsiteY3" fmla="*/ 104775 h 228600"/>
                  <a:gd name="connsiteX4" fmla="*/ 104775 w 209550"/>
                  <a:gd name="connsiteY4" fmla="*/ 0 h 228600"/>
                  <a:gd name="connsiteX5" fmla="*/ 0 w 209550"/>
                  <a:gd name="connsiteY5" fmla="*/ 104775 h 228600"/>
                  <a:gd name="connsiteX6" fmla="*/ 76200 w 209550"/>
                  <a:gd name="connsiteY6" fmla="*/ 104775 h 228600"/>
                  <a:gd name="connsiteX7" fmla="*/ 76200 w 209550"/>
                  <a:gd name="connsiteY7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76200" y="228600"/>
                    </a:moveTo>
                    <a:lnTo>
                      <a:pt x="133350" y="228600"/>
                    </a:lnTo>
                    <a:lnTo>
                      <a:pt x="133350" y="104775"/>
                    </a:lnTo>
                    <a:lnTo>
                      <a:pt x="209550" y="104775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76200" y="104775"/>
                    </a:lnTo>
                    <a:lnTo>
                      <a:pt x="76200" y="22860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5" name="자유형: 도형 2044">
                <a:extLst>
                  <a:ext uri="{FF2B5EF4-FFF2-40B4-BE49-F238E27FC236}">
                    <a16:creationId xmlns:a16="http://schemas.microsoft.com/office/drawing/2014/main" id="{18AAA5FA-9DAC-4AD7-89DE-94DC05455B29}"/>
                  </a:ext>
                </a:extLst>
              </p:cNvPr>
              <p:cNvSpPr/>
              <p:nvPr/>
            </p:nvSpPr>
            <p:spPr>
              <a:xfrm>
                <a:off x="4822376" y="4091350"/>
                <a:ext cx="209550" cy="228600"/>
              </a:xfrm>
              <a:custGeom>
                <a:avLst/>
                <a:gdLst>
                  <a:gd name="connsiteX0" fmla="*/ 133350 w 209550"/>
                  <a:gd name="connsiteY0" fmla="*/ 0 h 228600"/>
                  <a:gd name="connsiteX1" fmla="*/ 76200 w 209550"/>
                  <a:gd name="connsiteY1" fmla="*/ 0 h 228600"/>
                  <a:gd name="connsiteX2" fmla="*/ 76200 w 209550"/>
                  <a:gd name="connsiteY2" fmla="*/ 123825 h 228600"/>
                  <a:gd name="connsiteX3" fmla="*/ 0 w 209550"/>
                  <a:gd name="connsiteY3" fmla="*/ 123825 h 228600"/>
                  <a:gd name="connsiteX4" fmla="*/ 104775 w 209550"/>
                  <a:gd name="connsiteY4" fmla="*/ 228600 h 228600"/>
                  <a:gd name="connsiteX5" fmla="*/ 209550 w 209550"/>
                  <a:gd name="connsiteY5" fmla="*/ 123825 h 228600"/>
                  <a:gd name="connsiteX6" fmla="*/ 133350 w 209550"/>
                  <a:gd name="connsiteY6" fmla="*/ 123825 h 228600"/>
                  <a:gd name="connsiteX7" fmla="*/ 133350 w 209550"/>
                  <a:gd name="connsiteY7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133350" y="0"/>
                    </a:moveTo>
                    <a:lnTo>
                      <a:pt x="76200" y="0"/>
                    </a:lnTo>
                    <a:lnTo>
                      <a:pt x="76200" y="123825"/>
                    </a:lnTo>
                    <a:lnTo>
                      <a:pt x="0" y="123825"/>
                    </a:lnTo>
                    <a:lnTo>
                      <a:pt x="104775" y="228600"/>
                    </a:lnTo>
                    <a:lnTo>
                      <a:pt x="209550" y="123825"/>
                    </a:lnTo>
                    <a:lnTo>
                      <a:pt x="133350" y="123825"/>
                    </a:lnTo>
                    <a:lnTo>
                      <a:pt x="13335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6" name="자유형: 도형 2045">
                <a:extLst>
                  <a:ext uri="{FF2B5EF4-FFF2-40B4-BE49-F238E27FC236}">
                    <a16:creationId xmlns:a16="http://schemas.microsoft.com/office/drawing/2014/main" id="{2FE0302B-5A04-42B3-8D11-6A63064D6EE4}"/>
                  </a:ext>
                </a:extLst>
              </p:cNvPr>
              <p:cNvSpPr/>
              <p:nvPr/>
            </p:nvSpPr>
            <p:spPr>
              <a:xfrm>
                <a:off x="50224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04775 h 209550"/>
                  <a:gd name="connsiteX1" fmla="*/ 123825 w 228600"/>
                  <a:gd name="connsiteY1" fmla="*/ 0 h 209550"/>
                  <a:gd name="connsiteX2" fmla="*/ 123825 w 228600"/>
                  <a:gd name="connsiteY2" fmla="*/ 76200 h 209550"/>
                  <a:gd name="connsiteX3" fmla="*/ 0 w 228600"/>
                  <a:gd name="connsiteY3" fmla="*/ 76200 h 209550"/>
                  <a:gd name="connsiteX4" fmla="*/ 0 w 228600"/>
                  <a:gd name="connsiteY4" fmla="*/ 133350 h 209550"/>
                  <a:gd name="connsiteX5" fmla="*/ 123825 w 228600"/>
                  <a:gd name="connsiteY5" fmla="*/ 133350 h 209550"/>
                  <a:gd name="connsiteX6" fmla="*/ 123825 w 228600"/>
                  <a:gd name="connsiteY6" fmla="*/ 209550 h 209550"/>
                  <a:gd name="connsiteX7" fmla="*/ 228600 w 228600"/>
                  <a:gd name="connsiteY7" fmla="*/ 104775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04775"/>
                    </a:moveTo>
                    <a:lnTo>
                      <a:pt x="123825" y="0"/>
                    </a:lnTo>
                    <a:lnTo>
                      <a:pt x="123825" y="76200"/>
                    </a:lnTo>
                    <a:lnTo>
                      <a:pt x="0" y="76200"/>
                    </a:lnTo>
                    <a:lnTo>
                      <a:pt x="0" y="133350"/>
                    </a:lnTo>
                    <a:lnTo>
                      <a:pt x="123825" y="133350"/>
                    </a:lnTo>
                    <a:lnTo>
                      <a:pt x="123825" y="209550"/>
                    </a:lnTo>
                    <a:lnTo>
                      <a:pt x="228600" y="1047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7" name="자유형: 도형 2046">
                <a:extLst>
                  <a:ext uri="{FF2B5EF4-FFF2-40B4-BE49-F238E27FC236}">
                    <a16:creationId xmlns:a16="http://schemas.microsoft.com/office/drawing/2014/main" id="{50CA0525-8A2D-4B98-B7FB-B4A155644356}"/>
                  </a:ext>
                </a:extLst>
              </p:cNvPr>
              <p:cNvSpPr/>
              <p:nvPr/>
            </p:nvSpPr>
            <p:spPr>
              <a:xfrm>
                <a:off x="46033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33350 h 209550"/>
                  <a:gd name="connsiteX1" fmla="*/ 228600 w 228600"/>
                  <a:gd name="connsiteY1" fmla="*/ 76200 h 209550"/>
                  <a:gd name="connsiteX2" fmla="*/ 104775 w 228600"/>
                  <a:gd name="connsiteY2" fmla="*/ 76200 h 209550"/>
                  <a:gd name="connsiteX3" fmla="*/ 104775 w 228600"/>
                  <a:gd name="connsiteY3" fmla="*/ 0 h 209550"/>
                  <a:gd name="connsiteX4" fmla="*/ 0 w 228600"/>
                  <a:gd name="connsiteY4" fmla="*/ 104775 h 209550"/>
                  <a:gd name="connsiteX5" fmla="*/ 104775 w 228600"/>
                  <a:gd name="connsiteY5" fmla="*/ 209550 h 209550"/>
                  <a:gd name="connsiteX6" fmla="*/ 104775 w 228600"/>
                  <a:gd name="connsiteY6" fmla="*/ 133350 h 209550"/>
                  <a:gd name="connsiteX7" fmla="*/ 228600 w 228600"/>
                  <a:gd name="connsiteY7" fmla="*/ 1333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33350"/>
                    </a:moveTo>
                    <a:lnTo>
                      <a:pt x="228600" y="76200"/>
                    </a:lnTo>
                    <a:lnTo>
                      <a:pt x="104775" y="76200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104775" y="209550"/>
                    </a:lnTo>
                    <a:lnTo>
                      <a:pt x="104775" y="133350"/>
                    </a:lnTo>
                    <a:lnTo>
                      <a:pt x="228600" y="13335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50" name="그룹 2049">
            <a:extLst>
              <a:ext uri="{FF2B5EF4-FFF2-40B4-BE49-F238E27FC236}">
                <a16:creationId xmlns:a16="http://schemas.microsoft.com/office/drawing/2014/main" id="{D6A1546C-FF2B-4296-B588-B691CC094BE1}"/>
              </a:ext>
            </a:extLst>
          </p:cNvPr>
          <p:cNvGrpSpPr/>
          <p:nvPr/>
        </p:nvGrpSpPr>
        <p:grpSpPr>
          <a:xfrm>
            <a:off x="163352" y="571499"/>
            <a:ext cx="9367998" cy="6135993"/>
            <a:chOff x="163352" y="571499"/>
            <a:chExt cx="9856948" cy="6135993"/>
          </a:xfrm>
        </p:grpSpPr>
        <p:sp>
          <p:nvSpPr>
            <p:cNvPr id="2051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2F28D7C8-8E25-43BA-9352-8C350034B0DC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63352" y="571499"/>
              <a:ext cx="9856948" cy="25202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52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754F37A-5A2A-4C5A-B81D-C00BAB49B814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4419886" y="823527"/>
              <a:ext cx="5600413" cy="5883965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081" name="그룹 2080">
            <a:extLst>
              <a:ext uri="{FF2B5EF4-FFF2-40B4-BE49-F238E27FC236}">
                <a16:creationId xmlns:a16="http://schemas.microsoft.com/office/drawing/2014/main" id="{172AAFBD-1289-4985-9915-FE9A83D02A03}"/>
              </a:ext>
            </a:extLst>
          </p:cNvPr>
          <p:cNvGrpSpPr/>
          <p:nvPr/>
        </p:nvGrpSpPr>
        <p:grpSpPr>
          <a:xfrm>
            <a:off x="274204" y="977596"/>
            <a:ext cx="1022855" cy="3269068"/>
            <a:chOff x="293254" y="1187748"/>
            <a:chExt cx="1022855" cy="3269068"/>
          </a:xfrm>
        </p:grpSpPr>
        <p:grpSp>
          <p:nvGrpSpPr>
            <p:cNvPr id="2082" name="그룹 2081">
              <a:extLst>
                <a:ext uri="{FF2B5EF4-FFF2-40B4-BE49-F238E27FC236}">
                  <a16:creationId xmlns:a16="http://schemas.microsoft.com/office/drawing/2014/main" id="{9732F077-F06F-41BC-822D-C8EC4F1D3FC6}"/>
                </a:ext>
              </a:extLst>
            </p:cNvPr>
            <p:cNvGrpSpPr/>
            <p:nvPr/>
          </p:nvGrpSpPr>
          <p:grpSpPr>
            <a:xfrm>
              <a:off x="293254" y="1187748"/>
              <a:ext cx="1022855" cy="426726"/>
              <a:chOff x="281894" y="1187748"/>
              <a:chExt cx="1022855" cy="426726"/>
            </a:xfrm>
          </p:grpSpPr>
          <p:sp>
            <p:nvSpPr>
              <p:cNvPr id="2104" name="Oval 77">
                <a:extLst>
                  <a:ext uri="{FF2B5EF4-FFF2-40B4-BE49-F238E27FC236}">
                    <a16:creationId xmlns:a16="http://schemas.microsoft.com/office/drawing/2014/main" id="{AB226289-0408-48F1-9C9C-B23A66349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187748"/>
                <a:ext cx="426726" cy="426726"/>
              </a:xfrm>
              <a:prstGeom prst="ellipse">
                <a:avLst/>
              </a:prstGeom>
              <a:solidFill>
                <a:srgbClr val="BFBFBF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05" name="직사각형 2104">
                <a:extLst>
                  <a:ext uri="{FF2B5EF4-FFF2-40B4-BE49-F238E27FC236}">
                    <a16:creationId xmlns:a16="http://schemas.microsoft.com/office/drawing/2014/main" id="{4E0EEDD5-0FCF-4419-A8F6-5FF13578DC59}"/>
                  </a:ext>
                </a:extLst>
              </p:cNvPr>
              <p:cNvSpPr/>
              <p:nvPr/>
            </p:nvSpPr>
            <p:spPr>
              <a:xfrm>
                <a:off x="695490" y="1274153"/>
                <a:ext cx="609259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전화</a:t>
                </a:r>
                <a:endParaRPr kumimoji="1" lang="en-US" altLang="ko-KR" sz="105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106" name="그래픽 87" descr="스피커폰">
                <a:extLst>
                  <a:ext uri="{FF2B5EF4-FFF2-40B4-BE49-F238E27FC236}">
                    <a16:creationId xmlns:a16="http://schemas.microsoft.com/office/drawing/2014/main" id="{821D2875-2EF9-44D8-BCE0-41AE64FC1038}"/>
                  </a:ext>
                </a:extLst>
              </p:cNvPr>
              <p:cNvGrpSpPr/>
              <p:nvPr/>
            </p:nvGrpSpPr>
            <p:grpSpPr>
              <a:xfrm>
                <a:off x="384311" y="1288311"/>
                <a:ext cx="221893" cy="216996"/>
                <a:chOff x="6293024" y="1697068"/>
                <a:chExt cx="427931" cy="418486"/>
              </a:xfrm>
              <a:solidFill>
                <a:srgbClr val="FFFFFF"/>
              </a:solidFill>
            </p:grpSpPr>
            <p:sp>
              <p:nvSpPr>
                <p:cNvPr id="2107" name="자유형: 도형 2106">
                  <a:extLst>
                    <a:ext uri="{FF2B5EF4-FFF2-40B4-BE49-F238E27FC236}">
                      <a16:creationId xmlns:a16="http://schemas.microsoft.com/office/drawing/2014/main" id="{92A1688F-37A2-4156-9259-419E786B6CC1}"/>
                    </a:ext>
                  </a:extLst>
                </p:cNvPr>
                <p:cNvSpPr/>
                <p:nvPr/>
              </p:nvSpPr>
              <p:spPr>
                <a:xfrm>
                  <a:off x="6293024" y="1758012"/>
                  <a:ext cx="356464" cy="357542"/>
                </a:xfrm>
                <a:custGeom>
                  <a:avLst/>
                  <a:gdLst>
                    <a:gd name="connsiteX0" fmla="*/ 289479 w 356464"/>
                    <a:gd name="connsiteY0" fmla="*/ 217999 h 357542"/>
                    <a:gd name="connsiteX1" fmla="*/ 262031 w 356464"/>
                    <a:gd name="connsiteY1" fmla="*/ 217756 h 357542"/>
                    <a:gd name="connsiteX2" fmla="*/ 261787 w 356464"/>
                    <a:gd name="connsiteY2" fmla="*/ 217999 h 357542"/>
                    <a:gd name="connsiteX3" fmla="*/ 228769 w 356464"/>
                    <a:gd name="connsiteY3" fmla="*/ 252395 h 357542"/>
                    <a:gd name="connsiteX4" fmla="*/ 215368 w 356464"/>
                    <a:gd name="connsiteY4" fmla="*/ 252395 h 357542"/>
                    <a:gd name="connsiteX5" fmla="*/ 104582 w 356464"/>
                    <a:gd name="connsiteY5" fmla="*/ 142057 h 357542"/>
                    <a:gd name="connsiteX6" fmla="*/ 104582 w 356464"/>
                    <a:gd name="connsiteY6" fmla="*/ 128656 h 357542"/>
                    <a:gd name="connsiteX7" fmla="*/ 138971 w 356464"/>
                    <a:gd name="connsiteY7" fmla="*/ 94702 h 357542"/>
                    <a:gd name="connsiteX8" fmla="*/ 139215 w 356464"/>
                    <a:gd name="connsiteY8" fmla="*/ 67254 h 357542"/>
                    <a:gd name="connsiteX9" fmla="*/ 138971 w 356464"/>
                    <a:gd name="connsiteY9" fmla="*/ 67011 h 357542"/>
                    <a:gd name="connsiteX10" fmla="*/ 77339 w 356464"/>
                    <a:gd name="connsiteY10" fmla="*/ 5807 h 357542"/>
                    <a:gd name="connsiteX11" fmla="*/ 63938 w 356464"/>
                    <a:gd name="connsiteY11" fmla="*/ 0 h 357542"/>
                    <a:gd name="connsiteX12" fmla="*/ 50095 w 356464"/>
                    <a:gd name="connsiteY12" fmla="*/ 5807 h 357542"/>
                    <a:gd name="connsiteX13" fmla="*/ 14810 w 356464"/>
                    <a:gd name="connsiteY13" fmla="*/ 41099 h 357542"/>
                    <a:gd name="connsiteX14" fmla="*/ 71 w 356464"/>
                    <a:gd name="connsiteY14" fmla="*/ 72818 h 357542"/>
                    <a:gd name="connsiteX15" fmla="*/ 10347 w 356464"/>
                    <a:gd name="connsiteY15" fmla="*/ 130891 h 357542"/>
                    <a:gd name="connsiteX16" fmla="*/ 37143 w 356464"/>
                    <a:gd name="connsiteY16" fmla="*/ 177797 h 357542"/>
                    <a:gd name="connsiteX17" fmla="*/ 173360 w 356464"/>
                    <a:gd name="connsiteY17" fmla="*/ 318509 h 357542"/>
                    <a:gd name="connsiteX18" fmla="*/ 201487 w 356464"/>
                    <a:gd name="connsiteY18" fmla="*/ 336379 h 357542"/>
                    <a:gd name="connsiteX19" fmla="*/ 272941 w 356464"/>
                    <a:gd name="connsiteY19" fmla="*/ 357374 h 357542"/>
                    <a:gd name="connsiteX20" fmla="*/ 277228 w 356464"/>
                    <a:gd name="connsiteY20" fmla="*/ 357543 h 357542"/>
                    <a:gd name="connsiteX21" fmla="*/ 318496 w 356464"/>
                    <a:gd name="connsiteY21" fmla="*/ 339504 h 357542"/>
                    <a:gd name="connsiteX22" fmla="*/ 350650 w 356464"/>
                    <a:gd name="connsiteY22" fmla="*/ 307343 h 357542"/>
                    <a:gd name="connsiteX23" fmla="*/ 356457 w 356464"/>
                    <a:gd name="connsiteY23" fmla="*/ 293494 h 357542"/>
                    <a:gd name="connsiteX24" fmla="*/ 351098 w 356464"/>
                    <a:gd name="connsiteY24" fmla="*/ 279645 h 357542"/>
                    <a:gd name="connsiteX25" fmla="*/ 59280 w 356464"/>
                    <a:gd name="connsiteY25" fmla="*/ 14992 h 357542"/>
                    <a:gd name="connsiteX26" fmla="*/ 63938 w 356464"/>
                    <a:gd name="connsiteY26" fmla="*/ 12992 h 357542"/>
                    <a:gd name="connsiteX27" fmla="*/ 68186 w 356464"/>
                    <a:gd name="connsiteY27" fmla="*/ 15025 h 357542"/>
                    <a:gd name="connsiteX28" fmla="*/ 129779 w 356464"/>
                    <a:gd name="connsiteY28" fmla="*/ 76189 h 357542"/>
                    <a:gd name="connsiteX29" fmla="*/ 130029 w 356464"/>
                    <a:gd name="connsiteY29" fmla="*/ 85271 h 357542"/>
                    <a:gd name="connsiteX30" fmla="*/ 129844 w 356464"/>
                    <a:gd name="connsiteY30" fmla="*/ 85459 h 357542"/>
                    <a:gd name="connsiteX31" fmla="*/ 118691 w 356464"/>
                    <a:gd name="connsiteY31" fmla="*/ 96502 h 357542"/>
                    <a:gd name="connsiteX32" fmla="*/ 48250 w 356464"/>
                    <a:gd name="connsiteY32" fmla="*/ 26035 h 357542"/>
                    <a:gd name="connsiteX33" fmla="*/ 309317 w 356464"/>
                    <a:gd name="connsiteY33" fmla="*/ 330319 h 357542"/>
                    <a:gd name="connsiteX34" fmla="*/ 309148 w 356464"/>
                    <a:gd name="connsiteY34" fmla="*/ 330487 h 357542"/>
                    <a:gd name="connsiteX35" fmla="*/ 308979 w 356464"/>
                    <a:gd name="connsiteY35" fmla="*/ 330663 h 357542"/>
                    <a:gd name="connsiteX36" fmla="*/ 277234 w 356464"/>
                    <a:gd name="connsiteY36" fmla="*/ 344551 h 357542"/>
                    <a:gd name="connsiteX37" fmla="*/ 273857 w 356464"/>
                    <a:gd name="connsiteY37" fmla="*/ 344415 h 357542"/>
                    <a:gd name="connsiteX38" fmla="*/ 207508 w 356464"/>
                    <a:gd name="connsiteY38" fmla="*/ 324862 h 357542"/>
                    <a:gd name="connsiteX39" fmla="*/ 181148 w 356464"/>
                    <a:gd name="connsiteY39" fmla="*/ 308116 h 357542"/>
                    <a:gd name="connsiteX40" fmla="*/ 181005 w 356464"/>
                    <a:gd name="connsiteY40" fmla="*/ 308012 h 357542"/>
                    <a:gd name="connsiteX41" fmla="*/ 180862 w 356464"/>
                    <a:gd name="connsiteY41" fmla="*/ 307908 h 357542"/>
                    <a:gd name="connsiteX42" fmla="*/ 47802 w 356464"/>
                    <a:gd name="connsiteY42" fmla="*/ 170366 h 357542"/>
                    <a:gd name="connsiteX43" fmla="*/ 22469 w 356464"/>
                    <a:gd name="connsiteY43" fmla="*/ 126116 h 357542"/>
                    <a:gd name="connsiteX44" fmla="*/ 13069 w 356464"/>
                    <a:gd name="connsiteY44" fmla="*/ 73682 h 357542"/>
                    <a:gd name="connsiteX45" fmla="*/ 13069 w 356464"/>
                    <a:gd name="connsiteY45" fmla="*/ 73487 h 357542"/>
                    <a:gd name="connsiteX46" fmla="*/ 13069 w 356464"/>
                    <a:gd name="connsiteY46" fmla="*/ 73299 h 357542"/>
                    <a:gd name="connsiteX47" fmla="*/ 23774 w 356464"/>
                    <a:gd name="connsiteY47" fmla="*/ 50518 h 357542"/>
                    <a:gd name="connsiteX48" fmla="*/ 23898 w 356464"/>
                    <a:gd name="connsiteY48" fmla="*/ 50401 h 357542"/>
                    <a:gd name="connsiteX49" fmla="*/ 24015 w 356464"/>
                    <a:gd name="connsiteY49" fmla="*/ 50284 h 357542"/>
                    <a:gd name="connsiteX50" fmla="*/ 39091 w 356464"/>
                    <a:gd name="connsiteY50" fmla="*/ 35214 h 357542"/>
                    <a:gd name="connsiteX51" fmla="*/ 109447 w 356464"/>
                    <a:gd name="connsiteY51" fmla="*/ 105596 h 357542"/>
                    <a:gd name="connsiteX52" fmla="*/ 95391 w 356464"/>
                    <a:gd name="connsiteY52" fmla="*/ 119471 h 357542"/>
                    <a:gd name="connsiteX53" fmla="*/ 95391 w 356464"/>
                    <a:gd name="connsiteY53" fmla="*/ 151262 h 357542"/>
                    <a:gd name="connsiteX54" fmla="*/ 206151 w 356464"/>
                    <a:gd name="connsiteY54" fmla="*/ 261580 h 357542"/>
                    <a:gd name="connsiteX55" fmla="*/ 238110 w 356464"/>
                    <a:gd name="connsiteY55" fmla="*/ 261398 h 357542"/>
                    <a:gd name="connsiteX56" fmla="*/ 251407 w 356464"/>
                    <a:gd name="connsiteY56" fmla="*/ 247555 h 357542"/>
                    <a:gd name="connsiteX57" fmla="*/ 321744 w 356464"/>
                    <a:gd name="connsiteY57" fmla="*/ 317899 h 357542"/>
                    <a:gd name="connsiteX58" fmla="*/ 341471 w 356464"/>
                    <a:gd name="connsiteY58" fmla="*/ 298158 h 357542"/>
                    <a:gd name="connsiteX59" fmla="*/ 330929 w 356464"/>
                    <a:gd name="connsiteY59" fmla="*/ 308688 h 357542"/>
                    <a:gd name="connsiteX60" fmla="*/ 260404 w 356464"/>
                    <a:gd name="connsiteY60" fmla="*/ 238188 h 357542"/>
                    <a:gd name="connsiteX61" fmla="*/ 270992 w 356464"/>
                    <a:gd name="connsiteY61" fmla="*/ 227185 h 357542"/>
                    <a:gd name="connsiteX62" fmla="*/ 280074 w 356464"/>
                    <a:gd name="connsiteY62" fmla="*/ 226952 h 357542"/>
                    <a:gd name="connsiteX63" fmla="*/ 280307 w 356464"/>
                    <a:gd name="connsiteY63" fmla="*/ 227185 h 357542"/>
                    <a:gd name="connsiteX64" fmla="*/ 341939 w 356464"/>
                    <a:gd name="connsiteY64" fmla="*/ 288836 h 357542"/>
                    <a:gd name="connsiteX65" fmla="*/ 341491 w 356464"/>
                    <a:gd name="connsiteY65" fmla="*/ 298158 h 357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356464" h="357542">
                      <a:moveTo>
                        <a:pt x="289479" y="217999"/>
                      </a:moveTo>
                      <a:cubicBezTo>
                        <a:pt x="281967" y="210353"/>
                        <a:pt x="269678" y="210243"/>
                        <a:pt x="262031" y="217756"/>
                      </a:cubicBezTo>
                      <a:cubicBezTo>
                        <a:pt x="261949" y="217836"/>
                        <a:pt x="261868" y="217918"/>
                        <a:pt x="261787" y="217999"/>
                      </a:cubicBezTo>
                      <a:lnTo>
                        <a:pt x="228769" y="252395"/>
                      </a:lnTo>
                      <a:cubicBezTo>
                        <a:pt x="225018" y="255971"/>
                        <a:pt x="219120" y="255971"/>
                        <a:pt x="215368" y="252395"/>
                      </a:cubicBezTo>
                      <a:lnTo>
                        <a:pt x="104582" y="142057"/>
                      </a:lnTo>
                      <a:cubicBezTo>
                        <a:pt x="101006" y="138306"/>
                        <a:pt x="101006" y="132407"/>
                        <a:pt x="104582" y="128656"/>
                      </a:cubicBezTo>
                      <a:lnTo>
                        <a:pt x="138971" y="94702"/>
                      </a:lnTo>
                      <a:cubicBezTo>
                        <a:pt x="146618" y="87190"/>
                        <a:pt x="146727" y="74901"/>
                        <a:pt x="139215" y="67254"/>
                      </a:cubicBezTo>
                      <a:cubicBezTo>
                        <a:pt x="139134" y="67173"/>
                        <a:pt x="139053" y="67091"/>
                        <a:pt x="138971" y="67011"/>
                      </a:cubicBezTo>
                      <a:lnTo>
                        <a:pt x="77339" y="5807"/>
                      </a:lnTo>
                      <a:cubicBezTo>
                        <a:pt x="73801" y="2197"/>
                        <a:pt x="68992" y="112"/>
                        <a:pt x="63938" y="0"/>
                      </a:cubicBezTo>
                      <a:cubicBezTo>
                        <a:pt x="58754" y="108"/>
                        <a:pt x="53804" y="2184"/>
                        <a:pt x="50095" y="5807"/>
                      </a:cubicBezTo>
                      <a:lnTo>
                        <a:pt x="14810" y="41099"/>
                      </a:lnTo>
                      <a:cubicBezTo>
                        <a:pt x="5917" y="49322"/>
                        <a:pt x="621" y="60718"/>
                        <a:pt x="71" y="72818"/>
                      </a:cubicBezTo>
                      <a:cubicBezTo>
                        <a:pt x="-553" y="92678"/>
                        <a:pt x="2945" y="112451"/>
                        <a:pt x="10347" y="130891"/>
                      </a:cubicBezTo>
                      <a:cubicBezTo>
                        <a:pt x="17695" y="147379"/>
                        <a:pt x="26672" y="163092"/>
                        <a:pt x="37143" y="177797"/>
                      </a:cubicBezTo>
                      <a:cubicBezTo>
                        <a:pt x="73544" y="232650"/>
                        <a:pt x="119717" y="280346"/>
                        <a:pt x="173360" y="318509"/>
                      </a:cubicBezTo>
                      <a:cubicBezTo>
                        <a:pt x="182290" y="325139"/>
                        <a:pt x="191690" y="331112"/>
                        <a:pt x="201487" y="336379"/>
                      </a:cubicBezTo>
                      <a:cubicBezTo>
                        <a:pt x="223676" y="348049"/>
                        <a:pt x="247965" y="355186"/>
                        <a:pt x="272941" y="357374"/>
                      </a:cubicBezTo>
                      <a:cubicBezTo>
                        <a:pt x="274370" y="357491"/>
                        <a:pt x="275805" y="357543"/>
                        <a:pt x="277228" y="357543"/>
                      </a:cubicBezTo>
                      <a:cubicBezTo>
                        <a:pt x="292886" y="357493"/>
                        <a:pt x="307825" y="350964"/>
                        <a:pt x="318496" y="339504"/>
                      </a:cubicBezTo>
                      <a:lnTo>
                        <a:pt x="350650" y="307343"/>
                      </a:lnTo>
                      <a:cubicBezTo>
                        <a:pt x="354347" y="303681"/>
                        <a:pt x="356436" y="298698"/>
                        <a:pt x="356457" y="293494"/>
                      </a:cubicBezTo>
                      <a:cubicBezTo>
                        <a:pt x="356598" y="288346"/>
                        <a:pt x="354668" y="283357"/>
                        <a:pt x="351098" y="279645"/>
                      </a:cubicBezTo>
                      <a:close/>
                      <a:moveTo>
                        <a:pt x="59280" y="14992"/>
                      </a:moveTo>
                      <a:cubicBezTo>
                        <a:pt x="60553" y="13806"/>
                        <a:pt x="62200" y="13098"/>
                        <a:pt x="63938" y="12992"/>
                      </a:cubicBezTo>
                      <a:cubicBezTo>
                        <a:pt x="65557" y="13118"/>
                        <a:pt x="67072" y="13843"/>
                        <a:pt x="68186" y="15025"/>
                      </a:cubicBezTo>
                      <a:lnTo>
                        <a:pt x="129779" y="76189"/>
                      </a:lnTo>
                      <a:cubicBezTo>
                        <a:pt x="132356" y="78629"/>
                        <a:pt x="132468" y="82694"/>
                        <a:pt x="130029" y="85271"/>
                      </a:cubicBezTo>
                      <a:cubicBezTo>
                        <a:pt x="129969" y="85335"/>
                        <a:pt x="129907" y="85398"/>
                        <a:pt x="129844" y="85459"/>
                      </a:cubicBezTo>
                      <a:lnTo>
                        <a:pt x="118691" y="96502"/>
                      </a:lnTo>
                      <a:lnTo>
                        <a:pt x="48250" y="26035"/>
                      </a:lnTo>
                      <a:close/>
                      <a:moveTo>
                        <a:pt x="309317" y="330319"/>
                      </a:moveTo>
                      <a:lnTo>
                        <a:pt x="309148" y="330487"/>
                      </a:lnTo>
                      <a:lnTo>
                        <a:pt x="308979" y="330663"/>
                      </a:lnTo>
                      <a:cubicBezTo>
                        <a:pt x="300781" y="339493"/>
                        <a:pt x="289284" y="344523"/>
                        <a:pt x="277234" y="344551"/>
                      </a:cubicBezTo>
                      <a:cubicBezTo>
                        <a:pt x="276150" y="344551"/>
                        <a:pt x="275058" y="344512"/>
                        <a:pt x="273857" y="344415"/>
                      </a:cubicBezTo>
                      <a:cubicBezTo>
                        <a:pt x="250661" y="342370"/>
                        <a:pt x="228106" y="335722"/>
                        <a:pt x="207508" y="324862"/>
                      </a:cubicBezTo>
                      <a:cubicBezTo>
                        <a:pt x="198330" y="319921"/>
                        <a:pt x="189521" y="314325"/>
                        <a:pt x="181148" y="308116"/>
                      </a:cubicBezTo>
                      <a:lnTo>
                        <a:pt x="181005" y="308012"/>
                      </a:lnTo>
                      <a:lnTo>
                        <a:pt x="180862" y="307908"/>
                      </a:lnTo>
                      <a:cubicBezTo>
                        <a:pt x="128426" y="270636"/>
                        <a:pt x="83317" y="224007"/>
                        <a:pt x="47802" y="170366"/>
                      </a:cubicBezTo>
                      <a:cubicBezTo>
                        <a:pt x="37910" y="156493"/>
                        <a:pt x="29424" y="141670"/>
                        <a:pt x="22469" y="126116"/>
                      </a:cubicBezTo>
                      <a:cubicBezTo>
                        <a:pt x="15835" y="109450"/>
                        <a:pt x="12638" y="91615"/>
                        <a:pt x="13069" y="73682"/>
                      </a:cubicBezTo>
                      <a:lnTo>
                        <a:pt x="13069" y="73487"/>
                      </a:lnTo>
                      <a:lnTo>
                        <a:pt x="13069" y="73299"/>
                      </a:lnTo>
                      <a:cubicBezTo>
                        <a:pt x="13509" y="64594"/>
                        <a:pt x="17354" y="56412"/>
                        <a:pt x="23774" y="50518"/>
                      </a:cubicBezTo>
                      <a:lnTo>
                        <a:pt x="23898" y="50401"/>
                      </a:lnTo>
                      <a:lnTo>
                        <a:pt x="24015" y="50284"/>
                      </a:lnTo>
                      <a:lnTo>
                        <a:pt x="39091" y="35214"/>
                      </a:lnTo>
                      <a:lnTo>
                        <a:pt x="109447" y="105596"/>
                      </a:lnTo>
                      <a:lnTo>
                        <a:pt x="95391" y="119471"/>
                      </a:lnTo>
                      <a:cubicBezTo>
                        <a:pt x="86750" y="128307"/>
                        <a:pt x="86750" y="142426"/>
                        <a:pt x="95391" y="151262"/>
                      </a:cubicBezTo>
                      <a:lnTo>
                        <a:pt x="206151" y="261580"/>
                      </a:lnTo>
                      <a:cubicBezTo>
                        <a:pt x="215048" y="270302"/>
                        <a:pt x="229313" y="270221"/>
                        <a:pt x="238110" y="261398"/>
                      </a:cubicBezTo>
                      <a:lnTo>
                        <a:pt x="251407" y="247555"/>
                      </a:lnTo>
                      <a:lnTo>
                        <a:pt x="321744" y="317899"/>
                      </a:lnTo>
                      <a:close/>
                      <a:moveTo>
                        <a:pt x="341471" y="298158"/>
                      </a:moveTo>
                      <a:lnTo>
                        <a:pt x="330929" y="308688"/>
                      </a:lnTo>
                      <a:lnTo>
                        <a:pt x="260404" y="238188"/>
                      </a:lnTo>
                      <a:lnTo>
                        <a:pt x="270992" y="227185"/>
                      </a:lnTo>
                      <a:cubicBezTo>
                        <a:pt x="273436" y="224612"/>
                        <a:pt x="277502" y="224508"/>
                        <a:pt x="280074" y="226952"/>
                      </a:cubicBezTo>
                      <a:cubicBezTo>
                        <a:pt x="280154" y="227027"/>
                        <a:pt x="280231" y="227105"/>
                        <a:pt x="280307" y="227185"/>
                      </a:cubicBezTo>
                      <a:lnTo>
                        <a:pt x="341939" y="288836"/>
                      </a:lnTo>
                      <a:cubicBezTo>
                        <a:pt x="344175" y="291607"/>
                        <a:pt x="343982" y="295613"/>
                        <a:pt x="341491" y="29815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8" name="자유형: 도형 2107">
                  <a:extLst>
                    <a:ext uri="{FF2B5EF4-FFF2-40B4-BE49-F238E27FC236}">
                      <a16:creationId xmlns:a16="http://schemas.microsoft.com/office/drawing/2014/main" id="{A908AF04-A425-4480-A592-1B5D29A5D10B}"/>
                    </a:ext>
                  </a:extLst>
                </p:cNvPr>
                <p:cNvSpPr/>
                <p:nvPr/>
              </p:nvSpPr>
              <p:spPr>
                <a:xfrm>
                  <a:off x="6499902" y="1697068"/>
                  <a:ext cx="221053" cy="221059"/>
                </a:xfrm>
                <a:custGeom>
                  <a:avLst/>
                  <a:gdLst>
                    <a:gd name="connsiteX0" fmla="*/ 157653 w 221053"/>
                    <a:gd name="connsiteY0" fmla="*/ 63399 h 221059"/>
                    <a:gd name="connsiteX1" fmla="*/ 0 w 221053"/>
                    <a:gd name="connsiteY1" fmla="*/ 65 h 221059"/>
                    <a:gd name="connsiteX2" fmla="*/ 266 w 221053"/>
                    <a:gd name="connsiteY2" fmla="*/ 13057 h 221059"/>
                    <a:gd name="connsiteX3" fmla="*/ 207996 w 221053"/>
                    <a:gd name="connsiteY3" fmla="*/ 212053 h 221059"/>
                    <a:gd name="connsiteX4" fmla="*/ 207996 w 221053"/>
                    <a:gd name="connsiteY4" fmla="*/ 220793 h 221059"/>
                    <a:gd name="connsiteX5" fmla="*/ 220988 w 221053"/>
                    <a:gd name="connsiteY5" fmla="*/ 221059 h 221059"/>
                    <a:gd name="connsiteX6" fmla="*/ 157653 w 221053"/>
                    <a:gd name="connsiteY6" fmla="*/ 63399 h 221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1053" h="221059">
                      <a:moveTo>
                        <a:pt x="157653" y="63399"/>
                      </a:moveTo>
                      <a:cubicBezTo>
                        <a:pt x="116041" y="21516"/>
                        <a:pt x="59022" y="-1389"/>
                        <a:pt x="0" y="65"/>
                      </a:cubicBezTo>
                      <a:lnTo>
                        <a:pt x="266" y="13057"/>
                      </a:lnTo>
                      <a:cubicBezTo>
                        <a:pt x="112581" y="10645"/>
                        <a:pt x="205585" y="99739"/>
                        <a:pt x="207996" y="212053"/>
                      </a:cubicBezTo>
                      <a:cubicBezTo>
                        <a:pt x="208058" y="214966"/>
                        <a:pt x="208058" y="217880"/>
                        <a:pt x="207996" y="220793"/>
                      </a:cubicBezTo>
                      <a:lnTo>
                        <a:pt x="220988" y="221059"/>
                      </a:lnTo>
                      <a:cubicBezTo>
                        <a:pt x="222450" y="162034"/>
                        <a:pt x="199543" y="105010"/>
                        <a:pt x="157653" y="6339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9" name="자유형: 도형 2108">
                  <a:extLst>
                    <a:ext uri="{FF2B5EF4-FFF2-40B4-BE49-F238E27FC236}">
                      <a16:creationId xmlns:a16="http://schemas.microsoft.com/office/drawing/2014/main" id="{713AC3D1-50EF-46B9-AC01-CEEC12393D85}"/>
                    </a:ext>
                  </a:extLst>
                </p:cNvPr>
                <p:cNvSpPr/>
                <p:nvPr/>
              </p:nvSpPr>
              <p:spPr>
                <a:xfrm>
                  <a:off x="6499850" y="1765033"/>
                  <a:ext cx="153160" cy="153152"/>
                </a:xfrm>
                <a:custGeom>
                  <a:avLst/>
                  <a:gdLst>
                    <a:gd name="connsiteX0" fmla="*/ 0 w 153160"/>
                    <a:gd name="connsiteY0" fmla="*/ 73 h 153152"/>
                    <a:gd name="connsiteX1" fmla="*/ 396 w 153160"/>
                    <a:gd name="connsiteY1" fmla="*/ 13064 h 153152"/>
                    <a:gd name="connsiteX2" fmla="*/ 140095 w 153160"/>
                    <a:gd name="connsiteY2" fmla="*/ 144263 h 153152"/>
                    <a:gd name="connsiteX3" fmla="*/ 140095 w 153160"/>
                    <a:gd name="connsiteY3" fmla="*/ 152757 h 153152"/>
                    <a:gd name="connsiteX4" fmla="*/ 153087 w 153160"/>
                    <a:gd name="connsiteY4" fmla="*/ 153153 h 153152"/>
                    <a:gd name="connsiteX5" fmla="*/ 9271 w 153160"/>
                    <a:gd name="connsiteY5" fmla="*/ 73 h 153152"/>
                    <a:gd name="connsiteX6" fmla="*/ 0 w 153160"/>
                    <a:gd name="connsiteY6" fmla="*/ 73 h 153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160" h="153152">
                      <a:moveTo>
                        <a:pt x="0" y="73"/>
                      </a:moveTo>
                      <a:lnTo>
                        <a:pt x="396" y="13064"/>
                      </a:lnTo>
                      <a:cubicBezTo>
                        <a:pt x="75203" y="10717"/>
                        <a:pt x="137748" y="69457"/>
                        <a:pt x="140095" y="144263"/>
                      </a:cubicBezTo>
                      <a:cubicBezTo>
                        <a:pt x="140184" y="147094"/>
                        <a:pt x="140184" y="149926"/>
                        <a:pt x="140095" y="152757"/>
                      </a:cubicBezTo>
                      <a:lnTo>
                        <a:pt x="153087" y="153153"/>
                      </a:lnTo>
                      <a:cubicBezTo>
                        <a:pt x="155645" y="71167"/>
                        <a:pt x="91257" y="2631"/>
                        <a:pt x="9271" y="73"/>
                      </a:cubicBezTo>
                      <a:cubicBezTo>
                        <a:pt x="6181" y="-24"/>
                        <a:pt x="3089" y="-24"/>
                        <a:pt x="0" y="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0" name="자유형: 도형 2109">
                  <a:extLst>
                    <a:ext uri="{FF2B5EF4-FFF2-40B4-BE49-F238E27FC236}">
                      <a16:creationId xmlns:a16="http://schemas.microsoft.com/office/drawing/2014/main" id="{43252E68-A2FE-4DF1-BCF0-71421A81EEAF}"/>
                    </a:ext>
                  </a:extLst>
                </p:cNvPr>
                <p:cNvSpPr/>
                <p:nvPr/>
              </p:nvSpPr>
              <p:spPr>
                <a:xfrm>
                  <a:off x="6499668" y="1833038"/>
                  <a:ext cx="85326" cy="85329"/>
                </a:xfrm>
                <a:custGeom>
                  <a:avLst/>
                  <a:gdLst>
                    <a:gd name="connsiteX0" fmla="*/ 85173 w 85326"/>
                    <a:gd name="connsiteY0" fmla="*/ 85330 h 85329"/>
                    <a:gd name="connsiteX1" fmla="*/ 9830 w 85326"/>
                    <a:gd name="connsiteY1" fmla="*/ 151 h 85329"/>
                    <a:gd name="connsiteX2" fmla="*/ 0 w 85326"/>
                    <a:gd name="connsiteY2" fmla="*/ 150 h 85329"/>
                    <a:gd name="connsiteX3" fmla="*/ 760 w 85326"/>
                    <a:gd name="connsiteY3" fmla="*/ 13142 h 85329"/>
                    <a:gd name="connsiteX4" fmla="*/ 72214 w 85326"/>
                    <a:gd name="connsiteY4" fmla="*/ 76284 h 85329"/>
                    <a:gd name="connsiteX5" fmla="*/ 72214 w 85326"/>
                    <a:gd name="connsiteY5" fmla="*/ 84596 h 85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326" h="85329">
                      <a:moveTo>
                        <a:pt x="85173" y="85330"/>
                      </a:moveTo>
                      <a:cubicBezTo>
                        <a:pt x="87889" y="41003"/>
                        <a:pt x="54157" y="2867"/>
                        <a:pt x="9830" y="151"/>
                      </a:cubicBezTo>
                      <a:cubicBezTo>
                        <a:pt x="6556" y="-50"/>
                        <a:pt x="3274" y="-50"/>
                        <a:pt x="0" y="150"/>
                      </a:cubicBezTo>
                      <a:lnTo>
                        <a:pt x="760" y="13142"/>
                      </a:lnTo>
                      <a:cubicBezTo>
                        <a:pt x="37928" y="10847"/>
                        <a:pt x="69919" y="39116"/>
                        <a:pt x="72214" y="76284"/>
                      </a:cubicBezTo>
                      <a:cubicBezTo>
                        <a:pt x="72385" y="79052"/>
                        <a:pt x="72385" y="81828"/>
                        <a:pt x="72214" y="8459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3" name="그룹 2082">
              <a:extLst>
                <a:ext uri="{FF2B5EF4-FFF2-40B4-BE49-F238E27FC236}">
                  <a16:creationId xmlns:a16="http://schemas.microsoft.com/office/drawing/2014/main" id="{61810689-2484-42FE-AEC3-CCA8B262F458}"/>
                </a:ext>
              </a:extLst>
            </p:cNvPr>
            <p:cNvGrpSpPr/>
            <p:nvPr/>
          </p:nvGrpSpPr>
          <p:grpSpPr>
            <a:xfrm>
              <a:off x="293254" y="1898333"/>
              <a:ext cx="991299" cy="426726"/>
              <a:chOff x="281894" y="1898334"/>
              <a:chExt cx="991299" cy="426726"/>
            </a:xfrm>
          </p:grpSpPr>
          <p:sp>
            <p:nvSpPr>
              <p:cNvPr id="2101" name="Oval 63">
                <a:extLst>
                  <a:ext uri="{FF2B5EF4-FFF2-40B4-BE49-F238E27FC236}">
                    <a16:creationId xmlns:a16="http://schemas.microsoft.com/office/drawing/2014/main" id="{8F58014D-53AF-4A47-9438-078129FCC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898334"/>
                <a:ext cx="426726" cy="42672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02" name="직사각형 2101">
                <a:extLst>
                  <a:ext uri="{FF2B5EF4-FFF2-40B4-BE49-F238E27FC236}">
                    <a16:creationId xmlns:a16="http://schemas.microsoft.com/office/drawing/2014/main" id="{180C75DB-B3EC-4460-A504-7E433ADF6951}"/>
                  </a:ext>
                </a:extLst>
              </p:cNvPr>
              <p:cNvSpPr/>
              <p:nvPr/>
            </p:nvSpPr>
            <p:spPr>
              <a:xfrm>
                <a:off x="695490" y="1973198"/>
                <a:ext cx="577703" cy="276999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문자</a:t>
                </a:r>
                <a:endParaRPr kumimoji="1" lang="en-US" altLang="ko-KR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03" name="Freeform 130">
                <a:extLst>
                  <a:ext uri="{FF2B5EF4-FFF2-40B4-BE49-F238E27FC236}">
                    <a16:creationId xmlns:a16="http://schemas.microsoft.com/office/drawing/2014/main" id="{4798D733-1FD4-441D-AAB9-8883203544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073" y="2034849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084" name="그룹 2083">
              <a:extLst>
                <a:ext uri="{FF2B5EF4-FFF2-40B4-BE49-F238E27FC236}">
                  <a16:creationId xmlns:a16="http://schemas.microsoft.com/office/drawing/2014/main" id="{9FE1A740-7A1D-468E-B760-88397CC0AFF0}"/>
                </a:ext>
              </a:extLst>
            </p:cNvPr>
            <p:cNvGrpSpPr/>
            <p:nvPr/>
          </p:nvGrpSpPr>
          <p:grpSpPr>
            <a:xfrm>
              <a:off x="293254" y="4030090"/>
              <a:ext cx="868301" cy="426726"/>
              <a:chOff x="281894" y="4030090"/>
              <a:chExt cx="868301" cy="426726"/>
            </a:xfrm>
          </p:grpSpPr>
          <p:sp>
            <p:nvSpPr>
              <p:cNvPr id="2096" name="Oval 77">
                <a:extLst>
                  <a:ext uri="{FF2B5EF4-FFF2-40B4-BE49-F238E27FC236}">
                    <a16:creationId xmlns:a16="http://schemas.microsoft.com/office/drawing/2014/main" id="{7764B665-1C46-47B2-83DF-0A696036D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403009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97" name="직사각형 2096">
                <a:extLst>
                  <a:ext uri="{FF2B5EF4-FFF2-40B4-BE49-F238E27FC236}">
                    <a16:creationId xmlns:a16="http://schemas.microsoft.com/office/drawing/2014/main" id="{896033EA-46A4-4109-9A7A-7A23EC3AB29F}"/>
                  </a:ext>
                </a:extLst>
              </p:cNvPr>
              <p:cNvSpPr/>
              <p:nvPr/>
            </p:nvSpPr>
            <p:spPr>
              <a:xfrm>
                <a:off x="695490" y="4116495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녹취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098" name="그래픽 109" descr="암">
                <a:extLst>
                  <a:ext uri="{FF2B5EF4-FFF2-40B4-BE49-F238E27FC236}">
                    <a16:creationId xmlns:a16="http://schemas.microsoft.com/office/drawing/2014/main" id="{963064A0-6D6F-43F0-B4AC-01F675973539}"/>
                  </a:ext>
                </a:extLst>
              </p:cNvPr>
              <p:cNvGrpSpPr/>
              <p:nvPr/>
            </p:nvGrpSpPr>
            <p:grpSpPr>
              <a:xfrm>
                <a:off x="367299" y="4134330"/>
                <a:ext cx="255916" cy="225406"/>
                <a:chOff x="7025746" y="3790001"/>
                <a:chExt cx="493545" cy="434706"/>
              </a:xfrm>
              <a:solidFill>
                <a:srgbClr val="FFFFFF"/>
              </a:solidFill>
            </p:grpSpPr>
            <p:sp>
              <p:nvSpPr>
                <p:cNvPr id="2099" name="자유형: 도형 2098">
                  <a:extLst>
                    <a:ext uri="{FF2B5EF4-FFF2-40B4-BE49-F238E27FC236}">
                      <a16:creationId xmlns:a16="http://schemas.microsoft.com/office/drawing/2014/main" id="{578C916C-BF47-4DC3-819B-F0737077BAA2}"/>
                    </a:ext>
                  </a:extLst>
                </p:cNvPr>
                <p:cNvSpPr/>
                <p:nvPr/>
              </p:nvSpPr>
              <p:spPr>
                <a:xfrm>
                  <a:off x="7025746" y="3790001"/>
                  <a:ext cx="461848" cy="261654"/>
                </a:xfrm>
                <a:custGeom>
                  <a:avLst/>
                  <a:gdLst>
                    <a:gd name="connsiteX0" fmla="*/ 20020 w 461848"/>
                    <a:gd name="connsiteY0" fmla="*/ 110551 h 261654"/>
                    <a:gd name="connsiteX1" fmla="*/ 35587 w 461848"/>
                    <a:gd name="connsiteY1" fmla="*/ 241634 h 261654"/>
                    <a:gd name="connsiteX2" fmla="*/ 166670 w 461848"/>
                    <a:gd name="connsiteY2" fmla="*/ 226067 h 261654"/>
                    <a:gd name="connsiteX3" fmla="*/ 151102 w 461848"/>
                    <a:gd name="connsiteY3" fmla="*/ 94984 h 261654"/>
                    <a:gd name="connsiteX4" fmla="*/ 74275 w 461848"/>
                    <a:gd name="connsiteY4" fmla="*/ 76937 h 261654"/>
                    <a:gd name="connsiteX5" fmla="*/ 74184 w 461848"/>
                    <a:gd name="connsiteY5" fmla="*/ 76882 h 261654"/>
                    <a:gd name="connsiteX6" fmla="*/ 74215 w 461848"/>
                    <a:gd name="connsiteY6" fmla="*/ 76802 h 261654"/>
                    <a:gd name="connsiteX7" fmla="*/ 247031 w 461848"/>
                    <a:gd name="connsiteY7" fmla="*/ 14992 h 261654"/>
                    <a:gd name="connsiteX8" fmla="*/ 450974 w 461848"/>
                    <a:gd name="connsiteY8" fmla="*/ 102592 h 261654"/>
                    <a:gd name="connsiteX9" fmla="*/ 461849 w 461848"/>
                    <a:gd name="connsiteY9" fmla="*/ 92272 h 261654"/>
                    <a:gd name="connsiteX10" fmla="*/ 247046 w 461848"/>
                    <a:gd name="connsiteY10" fmla="*/ 2 h 261654"/>
                    <a:gd name="connsiteX11" fmla="*/ 21189 w 461848"/>
                    <a:gd name="connsiteY11" fmla="*/ 109023 h 261654"/>
                    <a:gd name="connsiteX12" fmla="*/ 21114 w 461848"/>
                    <a:gd name="connsiteY12" fmla="*/ 109105 h 261654"/>
                    <a:gd name="connsiteX13" fmla="*/ 15395 w 461848"/>
                    <a:gd name="connsiteY13" fmla="*/ 179234 h 261654"/>
                    <a:gd name="connsiteX14" fmla="*/ 32566 w 461848"/>
                    <a:gd name="connsiteY14" fmla="*/ 118766 h 261654"/>
                    <a:gd name="connsiteX15" fmla="*/ 32933 w 461848"/>
                    <a:gd name="connsiteY15" fmla="*/ 118331 h 261654"/>
                    <a:gd name="connsiteX16" fmla="*/ 143709 w 461848"/>
                    <a:gd name="connsiteY16" fmla="*/ 108298 h 261654"/>
                    <a:gd name="connsiteX17" fmla="*/ 153743 w 461848"/>
                    <a:gd name="connsiteY17" fmla="*/ 219073 h 261654"/>
                    <a:gd name="connsiteX18" fmla="*/ 42967 w 461848"/>
                    <a:gd name="connsiteY18" fmla="*/ 229107 h 261654"/>
                    <a:gd name="connsiteX19" fmla="*/ 15395 w 461848"/>
                    <a:gd name="connsiteY19" fmla="*/ 179234 h 261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848" h="261654">
                      <a:moveTo>
                        <a:pt x="20020" y="110551"/>
                      </a:moveTo>
                      <a:cubicBezTo>
                        <a:pt x="-11879" y="151048"/>
                        <a:pt x="-4909" y="209735"/>
                        <a:pt x="35587" y="241634"/>
                      </a:cubicBezTo>
                      <a:cubicBezTo>
                        <a:pt x="76083" y="273533"/>
                        <a:pt x="134771" y="266564"/>
                        <a:pt x="166670" y="226067"/>
                      </a:cubicBezTo>
                      <a:cubicBezTo>
                        <a:pt x="198569" y="185570"/>
                        <a:pt x="191599" y="126883"/>
                        <a:pt x="151102" y="94984"/>
                      </a:cubicBezTo>
                      <a:cubicBezTo>
                        <a:pt x="129421" y="77905"/>
                        <a:pt x="101293" y="71298"/>
                        <a:pt x="74275" y="76937"/>
                      </a:cubicBezTo>
                      <a:cubicBezTo>
                        <a:pt x="74234" y="76947"/>
                        <a:pt x="74194" y="76923"/>
                        <a:pt x="74184" y="76882"/>
                      </a:cubicBezTo>
                      <a:cubicBezTo>
                        <a:pt x="74177" y="76852"/>
                        <a:pt x="74189" y="76819"/>
                        <a:pt x="74215" y="76802"/>
                      </a:cubicBezTo>
                      <a:cubicBezTo>
                        <a:pt x="122800" y="36589"/>
                        <a:pt x="183964" y="14713"/>
                        <a:pt x="247031" y="14992"/>
                      </a:cubicBezTo>
                      <a:cubicBezTo>
                        <a:pt x="324212" y="14680"/>
                        <a:pt x="398062" y="46401"/>
                        <a:pt x="450974" y="102592"/>
                      </a:cubicBezTo>
                      <a:lnTo>
                        <a:pt x="461849" y="92272"/>
                      </a:lnTo>
                      <a:cubicBezTo>
                        <a:pt x="406120" y="33089"/>
                        <a:pt x="328337" y="-323"/>
                        <a:pt x="247046" y="2"/>
                      </a:cubicBezTo>
                      <a:cubicBezTo>
                        <a:pt x="159033" y="-181"/>
                        <a:pt x="75795" y="39998"/>
                        <a:pt x="21189" y="109023"/>
                      </a:cubicBezTo>
                      <a:lnTo>
                        <a:pt x="21114" y="109105"/>
                      </a:lnTo>
                      <a:close/>
                      <a:moveTo>
                        <a:pt x="15395" y="179234"/>
                      </a:moveTo>
                      <a:cubicBezTo>
                        <a:pt x="12444" y="157566"/>
                        <a:pt x="18668" y="135649"/>
                        <a:pt x="32566" y="118766"/>
                      </a:cubicBezTo>
                      <a:cubicBezTo>
                        <a:pt x="32686" y="118616"/>
                        <a:pt x="32813" y="118481"/>
                        <a:pt x="32933" y="118331"/>
                      </a:cubicBezTo>
                      <a:cubicBezTo>
                        <a:pt x="60753" y="84971"/>
                        <a:pt x="110348" y="80478"/>
                        <a:pt x="143709" y="108298"/>
                      </a:cubicBezTo>
                      <a:cubicBezTo>
                        <a:pt x="177070" y="136117"/>
                        <a:pt x="181562" y="185713"/>
                        <a:pt x="153743" y="219073"/>
                      </a:cubicBezTo>
                      <a:cubicBezTo>
                        <a:pt x="125923" y="252434"/>
                        <a:pt x="76328" y="256926"/>
                        <a:pt x="42967" y="229107"/>
                      </a:cubicBezTo>
                      <a:cubicBezTo>
                        <a:pt x="27865" y="216514"/>
                        <a:pt x="18028" y="198721"/>
                        <a:pt x="15395" y="179234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0" name="자유형: 도형 2099">
                  <a:extLst>
                    <a:ext uri="{FF2B5EF4-FFF2-40B4-BE49-F238E27FC236}">
                      <a16:creationId xmlns:a16="http://schemas.microsoft.com/office/drawing/2014/main" id="{4220B767-BD2B-4D2F-87A2-9D5D75AB64B4}"/>
                    </a:ext>
                  </a:extLst>
                </p:cNvPr>
                <p:cNvSpPr/>
                <p:nvPr/>
              </p:nvSpPr>
              <p:spPr>
                <a:xfrm>
                  <a:off x="7057525" y="3963053"/>
                  <a:ext cx="461766" cy="261653"/>
                </a:xfrm>
                <a:custGeom>
                  <a:avLst/>
                  <a:gdLst>
                    <a:gd name="connsiteX0" fmla="*/ 441747 w 461766"/>
                    <a:gd name="connsiteY0" fmla="*/ 151103 h 261653"/>
                    <a:gd name="connsiteX1" fmla="*/ 426179 w 461766"/>
                    <a:gd name="connsiteY1" fmla="*/ 20020 h 261653"/>
                    <a:gd name="connsiteX2" fmla="*/ 295096 w 461766"/>
                    <a:gd name="connsiteY2" fmla="*/ 35587 h 261653"/>
                    <a:gd name="connsiteX3" fmla="*/ 310664 w 461766"/>
                    <a:gd name="connsiteY3" fmla="*/ 166670 h 261653"/>
                    <a:gd name="connsiteX4" fmla="*/ 387491 w 461766"/>
                    <a:gd name="connsiteY4" fmla="*/ 184717 h 261653"/>
                    <a:gd name="connsiteX5" fmla="*/ 387573 w 461766"/>
                    <a:gd name="connsiteY5" fmla="*/ 184785 h 261653"/>
                    <a:gd name="connsiteX6" fmla="*/ 387551 w 461766"/>
                    <a:gd name="connsiteY6" fmla="*/ 184844 h 261653"/>
                    <a:gd name="connsiteX7" fmla="*/ 214735 w 461766"/>
                    <a:gd name="connsiteY7" fmla="*/ 246662 h 261653"/>
                    <a:gd name="connsiteX8" fmla="*/ 10875 w 461766"/>
                    <a:gd name="connsiteY8" fmla="*/ 159062 h 261653"/>
                    <a:gd name="connsiteX9" fmla="*/ 0 w 461766"/>
                    <a:gd name="connsiteY9" fmla="*/ 169383 h 261653"/>
                    <a:gd name="connsiteX10" fmla="*/ 214735 w 461766"/>
                    <a:gd name="connsiteY10" fmla="*/ 261652 h 261653"/>
                    <a:gd name="connsiteX11" fmla="*/ 440488 w 461766"/>
                    <a:gd name="connsiteY11" fmla="*/ 152752 h 261653"/>
                    <a:gd name="connsiteX12" fmla="*/ 440727 w 461766"/>
                    <a:gd name="connsiteY12" fmla="*/ 152467 h 261653"/>
                    <a:gd name="connsiteX13" fmla="*/ 290838 w 461766"/>
                    <a:gd name="connsiteY13" fmla="*/ 106651 h 261653"/>
                    <a:gd name="connsiteX14" fmla="*/ 354699 w 461766"/>
                    <a:gd name="connsiteY14" fmla="*/ 15503 h 261653"/>
                    <a:gd name="connsiteX15" fmla="*/ 445846 w 461766"/>
                    <a:gd name="connsiteY15" fmla="*/ 79365 h 261653"/>
                    <a:gd name="connsiteX16" fmla="*/ 429155 w 461766"/>
                    <a:gd name="connsiteY16" fmla="*/ 142956 h 261653"/>
                    <a:gd name="connsiteX17" fmla="*/ 428946 w 461766"/>
                    <a:gd name="connsiteY17" fmla="*/ 143203 h 261653"/>
                    <a:gd name="connsiteX18" fmla="*/ 318140 w 461766"/>
                    <a:gd name="connsiteY18" fmla="*/ 153606 h 261653"/>
                    <a:gd name="connsiteX19" fmla="*/ 290838 w 461766"/>
                    <a:gd name="connsiteY19" fmla="*/ 106651 h 261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766" h="261653">
                      <a:moveTo>
                        <a:pt x="441747" y="151103"/>
                      </a:moveTo>
                      <a:cubicBezTo>
                        <a:pt x="473646" y="110606"/>
                        <a:pt x="466675" y="51919"/>
                        <a:pt x="426179" y="20020"/>
                      </a:cubicBezTo>
                      <a:cubicBezTo>
                        <a:pt x="385683" y="-11879"/>
                        <a:pt x="326995" y="-4909"/>
                        <a:pt x="295096" y="35587"/>
                      </a:cubicBezTo>
                      <a:cubicBezTo>
                        <a:pt x="263198" y="76084"/>
                        <a:pt x="270168" y="134771"/>
                        <a:pt x="310664" y="166670"/>
                      </a:cubicBezTo>
                      <a:cubicBezTo>
                        <a:pt x="332345" y="183749"/>
                        <a:pt x="360473" y="190356"/>
                        <a:pt x="387491" y="184717"/>
                      </a:cubicBezTo>
                      <a:cubicBezTo>
                        <a:pt x="387533" y="184713"/>
                        <a:pt x="387569" y="184744"/>
                        <a:pt x="387573" y="184785"/>
                      </a:cubicBezTo>
                      <a:cubicBezTo>
                        <a:pt x="387575" y="184807"/>
                        <a:pt x="387567" y="184829"/>
                        <a:pt x="387551" y="184844"/>
                      </a:cubicBezTo>
                      <a:cubicBezTo>
                        <a:pt x="338968" y="225062"/>
                        <a:pt x="277804" y="246941"/>
                        <a:pt x="214735" y="246662"/>
                      </a:cubicBezTo>
                      <a:cubicBezTo>
                        <a:pt x="137582" y="246954"/>
                        <a:pt x="63765" y="215235"/>
                        <a:pt x="10875" y="159062"/>
                      </a:cubicBezTo>
                      <a:lnTo>
                        <a:pt x="0" y="169383"/>
                      </a:lnTo>
                      <a:cubicBezTo>
                        <a:pt x="55712" y="228549"/>
                        <a:pt x="133468" y="261960"/>
                        <a:pt x="214735" y="261652"/>
                      </a:cubicBezTo>
                      <a:cubicBezTo>
                        <a:pt x="302691" y="261832"/>
                        <a:pt x="385880" y="221703"/>
                        <a:pt x="440488" y="152752"/>
                      </a:cubicBezTo>
                      <a:lnTo>
                        <a:pt x="440727" y="152467"/>
                      </a:lnTo>
                      <a:close/>
                      <a:moveTo>
                        <a:pt x="290838" y="106651"/>
                      </a:moveTo>
                      <a:cubicBezTo>
                        <a:pt x="283303" y="63846"/>
                        <a:pt x="311895" y="23038"/>
                        <a:pt x="354699" y="15503"/>
                      </a:cubicBezTo>
                      <a:cubicBezTo>
                        <a:pt x="397504" y="7968"/>
                        <a:pt x="438312" y="36560"/>
                        <a:pt x="445846" y="79365"/>
                      </a:cubicBezTo>
                      <a:cubicBezTo>
                        <a:pt x="449828" y="101981"/>
                        <a:pt x="443731" y="125209"/>
                        <a:pt x="429155" y="142956"/>
                      </a:cubicBezTo>
                      <a:lnTo>
                        <a:pt x="428946" y="143203"/>
                      </a:lnTo>
                      <a:cubicBezTo>
                        <a:pt x="401220" y="176674"/>
                        <a:pt x="351611" y="181332"/>
                        <a:pt x="318140" y="153606"/>
                      </a:cubicBezTo>
                      <a:cubicBezTo>
                        <a:pt x="303755" y="141691"/>
                        <a:pt x="294078" y="125047"/>
                        <a:pt x="290838" y="10665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5" name="그룹 2084">
              <a:extLst>
                <a:ext uri="{FF2B5EF4-FFF2-40B4-BE49-F238E27FC236}">
                  <a16:creationId xmlns:a16="http://schemas.microsoft.com/office/drawing/2014/main" id="{E52CFF46-C11A-4489-A43B-303331BBF621}"/>
                </a:ext>
              </a:extLst>
            </p:cNvPr>
            <p:cNvGrpSpPr/>
            <p:nvPr/>
          </p:nvGrpSpPr>
          <p:grpSpPr>
            <a:xfrm>
              <a:off x="293254" y="2608918"/>
              <a:ext cx="1016515" cy="426726"/>
              <a:chOff x="281894" y="2608920"/>
              <a:chExt cx="1016515" cy="426726"/>
            </a:xfrm>
          </p:grpSpPr>
          <p:sp>
            <p:nvSpPr>
              <p:cNvPr id="2090" name="Oval 76">
                <a:extLst>
                  <a:ext uri="{FF2B5EF4-FFF2-40B4-BE49-F238E27FC236}">
                    <a16:creationId xmlns:a16="http://schemas.microsoft.com/office/drawing/2014/main" id="{F240E482-7A92-4F89-BD39-E19A8F1F6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260892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91" name="직사각형 2090">
                <a:extLst>
                  <a:ext uri="{FF2B5EF4-FFF2-40B4-BE49-F238E27FC236}">
                    <a16:creationId xmlns:a16="http://schemas.microsoft.com/office/drawing/2014/main" id="{499341BA-9F77-44CD-89B3-AB2EFE44595D}"/>
                  </a:ext>
                </a:extLst>
              </p:cNvPr>
              <p:cNvSpPr/>
              <p:nvPr/>
            </p:nvSpPr>
            <p:spPr>
              <a:xfrm>
                <a:off x="695490" y="2695325"/>
                <a:ext cx="602919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주소록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092" name="그래픽 98" descr="주소록">
                <a:extLst>
                  <a:ext uri="{FF2B5EF4-FFF2-40B4-BE49-F238E27FC236}">
                    <a16:creationId xmlns:a16="http://schemas.microsoft.com/office/drawing/2014/main" id="{A2D5BBCC-5CA5-46E5-804E-41FB2D669E5A}"/>
                  </a:ext>
                </a:extLst>
              </p:cNvPr>
              <p:cNvGrpSpPr/>
              <p:nvPr/>
            </p:nvGrpSpPr>
            <p:grpSpPr>
              <a:xfrm>
                <a:off x="388486" y="2691466"/>
                <a:ext cx="213549" cy="261634"/>
                <a:chOff x="7125379" y="4754331"/>
                <a:chExt cx="312602" cy="382991"/>
              </a:xfrm>
              <a:solidFill>
                <a:srgbClr val="FFFFFF"/>
              </a:solidFill>
            </p:grpSpPr>
            <p:sp>
              <p:nvSpPr>
                <p:cNvPr id="2093" name="자유형: 도형 2092">
                  <a:extLst>
                    <a:ext uri="{FF2B5EF4-FFF2-40B4-BE49-F238E27FC236}">
                      <a16:creationId xmlns:a16="http://schemas.microsoft.com/office/drawing/2014/main" id="{60049C9F-4325-4A3A-BFE6-3DC1447DBBDB}"/>
                    </a:ext>
                  </a:extLst>
                </p:cNvPr>
                <p:cNvSpPr/>
                <p:nvPr/>
              </p:nvSpPr>
              <p:spPr>
                <a:xfrm>
                  <a:off x="7125379" y="4754331"/>
                  <a:ext cx="312602" cy="382991"/>
                </a:xfrm>
                <a:custGeom>
                  <a:avLst/>
                  <a:gdLst>
                    <a:gd name="connsiteX0" fmla="*/ 285740 w 310908"/>
                    <a:gd name="connsiteY0" fmla="*/ 0 h 380917"/>
                    <a:gd name="connsiteX1" fmla="*/ 0 w 310908"/>
                    <a:gd name="connsiteY1" fmla="*/ 0 h 380917"/>
                    <a:gd name="connsiteX2" fmla="*/ 0 w 310908"/>
                    <a:gd name="connsiteY2" fmla="*/ 380918 h 380917"/>
                    <a:gd name="connsiteX3" fmla="*/ 285740 w 310908"/>
                    <a:gd name="connsiteY3" fmla="*/ 380918 h 380917"/>
                    <a:gd name="connsiteX4" fmla="*/ 310908 w 310908"/>
                    <a:gd name="connsiteY4" fmla="*/ 355844 h 380917"/>
                    <a:gd name="connsiteX5" fmla="*/ 310908 w 310908"/>
                    <a:gd name="connsiteY5" fmla="*/ 25073 h 380917"/>
                    <a:gd name="connsiteX6" fmla="*/ 285740 w 310908"/>
                    <a:gd name="connsiteY6" fmla="*/ 0 h 380917"/>
                    <a:gd name="connsiteX7" fmla="*/ 10029 w 310908"/>
                    <a:gd name="connsiteY7" fmla="*/ 10029 h 380917"/>
                    <a:gd name="connsiteX8" fmla="*/ 46441 w 310908"/>
                    <a:gd name="connsiteY8" fmla="*/ 10029 h 380917"/>
                    <a:gd name="connsiteX9" fmla="*/ 46441 w 310908"/>
                    <a:gd name="connsiteY9" fmla="*/ 370888 h 380917"/>
                    <a:gd name="connsiteX10" fmla="*/ 10029 w 310908"/>
                    <a:gd name="connsiteY10" fmla="*/ 370888 h 380917"/>
                    <a:gd name="connsiteX11" fmla="*/ 300879 w 310908"/>
                    <a:gd name="connsiteY11" fmla="*/ 355854 h 380917"/>
                    <a:gd name="connsiteX12" fmla="*/ 285740 w 310908"/>
                    <a:gd name="connsiteY12" fmla="*/ 370898 h 380917"/>
                    <a:gd name="connsiteX13" fmla="*/ 56470 w 310908"/>
                    <a:gd name="connsiteY13" fmla="*/ 370898 h 380917"/>
                    <a:gd name="connsiteX14" fmla="*/ 56470 w 310908"/>
                    <a:gd name="connsiteY14" fmla="*/ 10029 h 380917"/>
                    <a:gd name="connsiteX15" fmla="*/ 285740 w 310908"/>
                    <a:gd name="connsiteY15" fmla="*/ 10029 h 380917"/>
                    <a:gd name="connsiteX16" fmla="*/ 300879 w 310908"/>
                    <a:gd name="connsiteY16" fmla="*/ 25073 h 380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0908" h="380917">
                      <a:moveTo>
                        <a:pt x="285740" y="0"/>
                      </a:moveTo>
                      <a:lnTo>
                        <a:pt x="0" y="0"/>
                      </a:lnTo>
                      <a:lnTo>
                        <a:pt x="0" y="380918"/>
                      </a:lnTo>
                      <a:lnTo>
                        <a:pt x="285740" y="380918"/>
                      </a:lnTo>
                      <a:cubicBezTo>
                        <a:pt x="299609" y="380932"/>
                        <a:pt x="310869" y="369713"/>
                        <a:pt x="310908" y="355844"/>
                      </a:cubicBezTo>
                      <a:lnTo>
                        <a:pt x="310908" y="25073"/>
                      </a:lnTo>
                      <a:cubicBezTo>
                        <a:pt x="310869" y="11205"/>
                        <a:pt x="299609" y="-14"/>
                        <a:pt x="285740" y="0"/>
                      </a:cubicBezTo>
                      <a:close/>
                      <a:moveTo>
                        <a:pt x="10029" y="10029"/>
                      </a:moveTo>
                      <a:lnTo>
                        <a:pt x="46441" y="10029"/>
                      </a:lnTo>
                      <a:lnTo>
                        <a:pt x="46441" y="370888"/>
                      </a:lnTo>
                      <a:lnTo>
                        <a:pt x="10029" y="370888"/>
                      </a:lnTo>
                      <a:close/>
                      <a:moveTo>
                        <a:pt x="300879" y="355854"/>
                      </a:moveTo>
                      <a:cubicBezTo>
                        <a:pt x="300846" y="364186"/>
                        <a:pt x="294071" y="370918"/>
                        <a:pt x="285740" y="370898"/>
                      </a:cubicBezTo>
                      <a:lnTo>
                        <a:pt x="56470" y="370898"/>
                      </a:lnTo>
                      <a:lnTo>
                        <a:pt x="56470" y="10029"/>
                      </a:lnTo>
                      <a:lnTo>
                        <a:pt x="285740" y="10029"/>
                      </a:lnTo>
                      <a:cubicBezTo>
                        <a:pt x="294071" y="10010"/>
                        <a:pt x="300846" y="16741"/>
                        <a:pt x="300879" y="250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4" name="자유형: 도형 2093">
                  <a:extLst>
                    <a:ext uri="{FF2B5EF4-FFF2-40B4-BE49-F238E27FC236}">
                      <a16:creationId xmlns:a16="http://schemas.microsoft.com/office/drawing/2014/main" id="{C896391D-4776-4EAF-9F55-F1477539A89E}"/>
                    </a:ext>
                  </a:extLst>
                </p:cNvPr>
                <p:cNvSpPr/>
                <p:nvPr/>
              </p:nvSpPr>
              <p:spPr>
                <a:xfrm>
                  <a:off x="7261350" y="4863127"/>
                  <a:ext cx="76683" cy="76683"/>
                </a:xfrm>
                <a:custGeom>
                  <a:avLst/>
                  <a:gdLst>
                    <a:gd name="connsiteX0" fmla="*/ 38533 w 76683"/>
                    <a:gd name="connsiteY0" fmla="*/ 76683 h 76683"/>
                    <a:gd name="connsiteX1" fmla="*/ 76683 w 76683"/>
                    <a:gd name="connsiteY1" fmla="*/ 38151 h 76683"/>
                    <a:gd name="connsiteX2" fmla="*/ 38151 w 76683"/>
                    <a:gd name="connsiteY2" fmla="*/ 0 h 76683"/>
                    <a:gd name="connsiteX3" fmla="*/ 0 w 76683"/>
                    <a:gd name="connsiteY3" fmla="*/ 38341 h 76683"/>
                    <a:gd name="connsiteX4" fmla="*/ 38533 w 76683"/>
                    <a:gd name="connsiteY4" fmla="*/ 76683 h 76683"/>
                    <a:gd name="connsiteX5" fmla="*/ 38533 w 76683"/>
                    <a:gd name="connsiteY5" fmla="*/ 10029 h 76683"/>
                    <a:gd name="connsiteX6" fmla="*/ 66654 w 76683"/>
                    <a:gd name="connsiteY6" fmla="*/ 38532 h 76683"/>
                    <a:gd name="connsiteX7" fmla="*/ 38151 w 76683"/>
                    <a:gd name="connsiteY7" fmla="*/ 66653 h 76683"/>
                    <a:gd name="connsiteX8" fmla="*/ 10029 w 76683"/>
                    <a:gd name="connsiteY8" fmla="*/ 38341 h 76683"/>
                    <a:gd name="connsiteX9" fmla="*/ 38533 w 76683"/>
                    <a:gd name="connsiteY9" fmla="*/ 10029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6683" h="76683">
                      <a:moveTo>
                        <a:pt x="38533" y="76683"/>
                      </a:moveTo>
                      <a:cubicBezTo>
                        <a:pt x="59708" y="76578"/>
                        <a:pt x="76789" y="59327"/>
                        <a:pt x="76683" y="38151"/>
                      </a:cubicBezTo>
                      <a:cubicBezTo>
                        <a:pt x="76578" y="16976"/>
                        <a:pt x="59327" y="-105"/>
                        <a:pt x="38151" y="0"/>
                      </a:cubicBezTo>
                      <a:cubicBezTo>
                        <a:pt x="17051" y="105"/>
                        <a:pt x="0" y="17240"/>
                        <a:pt x="0" y="38341"/>
                      </a:cubicBezTo>
                      <a:cubicBezTo>
                        <a:pt x="53" y="59569"/>
                        <a:pt x="17304" y="76736"/>
                        <a:pt x="38533" y="76683"/>
                      </a:cubicBezTo>
                      <a:close/>
                      <a:moveTo>
                        <a:pt x="38533" y="10029"/>
                      </a:moveTo>
                      <a:cubicBezTo>
                        <a:pt x="54169" y="10134"/>
                        <a:pt x="66759" y="22895"/>
                        <a:pt x="66654" y="38532"/>
                      </a:cubicBezTo>
                      <a:cubicBezTo>
                        <a:pt x="66549" y="54168"/>
                        <a:pt x="53788" y="66758"/>
                        <a:pt x="38151" y="66653"/>
                      </a:cubicBezTo>
                      <a:cubicBezTo>
                        <a:pt x="22590" y="66548"/>
                        <a:pt x="10030" y="53903"/>
                        <a:pt x="10029" y="38341"/>
                      </a:cubicBezTo>
                      <a:cubicBezTo>
                        <a:pt x="10101" y="22660"/>
                        <a:pt x="22851" y="9995"/>
                        <a:pt x="38533" y="1002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5" name="자유형: 도형 2094">
                  <a:extLst>
                    <a:ext uri="{FF2B5EF4-FFF2-40B4-BE49-F238E27FC236}">
                      <a16:creationId xmlns:a16="http://schemas.microsoft.com/office/drawing/2014/main" id="{18C5CFB5-3BE2-4C59-A021-0BDA7EB5B2C8}"/>
                    </a:ext>
                  </a:extLst>
                </p:cNvPr>
                <p:cNvSpPr/>
                <p:nvPr/>
              </p:nvSpPr>
              <p:spPr>
                <a:xfrm>
                  <a:off x="7222823" y="4949333"/>
                  <a:ext cx="154135" cy="76683"/>
                </a:xfrm>
                <a:custGeom>
                  <a:avLst/>
                  <a:gdLst>
                    <a:gd name="connsiteX0" fmla="*/ 146428 w 154135"/>
                    <a:gd name="connsiteY0" fmla="*/ 23007 h 76683"/>
                    <a:gd name="connsiteX1" fmla="*/ 108848 w 154135"/>
                    <a:gd name="connsiteY1" fmla="*/ 4814 h 76683"/>
                    <a:gd name="connsiteX2" fmla="*/ 77060 w 154135"/>
                    <a:gd name="connsiteY2" fmla="*/ 0 h 76683"/>
                    <a:gd name="connsiteX3" fmla="*/ 7708 w 154135"/>
                    <a:gd name="connsiteY3" fmla="*/ 23007 h 76683"/>
                    <a:gd name="connsiteX4" fmla="*/ 0 w 154135"/>
                    <a:gd name="connsiteY4" fmla="*/ 38342 h 76683"/>
                    <a:gd name="connsiteX5" fmla="*/ 0 w 154135"/>
                    <a:gd name="connsiteY5" fmla="*/ 76684 h 76683"/>
                    <a:gd name="connsiteX6" fmla="*/ 154135 w 154135"/>
                    <a:gd name="connsiteY6" fmla="*/ 76684 h 76683"/>
                    <a:gd name="connsiteX7" fmla="*/ 154135 w 154135"/>
                    <a:gd name="connsiteY7" fmla="*/ 38342 h 76683"/>
                    <a:gd name="connsiteX8" fmla="*/ 146428 w 154135"/>
                    <a:gd name="connsiteY8" fmla="*/ 23007 h 76683"/>
                    <a:gd name="connsiteX9" fmla="*/ 144106 w 154135"/>
                    <a:gd name="connsiteY9" fmla="*/ 66655 h 76683"/>
                    <a:gd name="connsiteX10" fmla="*/ 10019 w 154135"/>
                    <a:gd name="connsiteY10" fmla="*/ 66655 h 76683"/>
                    <a:gd name="connsiteX11" fmla="*/ 10019 w 154135"/>
                    <a:gd name="connsiteY11" fmla="*/ 38342 h 76683"/>
                    <a:gd name="connsiteX12" fmla="*/ 13795 w 154135"/>
                    <a:gd name="connsiteY12" fmla="*/ 30970 h 76683"/>
                    <a:gd name="connsiteX13" fmla="*/ 47895 w 154135"/>
                    <a:gd name="connsiteY13" fmla="*/ 14492 h 76683"/>
                    <a:gd name="connsiteX14" fmla="*/ 77065 w 154135"/>
                    <a:gd name="connsiteY14" fmla="*/ 10029 h 76683"/>
                    <a:gd name="connsiteX15" fmla="*/ 106150 w 154135"/>
                    <a:gd name="connsiteY15" fmla="*/ 14462 h 76683"/>
                    <a:gd name="connsiteX16" fmla="*/ 140250 w 154135"/>
                    <a:gd name="connsiteY16" fmla="*/ 30885 h 76683"/>
                    <a:gd name="connsiteX17" fmla="*/ 144106 w 154135"/>
                    <a:gd name="connsiteY17" fmla="*/ 38342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54135" h="76683">
                      <a:moveTo>
                        <a:pt x="146428" y="23007"/>
                      </a:moveTo>
                      <a:cubicBezTo>
                        <a:pt x="135244" y="14490"/>
                        <a:pt x="122465" y="8304"/>
                        <a:pt x="108848" y="4814"/>
                      </a:cubicBezTo>
                      <a:cubicBezTo>
                        <a:pt x="98547" y="1653"/>
                        <a:pt x="87835" y="31"/>
                        <a:pt x="77060" y="0"/>
                      </a:cubicBezTo>
                      <a:cubicBezTo>
                        <a:pt x="52150" y="494"/>
                        <a:pt x="27973" y="8514"/>
                        <a:pt x="7708" y="23007"/>
                      </a:cubicBezTo>
                      <a:cubicBezTo>
                        <a:pt x="2956" y="26693"/>
                        <a:pt x="123" y="32329"/>
                        <a:pt x="0" y="38342"/>
                      </a:cubicBezTo>
                      <a:lnTo>
                        <a:pt x="0" y="76684"/>
                      </a:lnTo>
                      <a:lnTo>
                        <a:pt x="154135" y="76684"/>
                      </a:lnTo>
                      <a:lnTo>
                        <a:pt x="154135" y="38342"/>
                      </a:lnTo>
                      <a:cubicBezTo>
                        <a:pt x="154022" y="32327"/>
                        <a:pt x="151187" y="26687"/>
                        <a:pt x="146428" y="23007"/>
                      </a:cubicBezTo>
                      <a:close/>
                      <a:moveTo>
                        <a:pt x="144106" y="66655"/>
                      </a:moveTo>
                      <a:lnTo>
                        <a:pt x="10019" y="66655"/>
                      </a:lnTo>
                      <a:lnTo>
                        <a:pt x="10019" y="38342"/>
                      </a:lnTo>
                      <a:cubicBezTo>
                        <a:pt x="10153" y="35455"/>
                        <a:pt x="11530" y="32766"/>
                        <a:pt x="13795" y="30970"/>
                      </a:cubicBezTo>
                      <a:cubicBezTo>
                        <a:pt x="24160" y="23608"/>
                        <a:pt x="35686" y="18038"/>
                        <a:pt x="47895" y="14492"/>
                      </a:cubicBezTo>
                      <a:cubicBezTo>
                        <a:pt x="57377" y="11715"/>
                        <a:pt x="67187" y="10214"/>
                        <a:pt x="77065" y="10029"/>
                      </a:cubicBezTo>
                      <a:cubicBezTo>
                        <a:pt x="86925" y="10070"/>
                        <a:pt x="96726" y="11564"/>
                        <a:pt x="106150" y="14462"/>
                      </a:cubicBezTo>
                      <a:cubicBezTo>
                        <a:pt x="118507" y="17582"/>
                        <a:pt x="130106" y="23169"/>
                        <a:pt x="140250" y="30885"/>
                      </a:cubicBezTo>
                      <a:cubicBezTo>
                        <a:pt x="142581" y="32673"/>
                        <a:pt x="143995" y="35406"/>
                        <a:pt x="144106" y="383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6" name="그룹 2085">
              <a:extLst>
                <a:ext uri="{FF2B5EF4-FFF2-40B4-BE49-F238E27FC236}">
                  <a16:creationId xmlns:a16="http://schemas.microsoft.com/office/drawing/2014/main" id="{61BD7B1D-13A7-4C06-97E4-8E8C1290DCA6}"/>
                </a:ext>
              </a:extLst>
            </p:cNvPr>
            <p:cNvGrpSpPr/>
            <p:nvPr/>
          </p:nvGrpSpPr>
          <p:grpSpPr>
            <a:xfrm>
              <a:off x="293254" y="3319503"/>
              <a:ext cx="868301" cy="426726"/>
              <a:chOff x="281894" y="3319506"/>
              <a:chExt cx="868301" cy="426726"/>
            </a:xfrm>
          </p:grpSpPr>
          <p:sp>
            <p:nvSpPr>
              <p:cNvPr id="2087" name="Oval 77">
                <a:extLst>
                  <a:ext uri="{FF2B5EF4-FFF2-40B4-BE49-F238E27FC236}">
                    <a16:creationId xmlns:a16="http://schemas.microsoft.com/office/drawing/2014/main" id="{AEE8F2F2-4D49-47D2-AFE8-B176008AB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3319506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88" name="Freeform 150">
                <a:extLst>
                  <a:ext uri="{FF2B5EF4-FFF2-40B4-BE49-F238E27FC236}">
                    <a16:creationId xmlns:a16="http://schemas.microsoft.com/office/drawing/2014/main" id="{4E0A7B37-963C-4499-822F-9281D8CA42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853" y="3387355"/>
                <a:ext cx="261272" cy="263662"/>
              </a:xfrm>
              <a:custGeom>
                <a:avLst/>
                <a:gdLst>
                  <a:gd name="T0" fmla="*/ 104 w 505"/>
                  <a:gd name="T1" fmla="*/ 461 h 510"/>
                  <a:gd name="T2" fmla="*/ 207 w 505"/>
                  <a:gd name="T3" fmla="*/ 151 h 510"/>
                  <a:gd name="T4" fmla="*/ 120 w 505"/>
                  <a:gd name="T5" fmla="*/ 167 h 510"/>
                  <a:gd name="T6" fmla="*/ 450 w 505"/>
                  <a:gd name="T7" fmla="*/ 167 h 510"/>
                  <a:gd name="T8" fmla="*/ 423 w 505"/>
                  <a:gd name="T9" fmla="*/ 151 h 510"/>
                  <a:gd name="T10" fmla="*/ 466 w 505"/>
                  <a:gd name="T11" fmla="*/ 461 h 510"/>
                  <a:gd name="T12" fmla="*/ 505 w 505"/>
                  <a:gd name="T13" fmla="*/ 156 h 510"/>
                  <a:gd name="T14" fmla="*/ 459 w 505"/>
                  <a:gd name="T15" fmla="*/ 126 h 510"/>
                  <a:gd name="T16" fmla="*/ 459 w 505"/>
                  <a:gd name="T17" fmla="*/ 494 h 510"/>
                  <a:gd name="T18" fmla="*/ 17 w 505"/>
                  <a:gd name="T19" fmla="*/ 156 h 510"/>
                  <a:gd name="T20" fmla="*/ 256 w 505"/>
                  <a:gd name="T21" fmla="*/ 118 h 510"/>
                  <a:gd name="T22" fmla="*/ 1 w 505"/>
                  <a:gd name="T23" fmla="*/ 156 h 510"/>
                  <a:gd name="T24" fmla="*/ 459 w 505"/>
                  <a:gd name="T25" fmla="*/ 510 h 510"/>
                  <a:gd name="T26" fmla="*/ 80 w 505"/>
                  <a:gd name="T27" fmla="*/ 181 h 510"/>
                  <a:gd name="T28" fmla="*/ 0 w 505"/>
                  <a:gd name="T29" fmla="*/ 181 h 510"/>
                  <a:gd name="T30" fmla="*/ 72 w 505"/>
                  <a:gd name="T31" fmla="*/ 447 h 510"/>
                  <a:gd name="T32" fmla="*/ 64 w 505"/>
                  <a:gd name="T33" fmla="*/ 189 h 510"/>
                  <a:gd name="T34" fmla="*/ 16 w 505"/>
                  <a:gd name="T35" fmla="*/ 189 h 510"/>
                  <a:gd name="T36" fmla="*/ 8 w 505"/>
                  <a:gd name="T37" fmla="*/ 257 h 510"/>
                  <a:gd name="T38" fmla="*/ 72 w 505"/>
                  <a:gd name="T39" fmla="*/ 273 h 510"/>
                  <a:gd name="T40" fmla="*/ 72 w 505"/>
                  <a:gd name="T41" fmla="*/ 340 h 510"/>
                  <a:gd name="T42" fmla="*/ 8 w 505"/>
                  <a:gd name="T43" fmla="*/ 356 h 510"/>
                  <a:gd name="T44" fmla="*/ 80 w 505"/>
                  <a:gd name="T45" fmla="*/ 353 h 510"/>
                  <a:gd name="T46" fmla="*/ 0 w 505"/>
                  <a:gd name="T47" fmla="*/ 353 h 510"/>
                  <a:gd name="T48" fmla="*/ 80 w 505"/>
                  <a:gd name="T49" fmla="*/ 353 h 510"/>
                  <a:gd name="T50" fmla="*/ 473 w 505"/>
                  <a:gd name="T51" fmla="*/ 42 h 510"/>
                  <a:gd name="T52" fmla="*/ 401 w 505"/>
                  <a:gd name="T53" fmla="*/ 12 h 510"/>
                  <a:gd name="T54" fmla="*/ 206 w 505"/>
                  <a:gd name="T55" fmla="*/ 218 h 510"/>
                  <a:gd name="T56" fmla="*/ 266 w 505"/>
                  <a:gd name="T57" fmla="*/ 267 h 510"/>
                  <a:gd name="T58" fmla="*/ 449 w 505"/>
                  <a:gd name="T59" fmla="*/ 24 h 510"/>
                  <a:gd name="T60" fmla="*/ 260 w 505"/>
                  <a:gd name="T61" fmla="*/ 250 h 510"/>
                  <a:gd name="T62" fmla="*/ 399 w 505"/>
                  <a:gd name="T63" fmla="*/ 134 h 510"/>
                  <a:gd name="T64" fmla="*/ 339 w 505"/>
                  <a:gd name="T65" fmla="*/ 74 h 510"/>
                  <a:gd name="T66" fmla="*/ 393 w 505"/>
                  <a:gd name="T67" fmla="*/ 136 h 510"/>
                  <a:gd name="T68" fmla="*/ 452 w 505"/>
                  <a:gd name="T69" fmla="*/ 69 h 510"/>
                  <a:gd name="T70" fmla="*/ 392 w 505"/>
                  <a:gd name="T71" fmla="*/ 32 h 510"/>
                  <a:gd name="T72" fmla="*/ 452 w 505"/>
                  <a:gd name="T73" fmla="*/ 81 h 510"/>
                  <a:gd name="T74" fmla="*/ 268 w 505"/>
                  <a:gd name="T75" fmla="*/ 259 h 510"/>
                  <a:gd name="T76" fmla="*/ 219 w 505"/>
                  <a:gd name="T77" fmla="*/ 215 h 510"/>
                  <a:gd name="T78" fmla="*/ 188 w 505"/>
                  <a:gd name="T79" fmla="*/ 275 h 510"/>
                  <a:gd name="T80" fmla="*/ 198 w 505"/>
                  <a:gd name="T81" fmla="*/ 285 h 510"/>
                  <a:gd name="T82" fmla="*/ 201 w 505"/>
                  <a:gd name="T83" fmla="*/ 271 h 510"/>
                  <a:gd name="T84" fmla="*/ 174 w 505"/>
                  <a:gd name="T85" fmla="*/ 299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05" h="510">
                    <a:moveTo>
                      <a:pt x="458" y="469"/>
                    </a:moveTo>
                    <a:cubicBezTo>
                      <a:pt x="112" y="469"/>
                      <a:pt x="112" y="469"/>
                      <a:pt x="112" y="469"/>
                    </a:cubicBezTo>
                    <a:cubicBezTo>
                      <a:pt x="108" y="469"/>
                      <a:pt x="104" y="465"/>
                      <a:pt x="104" y="461"/>
                    </a:cubicBezTo>
                    <a:cubicBezTo>
                      <a:pt x="104" y="159"/>
                      <a:pt x="104" y="159"/>
                      <a:pt x="104" y="159"/>
                    </a:cubicBezTo>
                    <a:cubicBezTo>
                      <a:pt x="104" y="155"/>
                      <a:pt x="108" y="151"/>
                      <a:pt x="112" y="151"/>
                    </a:cubicBezTo>
                    <a:cubicBezTo>
                      <a:pt x="207" y="151"/>
                      <a:pt x="207" y="151"/>
                      <a:pt x="207" y="151"/>
                    </a:cubicBezTo>
                    <a:cubicBezTo>
                      <a:pt x="212" y="151"/>
                      <a:pt x="215" y="155"/>
                      <a:pt x="215" y="159"/>
                    </a:cubicBezTo>
                    <a:cubicBezTo>
                      <a:pt x="215" y="164"/>
                      <a:pt x="212" y="167"/>
                      <a:pt x="207" y="167"/>
                    </a:cubicBezTo>
                    <a:cubicBezTo>
                      <a:pt x="120" y="167"/>
                      <a:pt x="120" y="167"/>
                      <a:pt x="120" y="167"/>
                    </a:cubicBezTo>
                    <a:cubicBezTo>
                      <a:pt x="120" y="453"/>
                      <a:pt x="120" y="453"/>
                      <a:pt x="120" y="453"/>
                    </a:cubicBezTo>
                    <a:cubicBezTo>
                      <a:pt x="450" y="453"/>
                      <a:pt x="450" y="453"/>
                      <a:pt x="450" y="453"/>
                    </a:cubicBezTo>
                    <a:cubicBezTo>
                      <a:pt x="450" y="167"/>
                      <a:pt x="450" y="167"/>
                      <a:pt x="450" y="167"/>
                    </a:cubicBezTo>
                    <a:cubicBezTo>
                      <a:pt x="423" y="167"/>
                      <a:pt x="423" y="167"/>
                      <a:pt x="423" y="167"/>
                    </a:cubicBezTo>
                    <a:cubicBezTo>
                      <a:pt x="418" y="167"/>
                      <a:pt x="415" y="164"/>
                      <a:pt x="415" y="159"/>
                    </a:cubicBezTo>
                    <a:cubicBezTo>
                      <a:pt x="415" y="155"/>
                      <a:pt x="418" y="151"/>
                      <a:pt x="423" y="151"/>
                    </a:cubicBezTo>
                    <a:cubicBezTo>
                      <a:pt x="458" y="151"/>
                      <a:pt x="458" y="151"/>
                      <a:pt x="458" y="151"/>
                    </a:cubicBezTo>
                    <a:cubicBezTo>
                      <a:pt x="462" y="151"/>
                      <a:pt x="466" y="155"/>
                      <a:pt x="466" y="159"/>
                    </a:cubicBezTo>
                    <a:cubicBezTo>
                      <a:pt x="466" y="461"/>
                      <a:pt x="466" y="461"/>
                      <a:pt x="466" y="461"/>
                    </a:cubicBezTo>
                    <a:cubicBezTo>
                      <a:pt x="466" y="465"/>
                      <a:pt x="462" y="469"/>
                      <a:pt x="458" y="469"/>
                    </a:cubicBezTo>
                    <a:close/>
                    <a:moveTo>
                      <a:pt x="505" y="464"/>
                    </a:moveTo>
                    <a:cubicBezTo>
                      <a:pt x="505" y="156"/>
                      <a:pt x="505" y="156"/>
                      <a:pt x="505" y="156"/>
                    </a:cubicBezTo>
                    <a:cubicBezTo>
                      <a:pt x="505" y="130"/>
                      <a:pt x="484" y="110"/>
                      <a:pt x="459" y="110"/>
                    </a:cubicBezTo>
                    <a:cubicBezTo>
                      <a:pt x="454" y="110"/>
                      <a:pt x="451" y="113"/>
                      <a:pt x="451" y="118"/>
                    </a:cubicBezTo>
                    <a:cubicBezTo>
                      <a:pt x="451" y="122"/>
                      <a:pt x="454" y="126"/>
                      <a:pt x="459" y="126"/>
                    </a:cubicBezTo>
                    <a:cubicBezTo>
                      <a:pt x="475" y="126"/>
                      <a:pt x="489" y="139"/>
                      <a:pt x="489" y="156"/>
                    </a:cubicBezTo>
                    <a:cubicBezTo>
                      <a:pt x="489" y="464"/>
                      <a:pt x="489" y="464"/>
                      <a:pt x="489" y="464"/>
                    </a:cubicBezTo>
                    <a:cubicBezTo>
                      <a:pt x="489" y="481"/>
                      <a:pt x="475" y="494"/>
                      <a:pt x="459" y="494"/>
                    </a:cubicBezTo>
                    <a:cubicBezTo>
                      <a:pt x="47" y="494"/>
                      <a:pt x="47" y="494"/>
                      <a:pt x="47" y="494"/>
                    </a:cubicBezTo>
                    <a:cubicBezTo>
                      <a:pt x="31" y="494"/>
                      <a:pt x="17" y="481"/>
                      <a:pt x="17" y="464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17" y="139"/>
                      <a:pt x="31" y="126"/>
                      <a:pt x="47" y="126"/>
                    </a:cubicBezTo>
                    <a:cubicBezTo>
                      <a:pt x="248" y="126"/>
                      <a:pt x="248" y="126"/>
                      <a:pt x="248" y="126"/>
                    </a:cubicBezTo>
                    <a:cubicBezTo>
                      <a:pt x="253" y="126"/>
                      <a:pt x="256" y="122"/>
                      <a:pt x="256" y="118"/>
                    </a:cubicBezTo>
                    <a:cubicBezTo>
                      <a:pt x="256" y="113"/>
                      <a:pt x="253" y="110"/>
                      <a:pt x="248" y="110"/>
                    </a:cubicBezTo>
                    <a:cubicBezTo>
                      <a:pt x="47" y="110"/>
                      <a:pt x="47" y="110"/>
                      <a:pt x="47" y="110"/>
                    </a:cubicBezTo>
                    <a:cubicBezTo>
                      <a:pt x="22" y="110"/>
                      <a:pt x="1" y="130"/>
                      <a:pt x="1" y="156"/>
                    </a:cubicBezTo>
                    <a:cubicBezTo>
                      <a:pt x="1" y="464"/>
                      <a:pt x="1" y="464"/>
                      <a:pt x="1" y="464"/>
                    </a:cubicBezTo>
                    <a:cubicBezTo>
                      <a:pt x="1" y="490"/>
                      <a:pt x="22" y="510"/>
                      <a:pt x="47" y="510"/>
                    </a:cubicBezTo>
                    <a:cubicBezTo>
                      <a:pt x="459" y="510"/>
                      <a:pt x="459" y="510"/>
                      <a:pt x="459" y="510"/>
                    </a:cubicBezTo>
                    <a:cubicBezTo>
                      <a:pt x="484" y="510"/>
                      <a:pt x="505" y="490"/>
                      <a:pt x="505" y="464"/>
                    </a:cubicBezTo>
                    <a:close/>
                    <a:moveTo>
                      <a:pt x="80" y="439"/>
                    </a:moveTo>
                    <a:cubicBezTo>
                      <a:pt x="80" y="181"/>
                      <a:pt x="80" y="181"/>
                      <a:pt x="80" y="181"/>
                    </a:cubicBezTo>
                    <a:cubicBezTo>
                      <a:pt x="80" y="177"/>
                      <a:pt x="76" y="173"/>
                      <a:pt x="72" y="173"/>
                    </a:cubicBezTo>
                    <a:cubicBezTo>
                      <a:pt x="8" y="173"/>
                      <a:pt x="8" y="173"/>
                      <a:pt x="8" y="173"/>
                    </a:cubicBezTo>
                    <a:cubicBezTo>
                      <a:pt x="4" y="173"/>
                      <a:pt x="0" y="177"/>
                      <a:pt x="0" y="181"/>
                    </a:cubicBezTo>
                    <a:cubicBezTo>
                      <a:pt x="0" y="439"/>
                      <a:pt x="0" y="439"/>
                      <a:pt x="0" y="439"/>
                    </a:cubicBezTo>
                    <a:cubicBezTo>
                      <a:pt x="0" y="443"/>
                      <a:pt x="4" y="447"/>
                      <a:pt x="8" y="447"/>
                    </a:cubicBezTo>
                    <a:cubicBezTo>
                      <a:pt x="72" y="447"/>
                      <a:pt x="72" y="447"/>
                      <a:pt x="72" y="447"/>
                    </a:cubicBezTo>
                    <a:cubicBezTo>
                      <a:pt x="76" y="447"/>
                      <a:pt x="80" y="443"/>
                      <a:pt x="80" y="439"/>
                    </a:cubicBezTo>
                    <a:close/>
                    <a:moveTo>
                      <a:pt x="16" y="189"/>
                    </a:moveTo>
                    <a:cubicBezTo>
                      <a:pt x="64" y="189"/>
                      <a:pt x="64" y="189"/>
                      <a:pt x="64" y="189"/>
                    </a:cubicBezTo>
                    <a:cubicBezTo>
                      <a:pt x="64" y="431"/>
                      <a:pt x="64" y="431"/>
                      <a:pt x="64" y="431"/>
                    </a:cubicBezTo>
                    <a:cubicBezTo>
                      <a:pt x="16" y="431"/>
                      <a:pt x="16" y="431"/>
                      <a:pt x="16" y="431"/>
                    </a:cubicBezTo>
                    <a:lnTo>
                      <a:pt x="16" y="189"/>
                    </a:lnTo>
                    <a:close/>
                    <a:moveTo>
                      <a:pt x="80" y="265"/>
                    </a:moveTo>
                    <a:cubicBezTo>
                      <a:pt x="80" y="261"/>
                      <a:pt x="76" y="257"/>
                      <a:pt x="72" y="257"/>
                    </a:cubicBezTo>
                    <a:cubicBezTo>
                      <a:pt x="8" y="257"/>
                      <a:pt x="8" y="257"/>
                      <a:pt x="8" y="257"/>
                    </a:cubicBezTo>
                    <a:cubicBezTo>
                      <a:pt x="4" y="257"/>
                      <a:pt x="0" y="261"/>
                      <a:pt x="0" y="265"/>
                    </a:cubicBezTo>
                    <a:cubicBezTo>
                      <a:pt x="0" y="270"/>
                      <a:pt x="4" y="273"/>
                      <a:pt x="8" y="273"/>
                    </a:cubicBezTo>
                    <a:cubicBezTo>
                      <a:pt x="72" y="273"/>
                      <a:pt x="72" y="273"/>
                      <a:pt x="72" y="273"/>
                    </a:cubicBezTo>
                    <a:cubicBezTo>
                      <a:pt x="76" y="273"/>
                      <a:pt x="80" y="270"/>
                      <a:pt x="80" y="265"/>
                    </a:cubicBezTo>
                    <a:close/>
                    <a:moveTo>
                      <a:pt x="80" y="348"/>
                    </a:moveTo>
                    <a:cubicBezTo>
                      <a:pt x="80" y="344"/>
                      <a:pt x="76" y="340"/>
                      <a:pt x="72" y="340"/>
                    </a:cubicBezTo>
                    <a:cubicBezTo>
                      <a:pt x="8" y="340"/>
                      <a:pt x="8" y="340"/>
                      <a:pt x="8" y="340"/>
                    </a:cubicBezTo>
                    <a:cubicBezTo>
                      <a:pt x="4" y="340"/>
                      <a:pt x="0" y="344"/>
                      <a:pt x="0" y="348"/>
                    </a:cubicBezTo>
                    <a:cubicBezTo>
                      <a:pt x="0" y="353"/>
                      <a:pt x="4" y="356"/>
                      <a:pt x="8" y="356"/>
                    </a:cubicBezTo>
                    <a:cubicBezTo>
                      <a:pt x="72" y="356"/>
                      <a:pt x="72" y="356"/>
                      <a:pt x="72" y="356"/>
                    </a:cubicBezTo>
                    <a:cubicBezTo>
                      <a:pt x="76" y="356"/>
                      <a:pt x="80" y="353"/>
                      <a:pt x="80" y="348"/>
                    </a:cubicBezTo>
                    <a:close/>
                    <a:moveTo>
                      <a:pt x="80" y="353"/>
                    </a:moveTo>
                    <a:cubicBezTo>
                      <a:pt x="80" y="348"/>
                      <a:pt x="76" y="345"/>
                      <a:pt x="72" y="345"/>
                    </a:cubicBezTo>
                    <a:cubicBezTo>
                      <a:pt x="8" y="345"/>
                      <a:pt x="8" y="345"/>
                      <a:pt x="8" y="345"/>
                    </a:cubicBezTo>
                    <a:cubicBezTo>
                      <a:pt x="4" y="345"/>
                      <a:pt x="0" y="348"/>
                      <a:pt x="0" y="353"/>
                    </a:cubicBezTo>
                    <a:cubicBezTo>
                      <a:pt x="0" y="357"/>
                      <a:pt x="4" y="361"/>
                      <a:pt x="8" y="361"/>
                    </a:cubicBezTo>
                    <a:cubicBezTo>
                      <a:pt x="72" y="361"/>
                      <a:pt x="72" y="361"/>
                      <a:pt x="72" y="361"/>
                    </a:cubicBezTo>
                    <a:cubicBezTo>
                      <a:pt x="76" y="361"/>
                      <a:pt x="80" y="357"/>
                      <a:pt x="80" y="353"/>
                    </a:cubicBezTo>
                    <a:close/>
                    <a:moveTo>
                      <a:pt x="266" y="267"/>
                    </a:moveTo>
                    <a:cubicBezTo>
                      <a:pt x="460" y="72"/>
                      <a:pt x="460" y="72"/>
                      <a:pt x="460" y="72"/>
                    </a:cubicBezTo>
                    <a:cubicBezTo>
                      <a:pt x="468" y="64"/>
                      <a:pt x="473" y="53"/>
                      <a:pt x="473" y="42"/>
                    </a:cubicBezTo>
                    <a:cubicBezTo>
                      <a:pt x="473" y="31"/>
                      <a:pt x="468" y="20"/>
                      <a:pt x="460" y="12"/>
                    </a:cubicBezTo>
                    <a:cubicBezTo>
                      <a:pt x="452" y="4"/>
                      <a:pt x="442" y="0"/>
                      <a:pt x="431" y="0"/>
                    </a:cubicBezTo>
                    <a:cubicBezTo>
                      <a:pt x="419" y="0"/>
                      <a:pt x="409" y="4"/>
                      <a:pt x="401" y="12"/>
                    </a:cubicBezTo>
                    <a:cubicBezTo>
                      <a:pt x="206" y="207"/>
                      <a:pt x="206" y="207"/>
                      <a:pt x="206" y="207"/>
                    </a:cubicBezTo>
                    <a:cubicBezTo>
                      <a:pt x="204" y="209"/>
                      <a:pt x="204" y="211"/>
                      <a:pt x="204" y="213"/>
                    </a:cubicBezTo>
                    <a:cubicBezTo>
                      <a:pt x="204" y="215"/>
                      <a:pt x="204" y="217"/>
                      <a:pt x="206" y="218"/>
                    </a:cubicBezTo>
                    <a:cubicBezTo>
                      <a:pt x="254" y="267"/>
                      <a:pt x="254" y="267"/>
                      <a:pt x="254" y="267"/>
                    </a:cubicBezTo>
                    <a:cubicBezTo>
                      <a:pt x="256" y="268"/>
                      <a:pt x="258" y="269"/>
                      <a:pt x="260" y="269"/>
                    </a:cubicBezTo>
                    <a:cubicBezTo>
                      <a:pt x="262" y="269"/>
                      <a:pt x="264" y="268"/>
                      <a:pt x="266" y="267"/>
                    </a:cubicBezTo>
                    <a:close/>
                    <a:moveTo>
                      <a:pt x="412" y="24"/>
                    </a:moveTo>
                    <a:cubicBezTo>
                      <a:pt x="417" y="19"/>
                      <a:pt x="424" y="16"/>
                      <a:pt x="431" y="16"/>
                    </a:cubicBezTo>
                    <a:cubicBezTo>
                      <a:pt x="438" y="16"/>
                      <a:pt x="444" y="19"/>
                      <a:pt x="449" y="24"/>
                    </a:cubicBezTo>
                    <a:cubicBezTo>
                      <a:pt x="454" y="29"/>
                      <a:pt x="457" y="35"/>
                      <a:pt x="457" y="42"/>
                    </a:cubicBezTo>
                    <a:cubicBezTo>
                      <a:pt x="457" y="49"/>
                      <a:pt x="454" y="56"/>
                      <a:pt x="449" y="61"/>
                    </a:cubicBezTo>
                    <a:cubicBezTo>
                      <a:pt x="260" y="250"/>
                      <a:pt x="260" y="250"/>
                      <a:pt x="260" y="250"/>
                    </a:cubicBezTo>
                    <a:cubicBezTo>
                      <a:pt x="223" y="213"/>
                      <a:pt x="223" y="213"/>
                      <a:pt x="223" y="213"/>
                    </a:cubicBezTo>
                    <a:lnTo>
                      <a:pt x="412" y="24"/>
                    </a:lnTo>
                    <a:close/>
                    <a:moveTo>
                      <a:pt x="399" y="134"/>
                    </a:moveTo>
                    <a:cubicBezTo>
                      <a:pt x="402" y="131"/>
                      <a:pt x="402" y="126"/>
                      <a:pt x="399" y="123"/>
                    </a:cubicBezTo>
                    <a:cubicBezTo>
                      <a:pt x="350" y="74"/>
                      <a:pt x="350" y="74"/>
                      <a:pt x="350" y="74"/>
                    </a:cubicBezTo>
                    <a:cubicBezTo>
                      <a:pt x="347" y="71"/>
                      <a:pt x="342" y="71"/>
                      <a:pt x="339" y="74"/>
                    </a:cubicBezTo>
                    <a:cubicBezTo>
                      <a:pt x="336" y="77"/>
                      <a:pt x="336" y="82"/>
                      <a:pt x="339" y="86"/>
                    </a:cubicBezTo>
                    <a:cubicBezTo>
                      <a:pt x="387" y="134"/>
                      <a:pt x="387" y="134"/>
                      <a:pt x="387" y="134"/>
                    </a:cubicBezTo>
                    <a:cubicBezTo>
                      <a:pt x="389" y="135"/>
                      <a:pt x="391" y="136"/>
                      <a:pt x="393" y="136"/>
                    </a:cubicBezTo>
                    <a:cubicBezTo>
                      <a:pt x="395" y="136"/>
                      <a:pt x="397" y="135"/>
                      <a:pt x="399" y="134"/>
                    </a:cubicBezTo>
                    <a:close/>
                    <a:moveTo>
                      <a:pt x="452" y="81"/>
                    </a:moveTo>
                    <a:cubicBezTo>
                      <a:pt x="455" y="78"/>
                      <a:pt x="455" y="73"/>
                      <a:pt x="452" y="69"/>
                    </a:cubicBezTo>
                    <a:cubicBezTo>
                      <a:pt x="403" y="21"/>
                      <a:pt x="403" y="21"/>
                      <a:pt x="403" y="21"/>
                    </a:cubicBezTo>
                    <a:cubicBezTo>
                      <a:pt x="400" y="18"/>
                      <a:pt x="395" y="18"/>
                      <a:pt x="392" y="21"/>
                    </a:cubicBezTo>
                    <a:cubicBezTo>
                      <a:pt x="389" y="24"/>
                      <a:pt x="389" y="29"/>
                      <a:pt x="392" y="32"/>
                    </a:cubicBezTo>
                    <a:cubicBezTo>
                      <a:pt x="440" y="81"/>
                      <a:pt x="440" y="81"/>
                      <a:pt x="440" y="81"/>
                    </a:cubicBezTo>
                    <a:cubicBezTo>
                      <a:pt x="442" y="82"/>
                      <a:pt x="444" y="83"/>
                      <a:pt x="446" y="83"/>
                    </a:cubicBezTo>
                    <a:cubicBezTo>
                      <a:pt x="448" y="83"/>
                      <a:pt x="450" y="82"/>
                      <a:pt x="452" y="81"/>
                    </a:cubicBezTo>
                    <a:close/>
                    <a:moveTo>
                      <a:pt x="198" y="285"/>
                    </a:moveTo>
                    <a:cubicBezTo>
                      <a:pt x="262" y="269"/>
                      <a:pt x="262" y="269"/>
                      <a:pt x="262" y="269"/>
                    </a:cubicBezTo>
                    <a:cubicBezTo>
                      <a:pt x="266" y="268"/>
                      <a:pt x="269" y="264"/>
                      <a:pt x="268" y="259"/>
                    </a:cubicBezTo>
                    <a:cubicBezTo>
                      <a:pt x="267" y="255"/>
                      <a:pt x="262" y="252"/>
                      <a:pt x="258" y="253"/>
                    </a:cubicBezTo>
                    <a:cubicBezTo>
                      <a:pt x="207" y="266"/>
                      <a:pt x="207" y="266"/>
                      <a:pt x="207" y="266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20" y="210"/>
                      <a:pt x="218" y="206"/>
                      <a:pt x="214" y="205"/>
                    </a:cubicBezTo>
                    <a:cubicBezTo>
                      <a:pt x="209" y="204"/>
                      <a:pt x="205" y="207"/>
                      <a:pt x="204" y="211"/>
                    </a:cubicBezTo>
                    <a:cubicBezTo>
                      <a:pt x="188" y="275"/>
                      <a:pt x="188" y="275"/>
                      <a:pt x="188" y="275"/>
                    </a:cubicBezTo>
                    <a:cubicBezTo>
                      <a:pt x="187" y="278"/>
                      <a:pt x="188" y="281"/>
                      <a:pt x="190" y="283"/>
                    </a:cubicBezTo>
                    <a:cubicBezTo>
                      <a:pt x="192" y="284"/>
                      <a:pt x="194" y="285"/>
                      <a:pt x="196" y="285"/>
                    </a:cubicBezTo>
                    <a:cubicBezTo>
                      <a:pt x="196" y="285"/>
                      <a:pt x="197" y="285"/>
                      <a:pt x="198" y="285"/>
                    </a:cubicBezTo>
                    <a:close/>
                    <a:moveTo>
                      <a:pt x="185" y="299"/>
                    </a:moveTo>
                    <a:cubicBezTo>
                      <a:pt x="201" y="283"/>
                      <a:pt x="201" y="283"/>
                      <a:pt x="201" y="283"/>
                    </a:cubicBezTo>
                    <a:cubicBezTo>
                      <a:pt x="205" y="279"/>
                      <a:pt x="205" y="274"/>
                      <a:pt x="201" y="271"/>
                    </a:cubicBezTo>
                    <a:cubicBezTo>
                      <a:pt x="198" y="268"/>
                      <a:pt x="193" y="268"/>
                      <a:pt x="190" y="271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1" y="291"/>
                      <a:pt x="171" y="296"/>
                      <a:pt x="174" y="299"/>
                    </a:cubicBezTo>
                    <a:cubicBezTo>
                      <a:pt x="175" y="301"/>
                      <a:pt x="177" y="301"/>
                      <a:pt x="179" y="301"/>
                    </a:cubicBezTo>
                    <a:cubicBezTo>
                      <a:pt x="181" y="301"/>
                      <a:pt x="183" y="301"/>
                      <a:pt x="185" y="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89" name="직사각형 2088">
                <a:extLst>
                  <a:ext uri="{FF2B5EF4-FFF2-40B4-BE49-F238E27FC236}">
                    <a16:creationId xmlns:a16="http://schemas.microsoft.com/office/drawing/2014/main" id="{FF15EB07-EE38-409B-8934-4A1233F5A2A8}"/>
                  </a:ext>
                </a:extLst>
              </p:cNvPr>
              <p:cNvSpPr/>
              <p:nvPr/>
            </p:nvSpPr>
            <p:spPr>
              <a:xfrm>
                <a:off x="695490" y="3405911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11" name="그룹 2110">
            <a:extLst>
              <a:ext uri="{FF2B5EF4-FFF2-40B4-BE49-F238E27FC236}">
                <a16:creationId xmlns:a16="http://schemas.microsoft.com/office/drawing/2014/main" id="{8C81B3AF-4782-4245-8A1D-7D2C3B0DFC6F}"/>
              </a:ext>
            </a:extLst>
          </p:cNvPr>
          <p:cNvGrpSpPr/>
          <p:nvPr/>
        </p:nvGrpSpPr>
        <p:grpSpPr>
          <a:xfrm>
            <a:off x="8724448" y="635859"/>
            <a:ext cx="717040" cy="144346"/>
            <a:chOff x="8738111" y="706612"/>
            <a:chExt cx="1110739" cy="223600"/>
          </a:xfrm>
        </p:grpSpPr>
        <p:sp>
          <p:nvSpPr>
            <p:cNvPr id="2112" name="Bell">
              <a:extLst>
                <a:ext uri="{FF2B5EF4-FFF2-40B4-BE49-F238E27FC236}">
                  <a16:creationId xmlns:a16="http://schemas.microsoft.com/office/drawing/2014/main" id="{9F3E082F-2319-4FC4-A6B2-2E92DCD5DEA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738111" y="706612"/>
              <a:ext cx="188526" cy="2236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113" name="그룹 2112">
              <a:extLst>
                <a:ext uri="{FF2B5EF4-FFF2-40B4-BE49-F238E27FC236}">
                  <a16:creationId xmlns:a16="http://schemas.microsoft.com/office/drawing/2014/main" id="{8D7763F2-C5FC-4EE9-B826-834DFA309335}"/>
                </a:ext>
              </a:extLst>
            </p:cNvPr>
            <p:cNvGrpSpPr/>
            <p:nvPr/>
          </p:nvGrpSpPr>
          <p:grpSpPr>
            <a:xfrm>
              <a:off x="9210380" y="752537"/>
              <a:ext cx="638470" cy="135853"/>
              <a:chOff x="9118176" y="740301"/>
              <a:chExt cx="755947" cy="160850"/>
            </a:xfrm>
          </p:grpSpPr>
          <p:sp>
            <p:nvSpPr>
              <p:cNvPr id="2119" name="Delete">
                <a:extLst>
                  <a:ext uri="{FF2B5EF4-FFF2-40B4-BE49-F238E27FC236}">
                    <a16:creationId xmlns:a16="http://schemas.microsoft.com/office/drawing/2014/main" id="{12B27B31-72AA-4D8F-A583-73761230DC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13271" y="740301"/>
                <a:ext cx="160852" cy="160850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120" name="그래픽 223" descr="정지">
                <a:extLst>
                  <a:ext uri="{FF2B5EF4-FFF2-40B4-BE49-F238E27FC236}">
                    <a16:creationId xmlns:a16="http://schemas.microsoft.com/office/drawing/2014/main" id="{F2E29A2D-FB66-4CA9-96C8-2C150C9C8928}"/>
                  </a:ext>
                </a:extLst>
              </p:cNvPr>
              <p:cNvSpPr/>
              <p:nvPr/>
            </p:nvSpPr>
            <p:spPr>
              <a:xfrm>
                <a:off x="9118176" y="811726"/>
                <a:ext cx="208800" cy="18000"/>
              </a:xfrm>
              <a:custGeom>
                <a:avLst/>
                <a:gdLst>
                  <a:gd name="connsiteX0" fmla="*/ 0 w 704850"/>
                  <a:gd name="connsiteY0" fmla="*/ 0 h 704850"/>
                  <a:gd name="connsiteX1" fmla="*/ 704850 w 704850"/>
                  <a:gd name="connsiteY1" fmla="*/ 0 h 704850"/>
                  <a:gd name="connsiteX2" fmla="*/ 704850 w 704850"/>
                  <a:gd name="connsiteY2" fmla="*/ 704850 h 704850"/>
                  <a:gd name="connsiteX3" fmla="*/ 0 w 704850"/>
                  <a:gd name="connsiteY3" fmla="*/ 704850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850" h="704850">
                    <a:moveTo>
                      <a:pt x="0" y="0"/>
                    </a:moveTo>
                    <a:lnTo>
                      <a:pt x="704850" y="0"/>
                    </a:lnTo>
                    <a:lnTo>
                      <a:pt x="704850" y="704850"/>
                    </a:lnTo>
                    <a:lnTo>
                      <a:pt x="0" y="70485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2114" name="그래픽 17" descr="이동">
              <a:extLst>
                <a:ext uri="{FF2B5EF4-FFF2-40B4-BE49-F238E27FC236}">
                  <a16:creationId xmlns:a16="http://schemas.microsoft.com/office/drawing/2014/main" id="{F2796474-BD85-4BEA-8F80-7FC3234313DE}"/>
                </a:ext>
              </a:extLst>
            </p:cNvPr>
            <p:cNvGrpSpPr/>
            <p:nvPr/>
          </p:nvGrpSpPr>
          <p:grpSpPr>
            <a:xfrm>
              <a:off x="9474677" y="739415"/>
              <a:ext cx="151200" cy="151200"/>
              <a:chOff x="4603301" y="3672250"/>
              <a:chExt cx="647700" cy="647700"/>
            </a:xfrm>
            <a:solidFill>
              <a:srgbClr val="5F5F5F"/>
            </a:solidFill>
          </p:grpSpPr>
          <p:sp>
            <p:nvSpPr>
              <p:cNvPr id="2115" name="자유형: 도형 2114">
                <a:extLst>
                  <a:ext uri="{FF2B5EF4-FFF2-40B4-BE49-F238E27FC236}">
                    <a16:creationId xmlns:a16="http://schemas.microsoft.com/office/drawing/2014/main" id="{0BE75A37-4B49-4EEC-929E-0B3DA6187151}"/>
                  </a:ext>
                </a:extLst>
              </p:cNvPr>
              <p:cNvSpPr/>
              <p:nvPr/>
            </p:nvSpPr>
            <p:spPr>
              <a:xfrm>
                <a:off x="4822376" y="3672250"/>
                <a:ext cx="209550" cy="228600"/>
              </a:xfrm>
              <a:custGeom>
                <a:avLst/>
                <a:gdLst>
                  <a:gd name="connsiteX0" fmla="*/ 76200 w 209550"/>
                  <a:gd name="connsiteY0" fmla="*/ 228600 h 228600"/>
                  <a:gd name="connsiteX1" fmla="*/ 133350 w 209550"/>
                  <a:gd name="connsiteY1" fmla="*/ 228600 h 228600"/>
                  <a:gd name="connsiteX2" fmla="*/ 133350 w 209550"/>
                  <a:gd name="connsiteY2" fmla="*/ 104775 h 228600"/>
                  <a:gd name="connsiteX3" fmla="*/ 209550 w 209550"/>
                  <a:gd name="connsiteY3" fmla="*/ 104775 h 228600"/>
                  <a:gd name="connsiteX4" fmla="*/ 104775 w 209550"/>
                  <a:gd name="connsiteY4" fmla="*/ 0 h 228600"/>
                  <a:gd name="connsiteX5" fmla="*/ 0 w 209550"/>
                  <a:gd name="connsiteY5" fmla="*/ 104775 h 228600"/>
                  <a:gd name="connsiteX6" fmla="*/ 76200 w 209550"/>
                  <a:gd name="connsiteY6" fmla="*/ 104775 h 228600"/>
                  <a:gd name="connsiteX7" fmla="*/ 76200 w 209550"/>
                  <a:gd name="connsiteY7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76200" y="228600"/>
                    </a:moveTo>
                    <a:lnTo>
                      <a:pt x="133350" y="228600"/>
                    </a:lnTo>
                    <a:lnTo>
                      <a:pt x="133350" y="104775"/>
                    </a:lnTo>
                    <a:lnTo>
                      <a:pt x="209550" y="104775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76200" y="104775"/>
                    </a:lnTo>
                    <a:lnTo>
                      <a:pt x="76200" y="22860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6" name="자유형: 도형 2115">
                <a:extLst>
                  <a:ext uri="{FF2B5EF4-FFF2-40B4-BE49-F238E27FC236}">
                    <a16:creationId xmlns:a16="http://schemas.microsoft.com/office/drawing/2014/main" id="{5C547CA7-536A-4373-BFCD-7F456FC4014D}"/>
                  </a:ext>
                </a:extLst>
              </p:cNvPr>
              <p:cNvSpPr/>
              <p:nvPr/>
            </p:nvSpPr>
            <p:spPr>
              <a:xfrm>
                <a:off x="4822376" y="4091350"/>
                <a:ext cx="209550" cy="228600"/>
              </a:xfrm>
              <a:custGeom>
                <a:avLst/>
                <a:gdLst>
                  <a:gd name="connsiteX0" fmla="*/ 133350 w 209550"/>
                  <a:gd name="connsiteY0" fmla="*/ 0 h 228600"/>
                  <a:gd name="connsiteX1" fmla="*/ 76200 w 209550"/>
                  <a:gd name="connsiteY1" fmla="*/ 0 h 228600"/>
                  <a:gd name="connsiteX2" fmla="*/ 76200 w 209550"/>
                  <a:gd name="connsiteY2" fmla="*/ 123825 h 228600"/>
                  <a:gd name="connsiteX3" fmla="*/ 0 w 209550"/>
                  <a:gd name="connsiteY3" fmla="*/ 123825 h 228600"/>
                  <a:gd name="connsiteX4" fmla="*/ 104775 w 209550"/>
                  <a:gd name="connsiteY4" fmla="*/ 228600 h 228600"/>
                  <a:gd name="connsiteX5" fmla="*/ 209550 w 209550"/>
                  <a:gd name="connsiteY5" fmla="*/ 123825 h 228600"/>
                  <a:gd name="connsiteX6" fmla="*/ 133350 w 209550"/>
                  <a:gd name="connsiteY6" fmla="*/ 123825 h 228600"/>
                  <a:gd name="connsiteX7" fmla="*/ 133350 w 209550"/>
                  <a:gd name="connsiteY7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133350" y="0"/>
                    </a:moveTo>
                    <a:lnTo>
                      <a:pt x="76200" y="0"/>
                    </a:lnTo>
                    <a:lnTo>
                      <a:pt x="76200" y="123825"/>
                    </a:lnTo>
                    <a:lnTo>
                      <a:pt x="0" y="123825"/>
                    </a:lnTo>
                    <a:lnTo>
                      <a:pt x="104775" y="228600"/>
                    </a:lnTo>
                    <a:lnTo>
                      <a:pt x="209550" y="123825"/>
                    </a:lnTo>
                    <a:lnTo>
                      <a:pt x="133350" y="123825"/>
                    </a:lnTo>
                    <a:lnTo>
                      <a:pt x="13335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7" name="자유형: 도형 2116">
                <a:extLst>
                  <a:ext uri="{FF2B5EF4-FFF2-40B4-BE49-F238E27FC236}">
                    <a16:creationId xmlns:a16="http://schemas.microsoft.com/office/drawing/2014/main" id="{01D5FECB-F29F-4144-8988-E3F782C91F6F}"/>
                  </a:ext>
                </a:extLst>
              </p:cNvPr>
              <p:cNvSpPr/>
              <p:nvPr/>
            </p:nvSpPr>
            <p:spPr>
              <a:xfrm>
                <a:off x="50224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04775 h 209550"/>
                  <a:gd name="connsiteX1" fmla="*/ 123825 w 228600"/>
                  <a:gd name="connsiteY1" fmla="*/ 0 h 209550"/>
                  <a:gd name="connsiteX2" fmla="*/ 123825 w 228600"/>
                  <a:gd name="connsiteY2" fmla="*/ 76200 h 209550"/>
                  <a:gd name="connsiteX3" fmla="*/ 0 w 228600"/>
                  <a:gd name="connsiteY3" fmla="*/ 76200 h 209550"/>
                  <a:gd name="connsiteX4" fmla="*/ 0 w 228600"/>
                  <a:gd name="connsiteY4" fmla="*/ 133350 h 209550"/>
                  <a:gd name="connsiteX5" fmla="*/ 123825 w 228600"/>
                  <a:gd name="connsiteY5" fmla="*/ 133350 h 209550"/>
                  <a:gd name="connsiteX6" fmla="*/ 123825 w 228600"/>
                  <a:gd name="connsiteY6" fmla="*/ 209550 h 209550"/>
                  <a:gd name="connsiteX7" fmla="*/ 228600 w 228600"/>
                  <a:gd name="connsiteY7" fmla="*/ 104775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04775"/>
                    </a:moveTo>
                    <a:lnTo>
                      <a:pt x="123825" y="0"/>
                    </a:lnTo>
                    <a:lnTo>
                      <a:pt x="123825" y="76200"/>
                    </a:lnTo>
                    <a:lnTo>
                      <a:pt x="0" y="76200"/>
                    </a:lnTo>
                    <a:lnTo>
                      <a:pt x="0" y="133350"/>
                    </a:lnTo>
                    <a:lnTo>
                      <a:pt x="123825" y="133350"/>
                    </a:lnTo>
                    <a:lnTo>
                      <a:pt x="123825" y="209550"/>
                    </a:lnTo>
                    <a:lnTo>
                      <a:pt x="228600" y="1047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8" name="자유형: 도형 2117">
                <a:extLst>
                  <a:ext uri="{FF2B5EF4-FFF2-40B4-BE49-F238E27FC236}">
                    <a16:creationId xmlns:a16="http://schemas.microsoft.com/office/drawing/2014/main" id="{83B3D414-8C35-4CA7-9701-82A437EC7CC2}"/>
                  </a:ext>
                </a:extLst>
              </p:cNvPr>
              <p:cNvSpPr/>
              <p:nvPr/>
            </p:nvSpPr>
            <p:spPr>
              <a:xfrm>
                <a:off x="46033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33350 h 209550"/>
                  <a:gd name="connsiteX1" fmla="*/ 228600 w 228600"/>
                  <a:gd name="connsiteY1" fmla="*/ 76200 h 209550"/>
                  <a:gd name="connsiteX2" fmla="*/ 104775 w 228600"/>
                  <a:gd name="connsiteY2" fmla="*/ 76200 h 209550"/>
                  <a:gd name="connsiteX3" fmla="*/ 104775 w 228600"/>
                  <a:gd name="connsiteY3" fmla="*/ 0 h 209550"/>
                  <a:gd name="connsiteX4" fmla="*/ 0 w 228600"/>
                  <a:gd name="connsiteY4" fmla="*/ 104775 h 209550"/>
                  <a:gd name="connsiteX5" fmla="*/ 104775 w 228600"/>
                  <a:gd name="connsiteY5" fmla="*/ 209550 h 209550"/>
                  <a:gd name="connsiteX6" fmla="*/ 104775 w 228600"/>
                  <a:gd name="connsiteY6" fmla="*/ 133350 h 209550"/>
                  <a:gd name="connsiteX7" fmla="*/ 228600 w 228600"/>
                  <a:gd name="connsiteY7" fmla="*/ 1333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33350"/>
                    </a:moveTo>
                    <a:lnTo>
                      <a:pt x="228600" y="76200"/>
                    </a:lnTo>
                    <a:lnTo>
                      <a:pt x="104775" y="76200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104775" y="209550"/>
                    </a:lnTo>
                    <a:lnTo>
                      <a:pt x="104775" y="133350"/>
                    </a:lnTo>
                    <a:lnTo>
                      <a:pt x="228600" y="13335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sp>
        <p:nvSpPr>
          <p:cNvPr id="2121" name="Google Shape;2188;p25">
            <a:extLst>
              <a:ext uri="{FF2B5EF4-FFF2-40B4-BE49-F238E27FC236}">
                <a16:creationId xmlns:a16="http://schemas.microsoft.com/office/drawing/2014/main" id="{A7DB1A68-3417-4415-B552-21E13E6263C9}"/>
              </a:ext>
            </a:extLst>
          </p:cNvPr>
          <p:cNvSpPr txBox="1"/>
          <p:nvPr/>
        </p:nvSpPr>
        <p:spPr>
          <a:xfrm>
            <a:off x="1237808" y="343949"/>
            <a:ext cx="1653046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ctr" defTabSz="112544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U+ CRM Pro Plus</a:t>
            </a:r>
            <a:endParaRPr kumimoji="0" lang="ko-KR" altLang="en-US" sz="985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pic>
        <p:nvPicPr>
          <p:cNvPr id="2122" name="Picture 2" descr="LG유플러스">
            <a:extLst>
              <a:ext uri="{FF2B5EF4-FFF2-40B4-BE49-F238E27FC236}">
                <a16:creationId xmlns:a16="http://schemas.microsoft.com/office/drawing/2014/main" id="{E186BF58-2522-44BA-9E4E-B7509B5137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1099" y="613090"/>
            <a:ext cx="569220" cy="18020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23" name="직사각형 2122">
            <a:extLst>
              <a:ext uri="{FF2B5EF4-FFF2-40B4-BE49-F238E27FC236}">
                <a16:creationId xmlns:a16="http://schemas.microsoft.com/office/drawing/2014/main" id="{B59872B0-6F94-44F3-A7B5-5D8674A49945}"/>
              </a:ext>
            </a:extLst>
          </p:cNvPr>
          <p:cNvSpPr/>
          <p:nvPr/>
        </p:nvSpPr>
        <p:spPr>
          <a:xfrm>
            <a:off x="664502" y="528188"/>
            <a:ext cx="1666993" cy="30457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CRM PRO PLUS </a:t>
            </a:r>
            <a:endParaRPr kumimoji="0" lang="en-US" altLang="ko-KR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124" name="그룹 2123">
            <a:extLst>
              <a:ext uri="{FF2B5EF4-FFF2-40B4-BE49-F238E27FC236}">
                <a16:creationId xmlns:a16="http://schemas.microsoft.com/office/drawing/2014/main" id="{29D94916-1731-4687-A849-43D20D1109A9}"/>
              </a:ext>
            </a:extLst>
          </p:cNvPr>
          <p:cNvGrpSpPr/>
          <p:nvPr/>
        </p:nvGrpSpPr>
        <p:grpSpPr>
          <a:xfrm>
            <a:off x="3515906" y="599181"/>
            <a:ext cx="3151839" cy="190800"/>
            <a:chOff x="1104939" y="687218"/>
            <a:chExt cx="5659182" cy="342585"/>
          </a:xfrm>
        </p:grpSpPr>
        <p:sp>
          <p:nvSpPr>
            <p:cNvPr id="2125" name="Text Box">
              <a:extLst>
                <a:ext uri="{FF2B5EF4-FFF2-40B4-BE49-F238E27FC236}">
                  <a16:creationId xmlns:a16="http://schemas.microsoft.com/office/drawing/2014/main" id="{143596D7-A0A4-48B7-9C58-23F8B27ABC42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1104939" y="687218"/>
              <a:ext cx="5659182" cy="342585"/>
            </a:xfrm>
            <a:prstGeom prst="roundRect">
              <a:avLst>
                <a:gd name="adj" fmla="val 36528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ctr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이름</a:t>
              </a: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전화번호 검색</a:t>
              </a:r>
            </a:p>
          </p:txBody>
        </p:sp>
        <p:sp>
          <p:nvSpPr>
            <p:cNvPr id="2126" name="Search Icon">
              <a:extLst>
                <a:ext uri="{FF2B5EF4-FFF2-40B4-BE49-F238E27FC236}">
                  <a16:creationId xmlns:a16="http://schemas.microsoft.com/office/drawing/2014/main" id="{C37B012C-D7F5-4B0C-B543-63434B52A48F}"/>
                </a:ext>
              </a:extLst>
            </p:cNvPr>
            <p:cNvSpPr>
              <a:spLocks noEditPoints="1"/>
            </p:cNvSpPr>
            <p:nvPr>
              <p:custDataLst>
                <p:tags r:id="rId8"/>
              </p:custDataLst>
            </p:nvPr>
          </p:nvSpPr>
          <p:spPr bwMode="auto">
            <a:xfrm>
              <a:off x="6423088" y="740301"/>
              <a:ext cx="205892" cy="225634"/>
            </a:xfrm>
            <a:custGeom>
              <a:avLst/>
              <a:gdLst>
                <a:gd name="T0" fmla="*/ 117 w 315"/>
                <a:gd name="T1" fmla="*/ 0 h 343"/>
                <a:gd name="T2" fmla="*/ 0 w 315"/>
                <a:gd name="T3" fmla="*/ 117 h 343"/>
                <a:gd name="T4" fmla="*/ 117 w 315"/>
                <a:gd name="T5" fmla="*/ 232 h 343"/>
                <a:gd name="T6" fmla="*/ 232 w 315"/>
                <a:gd name="T7" fmla="*/ 117 h 343"/>
                <a:gd name="T8" fmla="*/ 117 w 315"/>
                <a:gd name="T9" fmla="*/ 0 h 343"/>
                <a:gd name="T10" fmla="*/ 117 w 315"/>
                <a:gd name="T11" fmla="*/ 26 h 343"/>
                <a:gd name="T12" fmla="*/ 208 w 315"/>
                <a:gd name="T13" fmla="*/ 117 h 343"/>
                <a:gd name="T14" fmla="*/ 117 w 315"/>
                <a:gd name="T15" fmla="*/ 207 h 343"/>
                <a:gd name="T16" fmla="*/ 26 w 315"/>
                <a:gd name="T17" fmla="*/ 117 h 343"/>
                <a:gd name="T18" fmla="*/ 117 w 315"/>
                <a:gd name="T19" fmla="*/ 26 h 343"/>
                <a:gd name="T20" fmla="*/ 218 w 315"/>
                <a:gd name="T21" fmla="*/ 196 h 343"/>
                <a:gd name="T22" fmla="*/ 184 w 315"/>
                <a:gd name="T23" fmla="*/ 226 h 343"/>
                <a:gd name="T24" fmla="*/ 186 w 315"/>
                <a:gd name="T25" fmla="*/ 228 h 343"/>
                <a:gd name="T26" fmla="*/ 271 w 315"/>
                <a:gd name="T27" fmla="*/ 331 h 343"/>
                <a:gd name="T28" fmla="*/ 305 w 315"/>
                <a:gd name="T29" fmla="*/ 335 h 343"/>
                <a:gd name="T30" fmla="*/ 306 w 315"/>
                <a:gd name="T31" fmla="*/ 301 h 343"/>
                <a:gd name="T32" fmla="*/ 221 w 315"/>
                <a:gd name="T33" fmla="*/ 199 h 343"/>
                <a:gd name="T34" fmla="*/ 218 w 315"/>
                <a:gd name="T35" fmla="*/ 1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5" h="343">
                  <a:moveTo>
                    <a:pt x="117" y="0"/>
                  </a:moveTo>
                  <a:cubicBezTo>
                    <a:pt x="53" y="0"/>
                    <a:pt x="0" y="53"/>
                    <a:pt x="0" y="117"/>
                  </a:cubicBezTo>
                  <a:cubicBezTo>
                    <a:pt x="0" y="181"/>
                    <a:pt x="53" y="232"/>
                    <a:pt x="117" y="232"/>
                  </a:cubicBezTo>
                  <a:cubicBezTo>
                    <a:pt x="181" y="232"/>
                    <a:pt x="232" y="181"/>
                    <a:pt x="232" y="117"/>
                  </a:cubicBezTo>
                  <a:cubicBezTo>
                    <a:pt x="232" y="53"/>
                    <a:pt x="181" y="0"/>
                    <a:pt x="117" y="0"/>
                  </a:cubicBezTo>
                  <a:close/>
                  <a:moveTo>
                    <a:pt x="117" y="26"/>
                  </a:moveTo>
                  <a:cubicBezTo>
                    <a:pt x="167" y="26"/>
                    <a:pt x="208" y="66"/>
                    <a:pt x="208" y="117"/>
                  </a:cubicBezTo>
                  <a:cubicBezTo>
                    <a:pt x="208" y="167"/>
                    <a:pt x="167" y="207"/>
                    <a:pt x="117" y="207"/>
                  </a:cubicBezTo>
                  <a:cubicBezTo>
                    <a:pt x="67" y="207"/>
                    <a:pt x="26" y="167"/>
                    <a:pt x="26" y="117"/>
                  </a:cubicBezTo>
                  <a:cubicBezTo>
                    <a:pt x="26" y="66"/>
                    <a:pt x="67" y="26"/>
                    <a:pt x="117" y="26"/>
                  </a:cubicBezTo>
                  <a:close/>
                  <a:moveTo>
                    <a:pt x="218" y="196"/>
                  </a:moveTo>
                  <a:cubicBezTo>
                    <a:pt x="208" y="208"/>
                    <a:pt x="197" y="218"/>
                    <a:pt x="184" y="226"/>
                  </a:cubicBezTo>
                  <a:lnTo>
                    <a:pt x="186" y="228"/>
                  </a:lnTo>
                  <a:lnTo>
                    <a:pt x="271" y="331"/>
                  </a:lnTo>
                  <a:cubicBezTo>
                    <a:pt x="279" y="341"/>
                    <a:pt x="296" y="343"/>
                    <a:pt x="305" y="335"/>
                  </a:cubicBezTo>
                  <a:cubicBezTo>
                    <a:pt x="315" y="326"/>
                    <a:pt x="315" y="309"/>
                    <a:pt x="306" y="301"/>
                  </a:cubicBezTo>
                  <a:lnTo>
                    <a:pt x="221" y="199"/>
                  </a:lnTo>
                  <a:lnTo>
                    <a:pt x="218" y="19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  <a:sym typeface="Arial"/>
              </a:endParaRPr>
            </a:p>
          </p:txBody>
        </p:sp>
      </p:grpSp>
      <p:graphicFrame>
        <p:nvGraphicFramePr>
          <p:cNvPr id="819" name="Google Shape;2187;p25">
            <a:extLst>
              <a:ext uri="{FF2B5EF4-FFF2-40B4-BE49-F238E27FC236}">
                <a16:creationId xmlns:a16="http://schemas.microsoft.com/office/drawing/2014/main" id="{A3CA2C0C-07FD-40BB-898E-F1AC0E077D68}"/>
              </a:ext>
            </a:extLst>
          </p:cNvPr>
          <p:cNvGraphicFramePr/>
          <p:nvPr/>
        </p:nvGraphicFramePr>
        <p:xfrm>
          <a:off x="9689649" y="564396"/>
          <a:ext cx="2322541" cy="4003256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44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lang="ko-KR" altLang="en-US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12301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  <a:tr h="28923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0144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08911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133393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03405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886547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29913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8356177"/>
                  </a:ext>
                </a:extLst>
              </a:tr>
            </a:tbl>
          </a:graphicData>
        </a:graphic>
      </p:graphicFrame>
      <p:grpSp>
        <p:nvGrpSpPr>
          <p:cNvPr id="445" name="그룹 444">
            <a:extLst>
              <a:ext uri="{FF2B5EF4-FFF2-40B4-BE49-F238E27FC236}">
                <a16:creationId xmlns:a16="http://schemas.microsoft.com/office/drawing/2014/main" id="{5BE66812-A867-40FC-A264-FFC696981259}"/>
              </a:ext>
            </a:extLst>
          </p:cNvPr>
          <p:cNvGrpSpPr/>
          <p:nvPr/>
        </p:nvGrpSpPr>
        <p:grpSpPr>
          <a:xfrm>
            <a:off x="4260379" y="915681"/>
            <a:ext cx="3193893" cy="246221"/>
            <a:chOff x="4912502" y="1092509"/>
            <a:chExt cx="3193893" cy="246221"/>
          </a:xfrm>
        </p:grpSpPr>
        <p:grpSp>
          <p:nvGrpSpPr>
            <p:cNvPr id="446" name="그룹 445">
              <a:extLst>
                <a:ext uri="{FF2B5EF4-FFF2-40B4-BE49-F238E27FC236}">
                  <a16:creationId xmlns:a16="http://schemas.microsoft.com/office/drawing/2014/main" id="{B72D6974-13F2-4E07-BB83-C534CC3EDC6D}"/>
                </a:ext>
              </a:extLst>
            </p:cNvPr>
            <p:cNvGrpSpPr/>
            <p:nvPr/>
          </p:nvGrpSpPr>
          <p:grpSpPr>
            <a:xfrm>
              <a:off x="5769752" y="1092509"/>
              <a:ext cx="750615" cy="246221"/>
              <a:chOff x="4950344" y="1376914"/>
              <a:chExt cx="1389112" cy="246221"/>
            </a:xfrm>
          </p:grpSpPr>
          <p:sp>
            <p:nvSpPr>
              <p:cNvPr id="473" name="직사각형 472">
                <a:extLst>
                  <a:ext uri="{FF2B5EF4-FFF2-40B4-BE49-F238E27FC236}">
                    <a16:creationId xmlns:a16="http://schemas.microsoft.com/office/drawing/2014/main" id="{9C9DB111-D9C4-44E3-82FE-A2DF5E4D8749}"/>
                  </a:ext>
                </a:extLst>
              </p:cNvPr>
              <p:cNvSpPr/>
              <p:nvPr/>
            </p:nvSpPr>
            <p:spPr>
              <a:xfrm>
                <a:off x="4999376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전송내역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474" name="Line">
                <a:extLst>
                  <a:ext uri="{FF2B5EF4-FFF2-40B4-BE49-F238E27FC236}">
                    <a16:creationId xmlns:a16="http://schemas.microsoft.com/office/drawing/2014/main" id="{BF5925A3-788D-4752-8E7B-707326F468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7" name="그룹 446">
              <a:extLst>
                <a:ext uri="{FF2B5EF4-FFF2-40B4-BE49-F238E27FC236}">
                  <a16:creationId xmlns:a16="http://schemas.microsoft.com/office/drawing/2014/main" id="{17FF5156-5E01-41E8-8CAF-DF05192423D6}"/>
                </a:ext>
              </a:extLst>
            </p:cNvPr>
            <p:cNvGrpSpPr/>
            <p:nvPr/>
          </p:nvGrpSpPr>
          <p:grpSpPr>
            <a:xfrm>
              <a:off x="6570198" y="1092509"/>
              <a:ext cx="750615" cy="246221"/>
              <a:chOff x="4950344" y="1376914"/>
              <a:chExt cx="1389112" cy="246221"/>
            </a:xfrm>
          </p:grpSpPr>
          <p:sp>
            <p:nvSpPr>
              <p:cNvPr id="471" name="직사각형 470">
                <a:extLst>
                  <a:ext uri="{FF2B5EF4-FFF2-40B4-BE49-F238E27FC236}">
                    <a16:creationId xmlns:a16="http://schemas.microsoft.com/office/drawing/2014/main" id="{177462C5-DFF1-4CE0-AEE1-00A67B26403E}"/>
                  </a:ext>
                </a:extLst>
              </p:cNvPr>
              <p:cNvSpPr/>
              <p:nvPr/>
            </p:nvSpPr>
            <p:spPr>
              <a:xfrm>
                <a:off x="4999375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문자예약</a:t>
                </a:r>
                <a:endParaRPr kumimoji="1" lang="en-US" altLang="ko-KR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472" name="Line">
                <a:extLst>
                  <a:ext uri="{FF2B5EF4-FFF2-40B4-BE49-F238E27FC236}">
                    <a16:creationId xmlns:a16="http://schemas.microsoft.com/office/drawing/2014/main" id="{01B0D5B4-3849-4026-93B0-16BE8CB87C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8" name="그룹 447">
              <a:extLst>
                <a:ext uri="{FF2B5EF4-FFF2-40B4-BE49-F238E27FC236}">
                  <a16:creationId xmlns:a16="http://schemas.microsoft.com/office/drawing/2014/main" id="{33245776-C851-4D69-BCF3-D974695425A2}"/>
                </a:ext>
              </a:extLst>
            </p:cNvPr>
            <p:cNvGrpSpPr/>
            <p:nvPr/>
          </p:nvGrpSpPr>
          <p:grpSpPr>
            <a:xfrm>
              <a:off x="7355780" y="1092509"/>
              <a:ext cx="750615" cy="246221"/>
              <a:chOff x="4950345" y="1376914"/>
              <a:chExt cx="1389112" cy="246221"/>
            </a:xfrm>
          </p:grpSpPr>
          <p:sp>
            <p:nvSpPr>
              <p:cNvPr id="469" name="직사각형 468">
                <a:extLst>
                  <a:ext uri="{FF2B5EF4-FFF2-40B4-BE49-F238E27FC236}">
                    <a16:creationId xmlns:a16="http://schemas.microsoft.com/office/drawing/2014/main" id="{E32B58CB-A7BE-4607-B0C0-0E249AAFEEE3}"/>
                  </a:ext>
                </a:extLst>
              </p:cNvPr>
              <p:cNvSpPr/>
              <p:nvPr/>
            </p:nvSpPr>
            <p:spPr>
              <a:xfrm>
                <a:off x="4999376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자동문자</a:t>
                </a:r>
                <a:endParaRPr kumimoji="1" lang="en-US" altLang="ko-KR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470" name="Line">
                <a:extLst>
                  <a:ext uri="{FF2B5EF4-FFF2-40B4-BE49-F238E27FC236}">
                    <a16:creationId xmlns:a16="http://schemas.microsoft.com/office/drawing/2014/main" id="{6444223A-5DC2-4B08-95AE-082FD99DFA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63" name="그룹 462">
              <a:extLst>
                <a:ext uri="{FF2B5EF4-FFF2-40B4-BE49-F238E27FC236}">
                  <a16:creationId xmlns:a16="http://schemas.microsoft.com/office/drawing/2014/main" id="{22E4206B-88B1-4A07-9494-95816FAD3570}"/>
                </a:ext>
              </a:extLst>
            </p:cNvPr>
            <p:cNvGrpSpPr/>
            <p:nvPr/>
          </p:nvGrpSpPr>
          <p:grpSpPr>
            <a:xfrm>
              <a:off x="4912502" y="1092509"/>
              <a:ext cx="750615" cy="246221"/>
              <a:chOff x="4950344" y="1376914"/>
              <a:chExt cx="1389112" cy="246221"/>
            </a:xfrm>
          </p:grpSpPr>
          <p:sp>
            <p:nvSpPr>
              <p:cNvPr id="467" name="직사각형 466">
                <a:extLst>
                  <a:ext uri="{FF2B5EF4-FFF2-40B4-BE49-F238E27FC236}">
                    <a16:creationId xmlns:a16="http://schemas.microsoft.com/office/drawing/2014/main" id="{CAD2F0A4-33F8-486D-A917-A0F9507D1649}"/>
                  </a:ext>
                </a:extLst>
              </p:cNvPr>
              <p:cNvSpPr/>
              <p:nvPr/>
            </p:nvSpPr>
            <p:spPr>
              <a:xfrm>
                <a:off x="4999375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문자발송</a:t>
                </a:r>
                <a:endPara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468" name="Line">
                <a:extLst>
                  <a:ext uri="{FF2B5EF4-FFF2-40B4-BE49-F238E27FC236}">
                    <a16:creationId xmlns:a16="http://schemas.microsoft.com/office/drawing/2014/main" id="{BFC77140-76D2-4C42-B5B3-BFC00636DF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08" name="그룹 607">
            <a:extLst>
              <a:ext uri="{FF2B5EF4-FFF2-40B4-BE49-F238E27FC236}">
                <a16:creationId xmlns:a16="http://schemas.microsoft.com/office/drawing/2014/main" id="{EB6E6C0E-66F9-4F2E-AAD4-B559C8778936}"/>
              </a:ext>
            </a:extLst>
          </p:cNvPr>
          <p:cNvGrpSpPr/>
          <p:nvPr/>
        </p:nvGrpSpPr>
        <p:grpSpPr>
          <a:xfrm>
            <a:off x="4316411" y="6432558"/>
            <a:ext cx="707835" cy="215444"/>
            <a:chOff x="4513261" y="1880860"/>
            <a:chExt cx="707835" cy="215444"/>
          </a:xfrm>
        </p:grpSpPr>
        <p:sp>
          <p:nvSpPr>
            <p:cNvPr id="613" name="직사각형 612">
              <a:extLst>
                <a:ext uri="{FF2B5EF4-FFF2-40B4-BE49-F238E27FC236}">
                  <a16:creationId xmlns:a16="http://schemas.microsoft.com/office/drawing/2014/main" id="{5D11D5EC-3475-4A91-B658-0FFFDB1084BD}"/>
                </a:ext>
              </a:extLst>
            </p:cNvPr>
            <p:cNvSpPr/>
            <p:nvPr/>
          </p:nvSpPr>
          <p:spPr>
            <a:xfrm>
              <a:off x="4626061" y="1880860"/>
              <a:ext cx="59503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전체선택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37" name="그룹 636">
              <a:extLst>
                <a:ext uri="{FF2B5EF4-FFF2-40B4-BE49-F238E27FC236}">
                  <a16:creationId xmlns:a16="http://schemas.microsoft.com/office/drawing/2014/main" id="{B50A55C7-1F62-4BBD-ABB3-F630AB963028}"/>
                </a:ext>
              </a:extLst>
            </p:cNvPr>
            <p:cNvGrpSpPr/>
            <p:nvPr/>
          </p:nvGrpSpPr>
          <p:grpSpPr>
            <a:xfrm>
              <a:off x="4513261" y="1912982"/>
              <a:ext cx="151200" cy="151200"/>
              <a:chOff x="5725761" y="2839393"/>
              <a:chExt cx="219691" cy="219691"/>
            </a:xfrm>
          </p:grpSpPr>
          <p:sp>
            <p:nvSpPr>
              <p:cNvPr id="642" name="자유형: 도형 641">
                <a:extLst>
                  <a:ext uri="{FF2B5EF4-FFF2-40B4-BE49-F238E27FC236}">
                    <a16:creationId xmlns:a16="http://schemas.microsoft.com/office/drawing/2014/main" id="{51D42B69-940C-4325-9E61-2F184AD35BFF}"/>
                  </a:ext>
                </a:extLst>
              </p:cNvPr>
              <p:cNvSpPr/>
              <p:nvPr/>
            </p:nvSpPr>
            <p:spPr>
              <a:xfrm>
                <a:off x="5725761" y="2839393"/>
                <a:ext cx="219691" cy="219691"/>
              </a:xfrm>
              <a:custGeom>
                <a:avLst/>
                <a:gdLst>
                  <a:gd name="connsiteX0" fmla="*/ 0 w 219691"/>
                  <a:gd name="connsiteY0" fmla="*/ 0 h 219691"/>
                  <a:gd name="connsiteX1" fmla="*/ 0 w 219691"/>
                  <a:gd name="connsiteY1" fmla="*/ 219691 h 219691"/>
                  <a:gd name="connsiteX2" fmla="*/ 219691 w 219691"/>
                  <a:gd name="connsiteY2" fmla="*/ 219691 h 219691"/>
                  <a:gd name="connsiteX3" fmla="*/ 219691 w 219691"/>
                  <a:gd name="connsiteY3" fmla="*/ 0 h 219691"/>
                  <a:gd name="connsiteX4" fmla="*/ 195281 w 219691"/>
                  <a:gd name="connsiteY4" fmla="*/ 195281 h 219691"/>
                  <a:gd name="connsiteX5" fmla="*/ 24410 w 219691"/>
                  <a:gd name="connsiteY5" fmla="*/ 195281 h 219691"/>
                  <a:gd name="connsiteX6" fmla="*/ 24410 w 219691"/>
                  <a:gd name="connsiteY6" fmla="*/ 24410 h 219691"/>
                  <a:gd name="connsiteX7" fmla="*/ 195281 w 219691"/>
                  <a:gd name="connsiteY7" fmla="*/ 24410 h 219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691" h="219691">
                    <a:moveTo>
                      <a:pt x="0" y="0"/>
                    </a:moveTo>
                    <a:lnTo>
                      <a:pt x="0" y="219691"/>
                    </a:lnTo>
                    <a:lnTo>
                      <a:pt x="219691" y="219691"/>
                    </a:lnTo>
                    <a:lnTo>
                      <a:pt x="219691" y="0"/>
                    </a:lnTo>
                    <a:close/>
                    <a:moveTo>
                      <a:pt x="195281" y="195281"/>
                    </a:moveTo>
                    <a:lnTo>
                      <a:pt x="24410" y="195281"/>
                    </a:lnTo>
                    <a:lnTo>
                      <a:pt x="24410" y="24410"/>
                    </a:lnTo>
                    <a:lnTo>
                      <a:pt x="195281" y="24410"/>
                    </a:lnTo>
                    <a:close/>
                  </a:path>
                </a:pathLst>
              </a:custGeom>
              <a:solidFill>
                <a:srgbClr val="000000"/>
              </a:solidFill>
              <a:ln w="4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6" name="자유형: 도형 665">
                <a:extLst>
                  <a:ext uri="{FF2B5EF4-FFF2-40B4-BE49-F238E27FC236}">
                    <a16:creationId xmlns:a16="http://schemas.microsoft.com/office/drawing/2014/main" id="{E7B95853-097E-47CB-904C-B724BD27CBBE}"/>
                  </a:ext>
                </a:extLst>
              </p:cNvPr>
              <p:cNvSpPr/>
              <p:nvPr/>
            </p:nvSpPr>
            <p:spPr>
              <a:xfrm>
                <a:off x="5763833" y="2889487"/>
                <a:ext cx="143555" cy="109426"/>
              </a:xfrm>
              <a:custGeom>
                <a:avLst/>
                <a:gdLst>
                  <a:gd name="connsiteX0" fmla="*/ 143556 w 143555"/>
                  <a:gd name="connsiteY0" fmla="*/ 17433 h 109426"/>
                  <a:gd name="connsiteX1" fmla="*/ 126469 w 143555"/>
                  <a:gd name="connsiteY1" fmla="*/ 0 h 109426"/>
                  <a:gd name="connsiteX2" fmla="*/ 49850 w 143555"/>
                  <a:gd name="connsiteY2" fmla="*/ 75081 h 109426"/>
                  <a:gd name="connsiteX3" fmla="*/ 17262 w 143555"/>
                  <a:gd name="connsiteY3" fmla="*/ 42494 h 109426"/>
                  <a:gd name="connsiteX4" fmla="*/ 0 w 143555"/>
                  <a:gd name="connsiteY4" fmla="*/ 59752 h 109426"/>
                  <a:gd name="connsiteX5" fmla="*/ 49675 w 143555"/>
                  <a:gd name="connsiteY5" fmla="*/ 109427 h 109426"/>
                  <a:gd name="connsiteX6" fmla="*/ 143556 w 143555"/>
                  <a:gd name="connsiteY6" fmla="*/ 17433 h 109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3555" h="109426">
                    <a:moveTo>
                      <a:pt x="143556" y="17433"/>
                    </a:moveTo>
                    <a:lnTo>
                      <a:pt x="126469" y="0"/>
                    </a:lnTo>
                    <a:lnTo>
                      <a:pt x="49850" y="75081"/>
                    </a:lnTo>
                    <a:lnTo>
                      <a:pt x="17262" y="42494"/>
                    </a:lnTo>
                    <a:lnTo>
                      <a:pt x="0" y="59752"/>
                    </a:lnTo>
                    <a:lnTo>
                      <a:pt x="49675" y="109427"/>
                    </a:lnTo>
                    <a:lnTo>
                      <a:pt x="143556" y="17433"/>
                    </a:lnTo>
                    <a:close/>
                  </a:path>
                </a:pathLst>
              </a:custGeom>
              <a:solidFill>
                <a:srgbClr val="000000"/>
              </a:solidFill>
              <a:ln w="4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70" name="그룹 669">
            <a:extLst>
              <a:ext uri="{FF2B5EF4-FFF2-40B4-BE49-F238E27FC236}">
                <a16:creationId xmlns:a16="http://schemas.microsoft.com/office/drawing/2014/main" id="{96B83C3D-253A-450D-BD68-BA19DD356618}"/>
              </a:ext>
            </a:extLst>
          </p:cNvPr>
          <p:cNvGrpSpPr/>
          <p:nvPr/>
        </p:nvGrpSpPr>
        <p:grpSpPr>
          <a:xfrm>
            <a:off x="8810415" y="6432558"/>
            <a:ext cx="619087" cy="215444"/>
            <a:chOff x="8699500" y="6174548"/>
            <a:chExt cx="619087" cy="215444"/>
          </a:xfrm>
        </p:grpSpPr>
        <p:sp>
          <p:nvSpPr>
            <p:cNvPr id="671" name="직사각형 670">
              <a:extLst>
                <a:ext uri="{FF2B5EF4-FFF2-40B4-BE49-F238E27FC236}">
                  <a16:creationId xmlns:a16="http://schemas.microsoft.com/office/drawing/2014/main" id="{D02CD7C3-EF73-463B-B959-EE970651CCE4}"/>
                </a:ext>
              </a:extLst>
            </p:cNvPr>
            <p:cNvSpPr/>
            <p:nvPr/>
          </p:nvSpPr>
          <p:spPr>
            <a:xfrm>
              <a:off x="8699500" y="6174548"/>
              <a:ext cx="619087" cy="215444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삭제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DA1F28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n</a:t>
              </a:r>
            </a:p>
          </p:txBody>
        </p:sp>
        <p:sp>
          <p:nvSpPr>
            <p:cNvPr id="672" name="Trash">
              <a:extLst>
                <a:ext uri="{FF2B5EF4-FFF2-40B4-BE49-F238E27FC236}">
                  <a16:creationId xmlns:a16="http://schemas.microsoft.com/office/drawing/2014/main" id="{DC37FEC4-81BF-4A02-9147-FFC57F3D143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H="1">
              <a:off x="8775889" y="6222141"/>
              <a:ext cx="108000" cy="129348"/>
            </a:xfrm>
            <a:custGeom>
              <a:avLst/>
              <a:gdLst>
                <a:gd name="T0" fmla="*/ 488 w 1194"/>
                <a:gd name="T1" fmla="*/ 0 h 1414"/>
                <a:gd name="T2" fmla="*/ 366 w 1194"/>
                <a:gd name="T3" fmla="*/ 42 h 1414"/>
                <a:gd name="T4" fmla="*/ 324 w 1194"/>
                <a:gd name="T5" fmla="*/ 166 h 1414"/>
                <a:gd name="T6" fmla="*/ 108 w 1194"/>
                <a:gd name="T7" fmla="*/ 166 h 1414"/>
                <a:gd name="T8" fmla="*/ 54 w 1194"/>
                <a:gd name="T9" fmla="*/ 220 h 1414"/>
                <a:gd name="T10" fmla="*/ 0 w 1194"/>
                <a:gd name="T11" fmla="*/ 220 h 1414"/>
                <a:gd name="T12" fmla="*/ 0 w 1194"/>
                <a:gd name="T13" fmla="*/ 329 h 1414"/>
                <a:gd name="T14" fmla="*/ 1194 w 1194"/>
                <a:gd name="T15" fmla="*/ 329 h 1414"/>
                <a:gd name="T16" fmla="*/ 1194 w 1194"/>
                <a:gd name="T17" fmla="*/ 220 h 1414"/>
                <a:gd name="T18" fmla="*/ 1139 w 1194"/>
                <a:gd name="T19" fmla="*/ 220 h 1414"/>
                <a:gd name="T20" fmla="*/ 1085 w 1194"/>
                <a:gd name="T21" fmla="*/ 166 h 1414"/>
                <a:gd name="T22" fmla="*/ 871 w 1194"/>
                <a:gd name="T23" fmla="*/ 166 h 1414"/>
                <a:gd name="T24" fmla="*/ 827 w 1194"/>
                <a:gd name="T25" fmla="*/ 42 h 1414"/>
                <a:gd name="T26" fmla="*/ 705 w 1194"/>
                <a:gd name="T27" fmla="*/ 0 h 1414"/>
                <a:gd name="T28" fmla="*/ 488 w 1194"/>
                <a:gd name="T29" fmla="*/ 0 h 1414"/>
                <a:gd name="T30" fmla="*/ 488 w 1194"/>
                <a:gd name="T31" fmla="*/ 113 h 1414"/>
                <a:gd name="T32" fmla="*/ 705 w 1194"/>
                <a:gd name="T33" fmla="*/ 113 h 1414"/>
                <a:gd name="T34" fmla="*/ 749 w 1194"/>
                <a:gd name="T35" fmla="*/ 122 h 1414"/>
                <a:gd name="T36" fmla="*/ 758 w 1194"/>
                <a:gd name="T37" fmla="*/ 166 h 1414"/>
                <a:gd name="T38" fmla="*/ 437 w 1194"/>
                <a:gd name="T39" fmla="*/ 166 h 1414"/>
                <a:gd name="T40" fmla="*/ 446 w 1194"/>
                <a:gd name="T41" fmla="*/ 122 h 1414"/>
                <a:gd name="T42" fmla="*/ 488 w 1194"/>
                <a:gd name="T43" fmla="*/ 113 h 1414"/>
                <a:gd name="T44" fmla="*/ 108 w 1194"/>
                <a:gd name="T45" fmla="*/ 383 h 1414"/>
                <a:gd name="T46" fmla="*/ 108 w 1194"/>
                <a:gd name="T47" fmla="*/ 1251 h 1414"/>
                <a:gd name="T48" fmla="*/ 271 w 1194"/>
                <a:gd name="T49" fmla="*/ 1414 h 1414"/>
                <a:gd name="T50" fmla="*/ 922 w 1194"/>
                <a:gd name="T51" fmla="*/ 1414 h 1414"/>
                <a:gd name="T52" fmla="*/ 1085 w 1194"/>
                <a:gd name="T53" fmla="*/ 1251 h 1414"/>
                <a:gd name="T54" fmla="*/ 1085 w 1194"/>
                <a:gd name="T55" fmla="*/ 383 h 1414"/>
                <a:gd name="T56" fmla="*/ 108 w 1194"/>
                <a:gd name="T57" fmla="*/ 383 h 1414"/>
                <a:gd name="T58" fmla="*/ 325 w 1194"/>
                <a:gd name="T59" fmla="*/ 546 h 1414"/>
                <a:gd name="T60" fmla="*/ 434 w 1194"/>
                <a:gd name="T61" fmla="*/ 546 h 1414"/>
                <a:gd name="T62" fmla="*/ 434 w 1194"/>
                <a:gd name="T63" fmla="*/ 1197 h 1414"/>
                <a:gd name="T64" fmla="*/ 325 w 1194"/>
                <a:gd name="T65" fmla="*/ 1197 h 1414"/>
                <a:gd name="T66" fmla="*/ 325 w 1194"/>
                <a:gd name="T67" fmla="*/ 546 h 1414"/>
                <a:gd name="T68" fmla="*/ 542 w 1194"/>
                <a:gd name="T69" fmla="*/ 546 h 1414"/>
                <a:gd name="T70" fmla="*/ 651 w 1194"/>
                <a:gd name="T71" fmla="*/ 546 h 1414"/>
                <a:gd name="T72" fmla="*/ 651 w 1194"/>
                <a:gd name="T73" fmla="*/ 1197 h 1414"/>
                <a:gd name="T74" fmla="*/ 542 w 1194"/>
                <a:gd name="T75" fmla="*/ 1197 h 1414"/>
                <a:gd name="T76" fmla="*/ 542 w 1194"/>
                <a:gd name="T77" fmla="*/ 546 h 1414"/>
                <a:gd name="T78" fmla="*/ 759 w 1194"/>
                <a:gd name="T79" fmla="*/ 546 h 1414"/>
                <a:gd name="T80" fmla="*/ 868 w 1194"/>
                <a:gd name="T81" fmla="*/ 546 h 1414"/>
                <a:gd name="T82" fmla="*/ 868 w 1194"/>
                <a:gd name="T83" fmla="*/ 1197 h 1414"/>
                <a:gd name="T84" fmla="*/ 759 w 1194"/>
                <a:gd name="T85" fmla="*/ 1197 h 1414"/>
                <a:gd name="T86" fmla="*/ 759 w 1194"/>
                <a:gd name="T87" fmla="*/ 546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4" h="1414">
                  <a:moveTo>
                    <a:pt x="488" y="0"/>
                  </a:moveTo>
                  <a:cubicBezTo>
                    <a:pt x="443" y="0"/>
                    <a:pt x="398" y="10"/>
                    <a:pt x="366" y="42"/>
                  </a:cubicBezTo>
                  <a:cubicBezTo>
                    <a:pt x="334" y="74"/>
                    <a:pt x="324" y="119"/>
                    <a:pt x="324" y="166"/>
                  </a:cubicBezTo>
                  <a:lnTo>
                    <a:pt x="108" y="166"/>
                  </a:lnTo>
                  <a:cubicBezTo>
                    <a:pt x="78" y="166"/>
                    <a:pt x="54" y="190"/>
                    <a:pt x="54" y="220"/>
                  </a:cubicBezTo>
                  <a:lnTo>
                    <a:pt x="0" y="220"/>
                  </a:lnTo>
                  <a:lnTo>
                    <a:pt x="0" y="329"/>
                  </a:lnTo>
                  <a:lnTo>
                    <a:pt x="1194" y="329"/>
                  </a:lnTo>
                  <a:lnTo>
                    <a:pt x="1194" y="220"/>
                  </a:lnTo>
                  <a:lnTo>
                    <a:pt x="1139" y="220"/>
                  </a:lnTo>
                  <a:cubicBezTo>
                    <a:pt x="1139" y="190"/>
                    <a:pt x="1115" y="166"/>
                    <a:pt x="1085" y="166"/>
                  </a:cubicBezTo>
                  <a:lnTo>
                    <a:pt x="871" y="166"/>
                  </a:lnTo>
                  <a:cubicBezTo>
                    <a:pt x="871" y="119"/>
                    <a:pt x="859" y="74"/>
                    <a:pt x="827" y="42"/>
                  </a:cubicBezTo>
                  <a:cubicBezTo>
                    <a:pt x="795" y="10"/>
                    <a:pt x="750" y="0"/>
                    <a:pt x="705" y="0"/>
                  </a:cubicBezTo>
                  <a:lnTo>
                    <a:pt x="488" y="0"/>
                  </a:lnTo>
                  <a:close/>
                  <a:moveTo>
                    <a:pt x="488" y="113"/>
                  </a:moveTo>
                  <a:lnTo>
                    <a:pt x="705" y="113"/>
                  </a:lnTo>
                  <a:cubicBezTo>
                    <a:pt x="735" y="113"/>
                    <a:pt x="746" y="119"/>
                    <a:pt x="749" y="122"/>
                  </a:cubicBezTo>
                  <a:cubicBezTo>
                    <a:pt x="753" y="125"/>
                    <a:pt x="758" y="136"/>
                    <a:pt x="758" y="166"/>
                  </a:cubicBezTo>
                  <a:lnTo>
                    <a:pt x="437" y="166"/>
                  </a:lnTo>
                  <a:cubicBezTo>
                    <a:pt x="437" y="136"/>
                    <a:pt x="442" y="125"/>
                    <a:pt x="446" y="122"/>
                  </a:cubicBezTo>
                  <a:cubicBezTo>
                    <a:pt x="449" y="119"/>
                    <a:pt x="458" y="113"/>
                    <a:pt x="488" y="113"/>
                  </a:cubicBezTo>
                  <a:close/>
                  <a:moveTo>
                    <a:pt x="108" y="383"/>
                  </a:moveTo>
                  <a:lnTo>
                    <a:pt x="108" y="1251"/>
                  </a:lnTo>
                  <a:cubicBezTo>
                    <a:pt x="108" y="1341"/>
                    <a:pt x="181" y="1414"/>
                    <a:pt x="271" y="1414"/>
                  </a:cubicBezTo>
                  <a:lnTo>
                    <a:pt x="922" y="1414"/>
                  </a:lnTo>
                  <a:cubicBezTo>
                    <a:pt x="1012" y="1414"/>
                    <a:pt x="1085" y="1341"/>
                    <a:pt x="1085" y="1251"/>
                  </a:cubicBezTo>
                  <a:lnTo>
                    <a:pt x="1085" y="383"/>
                  </a:lnTo>
                  <a:lnTo>
                    <a:pt x="108" y="383"/>
                  </a:lnTo>
                  <a:close/>
                  <a:moveTo>
                    <a:pt x="325" y="546"/>
                  </a:moveTo>
                  <a:lnTo>
                    <a:pt x="434" y="546"/>
                  </a:lnTo>
                  <a:lnTo>
                    <a:pt x="434" y="1197"/>
                  </a:lnTo>
                  <a:lnTo>
                    <a:pt x="325" y="1197"/>
                  </a:lnTo>
                  <a:lnTo>
                    <a:pt x="325" y="546"/>
                  </a:lnTo>
                  <a:close/>
                  <a:moveTo>
                    <a:pt x="542" y="546"/>
                  </a:moveTo>
                  <a:lnTo>
                    <a:pt x="651" y="546"/>
                  </a:lnTo>
                  <a:lnTo>
                    <a:pt x="651" y="1197"/>
                  </a:lnTo>
                  <a:lnTo>
                    <a:pt x="542" y="1197"/>
                  </a:lnTo>
                  <a:lnTo>
                    <a:pt x="542" y="546"/>
                  </a:lnTo>
                  <a:close/>
                  <a:moveTo>
                    <a:pt x="759" y="546"/>
                  </a:moveTo>
                  <a:lnTo>
                    <a:pt x="868" y="546"/>
                  </a:lnTo>
                  <a:lnTo>
                    <a:pt x="868" y="1197"/>
                  </a:lnTo>
                  <a:lnTo>
                    <a:pt x="759" y="1197"/>
                  </a:lnTo>
                  <a:lnTo>
                    <a:pt x="759" y="546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699" name="Line">
            <a:extLst>
              <a:ext uri="{FF2B5EF4-FFF2-40B4-BE49-F238E27FC236}">
                <a16:creationId xmlns:a16="http://schemas.microsoft.com/office/drawing/2014/main" id="{3292FD6D-D1DC-4FDB-844E-F320AB63B485}"/>
              </a:ext>
            </a:extLst>
          </p:cNvPr>
          <p:cNvCxnSpPr>
            <a:cxnSpLocks/>
          </p:cNvCxnSpPr>
          <p:nvPr/>
        </p:nvCxnSpPr>
        <p:spPr bwMode="auto">
          <a:xfrm>
            <a:off x="4771551" y="1640427"/>
            <a:ext cx="4169386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0" name="Password Box">
            <a:extLst>
              <a:ext uri="{FF2B5EF4-FFF2-40B4-BE49-F238E27FC236}">
                <a16:creationId xmlns:a16="http://schemas.microsoft.com/office/drawing/2014/main" id="{84A5A6BB-C559-40B5-869E-26288C0444C7}"/>
              </a:ext>
            </a:extLst>
          </p:cNvPr>
          <p:cNvSpPr/>
          <p:nvPr/>
        </p:nvSpPr>
        <p:spPr>
          <a:xfrm>
            <a:off x="5970240" y="1532427"/>
            <a:ext cx="1772007" cy="216000"/>
          </a:xfrm>
          <a:prstGeom prst="roundRect">
            <a:avLst/>
          </a:prstGeom>
          <a:solidFill>
            <a:srgbClr val="F2F2F2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90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오늘 </a:t>
            </a:r>
            <a:r>
              <a:rPr kumimoji="0" lang="en-US" altLang="ko-KR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2020</a:t>
            </a:r>
            <a:r>
              <a:rPr kumimoji="0" lang="ko-KR" alt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년 </a:t>
            </a:r>
            <a:r>
              <a:rPr kumimoji="0" lang="en-US" altLang="ko-KR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r>
              <a:rPr kumimoji="0" lang="ko-KR" alt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월 </a:t>
            </a:r>
            <a:r>
              <a:rPr kumimoji="0" lang="en-US" altLang="ko-KR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5</a:t>
            </a:r>
            <a:r>
              <a:rPr kumimoji="0" lang="ko-KR" alt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일 수요일</a:t>
            </a:r>
            <a:endParaRPr kumimoji="0" lang="en-US" sz="700" b="1" i="0" u="none" strike="noStrike" kern="1200" cap="none" spc="0" normalizeH="0" baseline="0" noProof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01" name="Text Box">
            <a:extLst>
              <a:ext uri="{FF2B5EF4-FFF2-40B4-BE49-F238E27FC236}">
                <a16:creationId xmlns:a16="http://schemas.microsoft.com/office/drawing/2014/main" id="{4AD2DF5F-6A32-4F7A-9987-08719B99252D}"/>
              </a:ext>
            </a:extLst>
          </p:cNvPr>
          <p:cNvSpPr>
            <a:spLocks/>
          </p:cNvSpPr>
          <p:nvPr/>
        </p:nvSpPr>
        <p:spPr bwMode="auto">
          <a:xfrm>
            <a:off x="4273331" y="1803920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737" name="직사각형 736">
            <a:extLst>
              <a:ext uri="{FF2B5EF4-FFF2-40B4-BE49-F238E27FC236}">
                <a16:creationId xmlns:a16="http://schemas.microsoft.com/office/drawing/2014/main" id="{09E17038-E060-4A18-83CB-B5A4B81F323F}"/>
              </a:ext>
            </a:extLst>
          </p:cNvPr>
          <p:cNvSpPr/>
          <p:nvPr/>
        </p:nvSpPr>
        <p:spPr>
          <a:xfrm>
            <a:off x="6074533" y="1861189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7E4C21DF-DDFA-4167-B9BB-B25BF5E2843B}"/>
              </a:ext>
            </a:extLst>
          </p:cNvPr>
          <p:cNvSpPr/>
          <p:nvPr/>
        </p:nvSpPr>
        <p:spPr>
          <a:xfrm>
            <a:off x="5021353" y="1853495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44" name="직사각형 743">
            <a:extLst>
              <a:ext uri="{FF2B5EF4-FFF2-40B4-BE49-F238E27FC236}">
                <a16:creationId xmlns:a16="http://schemas.microsoft.com/office/drawing/2014/main" id="{526B4571-2F55-499F-882E-6190A1A81E1D}"/>
              </a:ext>
            </a:extLst>
          </p:cNvPr>
          <p:cNvSpPr/>
          <p:nvPr/>
        </p:nvSpPr>
        <p:spPr>
          <a:xfrm>
            <a:off x="4639642" y="1907356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50" name="자유형: 도형 749">
            <a:extLst>
              <a:ext uri="{FF2B5EF4-FFF2-40B4-BE49-F238E27FC236}">
                <a16:creationId xmlns:a16="http://schemas.microsoft.com/office/drawing/2014/main" id="{543896F4-EDB2-4712-931F-5F49E2350BD9}"/>
              </a:ext>
            </a:extLst>
          </p:cNvPr>
          <p:cNvSpPr/>
          <p:nvPr/>
        </p:nvSpPr>
        <p:spPr>
          <a:xfrm>
            <a:off x="4392611" y="1954866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자유형: 도형 750">
            <a:extLst>
              <a:ext uri="{FF2B5EF4-FFF2-40B4-BE49-F238E27FC236}">
                <a16:creationId xmlns:a16="http://schemas.microsoft.com/office/drawing/2014/main" id="{EDF4FE72-39CD-4D04-97D0-D389E0AAEFC2}"/>
              </a:ext>
            </a:extLst>
          </p:cNvPr>
          <p:cNvSpPr/>
          <p:nvPr/>
        </p:nvSpPr>
        <p:spPr>
          <a:xfrm>
            <a:off x="4418814" y="1992811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Text Box">
            <a:extLst>
              <a:ext uri="{FF2B5EF4-FFF2-40B4-BE49-F238E27FC236}">
                <a16:creationId xmlns:a16="http://schemas.microsoft.com/office/drawing/2014/main" id="{16F55D8D-14D1-4B5D-97C4-362E460F3C54}"/>
              </a:ext>
            </a:extLst>
          </p:cNvPr>
          <p:cNvSpPr>
            <a:spLocks/>
          </p:cNvSpPr>
          <p:nvPr/>
        </p:nvSpPr>
        <p:spPr bwMode="auto">
          <a:xfrm>
            <a:off x="4273331" y="2306668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1C5E9933-F677-4D69-BF26-AE4F511B9ABB}"/>
              </a:ext>
            </a:extLst>
          </p:cNvPr>
          <p:cNvSpPr/>
          <p:nvPr/>
        </p:nvSpPr>
        <p:spPr>
          <a:xfrm>
            <a:off x="6074533" y="2363937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754" name="직사각형 753">
            <a:extLst>
              <a:ext uri="{FF2B5EF4-FFF2-40B4-BE49-F238E27FC236}">
                <a16:creationId xmlns:a16="http://schemas.microsoft.com/office/drawing/2014/main" id="{3DB7C0E5-3921-46F9-BBEC-170521225E1D}"/>
              </a:ext>
            </a:extLst>
          </p:cNvPr>
          <p:cNvSpPr/>
          <p:nvPr/>
        </p:nvSpPr>
        <p:spPr>
          <a:xfrm>
            <a:off x="5021353" y="2356243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55" name="직사각형 754">
            <a:extLst>
              <a:ext uri="{FF2B5EF4-FFF2-40B4-BE49-F238E27FC236}">
                <a16:creationId xmlns:a16="http://schemas.microsoft.com/office/drawing/2014/main" id="{102594F3-D90C-4E1D-80C1-2DED7F3A9561}"/>
              </a:ext>
            </a:extLst>
          </p:cNvPr>
          <p:cNvSpPr/>
          <p:nvPr/>
        </p:nvSpPr>
        <p:spPr>
          <a:xfrm>
            <a:off x="4639642" y="2410104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57" name="자유형: 도형 756">
            <a:extLst>
              <a:ext uri="{FF2B5EF4-FFF2-40B4-BE49-F238E27FC236}">
                <a16:creationId xmlns:a16="http://schemas.microsoft.com/office/drawing/2014/main" id="{A95F8F1D-61D5-4AA0-9BFA-0B217D1F343D}"/>
              </a:ext>
            </a:extLst>
          </p:cNvPr>
          <p:cNvSpPr/>
          <p:nvPr/>
        </p:nvSpPr>
        <p:spPr>
          <a:xfrm>
            <a:off x="4392611" y="2457614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8" name="자유형: 도형 757">
            <a:extLst>
              <a:ext uri="{FF2B5EF4-FFF2-40B4-BE49-F238E27FC236}">
                <a16:creationId xmlns:a16="http://schemas.microsoft.com/office/drawing/2014/main" id="{931663ED-E308-43E3-B235-97F4452C72D2}"/>
              </a:ext>
            </a:extLst>
          </p:cNvPr>
          <p:cNvSpPr/>
          <p:nvPr/>
        </p:nvSpPr>
        <p:spPr>
          <a:xfrm>
            <a:off x="4418814" y="2495559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Oval">
            <a:extLst>
              <a:ext uri="{FF2B5EF4-FFF2-40B4-BE49-F238E27FC236}">
                <a16:creationId xmlns:a16="http://schemas.microsoft.com/office/drawing/2014/main" id="{04DB1789-CBE2-4DF2-A6F7-6A4B84CE864A}"/>
              </a:ext>
            </a:extLst>
          </p:cNvPr>
          <p:cNvSpPr/>
          <p:nvPr/>
        </p:nvSpPr>
        <p:spPr>
          <a:xfrm>
            <a:off x="8616153" y="2391014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61" name="Create">
            <a:extLst>
              <a:ext uri="{FF2B5EF4-FFF2-40B4-BE49-F238E27FC236}">
                <a16:creationId xmlns:a16="http://schemas.microsoft.com/office/drawing/2014/main" id="{8398DC4C-1F68-4864-AA6E-81897003D0E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2501" y="2468649"/>
            <a:ext cx="129289" cy="129130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69" name="Oval">
            <a:extLst>
              <a:ext uri="{FF2B5EF4-FFF2-40B4-BE49-F238E27FC236}">
                <a16:creationId xmlns:a16="http://schemas.microsoft.com/office/drawing/2014/main" id="{7FBBCDDD-BC16-428B-99A9-5672067AC58E}"/>
              </a:ext>
            </a:extLst>
          </p:cNvPr>
          <p:cNvSpPr/>
          <p:nvPr/>
        </p:nvSpPr>
        <p:spPr>
          <a:xfrm>
            <a:off x="8961358" y="2391014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771" name="그룹 770">
            <a:extLst>
              <a:ext uri="{FF2B5EF4-FFF2-40B4-BE49-F238E27FC236}">
                <a16:creationId xmlns:a16="http://schemas.microsoft.com/office/drawing/2014/main" id="{58C8FA21-2022-4FB2-9359-5A61BAE4AAAE}"/>
              </a:ext>
            </a:extLst>
          </p:cNvPr>
          <p:cNvGrpSpPr/>
          <p:nvPr/>
        </p:nvGrpSpPr>
        <p:grpSpPr>
          <a:xfrm>
            <a:off x="9024398" y="2460615"/>
            <a:ext cx="125600" cy="145198"/>
            <a:chOff x="7971802" y="-2010646"/>
            <a:chExt cx="1254159" cy="1437547"/>
          </a:xfrm>
          <a:noFill/>
        </p:grpSpPr>
        <p:sp>
          <p:nvSpPr>
            <p:cNvPr id="775" name="자유형: 도형 774">
              <a:extLst>
                <a:ext uri="{FF2B5EF4-FFF2-40B4-BE49-F238E27FC236}">
                  <a16:creationId xmlns:a16="http://schemas.microsoft.com/office/drawing/2014/main" id="{23462478-C25C-4BAD-8305-0557B52F91EB}"/>
                </a:ext>
              </a:extLst>
            </p:cNvPr>
            <p:cNvSpPr/>
            <p:nvPr/>
          </p:nvSpPr>
          <p:spPr>
            <a:xfrm>
              <a:off x="7971802" y="-2010646"/>
              <a:ext cx="116559" cy="1437547"/>
            </a:xfrm>
            <a:custGeom>
              <a:avLst/>
              <a:gdLst>
                <a:gd name="connsiteX0" fmla="*/ 0 w 116557"/>
                <a:gd name="connsiteY0" fmla="*/ 0 h 1437547"/>
                <a:gd name="connsiteX1" fmla="*/ 116557 w 116557"/>
                <a:gd name="connsiteY1" fmla="*/ 0 h 1437547"/>
                <a:gd name="connsiteX2" fmla="*/ 116557 w 116557"/>
                <a:gd name="connsiteY2" fmla="*/ 1437547 h 1437547"/>
                <a:gd name="connsiteX3" fmla="*/ 0 w 116557"/>
                <a:gd name="connsiteY3" fmla="*/ 1437547 h 1437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57" h="1437547">
                  <a:moveTo>
                    <a:pt x="0" y="0"/>
                  </a:moveTo>
                  <a:lnTo>
                    <a:pt x="116557" y="0"/>
                  </a:lnTo>
                  <a:lnTo>
                    <a:pt x="116557" y="1437547"/>
                  </a:lnTo>
                  <a:lnTo>
                    <a:pt x="0" y="1437547"/>
                  </a:lnTo>
                  <a:close/>
                </a:path>
              </a:pathLst>
            </a:custGeom>
            <a:solidFill>
              <a:schemeClr val="bg1"/>
            </a:solidFill>
            <a:ln w="1934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" name="자유형: 도형 775">
              <a:extLst>
                <a:ext uri="{FF2B5EF4-FFF2-40B4-BE49-F238E27FC236}">
                  <a16:creationId xmlns:a16="http://schemas.microsoft.com/office/drawing/2014/main" id="{8476D4B2-D1CA-44E0-A7C1-5EBF1C0D95AA}"/>
                </a:ext>
              </a:extLst>
            </p:cNvPr>
            <p:cNvSpPr/>
            <p:nvPr/>
          </p:nvSpPr>
          <p:spPr>
            <a:xfrm>
              <a:off x="8235226" y="-2010646"/>
              <a:ext cx="990735" cy="1437547"/>
            </a:xfrm>
            <a:custGeom>
              <a:avLst/>
              <a:gdLst>
                <a:gd name="connsiteX0" fmla="*/ 913031 w 990735"/>
                <a:gd name="connsiteY0" fmla="*/ 0 h 1437547"/>
                <a:gd name="connsiteX1" fmla="*/ 0 w 990735"/>
                <a:gd name="connsiteY1" fmla="*/ 0 h 1437547"/>
                <a:gd name="connsiteX2" fmla="*/ 0 w 990735"/>
                <a:gd name="connsiteY2" fmla="*/ 1437547 h 1437547"/>
                <a:gd name="connsiteX3" fmla="*/ 913031 w 990735"/>
                <a:gd name="connsiteY3" fmla="*/ 1437547 h 1437547"/>
                <a:gd name="connsiteX4" fmla="*/ 990736 w 990735"/>
                <a:gd name="connsiteY4" fmla="*/ 1359842 h 1437547"/>
                <a:gd name="connsiteX5" fmla="*/ 990736 w 990735"/>
                <a:gd name="connsiteY5" fmla="*/ 77705 h 1437547"/>
                <a:gd name="connsiteX6" fmla="*/ 913031 w 990735"/>
                <a:gd name="connsiteY6" fmla="*/ 0 h 1437547"/>
                <a:gd name="connsiteX7" fmla="*/ 332188 w 990735"/>
                <a:gd name="connsiteY7" fmla="*/ 545879 h 1437547"/>
                <a:gd name="connsiteX8" fmla="*/ 479827 w 990735"/>
                <a:gd name="connsiteY8" fmla="*/ 398239 h 1437547"/>
                <a:gd name="connsiteX9" fmla="*/ 627466 w 990735"/>
                <a:gd name="connsiteY9" fmla="*/ 545879 h 1437547"/>
                <a:gd name="connsiteX10" fmla="*/ 479827 w 990735"/>
                <a:gd name="connsiteY10" fmla="*/ 693519 h 1437547"/>
                <a:gd name="connsiteX11" fmla="*/ 332188 w 990735"/>
                <a:gd name="connsiteY11" fmla="*/ 545879 h 1437547"/>
                <a:gd name="connsiteX12" fmla="*/ 777048 w 990735"/>
                <a:gd name="connsiteY12" fmla="*/ 1029595 h 1437547"/>
                <a:gd name="connsiteX13" fmla="*/ 182606 w 990735"/>
                <a:gd name="connsiteY13" fmla="*/ 1029595 h 1437547"/>
                <a:gd name="connsiteX14" fmla="*/ 182606 w 990735"/>
                <a:gd name="connsiteY14" fmla="*/ 881955 h 1437547"/>
                <a:gd name="connsiteX15" fmla="*/ 211745 w 990735"/>
                <a:gd name="connsiteY15" fmla="*/ 821733 h 1437547"/>
                <a:gd name="connsiteX16" fmla="*/ 357442 w 990735"/>
                <a:gd name="connsiteY16" fmla="*/ 751798 h 1437547"/>
                <a:gd name="connsiteX17" fmla="*/ 479827 w 990735"/>
                <a:gd name="connsiteY17" fmla="*/ 732372 h 1437547"/>
                <a:gd name="connsiteX18" fmla="*/ 602212 w 990735"/>
                <a:gd name="connsiteY18" fmla="*/ 751798 h 1437547"/>
                <a:gd name="connsiteX19" fmla="*/ 747908 w 990735"/>
                <a:gd name="connsiteY19" fmla="*/ 821733 h 1437547"/>
                <a:gd name="connsiteX20" fmla="*/ 777048 w 990735"/>
                <a:gd name="connsiteY20" fmla="*/ 881955 h 1437547"/>
                <a:gd name="connsiteX21" fmla="*/ 777048 w 990735"/>
                <a:gd name="connsiteY21" fmla="*/ 1029595 h 1437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90735" h="1437547">
                  <a:moveTo>
                    <a:pt x="913031" y="0"/>
                  </a:moveTo>
                  <a:lnTo>
                    <a:pt x="0" y="0"/>
                  </a:lnTo>
                  <a:lnTo>
                    <a:pt x="0" y="1437547"/>
                  </a:lnTo>
                  <a:lnTo>
                    <a:pt x="913031" y="1437547"/>
                  </a:lnTo>
                  <a:cubicBezTo>
                    <a:pt x="955768" y="1437547"/>
                    <a:pt x="990736" y="1402580"/>
                    <a:pt x="990736" y="1359842"/>
                  </a:cubicBezTo>
                  <a:lnTo>
                    <a:pt x="990736" y="77705"/>
                  </a:lnTo>
                  <a:cubicBezTo>
                    <a:pt x="990736" y="34967"/>
                    <a:pt x="955768" y="0"/>
                    <a:pt x="913031" y="0"/>
                  </a:cubicBezTo>
                  <a:close/>
                  <a:moveTo>
                    <a:pt x="332188" y="545879"/>
                  </a:moveTo>
                  <a:cubicBezTo>
                    <a:pt x="332188" y="464289"/>
                    <a:pt x="398237" y="398239"/>
                    <a:pt x="479827" y="398239"/>
                  </a:cubicBezTo>
                  <a:cubicBezTo>
                    <a:pt x="561417" y="398239"/>
                    <a:pt x="627466" y="464289"/>
                    <a:pt x="627466" y="545879"/>
                  </a:cubicBezTo>
                  <a:cubicBezTo>
                    <a:pt x="627466" y="627470"/>
                    <a:pt x="561417" y="693519"/>
                    <a:pt x="479827" y="693519"/>
                  </a:cubicBezTo>
                  <a:cubicBezTo>
                    <a:pt x="398237" y="693519"/>
                    <a:pt x="332188" y="629413"/>
                    <a:pt x="332188" y="545879"/>
                  </a:cubicBezTo>
                  <a:close/>
                  <a:moveTo>
                    <a:pt x="777048" y="1029595"/>
                  </a:moveTo>
                  <a:lnTo>
                    <a:pt x="182606" y="1029595"/>
                  </a:lnTo>
                  <a:lnTo>
                    <a:pt x="182606" y="881955"/>
                  </a:lnTo>
                  <a:cubicBezTo>
                    <a:pt x="182606" y="858643"/>
                    <a:pt x="194262" y="837274"/>
                    <a:pt x="211745" y="821733"/>
                  </a:cubicBezTo>
                  <a:cubicBezTo>
                    <a:pt x="256426" y="790651"/>
                    <a:pt x="304991" y="765397"/>
                    <a:pt x="357442" y="751798"/>
                  </a:cubicBezTo>
                  <a:cubicBezTo>
                    <a:pt x="398237" y="740143"/>
                    <a:pt x="439032" y="734315"/>
                    <a:pt x="479827" y="732372"/>
                  </a:cubicBezTo>
                  <a:cubicBezTo>
                    <a:pt x="520622" y="732372"/>
                    <a:pt x="563359" y="738200"/>
                    <a:pt x="602212" y="751798"/>
                  </a:cubicBezTo>
                  <a:cubicBezTo>
                    <a:pt x="654663" y="765397"/>
                    <a:pt x="703228" y="788708"/>
                    <a:pt x="747908" y="821733"/>
                  </a:cubicBezTo>
                  <a:cubicBezTo>
                    <a:pt x="765392" y="835331"/>
                    <a:pt x="777048" y="858643"/>
                    <a:pt x="777048" y="881955"/>
                  </a:cubicBezTo>
                  <a:lnTo>
                    <a:pt x="777048" y="1029595"/>
                  </a:lnTo>
                  <a:close/>
                </a:path>
              </a:pathLst>
            </a:custGeom>
            <a:solidFill>
              <a:schemeClr val="bg1"/>
            </a:solidFill>
            <a:ln w="1934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72" name="그룹 771">
            <a:extLst>
              <a:ext uri="{FF2B5EF4-FFF2-40B4-BE49-F238E27FC236}">
                <a16:creationId xmlns:a16="http://schemas.microsoft.com/office/drawing/2014/main" id="{30F6964F-5B54-4DC8-956D-5362AE1FF6ED}"/>
              </a:ext>
            </a:extLst>
          </p:cNvPr>
          <p:cNvGrpSpPr/>
          <p:nvPr/>
        </p:nvGrpSpPr>
        <p:grpSpPr>
          <a:xfrm>
            <a:off x="9119695" y="2571553"/>
            <a:ext cx="60607" cy="61126"/>
            <a:chOff x="8382149" y="4833825"/>
            <a:chExt cx="104982" cy="104982"/>
          </a:xfrm>
        </p:grpSpPr>
        <p:sp>
          <p:nvSpPr>
            <p:cNvPr id="773" name="Oval">
              <a:extLst>
                <a:ext uri="{FF2B5EF4-FFF2-40B4-BE49-F238E27FC236}">
                  <a16:creationId xmlns:a16="http://schemas.microsoft.com/office/drawing/2014/main" id="{5031F0E3-4EEF-466A-84E6-E87CE32FDB14}"/>
                </a:ext>
              </a:extLst>
            </p:cNvPr>
            <p:cNvSpPr/>
            <p:nvPr/>
          </p:nvSpPr>
          <p:spPr>
            <a:xfrm>
              <a:off x="8382149" y="4833825"/>
              <a:ext cx="104982" cy="104982"/>
            </a:xfrm>
            <a:prstGeom prst="ellipse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74" name="그래픽 773" descr="닫기">
              <a:extLst>
                <a:ext uri="{FF2B5EF4-FFF2-40B4-BE49-F238E27FC236}">
                  <a16:creationId xmlns:a16="http://schemas.microsoft.com/office/drawing/2014/main" id="{40C5491C-61BB-4E48-B2CA-5E4B1343AD11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 rot="2700000">
              <a:off x="8402710" y="4854386"/>
              <a:ext cx="63859" cy="63859"/>
            </a:xfrm>
            <a:prstGeom prst="rect">
              <a:avLst/>
            </a:prstGeom>
          </p:spPr>
        </p:pic>
      </p:grpSp>
      <p:sp>
        <p:nvSpPr>
          <p:cNvPr id="777" name="Text Box">
            <a:extLst>
              <a:ext uri="{FF2B5EF4-FFF2-40B4-BE49-F238E27FC236}">
                <a16:creationId xmlns:a16="http://schemas.microsoft.com/office/drawing/2014/main" id="{F5F4F5E1-FB36-487C-9B2B-B8E0FB2D6819}"/>
              </a:ext>
            </a:extLst>
          </p:cNvPr>
          <p:cNvSpPr>
            <a:spLocks/>
          </p:cNvSpPr>
          <p:nvPr/>
        </p:nvSpPr>
        <p:spPr bwMode="auto">
          <a:xfrm>
            <a:off x="4273331" y="5323156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778" name="직사각형 777">
            <a:extLst>
              <a:ext uri="{FF2B5EF4-FFF2-40B4-BE49-F238E27FC236}">
                <a16:creationId xmlns:a16="http://schemas.microsoft.com/office/drawing/2014/main" id="{9C6EA6B5-3268-4CDD-80CB-29B50626AC43}"/>
              </a:ext>
            </a:extLst>
          </p:cNvPr>
          <p:cNvSpPr/>
          <p:nvPr/>
        </p:nvSpPr>
        <p:spPr>
          <a:xfrm>
            <a:off x="6074533" y="5380425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779" name="직사각형 778">
            <a:extLst>
              <a:ext uri="{FF2B5EF4-FFF2-40B4-BE49-F238E27FC236}">
                <a16:creationId xmlns:a16="http://schemas.microsoft.com/office/drawing/2014/main" id="{5F0A5808-9BCB-49C4-9C28-3BB1C0BEDC3E}"/>
              </a:ext>
            </a:extLst>
          </p:cNvPr>
          <p:cNvSpPr/>
          <p:nvPr/>
        </p:nvSpPr>
        <p:spPr>
          <a:xfrm>
            <a:off x="5021353" y="5372731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80" name="직사각형 779">
            <a:extLst>
              <a:ext uri="{FF2B5EF4-FFF2-40B4-BE49-F238E27FC236}">
                <a16:creationId xmlns:a16="http://schemas.microsoft.com/office/drawing/2014/main" id="{6445715E-E161-4ECA-9233-09DF0A440291}"/>
              </a:ext>
            </a:extLst>
          </p:cNvPr>
          <p:cNvSpPr/>
          <p:nvPr/>
        </p:nvSpPr>
        <p:spPr>
          <a:xfrm>
            <a:off x="4639642" y="5426592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8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82" name="자유형: 도형 781">
            <a:extLst>
              <a:ext uri="{FF2B5EF4-FFF2-40B4-BE49-F238E27FC236}">
                <a16:creationId xmlns:a16="http://schemas.microsoft.com/office/drawing/2014/main" id="{93B83EEB-31D1-4BFD-87D3-F2A4C6E378A6}"/>
              </a:ext>
            </a:extLst>
          </p:cNvPr>
          <p:cNvSpPr/>
          <p:nvPr/>
        </p:nvSpPr>
        <p:spPr>
          <a:xfrm>
            <a:off x="4392611" y="5474102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91" name="자유형: 도형 790">
            <a:extLst>
              <a:ext uri="{FF2B5EF4-FFF2-40B4-BE49-F238E27FC236}">
                <a16:creationId xmlns:a16="http://schemas.microsoft.com/office/drawing/2014/main" id="{0EDB27A9-4FB7-4A96-96AB-9327420D89BC}"/>
              </a:ext>
            </a:extLst>
          </p:cNvPr>
          <p:cNvSpPr/>
          <p:nvPr/>
        </p:nvSpPr>
        <p:spPr>
          <a:xfrm>
            <a:off x="4418814" y="5512047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93" name="Oval">
            <a:extLst>
              <a:ext uri="{FF2B5EF4-FFF2-40B4-BE49-F238E27FC236}">
                <a16:creationId xmlns:a16="http://schemas.microsoft.com/office/drawing/2014/main" id="{3CF05FAB-7AE7-4208-812B-638B4AF1E2CC}"/>
              </a:ext>
            </a:extLst>
          </p:cNvPr>
          <p:cNvSpPr/>
          <p:nvPr/>
        </p:nvSpPr>
        <p:spPr>
          <a:xfrm>
            <a:off x="8616153" y="5407502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94" name="Create">
            <a:extLst>
              <a:ext uri="{FF2B5EF4-FFF2-40B4-BE49-F238E27FC236}">
                <a16:creationId xmlns:a16="http://schemas.microsoft.com/office/drawing/2014/main" id="{C29704BA-5BE2-4004-964F-6BF639B6DC6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2501" y="5485137"/>
            <a:ext cx="129289" cy="129130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810" name="Oval">
            <a:extLst>
              <a:ext uri="{FF2B5EF4-FFF2-40B4-BE49-F238E27FC236}">
                <a16:creationId xmlns:a16="http://schemas.microsoft.com/office/drawing/2014/main" id="{AB463CF3-EBDC-4809-B3C1-07DBE57B36F9}"/>
              </a:ext>
            </a:extLst>
          </p:cNvPr>
          <p:cNvSpPr/>
          <p:nvPr/>
        </p:nvSpPr>
        <p:spPr>
          <a:xfrm>
            <a:off x="8961358" y="5407502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812" name="그룹 811">
            <a:extLst>
              <a:ext uri="{FF2B5EF4-FFF2-40B4-BE49-F238E27FC236}">
                <a16:creationId xmlns:a16="http://schemas.microsoft.com/office/drawing/2014/main" id="{7C9BDF23-4577-4847-9AEA-85BA5A063B1C}"/>
              </a:ext>
            </a:extLst>
          </p:cNvPr>
          <p:cNvGrpSpPr/>
          <p:nvPr/>
        </p:nvGrpSpPr>
        <p:grpSpPr>
          <a:xfrm>
            <a:off x="9024398" y="5477103"/>
            <a:ext cx="125600" cy="145198"/>
            <a:chOff x="7971802" y="-2010646"/>
            <a:chExt cx="1254159" cy="1437547"/>
          </a:xfrm>
          <a:noFill/>
        </p:grpSpPr>
        <p:sp>
          <p:nvSpPr>
            <p:cNvPr id="820" name="자유형: 도형 819">
              <a:extLst>
                <a:ext uri="{FF2B5EF4-FFF2-40B4-BE49-F238E27FC236}">
                  <a16:creationId xmlns:a16="http://schemas.microsoft.com/office/drawing/2014/main" id="{2E6F3667-83E8-4977-AA99-C0611133CB47}"/>
                </a:ext>
              </a:extLst>
            </p:cNvPr>
            <p:cNvSpPr/>
            <p:nvPr/>
          </p:nvSpPr>
          <p:spPr>
            <a:xfrm>
              <a:off x="7971802" y="-2010646"/>
              <a:ext cx="116559" cy="1437547"/>
            </a:xfrm>
            <a:custGeom>
              <a:avLst/>
              <a:gdLst>
                <a:gd name="connsiteX0" fmla="*/ 0 w 116557"/>
                <a:gd name="connsiteY0" fmla="*/ 0 h 1437547"/>
                <a:gd name="connsiteX1" fmla="*/ 116557 w 116557"/>
                <a:gd name="connsiteY1" fmla="*/ 0 h 1437547"/>
                <a:gd name="connsiteX2" fmla="*/ 116557 w 116557"/>
                <a:gd name="connsiteY2" fmla="*/ 1437547 h 1437547"/>
                <a:gd name="connsiteX3" fmla="*/ 0 w 116557"/>
                <a:gd name="connsiteY3" fmla="*/ 1437547 h 1437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57" h="1437547">
                  <a:moveTo>
                    <a:pt x="0" y="0"/>
                  </a:moveTo>
                  <a:lnTo>
                    <a:pt x="116557" y="0"/>
                  </a:lnTo>
                  <a:lnTo>
                    <a:pt x="116557" y="1437547"/>
                  </a:lnTo>
                  <a:lnTo>
                    <a:pt x="0" y="1437547"/>
                  </a:lnTo>
                  <a:close/>
                </a:path>
              </a:pathLst>
            </a:custGeom>
            <a:solidFill>
              <a:schemeClr val="bg1"/>
            </a:solidFill>
            <a:ln w="1934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1" name="자유형: 도형 820">
              <a:extLst>
                <a:ext uri="{FF2B5EF4-FFF2-40B4-BE49-F238E27FC236}">
                  <a16:creationId xmlns:a16="http://schemas.microsoft.com/office/drawing/2014/main" id="{9E5FDE95-44EC-4159-995C-FAE194C339DB}"/>
                </a:ext>
              </a:extLst>
            </p:cNvPr>
            <p:cNvSpPr/>
            <p:nvPr/>
          </p:nvSpPr>
          <p:spPr>
            <a:xfrm>
              <a:off x="8235226" y="-2010646"/>
              <a:ext cx="990735" cy="1437547"/>
            </a:xfrm>
            <a:custGeom>
              <a:avLst/>
              <a:gdLst>
                <a:gd name="connsiteX0" fmla="*/ 913031 w 990735"/>
                <a:gd name="connsiteY0" fmla="*/ 0 h 1437547"/>
                <a:gd name="connsiteX1" fmla="*/ 0 w 990735"/>
                <a:gd name="connsiteY1" fmla="*/ 0 h 1437547"/>
                <a:gd name="connsiteX2" fmla="*/ 0 w 990735"/>
                <a:gd name="connsiteY2" fmla="*/ 1437547 h 1437547"/>
                <a:gd name="connsiteX3" fmla="*/ 913031 w 990735"/>
                <a:gd name="connsiteY3" fmla="*/ 1437547 h 1437547"/>
                <a:gd name="connsiteX4" fmla="*/ 990736 w 990735"/>
                <a:gd name="connsiteY4" fmla="*/ 1359842 h 1437547"/>
                <a:gd name="connsiteX5" fmla="*/ 990736 w 990735"/>
                <a:gd name="connsiteY5" fmla="*/ 77705 h 1437547"/>
                <a:gd name="connsiteX6" fmla="*/ 913031 w 990735"/>
                <a:gd name="connsiteY6" fmla="*/ 0 h 1437547"/>
                <a:gd name="connsiteX7" fmla="*/ 332188 w 990735"/>
                <a:gd name="connsiteY7" fmla="*/ 545879 h 1437547"/>
                <a:gd name="connsiteX8" fmla="*/ 479827 w 990735"/>
                <a:gd name="connsiteY8" fmla="*/ 398239 h 1437547"/>
                <a:gd name="connsiteX9" fmla="*/ 627466 w 990735"/>
                <a:gd name="connsiteY9" fmla="*/ 545879 h 1437547"/>
                <a:gd name="connsiteX10" fmla="*/ 479827 w 990735"/>
                <a:gd name="connsiteY10" fmla="*/ 693519 h 1437547"/>
                <a:gd name="connsiteX11" fmla="*/ 332188 w 990735"/>
                <a:gd name="connsiteY11" fmla="*/ 545879 h 1437547"/>
                <a:gd name="connsiteX12" fmla="*/ 777048 w 990735"/>
                <a:gd name="connsiteY12" fmla="*/ 1029595 h 1437547"/>
                <a:gd name="connsiteX13" fmla="*/ 182606 w 990735"/>
                <a:gd name="connsiteY13" fmla="*/ 1029595 h 1437547"/>
                <a:gd name="connsiteX14" fmla="*/ 182606 w 990735"/>
                <a:gd name="connsiteY14" fmla="*/ 881955 h 1437547"/>
                <a:gd name="connsiteX15" fmla="*/ 211745 w 990735"/>
                <a:gd name="connsiteY15" fmla="*/ 821733 h 1437547"/>
                <a:gd name="connsiteX16" fmla="*/ 357442 w 990735"/>
                <a:gd name="connsiteY16" fmla="*/ 751798 h 1437547"/>
                <a:gd name="connsiteX17" fmla="*/ 479827 w 990735"/>
                <a:gd name="connsiteY17" fmla="*/ 732372 h 1437547"/>
                <a:gd name="connsiteX18" fmla="*/ 602212 w 990735"/>
                <a:gd name="connsiteY18" fmla="*/ 751798 h 1437547"/>
                <a:gd name="connsiteX19" fmla="*/ 747908 w 990735"/>
                <a:gd name="connsiteY19" fmla="*/ 821733 h 1437547"/>
                <a:gd name="connsiteX20" fmla="*/ 777048 w 990735"/>
                <a:gd name="connsiteY20" fmla="*/ 881955 h 1437547"/>
                <a:gd name="connsiteX21" fmla="*/ 777048 w 990735"/>
                <a:gd name="connsiteY21" fmla="*/ 1029595 h 1437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90735" h="1437547">
                  <a:moveTo>
                    <a:pt x="913031" y="0"/>
                  </a:moveTo>
                  <a:lnTo>
                    <a:pt x="0" y="0"/>
                  </a:lnTo>
                  <a:lnTo>
                    <a:pt x="0" y="1437547"/>
                  </a:lnTo>
                  <a:lnTo>
                    <a:pt x="913031" y="1437547"/>
                  </a:lnTo>
                  <a:cubicBezTo>
                    <a:pt x="955768" y="1437547"/>
                    <a:pt x="990736" y="1402580"/>
                    <a:pt x="990736" y="1359842"/>
                  </a:cubicBezTo>
                  <a:lnTo>
                    <a:pt x="990736" y="77705"/>
                  </a:lnTo>
                  <a:cubicBezTo>
                    <a:pt x="990736" y="34967"/>
                    <a:pt x="955768" y="0"/>
                    <a:pt x="913031" y="0"/>
                  </a:cubicBezTo>
                  <a:close/>
                  <a:moveTo>
                    <a:pt x="332188" y="545879"/>
                  </a:moveTo>
                  <a:cubicBezTo>
                    <a:pt x="332188" y="464289"/>
                    <a:pt x="398237" y="398239"/>
                    <a:pt x="479827" y="398239"/>
                  </a:cubicBezTo>
                  <a:cubicBezTo>
                    <a:pt x="561417" y="398239"/>
                    <a:pt x="627466" y="464289"/>
                    <a:pt x="627466" y="545879"/>
                  </a:cubicBezTo>
                  <a:cubicBezTo>
                    <a:pt x="627466" y="627470"/>
                    <a:pt x="561417" y="693519"/>
                    <a:pt x="479827" y="693519"/>
                  </a:cubicBezTo>
                  <a:cubicBezTo>
                    <a:pt x="398237" y="693519"/>
                    <a:pt x="332188" y="629413"/>
                    <a:pt x="332188" y="545879"/>
                  </a:cubicBezTo>
                  <a:close/>
                  <a:moveTo>
                    <a:pt x="777048" y="1029595"/>
                  </a:moveTo>
                  <a:lnTo>
                    <a:pt x="182606" y="1029595"/>
                  </a:lnTo>
                  <a:lnTo>
                    <a:pt x="182606" y="881955"/>
                  </a:lnTo>
                  <a:cubicBezTo>
                    <a:pt x="182606" y="858643"/>
                    <a:pt x="194262" y="837274"/>
                    <a:pt x="211745" y="821733"/>
                  </a:cubicBezTo>
                  <a:cubicBezTo>
                    <a:pt x="256426" y="790651"/>
                    <a:pt x="304991" y="765397"/>
                    <a:pt x="357442" y="751798"/>
                  </a:cubicBezTo>
                  <a:cubicBezTo>
                    <a:pt x="398237" y="740143"/>
                    <a:pt x="439032" y="734315"/>
                    <a:pt x="479827" y="732372"/>
                  </a:cubicBezTo>
                  <a:cubicBezTo>
                    <a:pt x="520622" y="732372"/>
                    <a:pt x="563359" y="738200"/>
                    <a:pt x="602212" y="751798"/>
                  </a:cubicBezTo>
                  <a:cubicBezTo>
                    <a:pt x="654663" y="765397"/>
                    <a:pt x="703228" y="788708"/>
                    <a:pt x="747908" y="821733"/>
                  </a:cubicBezTo>
                  <a:cubicBezTo>
                    <a:pt x="765392" y="835331"/>
                    <a:pt x="777048" y="858643"/>
                    <a:pt x="777048" y="881955"/>
                  </a:cubicBezTo>
                  <a:lnTo>
                    <a:pt x="777048" y="1029595"/>
                  </a:lnTo>
                  <a:close/>
                </a:path>
              </a:pathLst>
            </a:custGeom>
            <a:solidFill>
              <a:schemeClr val="bg1"/>
            </a:solidFill>
            <a:ln w="1934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813" name="그룹 812">
            <a:extLst>
              <a:ext uri="{FF2B5EF4-FFF2-40B4-BE49-F238E27FC236}">
                <a16:creationId xmlns:a16="http://schemas.microsoft.com/office/drawing/2014/main" id="{B6525A23-7DF3-4FA0-A186-14B38C11CC37}"/>
              </a:ext>
            </a:extLst>
          </p:cNvPr>
          <p:cNvGrpSpPr/>
          <p:nvPr/>
        </p:nvGrpSpPr>
        <p:grpSpPr>
          <a:xfrm>
            <a:off x="9119695" y="5588041"/>
            <a:ext cx="60607" cy="61126"/>
            <a:chOff x="8382149" y="4833825"/>
            <a:chExt cx="104982" cy="104982"/>
          </a:xfrm>
        </p:grpSpPr>
        <p:sp>
          <p:nvSpPr>
            <p:cNvPr id="814" name="Oval">
              <a:extLst>
                <a:ext uri="{FF2B5EF4-FFF2-40B4-BE49-F238E27FC236}">
                  <a16:creationId xmlns:a16="http://schemas.microsoft.com/office/drawing/2014/main" id="{BE959BEA-8FE8-4CEB-BC92-C2FBD41BB949}"/>
                </a:ext>
              </a:extLst>
            </p:cNvPr>
            <p:cNvSpPr/>
            <p:nvPr/>
          </p:nvSpPr>
          <p:spPr>
            <a:xfrm>
              <a:off x="8382149" y="4833825"/>
              <a:ext cx="104982" cy="104982"/>
            </a:xfrm>
            <a:prstGeom prst="ellipse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16" name="그래픽 815" descr="닫기">
              <a:extLst>
                <a:ext uri="{FF2B5EF4-FFF2-40B4-BE49-F238E27FC236}">
                  <a16:creationId xmlns:a16="http://schemas.microsoft.com/office/drawing/2014/main" id="{5EAF56A8-33BF-438E-86F6-3F420562CFC5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 rot="2700000">
              <a:off x="8402710" y="4854386"/>
              <a:ext cx="63859" cy="63859"/>
            </a:xfrm>
            <a:prstGeom prst="rect">
              <a:avLst/>
            </a:prstGeom>
          </p:spPr>
        </p:pic>
      </p:grpSp>
      <p:sp>
        <p:nvSpPr>
          <p:cNvPr id="822" name="Text Box">
            <a:extLst>
              <a:ext uri="{FF2B5EF4-FFF2-40B4-BE49-F238E27FC236}">
                <a16:creationId xmlns:a16="http://schemas.microsoft.com/office/drawing/2014/main" id="{AEF467CA-2E54-49E0-9C91-A6063D51B8CB}"/>
              </a:ext>
            </a:extLst>
          </p:cNvPr>
          <p:cNvSpPr>
            <a:spLocks/>
          </p:cNvSpPr>
          <p:nvPr/>
        </p:nvSpPr>
        <p:spPr bwMode="auto">
          <a:xfrm>
            <a:off x="4273331" y="5871950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823" name="직사각형 822">
            <a:extLst>
              <a:ext uri="{FF2B5EF4-FFF2-40B4-BE49-F238E27FC236}">
                <a16:creationId xmlns:a16="http://schemas.microsoft.com/office/drawing/2014/main" id="{DF4A20E8-56AC-4332-8ED7-3DEAADA0CF54}"/>
              </a:ext>
            </a:extLst>
          </p:cNvPr>
          <p:cNvSpPr/>
          <p:nvPr/>
        </p:nvSpPr>
        <p:spPr>
          <a:xfrm>
            <a:off x="6074533" y="5929219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24" name="직사각형 823">
            <a:extLst>
              <a:ext uri="{FF2B5EF4-FFF2-40B4-BE49-F238E27FC236}">
                <a16:creationId xmlns:a16="http://schemas.microsoft.com/office/drawing/2014/main" id="{1C3FA8FB-7171-45D1-980F-BA4C97DF17BD}"/>
              </a:ext>
            </a:extLst>
          </p:cNvPr>
          <p:cNvSpPr/>
          <p:nvPr/>
        </p:nvSpPr>
        <p:spPr>
          <a:xfrm>
            <a:off x="5021353" y="5921525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25" name="직사각형 824">
            <a:extLst>
              <a:ext uri="{FF2B5EF4-FFF2-40B4-BE49-F238E27FC236}">
                <a16:creationId xmlns:a16="http://schemas.microsoft.com/office/drawing/2014/main" id="{43254957-76F5-4C84-934A-F39017DEC251}"/>
              </a:ext>
            </a:extLst>
          </p:cNvPr>
          <p:cNvSpPr/>
          <p:nvPr/>
        </p:nvSpPr>
        <p:spPr>
          <a:xfrm>
            <a:off x="4639642" y="5975386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9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27" name="자유형: 도형 826">
            <a:extLst>
              <a:ext uri="{FF2B5EF4-FFF2-40B4-BE49-F238E27FC236}">
                <a16:creationId xmlns:a16="http://schemas.microsoft.com/office/drawing/2014/main" id="{8B9F26FF-8D56-4724-B971-5B66F730602C}"/>
              </a:ext>
            </a:extLst>
          </p:cNvPr>
          <p:cNvSpPr/>
          <p:nvPr/>
        </p:nvSpPr>
        <p:spPr>
          <a:xfrm>
            <a:off x="4392611" y="6022896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8" name="자유형: 도형 827">
            <a:extLst>
              <a:ext uri="{FF2B5EF4-FFF2-40B4-BE49-F238E27FC236}">
                <a16:creationId xmlns:a16="http://schemas.microsoft.com/office/drawing/2014/main" id="{B7740E0D-019D-4FCD-BFE0-00629DC2C93F}"/>
              </a:ext>
            </a:extLst>
          </p:cNvPr>
          <p:cNvSpPr/>
          <p:nvPr/>
        </p:nvSpPr>
        <p:spPr>
          <a:xfrm>
            <a:off x="4418814" y="6060841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0" name="Oval">
            <a:extLst>
              <a:ext uri="{FF2B5EF4-FFF2-40B4-BE49-F238E27FC236}">
                <a16:creationId xmlns:a16="http://schemas.microsoft.com/office/drawing/2014/main" id="{CFC8BB29-31EB-498E-9864-78EC8E57E922}"/>
              </a:ext>
            </a:extLst>
          </p:cNvPr>
          <p:cNvSpPr/>
          <p:nvPr/>
        </p:nvSpPr>
        <p:spPr>
          <a:xfrm>
            <a:off x="8616153" y="5956296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831" name="Create">
            <a:extLst>
              <a:ext uri="{FF2B5EF4-FFF2-40B4-BE49-F238E27FC236}">
                <a16:creationId xmlns:a16="http://schemas.microsoft.com/office/drawing/2014/main" id="{8A429EB3-4F0E-4680-BF3A-9AEA6D94D80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2501" y="6033931"/>
            <a:ext cx="129289" cy="129130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839" name="Oval">
            <a:extLst>
              <a:ext uri="{FF2B5EF4-FFF2-40B4-BE49-F238E27FC236}">
                <a16:creationId xmlns:a16="http://schemas.microsoft.com/office/drawing/2014/main" id="{D788CCCE-2F9D-44FE-BB14-507E069946E7}"/>
              </a:ext>
            </a:extLst>
          </p:cNvPr>
          <p:cNvSpPr/>
          <p:nvPr/>
        </p:nvSpPr>
        <p:spPr>
          <a:xfrm>
            <a:off x="8961358" y="5956296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841" name="그룹 840">
            <a:extLst>
              <a:ext uri="{FF2B5EF4-FFF2-40B4-BE49-F238E27FC236}">
                <a16:creationId xmlns:a16="http://schemas.microsoft.com/office/drawing/2014/main" id="{1842859D-ABA0-423E-86E5-108B435DE880}"/>
              </a:ext>
            </a:extLst>
          </p:cNvPr>
          <p:cNvGrpSpPr/>
          <p:nvPr/>
        </p:nvGrpSpPr>
        <p:grpSpPr>
          <a:xfrm>
            <a:off x="9024398" y="6025897"/>
            <a:ext cx="125600" cy="145198"/>
            <a:chOff x="7971802" y="-2010646"/>
            <a:chExt cx="1254159" cy="1437547"/>
          </a:xfrm>
          <a:noFill/>
        </p:grpSpPr>
        <p:sp>
          <p:nvSpPr>
            <p:cNvPr id="845" name="자유형: 도형 844">
              <a:extLst>
                <a:ext uri="{FF2B5EF4-FFF2-40B4-BE49-F238E27FC236}">
                  <a16:creationId xmlns:a16="http://schemas.microsoft.com/office/drawing/2014/main" id="{73BAAE39-725D-44F1-B5BD-4627C27EC8FD}"/>
                </a:ext>
              </a:extLst>
            </p:cNvPr>
            <p:cNvSpPr/>
            <p:nvPr/>
          </p:nvSpPr>
          <p:spPr>
            <a:xfrm>
              <a:off x="7971802" y="-2010646"/>
              <a:ext cx="116559" cy="1437547"/>
            </a:xfrm>
            <a:custGeom>
              <a:avLst/>
              <a:gdLst>
                <a:gd name="connsiteX0" fmla="*/ 0 w 116557"/>
                <a:gd name="connsiteY0" fmla="*/ 0 h 1437547"/>
                <a:gd name="connsiteX1" fmla="*/ 116557 w 116557"/>
                <a:gd name="connsiteY1" fmla="*/ 0 h 1437547"/>
                <a:gd name="connsiteX2" fmla="*/ 116557 w 116557"/>
                <a:gd name="connsiteY2" fmla="*/ 1437547 h 1437547"/>
                <a:gd name="connsiteX3" fmla="*/ 0 w 116557"/>
                <a:gd name="connsiteY3" fmla="*/ 1437547 h 1437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57" h="1437547">
                  <a:moveTo>
                    <a:pt x="0" y="0"/>
                  </a:moveTo>
                  <a:lnTo>
                    <a:pt x="116557" y="0"/>
                  </a:lnTo>
                  <a:lnTo>
                    <a:pt x="116557" y="1437547"/>
                  </a:lnTo>
                  <a:lnTo>
                    <a:pt x="0" y="1437547"/>
                  </a:lnTo>
                  <a:close/>
                </a:path>
              </a:pathLst>
            </a:custGeom>
            <a:solidFill>
              <a:schemeClr val="bg1"/>
            </a:solidFill>
            <a:ln w="1934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6" name="자유형: 도형 845">
              <a:extLst>
                <a:ext uri="{FF2B5EF4-FFF2-40B4-BE49-F238E27FC236}">
                  <a16:creationId xmlns:a16="http://schemas.microsoft.com/office/drawing/2014/main" id="{4B61C69D-00A9-4152-82A6-7B123CDE8C78}"/>
                </a:ext>
              </a:extLst>
            </p:cNvPr>
            <p:cNvSpPr/>
            <p:nvPr/>
          </p:nvSpPr>
          <p:spPr>
            <a:xfrm>
              <a:off x="8235226" y="-2010646"/>
              <a:ext cx="990735" cy="1437547"/>
            </a:xfrm>
            <a:custGeom>
              <a:avLst/>
              <a:gdLst>
                <a:gd name="connsiteX0" fmla="*/ 913031 w 990735"/>
                <a:gd name="connsiteY0" fmla="*/ 0 h 1437547"/>
                <a:gd name="connsiteX1" fmla="*/ 0 w 990735"/>
                <a:gd name="connsiteY1" fmla="*/ 0 h 1437547"/>
                <a:gd name="connsiteX2" fmla="*/ 0 w 990735"/>
                <a:gd name="connsiteY2" fmla="*/ 1437547 h 1437547"/>
                <a:gd name="connsiteX3" fmla="*/ 913031 w 990735"/>
                <a:gd name="connsiteY3" fmla="*/ 1437547 h 1437547"/>
                <a:gd name="connsiteX4" fmla="*/ 990736 w 990735"/>
                <a:gd name="connsiteY4" fmla="*/ 1359842 h 1437547"/>
                <a:gd name="connsiteX5" fmla="*/ 990736 w 990735"/>
                <a:gd name="connsiteY5" fmla="*/ 77705 h 1437547"/>
                <a:gd name="connsiteX6" fmla="*/ 913031 w 990735"/>
                <a:gd name="connsiteY6" fmla="*/ 0 h 1437547"/>
                <a:gd name="connsiteX7" fmla="*/ 332188 w 990735"/>
                <a:gd name="connsiteY7" fmla="*/ 545879 h 1437547"/>
                <a:gd name="connsiteX8" fmla="*/ 479827 w 990735"/>
                <a:gd name="connsiteY8" fmla="*/ 398239 h 1437547"/>
                <a:gd name="connsiteX9" fmla="*/ 627466 w 990735"/>
                <a:gd name="connsiteY9" fmla="*/ 545879 h 1437547"/>
                <a:gd name="connsiteX10" fmla="*/ 479827 w 990735"/>
                <a:gd name="connsiteY10" fmla="*/ 693519 h 1437547"/>
                <a:gd name="connsiteX11" fmla="*/ 332188 w 990735"/>
                <a:gd name="connsiteY11" fmla="*/ 545879 h 1437547"/>
                <a:gd name="connsiteX12" fmla="*/ 777048 w 990735"/>
                <a:gd name="connsiteY12" fmla="*/ 1029595 h 1437547"/>
                <a:gd name="connsiteX13" fmla="*/ 182606 w 990735"/>
                <a:gd name="connsiteY13" fmla="*/ 1029595 h 1437547"/>
                <a:gd name="connsiteX14" fmla="*/ 182606 w 990735"/>
                <a:gd name="connsiteY14" fmla="*/ 881955 h 1437547"/>
                <a:gd name="connsiteX15" fmla="*/ 211745 w 990735"/>
                <a:gd name="connsiteY15" fmla="*/ 821733 h 1437547"/>
                <a:gd name="connsiteX16" fmla="*/ 357442 w 990735"/>
                <a:gd name="connsiteY16" fmla="*/ 751798 h 1437547"/>
                <a:gd name="connsiteX17" fmla="*/ 479827 w 990735"/>
                <a:gd name="connsiteY17" fmla="*/ 732372 h 1437547"/>
                <a:gd name="connsiteX18" fmla="*/ 602212 w 990735"/>
                <a:gd name="connsiteY18" fmla="*/ 751798 h 1437547"/>
                <a:gd name="connsiteX19" fmla="*/ 747908 w 990735"/>
                <a:gd name="connsiteY19" fmla="*/ 821733 h 1437547"/>
                <a:gd name="connsiteX20" fmla="*/ 777048 w 990735"/>
                <a:gd name="connsiteY20" fmla="*/ 881955 h 1437547"/>
                <a:gd name="connsiteX21" fmla="*/ 777048 w 990735"/>
                <a:gd name="connsiteY21" fmla="*/ 1029595 h 1437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90735" h="1437547">
                  <a:moveTo>
                    <a:pt x="913031" y="0"/>
                  </a:moveTo>
                  <a:lnTo>
                    <a:pt x="0" y="0"/>
                  </a:lnTo>
                  <a:lnTo>
                    <a:pt x="0" y="1437547"/>
                  </a:lnTo>
                  <a:lnTo>
                    <a:pt x="913031" y="1437547"/>
                  </a:lnTo>
                  <a:cubicBezTo>
                    <a:pt x="955768" y="1437547"/>
                    <a:pt x="990736" y="1402580"/>
                    <a:pt x="990736" y="1359842"/>
                  </a:cubicBezTo>
                  <a:lnTo>
                    <a:pt x="990736" y="77705"/>
                  </a:lnTo>
                  <a:cubicBezTo>
                    <a:pt x="990736" y="34967"/>
                    <a:pt x="955768" y="0"/>
                    <a:pt x="913031" y="0"/>
                  </a:cubicBezTo>
                  <a:close/>
                  <a:moveTo>
                    <a:pt x="332188" y="545879"/>
                  </a:moveTo>
                  <a:cubicBezTo>
                    <a:pt x="332188" y="464289"/>
                    <a:pt x="398237" y="398239"/>
                    <a:pt x="479827" y="398239"/>
                  </a:cubicBezTo>
                  <a:cubicBezTo>
                    <a:pt x="561417" y="398239"/>
                    <a:pt x="627466" y="464289"/>
                    <a:pt x="627466" y="545879"/>
                  </a:cubicBezTo>
                  <a:cubicBezTo>
                    <a:pt x="627466" y="627470"/>
                    <a:pt x="561417" y="693519"/>
                    <a:pt x="479827" y="693519"/>
                  </a:cubicBezTo>
                  <a:cubicBezTo>
                    <a:pt x="398237" y="693519"/>
                    <a:pt x="332188" y="629413"/>
                    <a:pt x="332188" y="545879"/>
                  </a:cubicBezTo>
                  <a:close/>
                  <a:moveTo>
                    <a:pt x="777048" y="1029595"/>
                  </a:moveTo>
                  <a:lnTo>
                    <a:pt x="182606" y="1029595"/>
                  </a:lnTo>
                  <a:lnTo>
                    <a:pt x="182606" y="881955"/>
                  </a:lnTo>
                  <a:cubicBezTo>
                    <a:pt x="182606" y="858643"/>
                    <a:pt x="194262" y="837274"/>
                    <a:pt x="211745" y="821733"/>
                  </a:cubicBezTo>
                  <a:cubicBezTo>
                    <a:pt x="256426" y="790651"/>
                    <a:pt x="304991" y="765397"/>
                    <a:pt x="357442" y="751798"/>
                  </a:cubicBezTo>
                  <a:cubicBezTo>
                    <a:pt x="398237" y="740143"/>
                    <a:pt x="439032" y="734315"/>
                    <a:pt x="479827" y="732372"/>
                  </a:cubicBezTo>
                  <a:cubicBezTo>
                    <a:pt x="520622" y="732372"/>
                    <a:pt x="563359" y="738200"/>
                    <a:pt x="602212" y="751798"/>
                  </a:cubicBezTo>
                  <a:cubicBezTo>
                    <a:pt x="654663" y="765397"/>
                    <a:pt x="703228" y="788708"/>
                    <a:pt x="747908" y="821733"/>
                  </a:cubicBezTo>
                  <a:cubicBezTo>
                    <a:pt x="765392" y="835331"/>
                    <a:pt x="777048" y="858643"/>
                    <a:pt x="777048" y="881955"/>
                  </a:cubicBezTo>
                  <a:lnTo>
                    <a:pt x="777048" y="1029595"/>
                  </a:lnTo>
                  <a:close/>
                </a:path>
              </a:pathLst>
            </a:custGeom>
            <a:solidFill>
              <a:schemeClr val="bg1"/>
            </a:solidFill>
            <a:ln w="1934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842" name="그룹 841">
            <a:extLst>
              <a:ext uri="{FF2B5EF4-FFF2-40B4-BE49-F238E27FC236}">
                <a16:creationId xmlns:a16="http://schemas.microsoft.com/office/drawing/2014/main" id="{23416744-B985-41C7-AF35-2EE4CB319DF0}"/>
              </a:ext>
            </a:extLst>
          </p:cNvPr>
          <p:cNvGrpSpPr/>
          <p:nvPr/>
        </p:nvGrpSpPr>
        <p:grpSpPr>
          <a:xfrm>
            <a:off x="9119695" y="6136835"/>
            <a:ext cx="60607" cy="61126"/>
            <a:chOff x="8382149" y="4833825"/>
            <a:chExt cx="104982" cy="104982"/>
          </a:xfrm>
        </p:grpSpPr>
        <p:sp>
          <p:nvSpPr>
            <p:cNvPr id="843" name="Oval">
              <a:extLst>
                <a:ext uri="{FF2B5EF4-FFF2-40B4-BE49-F238E27FC236}">
                  <a16:creationId xmlns:a16="http://schemas.microsoft.com/office/drawing/2014/main" id="{79A91838-3798-4229-B966-5860EAD93622}"/>
                </a:ext>
              </a:extLst>
            </p:cNvPr>
            <p:cNvSpPr/>
            <p:nvPr/>
          </p:nvSpPr>
          <p:spPr>
            <a:xfrm>
              <a:off x="8382149" y="4833825"/>
              <a:ext cx="104982" cy="104982"/>
            </a:xfrm>
            <a:prstGeom prst="ellipse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44" name="그래픽 843" descr="닫기">
              <a:extLst>
                <a:ext uri="{FF2B5EF4-FFF2-40B4-BE49-F238E27FC236}">
                  <a16:creationId xmlns:a16="http://schemas.microsoft.com/office/drawing/2014/main" id="{5B1806E7-C46A-4487-A2E8-712DF6D473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 rot="2700000">
              <a:off x="8402710" y="4854386"/>
              <a:ext cx="63859" cy="63859"/>
            </a:xfrm>
            <a:prstGeom prst="rect">
              <a:avLst/>
            </a:prstGeom>
          </p:spPr>
        </p:pic>
      </p:grpSp>
      <p:sp>
        <p:nvSpPr>
          <p:cNvPr id="84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5D1AF6E-6B4B-4035-B3A9-123505B6327F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9137939" y="6144033"/>
            <a:ext cx="305808" cy="306674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↑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850" name="Text Box">
            <a:extLst>
              <a:ext uri="{FF2B5EF4-FFF2-40B4-BE49-F238E27FC236}">
                <a16:creationId xmlns:a16="http://schemas.microsoft.com/office/drawing/2014/main" id="{ED31114D-AE9B-463E-8093-958804293792}"/>
              </a:ext>
            </a:extLst>
          </p:cNvPr>
          <p:cNvSpPr>
            <a:spLocks/>
          </p:cNvSpPr>
          <p:nvPr/>
        </p:nvSpPr>
        <p:spPr bwMode="auto">
          <a:xfrm>
            <a:off x="4273331" y="2809416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851" name="직사각형 850">
            <a:extLst>
              <a:ext uri="{FF2B5EF4-FFF2-40B4-BE49-F238E27FC236}">
                <a16:creationId xmlns:a16="http://schemas.microsoft.com/office/drawing/2014/main" id="{865DC059-199C-4EE3-89EE-8581FA2CA588}"/>
              </a:ext>
            </a:extLst>
          </p:cNvPr>
          <p:cNvSpPr/>
          <p:nvPr/>
        </p:nvSpPr>
        <p:spPr>
          <a:xfrm>
            <a:off x="6074533" y="2866685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52" name="직사각형 851">
            <a:extLst>
              <a:ext uri="{FF2B5EF4-FFF2-40B4-BE49-F238E27FC236}">
                <a16:creationId xmlns:a16="http://schemas.microsoft.com/office/drawing/2014/main" id="{52278034-95C2-4044-B803-33FA53C51388}"/>
              </a:ext>
            </a:extLst>
          </p:cNvPr>
          <p:cNvSpPr/>
          <p:nvPr/>
        </p:nvSpPr>
        <p:spPr>
          <a:xfrm>
            <a:off x="5021353" y="2858991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54" name="직사각형 853">
            <a:extLst>
              <a:ext uri="{FF2B5EF4-FFF2-40B4-BE49-F238E27FC236}">
                <a16:creationId xmlns:a16="http://schemas.microsoft.com/office/drawing/2014/main" id="{1850BE71-09DC-45D5-980A-3009675C032D}"/>
              </a:ext>
            </a:extLst>
          </p:cNvPr>
          <p:cNvSpPr/>
          <p:nvPr/>
        </p:nvSpPr>
        <p:spPr>
          <a:xfrm>
            <a:off x="4639642" y="2912852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56" name="자유형: 도형 855">
            <a:extLst>
              <a:ext uri="{FF2B5EF4-FFF2-40B4-BE49-F238E27FC236}">
                <a16:creationId xmlns:a16="http://schemas.microsoft.com/office/drawing/2014/main" id="{2D3C2D0C-225A-473D-946A-18998B7D5F6A}"/>
              </a:ext>
            </a:extLst>
          </p:cNvPr>
          <p:cNvSpPr/>
          <p:nvPr/>
        </p:nvSpPr>
        <p:spPr>
          <a:xfrm>
            <a:off x="4392611" y="2960362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7" name="자유형: 도형 856">
            <a:extLst>
              <a:ext uri="{FF2B5EF4-FFF2-40B4-BE49-F238E27FC236}">
                <a16:creationId xmlns:a16="http://schemas.microsoft.com/office/drawing/2014/main" id="{987310C9-5397-42DB-9C3E-9068D7D0FCD3}"/>
              </a:ext>
            </a:extLst>
          </p:cNvPr>
          <p:cNvSpPr/>
          <p:nvPr/>
        </p:nvSpPr>
        <p:spPr>
          <a:xfrm>
            <a:off x="4418814" y="2998307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5" name="Oval">
            <a:extLst>
              <a:ext uri="{FF2B5EF4-FFF2-40B4-BE49-F238E27FC236}">
                <a16:creationId xmlns:a16="http://schemas.microsoft.com/office/drawing/2014/main" id="{D067CCAC-947D-4825-954C-3CF45510D3CB}"/>
              </a:ext>
            </a:extLst>
          </p:cNvPr>
          <p:cNvSpPr/>
          <p:nvPr/>
        </p:nvSpPr>
        <p:spPr>
          <a:xfrm>
            <a:off x="8616153" y="2893762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876" name="Create">
            <a:extLst>
              <a:ext uri="{FF2B5EF4-FFF2-40B4-BE49-F238E27FC236}">
                <a16:creationId xmlns:a16="http://schemas.microsoft.com/office/drawing/2014/main" id="{79E37970-A66D-45C2-891E-690EF148E76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2501" y="2971397"/>
            <a:ext cx="129289" cy="129130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863" name="Oval">
            <a:extLst>
              <a:ext uri="{FF2B5EF4-FFF2-40B4-BE49-F238E27FC236}">
                <a16:creationId xmlns:a16="http://schemas.microsoft.com/office/drawing/2014/main" id="{7BD332B8-4BA1-405B-8A64-6A39B35C025F}"/>
              </a:ext>
            </a:extLst>
          </p:cNvPr>
          <p:cNvSpPr/>
          <p:nvPr/>
        </p:nvSpPr>
        <p:spPr>
          <a:xfrm>
            <a:off x="8961358" y="2893762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864" name="그룹 863">
            <a:extLst>
              <a:ext uri="{FF2B5EF4-FFF2-40B4-BE49-F238E27FC236}">
                <a16:creationId xmlns:a16="http://schemas.microsoft.com/office/drawing/2014/main" id="{42B3FD89-D3FC-460D-92DA-118DC0150C44}"/>
              </a:ext>
            </a:extLst>
          </p:cNvPr>
          <p:cNvGrpSpPr/>
          <p:nvPr/>
        </p:nvGrpSpPr>
        <p:grpSpPr>
          <a:xfrm>
            <a:off x="9024398" y="2963363"/>
            <a:ext cx="155904" cy="172064"/>
            <a:chOff x="8195379" y="4636944"/>
            <a:chExt cx="270054" cy="295513"/>
          </a:xfrm>
        </p:grpSpPr>
        <p:grpSp>
          <p:nvGrpSpPr>
            <p:cNvPr id="865" name="그룹 864">
              <a:extLst>
                <a:ext uri="{FF2B5EF4-FFF2-40B4-BE49-F238E27FC236}">
                  <a16:creationId xmlns:a16="http://schemas.microsoft.com/office/drawing/2014/main" id="{F897D9AA-2209-4600-9B7F-02BF1D2B4DA8}"/>
                </a:ext>
              </a:extLst>
            </p:cNvPr>
            <p:cNvGrpSpPr/>
            <p:nvPr/>
          </p:nvGrpSpPr>
          <p:grpSpPr>
            <a:xfrm>
              <a:off x="8195379" y="4636944"/>
              <a:ext cx="217562" cy="249372"/>
              <a:chOff x="7971802" y="-2010646"/>
              <a:chExt cx="1254159" cy="1437547"/>
            </a:xfrm>
            <a:noFill/>
          </p:grpSpPr>
          <p:sp>
            <p:nvSpPr>
              <p:cNvPr id="869" name="자유형: 도형 868">
                <a:extLst>
                  <a:ext uri="{FF2B5EF4-FFF2-40B4-BE49-F238E27FC236}">
                    <a16:creationId xmlns:a16="http://schemas.microsoft.com/office/drawing/2014/main" id="{C089A4C3-3ADC-4ED5-A186-E626FDC766D6}"/>
                  </a:ext>
                </a:extLst>
              </p:cNvPr>
              <p:cNvSpPr/>
              <p:nvPr/>
            </p:nvSpPr>
            <p:spPr>
              <a:xfrm>
                <a:off x="7971802" y="-2010646"/>
                <a:ext cx="116559" cy="1437547"/>
              </a:xfrm>
              <a:custGeom>
                <a:avLst/>
                <a:gdLst>
                  <a:gd name="connsiteX0" fmla="*/ 0 w 116557"/>
                  <a:gd name="connsiteY0" fmla="*/ 0 h 1437547"/>
                  <a:gd name="connsiteX1" fmla="*/ 116557 w 116557"/>
                  <a:gd name="connsiteY1" fmla="*/ 0 h 1437547"/>
                  <a:gd name="connsiteX2" fmla="*/ 116557 w 116557"/>
                  <a:gd name="connsiteY2" fmla="*/ 1437547 h 1437547"/>
                  <a:gd name="connsiteX3" fmla="*/ 0 w 116557"/>
                  <a:gd name="connsiteY3" fmla="*/ 1437547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557" h="1437547">
                    <a:moveTo>
                      <a:pt x="0" y="0"/>
                    </a:moveTo>
                    <a:lnTo>
                      <a:pt x="116557" y="0"/>
                    </a:lnTo>
                    <a:lnTo>
                      <a:pt x="116557" y="1437547"/>
                    </a:lnTo>
                    <a:lnTo>
                      <a:pt x="0" y="1437547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0" name="자유형: 도형 869">
                <a:extLst>
                  <a:ext uri="{FF2B5EF4-FFF2-40B4-BE49-F238E27FC236}">
                    <a16:creationId xmlns:a16="http://schemas.microsoft.com/office/drawing/2014/main" id="{4E9E5C00-3D93-4F93-9FF4-D5CB2FD0677C}"/>
                  </a:ext>
                </a:extLst>
              </p:cNvPr>
              <p:cNvSpPr/>
              <p:nvPr/>
            </p:nvSpPr>
            <p:spPr>
              <a:xfrm>
                <a:off x="8235226" y="-2010646"/>
                <a:ext cx="990735" cy="1437547"/>
              </a:xfrm>
              <a:custGeom>
                <a:avLst/>
                <a:gdLst>
                  <a:gd name="connsiteX0" fmla="*/ 913031 w 990735"/>
                  <a:gd name="connsiteY0" fmla="*/ 0 h 1437547"/>
                  <a:gd name="connsiteX1" fmla="*/ 0 w 990735"/>
                  <a:gd name="connsiteY1" fmla="*/ 0 h 1437547"/>
                  <a:gd name="connsiteX2" fmla="*/ 0 w 990735"/>
                  <a:gd name="connsiteY2" fmla="*/ 1437547 h 1437547"/>
                  <a:gd name="connsiteX3" fmla="*/ 913031 w 990735"/>
                  <a:gd name="connsiteY3" fmla="*/ 1437547 h 1437547"/>
                  <a:gd name="connsiteX4" fmla="*/ 990736 w 990735"/>
                  <a:gd name="connsiteY4" fmla="*/ 1359842 h 1437547"/>
                  <a:gd name="connsiteX5" fmla="*/ 990736 w 990735"/>
                  <a:gd name="connsiteY5" fmla="*/ 77705 h 1437547"/>
                  <a:gd name="connsiteX6" fmla="*/ 913031 w 990735"/>
                  <a:gd name="connsiteY6" fmla="*/ 0 h 1437547"/>
                  <a:gd name="connsiteX7" fmla="*/ 332188 w 990735"/>
                  <a:gd name="connsiteY7" fmla="*/ 545879 h 1437547"/>
                  <a:gd name="connsiteX8" fmla="*/ 479827 w 990735"/>
                  <a:gd name="connsiteY8" fmla="*/ 398239 h 1437547"/>
                  <a:gd name="connsiteX9" fmla="*/ 627466 w 990735"/>
                  <a:gd name="connsiteY9" fmla="*/ 545879 h 1437547"/>
                  <a:gd name="connsiteX10" fmla="*/ 479827 w 990735"/>
                  <a:gd name="connsiteY10" fmla="*/ 693519 h 1437547"/>
                  <a:gd name="connsiteX11" fmla="*/ 332188 w 990735"/>
                  <a:gd name="connsiteY11" fmla="*/ 545879 h 1437547"/>
                  <a:gd name="connsiteX12" fmla="*/ 777048 w 990735"/>
                  <a:gd name="connsiteY12" fmla="*/ 1029595 h 1437547"/>
                  <a:gd name="connsiteX13" fmla="*/ 182606 w 990735"/>
                  <a:gd name="connsiteY13" fmla="*/ 1029595 h 1437547"/>
                  <a:gd name="connsiteX14" fmla="*/ 182606 w 990735"/>
                  <a:gd name="connsiteY14" fmla="*/ 881955 h 1437547"/>
                  <a:gd name="connsiteX15" fmla="*/ 211745 w 990735"/>
                  <a:gd name="connsiteY15" fmla="*/ 821733 h 1437547"/>
                  <a:gd name="connsiteX16" fmla="*/ 357442 w 990735"/>
                  <a:gd name="connsiteY16" fmla="*/ 751798 h 1437547"/>
                  <a:gd name="connsiteX17" fmla="*/ 479827 w 990735"/>
                  <a:gd name="connsiteY17" fmla="*/ 732372 h 1437547"/>
                  <a:gd name="connsiteX18" fmla="*/ 602212 w 990735"/>
                  <a:gd name="connsiteY18" fmla="*/ 751798 h 1437547"/>
                  <a:gd name="connsiteX19" fmla="*/ 747908 w 990735"/>
                  <a:gd name="connsiteY19" fmla="*/ 821733 h 1437547"/>
                  <a:gd name="connsiteX20" fmla="*/ 777048 w 990735"/>
                  <a:gd name="connsiteY20" fmla="*/ 881955 h 1437547"/>
                  <a:gd name="connsiteX21" fmla="*/ 777048 w 990735"/>
                  <a:gd name="connsiteY21" fmla="*/ 1029595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90735" h="1437547">
                    <a:moveTo>
                      <a:pt x="913031" y="0"/>
                    </a:moveTo>
                    <a:lnTo>
                      <a:pt x="0" y="0"/>
                    </a:lnTo>
                    <a:lnTo>
                      <a:pt x="0" y="1437547"/>
                    </a:lnTo>
                    <a:lnTo>
                      <a:pt x="913031" y="1437547"/>
                    </a:lnTo>
                    <a:cubicBezTo>
                      <a:pt x="955768" y="1437547"/>
                      <a:pt x="990736" y="1402580"/>
                      <a:pt x="990736" y="1359842"/>
                    </a:cubicBezTo>
                    <a:lnTo>
                      <a:pt x="990736" y="77705"/>
                    </a:lnTo>
                    <a:cubicBezTo>
                      <a:pt x="990736" y="34967"/>
                      <a:pt x="955768" y="0"/>
                      <a:pt x="913031" y="0"/>
                    </a:cubicBezTo>
                    <a:close/>
                    <a:moveTo>
                      <a:pt x="332188" y="545879"/>
                    </a:moveTo>
                    <a:cubicBezTo>
                      <a:pt x="332188" y="464289"/>
                      <a:pt x="398237" y="398239"/>
                      <a:pt x="479827" y="398239"/>
                    </a:cubicBezTo>
                    <a:cubicBezTo>
                      <a:pt x="561417" y="398239"/>
                      <a:pt x="627466" y="464289"/>
                      <a:pt x="627466" y="545879"/>
                    </a:cubicBezTo>
                    <a:cubicBezTo>
                      <a:pt x="627466" y="627470"/>
                      <a:pt x="561417" y="693519"/>
                      <a:pt x="479827" y="693519"/>
                    </a:cubicBezTo>
                    <a:cubicBezTo>
                      <a:pt x="398237" y="693519"/>
                      <a:pt x="332188" y="629413"/>
                      <a:pt x="332188" y="545879"/>
                    </a:cubicBezTo>
                    <a:close/>
                    <a:moveTo>
                      <a:pt x="777048" y="1029595"/>
                    </a:moveTo>
                    <a:lnTo>
                      <a:pt x="182606" y="1029595"/>
                    </a:lnTo>
                    <a:lnTo>
                      <a:pt x="182606" y="881955"/>
                    </a:lnTo>
                    <a:cubicBezTo>
                      <a:pt x="182606" y="858643"/>
                      <a:pt x="194262" y="837274"/>
                      <a:pt x="211745" y="821733"/>
                    </a:cubicBezTo>
                    <a:cubicBezTo>
                      <a:pt x="256426" y="790651"/>
                      <a:pt x="304991" y="765397"/>
                      <a:pt x="357442" y="751798"/>
                    </a:cubicBezTo>
                    <a:cubicBezTo>
                      <a:pt x="398237" y="740143"/>
                      <a:pt x="439032" y="734315"/>
                      <a:pt x="479827" y="732372"/>
                    </a:cubicBezTo>
                    <a:cubicBezTo>
                      <a:pt x="520622" y="732372"/>
                      <a:pt x="563359" y="738200"/>
                      <a:pt x="602212" y="751798"/>
                    </a:cubicBezTo>
                    <a:cubicBezTo>
                      <a:pt x="654663" y="765397"/>
                      <a:pt x="703228" y="788708"/>
                      <a:pt x="747908" y="821733"/>
                    </a:cubicBezTo>
                    <a:cubicBezTo>
                      <a:pt x="765392" y="835331"/>
                      <a:pt x="777048" y="858643"/>
                      <a:pt x="777048" y="881955"/>
                    </a:cubicBezTo>
                    <a:lnTo>
                      <a:pt x="777048" y="1029595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66" name="그룹 865">
              <a:extLst>
                <a:ext uri="{FF2B5EF4-FFF2-40B4-BE49-F238E27FC236}">
                  <a16:creationId xmlns:a16="http://schemas.microsoft.com/office/drawing/2014/main" id="{BE0CE1C9-1037-49DD-8F72-5EBC3802CFEE}"/>
                </a:ext>
              </a:extLst>
            </p:cNvPr>
            <p:cNvGrpSpPr/>
            <p:nvPr/>
          </p:nvGrpSpPr>
          <p:grpSpPr>
            <a:xfrm>
              <a:off x="8360451" y="4827475"/>
              <a:ext cx="104982" cy="104982"/>
              <a:chOff x="8382149" y="4833825"/>
              <a:chExt cx="104982" cy="104982"/>
            </a:xfrm>
          </p:grpSpPr>
          <p:sp>
            <p:nvSpPr>
              <p:cNvPr id="867" name="Oval">
                <a:extLst>
                  <a:ext uri="{FF2B5EF4-FFF2-40B4-BE49-F238E27FC236}">
                    <a16:creationId xmlns:a16="http://schemas.microsoft.com/office/drawing/2014/main" id="{01A14DAC-9FCA-4217-968E-B70FB456ECB1}"/>
                  </a:ext>
                </a:extLst>
              </p:cNvPr>
              <p:cNvSpPr/>
              <p:nvPr/>
            </p:nvSpPr>
            <p:spPr>
              <a:xfrm>
                <a:off x="8382149" y="4833825"/>
                <a:ext cx="104982" cy="10498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868" name="그래픽 867" descr="닫기">
                <a:extLst>
                  <a:ext uri="{FF2B5EF4-FFF2-40B4-BE49-F238E27FC236}">
                    <a16:creationId xmlns:a16="http://schemas.microsoft.com/office/drawing/2014/main" id="{2C26E818-3DC6-4BD3-BEC4-84626A26D9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 rot="2700000">
                <a:off x="8402710" y="4854386"/>
                <a:ext cx="63859" cy="63859"/>
              </a:xfrm>
              <a:prstGeom prst="rect">
                <a:avLst/>
              </a:prstGeom>
            </p:spPr>
          </p:pic>
        </p:grpSp>
      </p:grpSp>
      <p:sp>
        <p:nvSpPr>
          <p:cNvPr id="878" name="Text Box">
            <a:extLst>
              <a:ext uri="{FF2B5EF4-FFF2-40B4-BE49-F238E27FC236}">
                <a16:creationId xmlns:a16="http://schemas.microsoft.com/office/drawing/2014/main" id="{8B294874-D9D6-479F-A22D-59A02605734D}"/>
              </a:ext>
            </a:extLst>
          </p:cNvPr>
          <p:cNvSpPr>
            <a:spLocks/>
          </p:cNvSpPr>
          <p:nvPr/>
        </p:nvSpPr>
        <p:spPr bwMode="auto">
          <a:xfrm>
            <a:off x="4273331" y="3312164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879" name="직사각형 878">
            <a:extLst>
              <a:ext uri="{FF2B5EF4-FFF2-40B4-BE49-F238E27FC236}">
                <a16:creationId xmlns:a16="http://schemas.microsoft.com/office/drawing/2014/main" id="{4260E366-5A94-481A-835F-B5E99560F806}"/>
              </a:ext>
            </a:extLst>
          </p:cNvPr>
          <p:cNvSpPr/>
          <p:nvPr/>
        </p:nvSpPr>
        <p:spPr>
          <a:xfrm>
            <a:off x="6074533" y="3369433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80" name="직사각형 879">
            <a:extLst>
              <a:ext uri="{FF2B5EF4-FFF2-40B4-BE49-F238E27FC236}">
                <a16:creationId xmlns:a16="http://schemas.microsoft.com/office/drawing/2014/main" id="{6325B462-26AF-4656-9FCC-399DCB4A8EFA}"/>
              </a:ext>
            </a:extLst>
          </p:cNvPr>
          <p:cNvSpPr/>
          <p:nvPr/>
        </p:nvSpPr>
        <p:spPr>
          <a:xfrm>
            <a:off x="5021353" y="3361739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82" name="직사각형 881">
            <a:extLst>
              <a:ext uri="{FF2B5EF4-FFF2-40B4-BE49-F238E27FC236}">
                <a16:creationId xmlns:a16="http://schemas.microsoft.com/office/drawing/2014/main" id="{D64A0603-8410-4159-833A-544624F278A0}"/>
              </a:ext>
            </a:extLst>
          </p:cNvPr>
          <p:cNvSpPr/>
          <p:nvPr/>
        </p:nvSpPr>
        <p:spPr>
          <a:xfrm>
            <a:off x="4639642" y="3415600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4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84" name="자유형: 도형 883">
            <a:extLst>
              <a:ext uri="{FF2B5EF4-FFF2-40B4-BE49-F238E27FC236}">
                <a16:creationId xmlns:a16="http://schemas.microsoft.com/office/drawing/2014/main" id="{0A5C1F48-3066-4C9A-9465-5D9A8D8C7B1D}"/>
              </a:ext>
            </a:extLst>
          </p:cNvPr>
          <p:cNvSpPr/>
          <p:nvPr/>
        </p:nvSpPr>
        <p:spPr>
          <a:xfrm>
            <a:off x="4392611" y="3463110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5" name="자유형: 도형 884">
            <a:extLst>
              <a:ext uri="{FF2B5EF4-FFF2-40B4-BE49-F238E27FC236}">
                <a16:creationId xmlns:a16="http://schemas.microsoft.com/office/drawing/2014/main" id="{742931E7-B403-4F43-B21B-708C8734DD6C}"/>
              </a:ext>
            </a:extLst>
          </p:cNvPr>
          <p:cNvSpPr/>
          <p:nvPr/>
        </p:nvSpPr>
        <p:spPr>
          <a:xfrm>
            <a:off x="4418814" y="3501055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6" name="Text Box">
            <a:extLst>
              <a:ext uri="{FF2B5EF4-FFF2-40B4-BE49-F238E27FC236}">
                <a16:creationId xmlns:a16="http://schemas.microsoft.com/office/drawing/2014/main" id="{BF92A031-6241-4B7D-88B4-48A56AC45FF7}"/>
              </a:ext>
            </a:extLst>
          </p:cNvPr>
          <p:cNvSpPr>
            <a:spLocks/>
          </p:cNvSpPr>
          <p:nvPr/>
        </p:nvSpPr>
        <p:spPr bwMode="auto">
          <a:xfrm>
            <a:off x="4273331" y="3814912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907" name="직사각형 906">
            <a:extLst>
              <a:ext uri="{FF2B5EF4-FFF2-40B4-BE49-F238E27FC236}">
                <a16:creationId xmlns:a16="http://schemas.microsoft.com/office/drawing/2014/main" id="{EBAA9EFE-E367-4885-B691-0F50A3D908E4}"/>
              </a:ext>
            </a:extLst>
          </p:cNvPr>
          <p:cNvSpPr/>
          <p:nvPr/>
        </p:nvSpPr>
        <p:spPr>
          <a:xfrm>
            <a:off x="6074533" y="3872181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908" name="직사각형 907">
            <a:extLst>
              <a:ext uri="{FF2B5EF4-FFF2-40B4-BE49-F238E27FC236}">
                <a16:creationId xmlns:a16="http://schemas.microsoft.com/office/drawing/2014/main" id="{07ED3129-4223-46ED-B6CB-06469C4FDFCC}"/>
              </a:ext>
            </a:extLst>
          </p:cNvPr>
          <p:cNvSpPr/>
          <p:nvPr/>
        </p:nvSpPr>
        <p:spPr>
          <a:xfrm>
            <a:off x="5021353" y="3864487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10" name="직사각형 909">
            <a:extLst>
              <a:ext uri="{FF2B5EF4-FFF2-40B4-BE49-F238E27FC236}">
                <a16:creationId xmlns:a16="http://schemas.microsoft.com/office/drawing/2014/main" id="{4828841E-10CA-4DDC-BBCE-DFA53034E424}"/>
              </a:ext>
            </a:extLst>
          </p:cNvPr>
          <p:cNvSpPr/>
          <p:nvPr/>
        </p:nvSpPr>
        <p:spPr>
          <a:xfrm>
            <a:off x="4639642" y="3918348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5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12" name="자유형: 도형 911">
            <a:extLst>
              <a:ext uri="{FF2B5EF4-FFF2-40B4-BE49-F238E27FC236}">
                <a16:creationId xmlns:a16="http://schemas.microsoft.com/office/drawing/2014/main" id="{D6F556FF-ACA7-4888-AB90-EC3B076A01FD}"/>
              </a:ext>
            </a:extLst>
          </p:cNvPr>
          <p:cNvSpPr/>
          <p:nvPr/>
        </p:nvSpPr>
        <p:spPr>
          <a:xfrm>
            <a:off x="4392611" y="3965858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3" name="자유형: 도형 912">
            <a:extLst>
              <a:ext uri="{FF2B5EF4-FFF2-40B4-BE49-F238E27FC236}">
                <a16:creationId xmlns:a16="http://schemas.microsoft.com/office/drawing/2014/main" id="{05830158-366A-428F-A862-E55D7C5704D7}"/>
              </a:ext>
            </a:extLst>
          </p:cNvPr>
          <p:cNvSpPr/>
          <p:nvPr/>
        </p:nvSpPr>
        <p:spPr>
          <a:xfrm>
            <a:off x="4418814" y="4003803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31" name="Oval">
            <a:extLst>
              <a:ext uri="{FF2B5EF4-FFF2-40B4-BE49-F238E27FC236}">
                <a16:creationId xmlns:a16="http://schemas.microsoft.com/office/drawing/2014/main" id="{7D295B07-7F7C-4E3B-BE2B-A0615ECC39F4}"/>
              </a:ext>
            </a:extLst>
          </p:cNvPr>
          <p:cNvSpPr/>
          <p:nvPr/>
        </p:nvSpPr>
        <p:spPr>
          <a:xfrm>
            <a:off x="8616153" y="3899258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32" name="Create">
            <a:extLst>
              <a:ext uri="{FF2B5EF4-FFF2-40B4-BE49-F238E27FC236}">
                <a16:creationId xmlns:a16="http://schemas.microsoft.com/office/drawing/2014/main" id="{D83EF7C2-35BB-466F-B15A-0101AAC4A1D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2501" y="3976893"/>
            <a:ext cx="129289" cy="129130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19" name="Oval">
            <a:extLst>
              <a:ext uri="{FF2B5EF4-FFF2-40B4-BE49-F238E27FC236}">
                <a16:creationId xmlns:a16="http://schemas.microsoft.com/office/drawing/2014/main" id="{09EE958A-8E1F-4313-9D7E-2517466AE3F8}"/>
              </a:ext>
            </a:extLst>
          </p:cNvPr>
          <p:cNvSpPr/>
          <p:nvPr/>
        </p:nvSpPr>
        <p:spPr>
          <a:xfrm>
            <a:off x="8961358" y="3899258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20" name="그룹 919">
            <a:extLst>
              <a:ext uri="{FF2B5EF4-FFF2-40B4-BE49-F238E27FC236}">
                <a16:creationId xmlns:a16="http://schemas.microsoft.com/office/drawing/2014/main" id="{E22E6FC2-E505-4773-9F54-52ED8AF75726}"/>
              </a:ext>
            </a:extLst>
          </p:cNvPr>
          <p:cNvGrpSpPr/>
          <p:nvPr/>
        </p:nvGrpSpPr>
        <p:grpSpPr>
          <a:xfrm>
            <a:off x="9024398" y="3968859"/>
            <a:ext cx="155904" cy="172064"/>
            <a:chOff x="8195379" y="4636944"/>
            <a:chExt cx="270054" cy="295513"/>
          </a:xfrm>
        </p:grpSpPr>
        <p:grpSp>
          <p:nvGrpSpPr>
            <p:cNvPr id="921" name="그룹 920">
              <a:extLst>
                <a:ext uri="{FF2B5EF4-FFF2-40B4-BE49-F238E27FC236}">
                  <a16:creationId xmlns:a16="http://schemas.microsoft.com/office/drawing/2014/main" id="{3EC1ADF2-7742-45D9-8399-CCEA370483D8}"/>
                </a:ext>
              </a:extLst>
            </p:cNvPr>
            <p:cNvGrpSpPr/>
            <p:nvPr/>
          </p:nvGrpSpPr>
          <p:grpSpPr>
            <a:xfrm>
              <a:off x="8195379" y="4636944"/>
              <a:ext cx="217562" cy="249372"/>
              <a:chOff x="7971802" y="-2010646"/>
              <a:chExt cx="1254159" cy="1437547"/>
            </a:xfrm>
            <a:noFill/>
          </p:grpSpPr>
          <p:sp>
            <p:nvSpPr>
              <p:cNvPr id="925" name="자유형: 도형 924">
                <a:extLst>
                  <a:ext uri="{FF2B5EF4-FFF2-40B4-BE49-F238E27FC236}">
                    <a16:creationId xmlns:a16="http://schemas.microsoft.com/office/drawing/2014/main" id="{C1CF1BCC-584D-45EB-AED4-604D7922F57B}"/>
                  </a:ext>
                </a:extLst>
              </p:cNvPr>
              <p:cNvSpPr/>
              <p:nvPr/>
            </p:nvSpPr>
            <p:spPr>
              <a:xfrm>
                <a:off x="7971802" y="-2010646"/>
                <a:ext cx="116559" cy="1437547"/>
              </a:xfrm>
              <a:custGeom>
                <a:avLst/>
                <a:gdLst>
                  <a:gd name="connsiteX0" fmla="*/ 0 w 116557"/>
                  <a:gd name="connsiteY0" fmla="*/ 0 h 1437547"/>
                  <a:gd name="connsiteX1" fmla="*/ 116557 w 116557"/>
                  <a:gd name="connsiteY1" fmla="*/ 0 h 1437547"/>
                  <a:gd name="connsiteX2" fmla="*/ 116557 w 116557"/>
                  <a:gd name="connsiteY2" fmla="*/ 1437547 h 1437547"/>
                  <a:gd name="connsiteX3" fmla="*/ 0 w 116557"/>
                  <a:gd name="connsiteY3" fmla="*/ 1437547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557" h="1437547">
                    <a:moveTo>
                      <a:pt x="0" y="0"/>
                    </a:moveTo>
                    <a:lnTo>
                      <a:pt x="116557" y="0"/>
                    </a:lnTo>
                    <a:lnTo>
                      <a:pt x="116557" y="1437547"/>
                    </a:lnTo>
                    <a:lnTo>
                      <a:pt x="0" y="1437547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6" name="자유형: 도형 925">
                <a:extLst>
                  <a:ext uri="{FF2B5EF4-FFF2-40B4-BE49-F238E27FC236}">
                    <a16:creationId xmlns:a16="http://schemas.microsoft.com/office/drawing/2014/main" id="{46B33AF9-D0FA-4EDC-93A5-0235EDBFCAF7}"/>
                  </a:ext>
                </a:extLst>
              </p:cNvPr>
              <p:cNvSpPr/>
              <p:nvPr/>
            </p:nvSpPr>
            <p:spPr>
              <a:xfrm>
                <a:off x="8235226" y="-2010646"/>
                <a:ext cx="990735" cy="1437547"/>
              </a:xfrm>
              <a:custGeom>
                <a:avLst/>
                <a:gdLst>
                  <a:gd name="connsiteX0" fmla="*/ 913031 w 990735"/>
                  <a:gd name="connsiteY0" fmla="*/ 0 h 1437547"/>
                  <a:gd name="connsiteX1" fmla="*/ 0 w 990735"/>
                  <a:gd name="connsiteY1" fmla="*/ 0 h 1437547"/>
                  <a:gd name="connsiteX2" fmla="*/ 0 w 990735"/>
                  <a:gd name="connsiteY2" fmla="*/ 1437547 h 1437547"/>
                  <a:gd name="connsiteX3" fmla="*/ 913031 w 990735"/>
                  <a:gd name="connsiteY3" fmla="*/ 1437547 h 1437547"/>
                  <a:gd name="connsiteX4" fmla="*/ 990736 w 990735"/>
                  <a:gd name="connsiteY4" fmla="*/ 1359842 h 1437547"/>
                  <a:gd name="connsiteX5" fmla="*/ 990736 w 990735"/>
                  <a:gd name="connsiteY5" fmla="*/ 77705 h 1437547"/>
                  <a:gd name="connsiteX6" fmla="*/ 913031 w 990735"/>
                  <a:gd name="connsiteY6" fmla="*/ 0 h 1437547"/>
                  <a:gd name="connsiteX7" fmla="*/ 332188 w 990735"/>
                  <a:gd name="connsiteY7" fmla="*/ 545879 h 1437547"/>
                  <a:gd name="connsiteX8" fmla="*/ 479827 w 990735"/>
                  <a:gd name="connsiteY8" fmla="*/ 398239 h 1437547"/>
                  <a:gd name="connsiteX9" fmla="*/ 627466 w 990735"/>
                  <a:gd name="connsiteY9" fmla="*/ 545879 h 1437547"/>
                  <a:gd name="connsiteX10" fmla="*/ 479827 w 990735"/>
                  <a:gd name="connsiteY10" fmla="*/ 693519 h 1437547"/>
                  <a:gd name="connsiteX11" fmla="*/ 332188 w 990735"/>
                  <a:gd name="connsiteY11" fmla="*/ 545879 h 1437547"/>
                  <a:gd name="connsiteX12" fmla="*/ 777048 w 990735"/>
                  <a:gd name="connsiteY12" fmla="*/ 1029595 h 1437547"/>
                  <a:gd name="connsiteX13" fmla="*/ 182606 w 990735"/>
                  <a:gd name="connsiteY13" fmla="*/ 1029595 h 1437547"/>
                  <a:gd name="connsiteX14" fmla="*/ 182606 w 990735"/>
                  <a:gd name="connsiteY14" fmla="*/ 881955 h 1437547"/>
                  <a:gd name="connsiteX15" fmla="*/ 211745 w 990735"/>
                  <a:gd name="connsiteY15" fmla="*/ 821733 h 1437547"/>
                  <a:gd name="connsiteX16" fmla="*/ 357442 w 990735"/>
                  <a:gd name="connsiteY16" fmla="*/ 751798 h 1437547"/>
                  <a:gd name="connsiteX17" fmla="*/ 479827 w 990735"/>
                  <a:gd name="connsiteY17" fmla="*/ 732372 h 1437547"/>
                  <a:gd name="connsiteX18" fmla="*/ 602212 w 990735"/>
                  <a:gd name="connsiteY18" fmla="*/ 751798 h 1437547"/>
                  <a:gd name="connsiteX19" fmla="*/ 747908 w 990735"/>
                  <a:gd name="connsiteY19" fmla="*/ 821733 h 1437547"/>
                  <a:gd name="connsiteX20" fmla="*/ 777048 w 990735"/>
                  <a:gd name="connsiteY20" fmla="*/ 881955 h 1437547"/>
                  <a:gd name="connsiteX21" fmla="*/ 777048 w 990735"/>
                  <a:gd name="connsiteY21" fmla="*/ 1029595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90735" h="1437547">
                    <a:moveTo>
                      <a:pt x="913031" y="0"/>
                    </a:moveTo>
                    <a:lnTo>
                      <a:pt x="0" y="0"/>
                    </a:lnTo>
                    <a:lnTo>
                      <a:pt x="0" y="1437547"/>
                    </a:lnTo>
                    <a:lnTo>
                      <a:pt x="913031" y="1437547"/>
                    </a:lnTo>
                    <a:cubicBezTo>
                      <a:pt x="955768" y="1437547"/>
                      <a:pt x="990736" y="1402580"/>
                      <a:pt x="990736" y="1359842"/>
                    </a:cubicBezTo>
                    <a:lnTo>
                      <a:pt x="990736" y="77705"/>
                    </a:lnTo>
                    <a:cubicBezTo>
                      <a:pt x="990736" y="34967"/>
                      <a:pt x="955768" y="0"/>
                      <a:pt x="913031" y="0"/>
                    </a:cubicBezTo>
                    <a:close/>
                    <a:moveTo>
                      <a:pt x="332188" y="545879"/>
                    </a:moveTo>
                    <a:cubicBezTo>
                      <a:pt x="332188" y="464289"/>
                      <a:pt x="398237" y="398239"/>
                      <a:pt x="479827" y="398239"/>
                    </a:cubicBezTo>
                    <a:cubicBezTo>
                      <a:pt x="561417" y="398239"/>
                      <a:pt x="627466" y="464289"/>
                      <a:pt x="627466" y="545879"/>
                    </a:cubicBezTo>
                    <a:cubicBezTo>
                      <a:pt x="627466" y="627470"/>
                      <a:pt x="561417" y="693519"/>
                      <a:pt x="479827" y="693519"/>
                    </a:cubicBezTo>
                    <a:cubicBezTo>
                      <a:pt x="398237" y="693519"/>
                      <a:pt x="332188" y="629413"/>
                      <a:pt x="332188" y="545879"/>
                    </a:cubicBezTo>
                    <a:close/>
                    <a:moveTo>
                      <a:pt x="777048" y="1029595"/>
                    </a:moveTo>
                    <a:lnTo>
                      <a:pt x="182606" y="1029595"/>
                    </a:lnTo>
                    <a:lnTo>
                      <a:pt x="182606" y="881955"/>
                    </a:lnTo>
                    <a:cubicBezTo>
                      <a:pt x="182606" y="858643"/>
                      <a:pt x="194262" y="837274"/>
                      <a:pt x="211745" y="821733"/>
                    </a:cubicBezTo>
                    <a:cubicBezTo>
                      <a:pt x="256426" y="790651"/>
                      <a:pt x="304991" y="765397"/>
                      <a:pt x="357442" y="751798"/>
                    </a:cubicBezTo>
                    <a:cubicBezTo>
                      <a:pt x="398237" y="740143"/>
                      <a:pt x="439032" y="734315"/>
                      <a:pt x="479827" y="732372"/>
                    </a:cubicBezTo>
                    <a:cubicBezTo>
                      <a:pt x="520622" y="732372"/>
                      <a:pt x="563359" y="738200"/>
                      <a:pt x="602212" y="751798"/>
                    </a:cubicBezTo>
                    <a:cubicBezTo>
                      <a:pt x="654663" y="765397"/>
                      <a:pt x="703228" y="788708"/>
                      <a:pt x="747908" y="821733"/>
                    </a:cubicBezTo>
                    <a:cubicBezTo>
                      <a:pt x="765392" y="835331"/>
                      <a:pt x="777048" y="858643"/>
                      <a:pt x="777048" y="881955"/>
                    </a:cubicBezTo>
                    <a:lnTo>
                      <a:pt x="777048" y="1029595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22" name="그룹 921">
              <a:extLst>
                <a:ext uri="{FF2B5EF4-FFF2-40B4-BE49-F238E27FC236}">
                  <a16:creationId xmlns:a16="http://schemas.microsoft.com/office/drawing/2014/main" id="{44DA75C6-5A55-4E3D-A259-FD81548C88A2}"/>
                </a:ext>
              </a:extLst>
            </p:cNvPr>
            <p:cNvGrpSpPr/>
            <p:nvPr/>
          </p:nvGrpSpPr>
          <p:grpSpPr>
            <a:xfrm>
              <a:off x="8360451" y="4827475"/>
              <a:ext cx="104982" cy="104982"/>
              <a:chOff x="8382149" y="4833825"/>
              <a:chExt cx="104982" cy="104982"/>
            </a:xfrm>
          </p:grpSpPr>
          <p:sp>
            <p:nvSpPr>
              <p:cNvPr id="923" name="Oval">
                <a:extLst>
                  <a:ext uri="{FF2B5EF4-FFF2-40B4-BE49-F238E27FC236}">
                    <a16:creationId xmlns:a16="http://schemas.microsoft.com/office/drawing/2014/main" id="{3D761EFA-C85B-430F-B23B-124CB2D66125}"/>
                  </a:ext>
                </a:extLst>
              </p:cNvPr>
              <p:cNvSpPr/>
              <p:nvPr/>
            </p:nvSpPr>
            <p:spPr>
              <a:xfrm>
                <a:off x="8382149" y="4833825"/>
                <a:ext cx="104982" cy="10498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924" name="그래픽 923" descr="닫기">
                <a:extLst>
                  <a:ext uri="{FF2B5EF4-FFF2-40B4-BE49-F238E27FC236}">
                    <a16:creationId xmlns:a16="http://schemas.microsoft.com/office/drawing/2014/main" id="{ABDA269D-005A-4326-8BAE-75203693CB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 rot="2700000">
                <a:off x="8402710" y="4854386"/>
                <a:ext cx="63859" cy="63859"/>
              </a:xfrm>
              <a:prstGeom prst="rect">
                <a:avLst/>
              </a:prstGeom>
            </p:spPr>
          </p:pic>
        </p:grpSp>
      </p:grpSp>
      <p:sp>
        <p:nvSpPr>
          <p:cNvPr id="934" name="Text Box">
            <a:extLst>
              <a:ext uri="{FF2B5EF4-FFF2-40B4-BE49-F238E27FC236}">
                <a16:creationId xmlns:a16="http://schemas.microsoft.com/office/drawing/2014/main" id="{962D73F9-74A6-4C71-989C-75DE7BA1C019}"/>
              </a:ext>
            </a:extLst>
          </p:cNvPr>
          <p:cNvSpPr>
            <a:spLocks/>
          </p:cNvSpPr>
          <p:nvPr/>
        </p:nvSpPr>
        <p:spPr bwMode="auto">
          <a:xfrm>
            <a:off x="4273331" y="4317660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935" name="직사각형 934">
            <a:extLst>
              <a:ext uri="{FF2B5EF4-FFF2-40B4-BE49-F238E27FC236}">
                <a16:creationId xmlns:a16="http://schemas.microsoft.com/office/drawing/2014/main" id="{40B7A274-2FFF-42B4-9CF8-604EF2B9DF7E}"/>
              </a:ext>
            </a:extLst>
          </p:cNvPr>
          <p:cNvSpPr/>
          <p:nvPr/>
        </p:nvSpPr>
        <p:spPr>
          <a:xfrm>
            <a:off x="6074533" y="4374929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936" name="직사각형 935">
            <a:extLst>
              <a:ext uri="{FF2B5EF4-FFF2-40B4-BE49-F238E27FC236}">
                <a16:creationId xmlns:a16="http://schemas.microsoft.com/office/drawing/2014/main" id="{3EF5D625-B30C-4D8E-8E0F-F1F1424068BC}"/>
              </a:ext>
            </a:extLst>
          </p:cNvPr>
          <p:cNvSpPr/>
          <p:nvPr/>
        </p:nvSpPr>
        <p:spPr>
          <a:xfrm>
            <a:off x="5021353" y="4367235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38" name="직사각형 937">
            <a:extLst>
              <a:ext uri="{FF2B5EF4-FFF2-40B4-BE49-F238E27FC236}">
                <a16:creationId xmlns:a16="http://schemas.microsoft.com/office/drawing/2014/main" id="{B23F218A-2A05-4351-A2EF-3A64FC10BB93}"/>
              </a:ext>
            </a:extLst>
          </p:cNvPr>
          <p:cNvSpPr/>
          <p:nvPr/>
        </p:nvSpPr>
        <p:spPr>
          <a:xfrm>
            <a:off x="4639642" y="4421096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6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40" name="자유형: 도형 939">
            <a:extLst>
              <a:ext uri="{FF2B5EF4-FFF2-40B4-BE49-F238E27FC236}">
                <a16:creationId xmlns:a16="http://schemas.microsoft.com/office/drawing/2014/main" id="{137088BB-5CDD-4658-8003-B7ABDEA77F3C}"/>
              </a:ext>
            </a:extLst>
          </p:cNvPr>
          <p:cNvSpPr/>
          <p:nvPr/>
        </p:nvSpPr>
        <p:spPr>
          <a:xfrm>
            <a:off x="4392611" y="4468606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41" name="자유형: 도형 940">
            <a:extLst>
              <a:ext uri="{FF2B5EF4-FFF2-40B4-BE49-F238E27FC236}">
                <a16:creationId xmlns:a16="http://schemas.microsoft.com/office/drawing/2014/main" id="{45E949E2-A7B0-4AD8-9AED-911E05EAB3A7}"/>
              </a:ext>
            </a:extLst>
          </p:cNvPr>
          <p:cNvSpPr/>
          <p:nvPr/>
        </p:nvSpPr>
        <p:spPr>
          <a:xfrm>
            <a:off x="4418814" y="4506551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59" name="Oval">
            <a:extLst>
              <a:ext uri="{FF2B5EF4-FFF2-40B4-BE49-F238E27FC236}">
                <a16:creationId xmlns:a16="http://schemas.microsoft.com/office/drawing/2014/main" id="{B7118047-013A-4534-9CFB-7BB99888CB02}"/>
              </a:ext>
            </a:extLst>
          </p:cNvPr>
          <p:cNvSpPr/>
          <p:nvPr/>
        </p:nvSpPr>
        <p:spPr>
          <a:xfrm>
            <a:off x="8616153" y="4402006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0" name="Create">
            <a:extLst>
              <a:ext uri="{FF2B5EF4-FFF2-40B4-BE49-F238E27FC236}">
                <a16:creationId xmlns:a16="http://schemas.microsoft.com/office/drawing/2014/main" id="{6417C612-40E0-4055-A22B-30D6B380C0C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2501" y="4479641"/>
            <a:ext cx="129289" cy="129130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7" name="Oval">
            <a:extLst>
              <a:ext uri="{FF2B5EF4-FFF2-40B4-BE49-F238E27FC236}">
                <a16:creationId xmlns:a16="http://schemas.microsoft.com/office/drawing/2014/main" id="{3ECD3FEF-4646-4A00-B600-EC8D1466D6C7}"/>
              </a:ext>
            </a:extLst>
          </p:cNvPr>
          <p:cNvSpPr/>
          <p:nvPr/>
        </p:nvSpPr>
        <p:spPr>
          <a:xfrm>
            <a:off x="8961358" y="4402006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48" name="그룹 947">
            <a:extLst>
              <a:ext uri="{FF2B5EF4-FFF2-40B4-BE49-F238E27FC236}">
                <a16:creationId xmlns:a16="http://schemas.microsoft.com/office/drawing/2014/main" id="{59415789-AB85-48F3-9AF0-5685E666A1F7}"/>
              </a:ext>
            </a:extLst>
          </p:cNvPr>
          <p:cNvGrpSpPr/>
          <p:nvPr/>
        </p:nvGrpSpPr>
        <p:grpSpPr>
          <a:xfrm>
            <a:off x="9024398" y="4471607"/>
            <a:ext cx="155904" cy="172064"/>
            <a:chOff x="8195379" y="4636944"/>
            <a:chExt cx="270054" cy="295513"/>
          </a:xfrm>
        </p:grpSpPr>
        <p:grpSp>
          <p:nvGrpSpPr>
            <p:cNvPr id="949" name="그룹 948">
              <a:extLst>
                <a:ext uri="{FF2B5EF4-FFF2-40B4-BE49-F238E27FC236}">
                  <a16:creationId xmlns:a16="http://schemas.microsoft.com/office/drawing/2014/main" id="{3445BCEE-2D6B-40FD-AE45-E933F61DE0F6}"/>
                </a:ext>
              </a:extLst>
            </p:cNvPr>
            <p:cNvGrpSpPr/>
            <p:nvPr/>
          </p:nvGrpSpPr>
          <p:grpSpPr>
            <a:xfrm>
              <a:off x="8195379" y="4636944"/>
              <a:ext cx="217562" cy="249372"/>
              <a:chOff x="7971802" y="-2010646"/>
              <a:chExt cx="1254159" cy="1437547"/>
            </a:xfrm>
            <a:noFill/>
          </p:grpSpPr>
          <p:sp>
            <p:nvSpPr>
              <p:cNvPr id="953" name="자유형: 도형 952">
                <a:extLst>
                  <a:ext uri="{FF2B5EF4-FFF2-40B4-BE49-F238E27FC236}">
                    <a16:creationId xmlns:a16="http://schemas.microsoft.com/office/drawing/2014/main" id="{817E8CE2-066C-4B75-B292-555B5D32FA7F}"/>
                  </a:ext>
                </a:extLst>
              </p:cNvPr>
              <p:cNvSpPr/>
              <p:nvPr/>
            </p:nvSpPr>
            <p:spPr>
              <a:xfrm>
                <a:off x="7971802" y="-2010646"/>
                <a:ext cx="116559" cy="1437547"/>
              </a:xfrm>
              <a:custGeom>
                <a:avLst/>
                <a:gdLst>
                  <a:gd name="connsiteX0" fmla="*/ 0 w 116557"/>
                  <a:gd name="connsiteY0" fmla="*/ 0 h 1437547"/>
                  <a:gd name="connsiteX1" fmla="*/ 116557 w 116557"/>
                  <a:gd name="connsiteY1" fmla="*/ 0 h 1437547"/>
                  <a:gd name="connsiteX2" fmla="*/ 116557 w 116557"/>
                  <a:gd name="connsiteY2" fmla="*/ 1437547 h 1437547"/>
                  <a:gd name="connsiteX3" fmla="*/ 0 w 116557"/>
                  <a:gd name="connsiteY3" fmla="*/ 1437547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557" h="1437547">
                    <a:moveTo>
                      <a:pt x="0" y="0"/>
                    </a:moveTo>
                    <a:lnTo>
                      <a:pt x="116557" y="0"/>
                    </a:lnTo>
                    <a:lnTo>
                      <a:pt x="116557" y="1437547"/>
                    </a:lnTo>
                    <a:lnTo>
                      <a:pt x="0" y="1437547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4" name="자유형: 도형 953">
                <a:extLst>
                  <a:ext uri="{FF2B5EF4-FFF2-40B4-BE49-F238E27FC236}">
                    <a16:creationId xmlns:a16="http://schemas.microsoft.com/office/drawing/2014/main" id="{14D88F1F-3BC7-4618-931B-028DB5637328}"/>
                  </a:ext>
                </a:extLst>
              </p:cNvPr>
              <p:cNvSpPr/>
              <p:nvPr/>
            </p:nvSpPr>
            <p:spPr>
              <a:xfrm>
                <a:off x="8235226" y="-2010646"/>
                <a:ext cx="990735" cy="1437547"/>
              </a:xfrm>
              <a:custGeom>
                <a:avLst/>
                <a:gdLst>
                  <a:gd name="connsiteX0" fmla="*/ 913031 w 990735"/>
                  <a:gd name="connsiteY0" fmla="*/ 0 h 1437547"/>
                  <a:gd name="connsiteX1" fmla="*/ 0 w 990735"/>
                  <a:gd name="connsiteY1" fmla="*/ 0 h 1437547"/>
                  <a:gd name="connsiteX2" fmla="*/ 0 w 990735"/>
                  <a:gd name="connsiteY2" fmla="*/ 1437547 h 1437547"/>
                  <a:gd name="connsiteX3" fmla="*/ 913031 w 990735"/>
                  <a:gd name="connsiteY3" fmla="*/ 1437547 h 1437547"/>
                  <a:gd name="connsiteX4" fmla="*/ 990736 w 990735"/>
                  <a:gd name="connsiteY4" fmla="*/ 1359842 h 1437547"/>
                  <a:gd name="connsiteX5" fmla="*/ 990736 w 990735"/>
                  <a:gd name="connsiteY5" fmla="*/ 77705 h 1437547"/>
                  <a:gd name="connsiteX6" fmla="*/ 913031 w 990735"/>
                  <a:gd name="connsiteY6" fmla="*/ 0 h 1437547"/>
                  <a:gd name="connsiteX7" fmla="*/ 332188 w 990735"/>
                  <a:gd name="connsiteY7" fmla="*/ 545879 h 1437547"/>
                  <a:gd name="connsiteX8" fmla="*/ 479827 w 990735"/>
                  <a:gd name="connsiteY8" fmla="*/ 398239 h 1437547"/>
                  <a:gd name="connsiteX9" fmla="*/ 627466 w 990735"/>
                  <a:gd name="connsiteY9" fmla="*/ 545879 h 1437547"/>
                  <a:gd name="connsiteX10" fmla="*/ 479827 w 990735"/>
                  <a:gd name="connsiteY10" fmla="*/ 693519 h 1437547"/>
                  <a:gd name="connsiteX11" fmla="*/ 332188 w 990735"/>
                  <a:gd name="connsiteY11" fmla="*/ 545879 h 1437547"/>
                  <a:gd name="connsiteX12" fmla="*/ 777048 w 990735"/>
                  <a:gd name="connsiteY12" fmla="*/ 1029595 h 1437547"/>
                  <a:gd name="connsiteX13" fmla="*/ 182606 w 990735"/>
                  <a:gd name="connsiteY13" fmla="*/ 1029595 h 1437547"/>
                  <a:gd name="connsiteX14" fmla="*/ 182606 w 990735"/>
                  <a:gd name="connsiteY14" fmla="*/ 881955 h 1437547"/>
                  <a:gd name="connsiteX15" fmla="*/ 211745 w 990735"/>
                  <a:gd name="connsiteY15" fmla="*/ 821733 h 1437547"/>
                  <a:gd name="connsiteX16" fmla="*/ 357442 w 990735"/>
                  <a:gd name="connsiteY16" fmla="*/ 751798 h 1437547"/>
                  <a:gd name="connsiteX17" fmla="*/ 479827 w 990735"/>
                  <a:gd name="connsiteY17" fmla="*/ 732372 h 1437547"/>
                  <a:gd name="connsiteX18" fmla="*/ 602212 w 990735"/>
                  <a:gd name="connsiteY18" fmla="*/ 751798 h 1437547"/>
                  <a:gd name="connsiteX19" fmla="*/ 747908 w 990735"/>
                  <a:gd name="connsiteY19" fmla="*/ 821733 h 1437547"/>
                  <a:gd name="connsiteX20" fmla="*/ 777048 w 990735"/>
                  <a:gd name="connsiteY20" fmla="*/ 881955 h 1437547"/>
                  <a:gd name="connsiteX21" fmla="*/ 777048 w 990735"/>
                  <a:gd name="connsiteY21" fmla="*/ 1029595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90735" h="1437547">
                    <a:moveTo>
                      <a:pt x="913031" y="0"/>
                    </a:moveTo>
                    <a:lnTo>
                      <a:pt x="0" y="0"/>
                    </a:lnTo>
                    <a:lnTo>
                      <a:pt x="0" y="1437547"/>
                    </a:lnTo>
                    <a:lnTo>
                      <a:pt x="913031" y="1437547"/>
                    </a:lnTo>
                    <a:cubicBezTo>
                      <a:pt x="955768" y="1437547"/>
                      <a:pt x="990736" y="1402580"/>
                      <a:pt x="990736" y="1359842"/>
                    </a:cubicBezTo>
                    <a:lnTo>
                      <a:pt x="990736" y="77705"/>
                    </a:lnTo>
                    <a:cubicBezTo>
                      <a:pt x="990736" y="34967"/>
                      <a:pt x="955768" y="0"/>
                      <a:pt x="913031" y="0"/>
                    </a:cubicBezTo>
                    <a:close/>
                    <a:moveTo>
                      <a:pt x="332188" y="545879"/>
                    </a:moveTo>
                    <a:cubicBezTo>
                      <a:pt x="332188" y="464289"/>
                      <a:pt x="398237" y="398239"/>
                      <a:pt x="479827" y="398239"/>
                    </a:cubicBezTo>
                    <a:cubicBezTo>
                      <a:pt x="561417" y="398239"/>
                      <a:pt x="627466" y="464289"/>
                      <a:pt x="627466" y="545879"/>
                    </a:cubicBezTo>
                    <a:cubicBezTo>
                      <a:pt x="627466" y="627470"/>
                      <a:pt x="561417" y="693519"/>
                      <a:pt x="479827" y="693519"/>
                    </a:cubicBezTo>
                    <a:cubicBezTo>
                      <a:pt x="398237" y="693519"/>
                      <a:pt x="332188" y="629413"/>
                      <a:pt x="332188" y="545879"/>
                    </a:cubicBezTo>
                    <a:close/>
                    <a:moveTo>
                      <a:pt x="777048" y="1029595"/>
                    </a:moveTo>
                    <a:lnTo>
                      <a:pt x="182606" y="1029595"/>
                    </a:lnTo>
                    <a:lnTo>
                      <a:pt x="182606" y="881955"/>
                    </a:lnTo>
                    <a:cubicBezTo>
                      <a:pt x="182606" y="858643"/>
                      <a:pt x="194262" y="837274"/>
                      <a:pt x="211745" y="821733"/>
                    </a:cubicBezTo>
                    <a:cubicBezTo>
                      <a:pt x="256426" y="790651"/>
                      <a:pt x="304991" y="765397"/>
                      <a:pt x="357442" y="751798"/>
                    </a:cubicBezTo>
                    <a:cubicBezTo>
                      <a:pt x="398237" y="740143"/>
                      <a:pt x="439032" y="734315"/>
                      <a:pt x="479827" y="732372"/>
                    </a:cubicBezTo>
                    <a:cubicBezTo>
                      <a:pt x="520622" y="732372"/>
                      <a:pt x="563359" y="738200"/>
                      <a:pt x="602212" y="751798"/>
                    </a:cubicBezTo>
                    <a:cubicBezTo>
                      <a:pt x="654663" y="765397"/>
                      <a:pt x="703228" y="788708"/>
                      <a:pt x="747908" y="821733"/>
                    </a:cubicBezTo>
                    <a:cubicBezTo>
                      <a:pt x="765392" y="835331"/>
                      <a:pt x="777048" y="858643"/>
                      <a:pt x="777048" y="881955"/>
                    </a:cubicBezTo>
                    <a:lnTo>
                      <a:pt x="777048" y="1029595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50" name="그룹 949">
              <a:extLst>
                <a:ext uri="{FF2B5EF4-FFF2-40B4-BE49-F238E27FC236}">
                  <a16:creationId xmlns:a16="http://schemas.microsoft.com/office/drawing/2014/main" id="{FEA4F197-7EC8-4AA2-83E3-86BC086E71C5}"/>
                </a:ext>
              </a:extLst>
            </p:cNvPr>
            <p:cNvGrpSpPr/>
            <p:nvPr/>
          </p:nvGrpSpPr>
          <p:grpSpPr>
            <a:xfrm>
              <a:off x="8360451" y="4827475"/>
              <a:ext cx="104982" cy="104982"/>
              <a:chOff x="8382149" y="4833825"/>
              <a:chExt cx="104982" cy="104982"/>
            </a:xfrm>
          </p:grpSpPr>
          <p:sp>
            <p:nvSpPr>
              <p:cNvPr id="951" name="Oval">
                <a:extLst>
                  <a:ext uri="{FF2B5EF4-FFF2-40B4-BE49-F238E27FC236}">
                    <a16:creationId xmlns:a16="http://schemas.microsoft.com/office/drawing/2014/main" id="{629FEFA0-28D3-4AA1-80D5-5AE694A2B159}"/>
                  </a:ext>
                </a:extLst>
              </p:cNvPr>
              <p:cNvSpPr/>
              <p:nvPr/>
            </p:nvSpPr>
            <p:spPr>
              <a:xfrm>
                <a:off x="8382149" y="4833825"/>
                <a:ext cx="104982" cy="10498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952" name="그래픽 951" descr="닫기">
                <a:extLst>
                  <a:ext uri="{FF2B5EF4-FFF2-40B4-BE49-F238E27FC236}">
                    <a16:creationId xmlns:a16="http://schemas.microsoft.com/office/drawing/2014/main" id="{D035D349-29A4-4391-9A0F-E84C5735E2C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 rot="2700000">
                <a:off x="8402710" y="4854386"/>
                <a:ext cx="63859" cy="63859"/>
              </a:xfrm>
              <a:prstGeom prst="rect">
                <a:avLst/>
              </a:prstGeom>
            </p:spPr>
          </p:pic>
        </p:grpSp>
      </p:grpSp>
      <p:sp>
        <p:nvSpPr>
          <p:cNvPr id="962" name="Text Box">
            <a:extLst>
              <a:ext uri="{FF2B5EF4-FFF2-40B4-BE49-F238E27FC236}">
                <a16:creationId xmlns:a16="http://schemas.microsoft.com/office/drawing/2014/main" id="{9C94154C-F284-4990-A19D-C67CAABD2344}"/>
              </a:ext>
            </a:extLst>
          </p:cNvPr>
          <p:cNvSpPr>
            <a:spLocks/>
          </p:cNvSpPr>
          <p:nvPr/>
        </p:nvSpPr>
        <p:spPr bwMode="auto">
          <a:xfrm>
            <a:off x="4273331" y="4820408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963" name="직사각형 962">
            <a:extLst>
              <a:ext uri="{FF2B5EF4-FFF2-40B4-BE49-F238E27FC236}">
                <a16:creationId xmlns:a16="http://schemas.microsoft.com/office/drawing/2014/main" id="{48B59F12-C41A-4858-8D80-BC0E6E0BE2E5}"/>
              </a:ext>
            </a:extLst>
          </p:cNvPr>
          <p:cNvSpPr/>
          <p:nvPr/>
        </p:nvSpPr>
        <p:spPr>
          <a:xfrm>
            <a:off x="6074533" y="4877677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964" name="직사각형 963">
            <a:extLst>
              <a:ext uri="{FF2B5EF4-FFF2-40B4-BE49-F238E27FC236}">
                <a16:creationId xmlns:a16="http://schemas.microsoft.com/office/drawing/2014/main" id="{227B8C0F-DA81-4E7B-A5F2-90699222F558}"/>
              </a:ext>
            </a:extLst>
          </p:cNvPr>
          <p:cNvSpPr/>
          <p:nvPr/>
        </p:nvSpPr>
        <p:spPr>
          <a:xfrm>
            <a:off x="5021353" y="4869983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66" name="직사각형 965">
            <a:extLst>
              <a:ext uri="{FF2B5EF4-FFF2-40B4-BE49-F238E27FC236}">
                <a16:creationId xmlns:a16="http://schemas.microsoft.com/office/drawing/2014/main" id="{23505398-2D26-4365-AE69-2493C233918E}"/>
              </a:ext>
            </a:extLst>
          </p:cNvPr>
          <p:cNvSpPr/>
          <p:nvPr/>
        </p:nvSpPr>
        <p:spPr>
          <a:xfrm>
            <a:off x="4639642" y="4923844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7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68" name="자유형: 도형 967">
            <a:extLst>
              <a:ext uri="{FF2B5EF4-FFF2-40B4-BE49-F238E27FC236}">
                <a16:creationId xmlns:a16="http://schemas.microsoft.com/office/drawing/2014/main" id="{CB4D195D-02AC-4880-8819-56A9F74F117F}"/>
              </a:ext>
            </a:extLst>
          </p:cNvPr>
          <p:cNvSpPr/>
          <p:nvPr/>
        </p:nvSpPr>
        <p:spPr>
          <a:xfrm>
            <a:off x="4392611" y="4971354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69" name="자유형: 도형 968">
            <a:extLst>
              <a:ext uri="{FF2B5EF4-FFF2-40B4-BE49-F238E27FC236}">
                <a16:creationId xmlns:a16="http://schemas.microsoft.com/office/drawing/2014/main" id="{8394CA3C-3DFD-4B55-8083-DFE71C3A6EAD}"/>
              </a:ext>
            </a:extLst>
          </p:cNvPr>
          <p:cNvSpPr/>
          <p:nvPr/>
        </p:nvSpPr>
        <p:spPr>
          <a:xfrm>
            <a:off x="4418814" y="5009299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87" name="Oval">
            <a:extLst>
              <a:ext uri="{FF2B5EF4-FFF2-40B4-BE49-F238E27FC236}">
                <a16:creationId xmlns:a16="http://schemas.microsoft.com/office/drawing/2014/main" id="{6D36BB9D-3FE1-4F40-8FBC-2019A33C88ED}"/>
              </a:ext>
            </a:extLst>
          </p:cNvPr>
          <p:cNvSpPr/>
          <p:nvPr/>
        </p:nvSpPr>
        <p:spPr>
          <a:xfrm>
            <a:off x="8616153" y="4904754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88" name="Create">
            <a:extLst>
              <a:ext uri="{FF2B5EF4-FFF2-40B4-BE49-F238E27FC236}">
                <a16:creationId xmlns:a16="http://schemas.microsoft.com/office/drawing/2014/main" id="{35BD2A22-715A-40F6-82CE-2E33EAC82ED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2501" y="4982389"/>
            <a:ext cx="129289" cy="129130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75" name="Oval">
            <a:extLst>
              <a:ext uri="{FF2B5EF4-FFF2-40B4-BE49-F238E27FC236}">
                <a16:creationId xmlns:a16="http://schemas.microsoft.com/office/drawing/2014/main" id="{D96018AB-4B7B-42C1-97D4-CB1F42CACE55}"/>
              </a:ext>
            </a:extLst>
          </p:cNvPr>
          <p:cNvSpPr/>
          <p:nvPr/>
        </p:nvSpPr>
        <p:spPr>
          <a:xfrm>
            <a:off x="8961358" y="4904754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76" name="그룹 975">
            <a:extLst>
              <a:ext uri="{FF2B5EF4-FFF2-40B4-BE49-F238E27FC236}">
                <a16:creationId xmlns:a16="http://schemas.microsoft.com/office/drawing/2014/main" id="{FFAB1690-28E3-44BA-BFB4-FB0ED08AA528}"/>
              </a:ext>
            </a:extLst>
          </p:cNvPr>
          <p:cNvGrpSpPr/>
          <p:nvPr/>
        </p:nvGrpSpPr>
        <p:grpSpPr>
          <a:xfrm>
            <a:off x="9024398" y="4974355"/>
            <a:ext cx="155904" cy="172064"/>
            <a:chOff x="8195379" y="4636944"/>
            <a:chExt cx="270054" cy="295513"/>
          </a:xfrm>
        </p:grpSpPr>
        <p:grpSp>
          <p:nvGrpSpPr>
            <p:cNvPr id="977" name="그룹 976">
              <a:extLst>
                <a:ext uri="{FF2B5EF4-FFF2-40B4-BE49-F238E27FC236}">
                  <a16:creationId xmlns:a16="http://schemas.microsoft.com/office/drawing/2014/main" id="{02B5967C-0CBC-456A-A332-7D0BBDD93941}"/>
                </a:ext>
              </a:extLst>
            </p:cNvPr>
            <p:cNvGrpSpPr/>
            <p:nvPr/>
          </p:nvGrpSpPr>
          <p:grpSpPr>
            <a:xfrm>
              <a:off x="8195379" y="4636944"/>
              <a:ext cx="217562" cy="249372"/>
              <a:chOff x="7971802" y="-2010646"/>
              <a:chExt cx="1254159" cy="1437547"/>
            </a:xfrm>
            <a:noFill/>
          </p:grpSpPr>
          <p:sp>
            <p:nvSpPr>
              <p:cNvPr id="981" name="자유형: 도형 980">
                <a:extLst>
                  <a:ext uri="{FF2B5EF4-FFF2-40B4-BE49-F238E27FC236}">
                    <a16:creationId xmlns:a16="http://schemas.microsoft.com/office/drawing/2014/main" id="{A43D5160-55DC-471D-8897-220B7116CAEF}"/>
                  </a:ext>
                </a:extLst>
              </p:cNvPr>
              <p:cNvSpPr/>
              <p:nvPr/>
            </p:nvSpPr>
            <p:spPr>
              <a:xfrm>
                <a:off x="7971802" y="-2010646"/>
                <a:ext cx="116559" cy="1437547"/>
              </a:xfrm>
              <a:custGeom>
                <a:avLst/>
                <a:gdLst>
                  <a:gd name="connsiteX0" fmla="*/ 0 w 116557"/>
                  <a:gd name="connsiteY0" fmla="*/ 0 h 1437547"/>
                  <a:gd name="connsiteX1" fmla="*/ 116557 w 116557"/>
                  <a:gd name="connsiteY1" fmla="*/ 0 h 1437547"/>
                  <a:gd name="connsiteX2" fmla="*/ 116557 w 116557"/>
                  <a:gd name="connsiteY2" fmla="*/ 1437547 h 1437547"/>
                  <a:gd name="connsiteX3" fmla="*/ 0 w 116557"/>
                  <a:gd name="connsiteY3" fmla="*/ 1437547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557" h="1437547">
                    <a:moveTo>
                      <a:pt x="0" y="0"/>
                    </a:moveTo>
                    <a:lnTo>
                      <a:pt x="116557" y="0"/>
                    </a:lnTo>
                    <a:lnTo>
                      <a:pt x="116557" y="1437547"/>
                    </a:lnTo>
                    <a:lnTo>
                      <a:pt x="0" y="1437547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2" name="자유형: 도형 981">
                <a:extLst>
                  <a:ext uri="{FF2B5EF4-FFF2-40B4-BE49-F238E27FC236}">
                    <a16:creationId xmlns:a16="http://schemas.microsoft.com/office/drawing/2014/main" id="{8163D893-8B9E-44C5-B565-8460ED80636D}"/>
                  </a:ext>
                </a:extLst>
              </p:cNvPr>
              <p:cNvSpPr/>
              <p:nvPr/>
            </p:nvSpPr>
            <p:spPr>
              <a:xfrm>
                <a:off x="8235226" y="-2010646"/>
                <a:ext cx="990735" cy="1437547"/>
              </a:xfrm>
              <a:custGeom>
                <a:avLst/>
                <a:gdLst>
                  <a:gd name="connsiteX0" fmla="*/ 913031 w 990735"/>
                  <a:gd name="connsiteY0" fmla="*/ 0 h 1437547"/>
                  <a:gd name="connsiteX1" fmla="*/ 0 w 990735"/>
                  <a:gd name="connsiteY1" fmla="*/ 0 h 1437547"/>
                  <a:gd name="connsiteX2" fmla="*/ 0 w 990735"/>
                  <a:gd name="connsiteY2" fmla="*/ 1437547 h 1437547"/>
                  <a:gd name="connsiteX3" fmla="*/ 913031 w 990735"/>
                  <a:gd name="connsiteY3" fmla="*/ 1437547 h 1437547"/>
                  <a:gd name="connsiteX4" fmla="*/ 990736 w 990735"/>
                  <a:gd name="connsiteY4" fmla="*/ 1359842 h 1437547"/>
                  <a:gd name="connsiteX5" fmla="*/ 990736 w 990735"/>
                  <a:gd name="connsiteY5" fmla="*/ 77705 h 1437547"/>
                  <a:gd name="connsiteX6" fmla="*/ 913031 w 990735"/>
                  <a:gd name="connsiteY6" fmla="*/ 0 h 1437547"/>
                  <a:gd name="connsiteX7" fmla="*/ 332188 w 990735"/>
                  <a:gd name="connsiteY7" fmla="*/ 545879 h 1437547"/>
                  <a:gd name="connsiteX8" fmla="*/ 479827 w 990735"/>
                  <a:gd name="connsiteY8" fmla="*/ 398239 h 1437547"/>
                  <a:gd name="connsiteX9" fmla="*/ 627466 w 990735"/>
                  <a:gd name="connsiteY9" fmla="*/ 545879 h 1437547"/>
                  <a:gd name="connsiteX10" fmla="*/ 479827 w 990735"/>
                  <a:gd name="connsiteY10" fmla="*/ 693519 h 1437547"/>
                  <a:gd name="connsiteX11" fmla="*/ 332188 w 990735"/>
                  <a:gd name="connsiteY11" fmla="*/ 545879 h 1437547"/>
                  <a:gd name="connsiteX12" fmla="*/ 777048 w 990735"/>
                  <a:gd name="connsiteY12" fmla="*/ 1029595 h 1437547"/>
                  <a:gd name="connsiteX13" fmla="*/ 182606 w 990735"/>
                  <a:gd name="connsiteY13" fmla="*/ 1029595 h 1437547"/>
                  <a:gd name="connsiteX14" fmla="*/ 182606 w 990735"/>
                  <a:gd name="connsiteY14" fmla="*/ 881955 h 1437547"/>
                  <a:gd name="connsiteX15" fmla="*/ 211745 w 990735"/>
                  <a:gd name="connsiteY15" fmla="*/ 821733 h 1437547"/>
                  <a:gd name="connsiteX16" fmla="*/ 357442 w 990735"/>
                  <a:gd name="connsiteY16" fmla="*/ 751798 h 1437547"/>
                  <a:gd name="connsiteX17" fmla="*/ 479827 w 990735"/>
                  <a:gd name="connsiteY17" fmla="*/ 732372 h 1437547"/>
                  <a:gd name="connsiteX18" fmla="*/ 602212 w 990735"/>
                  <a:gd name="connsiteY18" fmla="*/ 751798 h 1437547"/>
                  <a:gd name="connsiteX19" fmla="*/ 747908 w 990735"/>
                  <a:gd name="connsiteY19" fmla="*/ 821733 h 1437547"/>
                  <a:gd name="connsiteX20" fmla="*/ 777048 w 990735"/>
                  <a:gd name="connsiteY20" fmla="*/ 881955 h 1437547"/>
                  <a:gd name="connsiteX21" fmla="*/ 777048 w 990735"/>
                  <a:gd name="connsiteY21" fmla="*/ 1029595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90735" h="1437547">
                    <a:moveTo>
                      <a:pt x="913031" y="0"/>
                    </a:moveTo>
                    <a:lnTo>
                      <a:pt x="0" y="0"/>
                    </a:lnTo>
                    <a:lnTo>
                      <a:pt x="0" y="1437547"/>
                    </a:lnTo>
                    <a:lnTo>
                      <a:pt x="913031" y="1437547"/>
                    </a:lnTo>
                    <a:cubicBezTo>
                      <a:pt x="955768" y="1437547"/>
                      <a:pt x="990736" y="1402580"/>
                      <a:pt x="990736" y="1359842"/>
                    </a:cubicBezTo>
                    <a:lnTo>
                      <a:pt x="990736" y="77705"/>
                    </a:lnTo>
                    <a:cubicBezTo>
                      <a:pt x="990736" y="34967"/>
                      <a:pt x="955768" y="0"/>
                      <a:pt x="913031" y="0"/>
                    </a:cubicBezTo>
                    <a:close/>
                    <a:moveTo>
                      <a:pt x="332188" y="545879"/>
                    </a:moveTo>
                    <a:cubicBezTo>
                      <a:pt x="332188" y="464289"/>
                      <a:pt x="398237" y="398239"/>
                      <a:pt x="479827" y="398239"/>
                    </a:cubicBezTo>
                    <a:cubicBezTo>
                      <a:pt x="561417" y="398239"/>
                      <a:pt x="627466" y="464289"/>
                      <a:pt x="627466" y="545879"/>
                    </a:cubicBezTo>
                    <a:cubicBezTo>
                      <a:pt x="627466" y="627470"/>
                      <a:pt x="561417" y="693519"/>
                      <a:pt x="479827" y="693519"/>
                    </a:cubicBezTo>
                    <a:cubicBezTo>
                      <a:pt x="398237" y="693519"/>
                      <a:pt x="332188" y="629413"/>
                      <a:pt x="332188" y="545879"/>
                    </a:cubicBezTo>
                    <a:close/>
                    <a:moveTo>
                      <a:pt x="777048" y="1029595"/>
                    </a:moveTo>
                    <a:lnTo>
                      <a:pt x="182606" y="1029595"/>
                    </a:lnTo>
                    <a:lnTo>
                      <a:pt x="182606" y="881955"/>
                    </a:lnTo>
                    <a:cubicBezTo>
                      <a:pt x="182606" y="858643"/>
                      <a:pt x="194262" y="837274"/>
                      <a:pt x="211745" y="821733"/>
                    </a:cubicBezTo>
                    <a:cubicBezTo>
                      <a:pt x="256426" y="790651"/>
                      <a:pt x="304991" y="765397"/>
                      <a:pt x="357442" y="751798"/>
                    </a:cubicBezTo>
                    <a:cubicBezTo>
                      <a:pt x="398237" y="740143"/>
                      <a:pt x="439032" y="734315"/>
                      <a:pt x="479827" y="732372"/>
                    </a:cubicBezTo>
                    <a:cubicBezTo>
                      <a:pt x="520622" y="732372"/>
                      <a:pt x="563359" y="738200"/>
                      <a:pt x="602212" y="751798"/>
                    </a:cubicBezTo>
                    <a:cubicBezTo>
                      <a:pt x="654663" y="765397"/>
                      <a:pt x="703228" y="788708"/>
                      <a:pt x="747908" y="821733"/>
                    </a:cubicBezTo>
                    <a:cubicBezTo>
                      <a:pt x="765392" y="835331"/>
                      <a:pt x="777048" y="858643"/>
                      <a:pt x="777048" y="881955"/>
                    </a:cubicBezTo>
                    <a:lnTo>
                      <a:pt x="777048" y="1029595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78" name="그룹 977">
              <a:extLst>
                <a:ext uri="{FF2B5EF4-FFF2-40B4-BE49-F238E27FC236}">
                  <a16:creationId xmlns:a16="http://schemas.microsoft.com/office/drawing/2014/main" id="{6A11ECF1-62D6-4421-B45D-9200CDDE178B}"/>
                </a:ext>
              </a:extLst>
            </p:cNvPr>
            <p:cNvGrpSpPr/>
            <p:nvPr/>
          </p:nvGrpSpPr>
          <p:grpSpPr>
            <a:xfrm>
              <a:off x="8360451" y="4827475"/>
              <a:ext cx="104982" cy="104982"/>
              <a:chOff x="8382149" y="4833825"/>
              <a:chExt cx="104982" cy="104982"/>
            </a:xfrm>
          </p:grpSpPr>
          <p:sp>
            <p:nvSpPr>
              <p:cNvPr id="979" name="Oval">
                <a:extLst>
                  <a:ext uri="{FF2B5EF4-FFF2-40B4-BE49-F238E27FC236}">
                    <a16:creationId xmlns:a16="http://schemas.microsoft.com/office/drawing/2014/main" id="{5D3EE4EB-B381-4F08-8D8E-F709017B6351}"/>
                  </a:ext>
                </a:extLst>
              </p:cNvPr>
              <p:cNvSpPr/>
              <p:nvPr/>
            </p:nvSpPr>
            <p:spPr>
              <a:xfrm>
                <a:off x="8382149" y="4833825"/>
                <a:ext cx="104982" cy="10498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980" name="그래픽 979" descr="닫기">
                <a:extLst>
                  <a:ext uri="{FF2B5EF4-FFF2-40B4-BE49-F238E27FC236}">
                    <a16:creationId xmlns:a16="http://schemas.microsoft.com/office/drawing/2014/main" id="{BE2A92A5-1787-4155-B52A-B4D9BFC65A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 rot="2700000">
                <a:off x="8402710" y="4854386"/>
                <a:ext cx="63859" cy="63859"/>
              </a:xfrm>
              <a:prstGeom prst="rect">
                <a:avLst/>
              </a:prstGeom>
            </p:spPr>
          </p:pic>
        </p:grpSp>
      </p:grpSp>
      <p:grpSp>
        <p:nvGrpSpPr>
          <p:cNvPr id="1000" name="그룹 999">
            <a:extLst>
              <a:ext uri="{FF2B5EF4-FFF2-40B4-BE49-F238E27FC236}">
                <a16:creationId xmlns:a16="http://schemas.microsoft.com/office/drawing/2014/main" id="{BDCD32F2-CB77-41BD-BC3B-AC27C8B127AD}"/>
              </a:ext>
            </a:extLst>
          </p:cNvPr>
          <p:cNvGrpSpPr/>
          <p:nvPr/>
        </p:nvGrpSpPr>
        <p:grpSpPr>
          <a:xfrm>
            <a:off x="8109746" y="1273211"/>
            <a:ext cx="1397489" cy="210663"/>
            <a:chOff x="7737887" y="1829820"/>
            <a:chExt cx="1397489" cy="210663"/>
          </a:xfrm>
        </p:grpSpPr>
        <p:sp>
          <p:nvSpPr>
            <p:cNvPr id="1001" name="Sorting (Descending)">
              <a:extLst>
                <a:ext uri="{FF2B5EF4-FFF2-40B4-BE49-F238E27FC236}">
                  <a16:creationId xmlns:a16="http://schemas.microsoft.com/office/drawing/2014/main" id="{13CCA407-6991-44A4-8CF6-4E2806C74FF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7887" y="1873163"/>
              <a:ext cx="230928" cy="123977"/>
            </a:xfrm>
            <a:custGeom>
              <a:avLst/>
              <a:gdLst>
                <a:gd name="T0" fmla="*/ 539 w 680"/>
                <a:gd name="T1" fmla="*/ 0 h 458"/>
                <a:gd name="T2" fmla="*/ 525 w 680"/>
                <a:gd name="T3" fmla="*/ 14 h 458"/>
                <a:gd name="T4" fmla="*/ 525 w 680"/>
                <a:gd name="T5" fmla="*/ 407 h 458"/>
                <a:gd name="T6" fmla="*/ 430 w 680"/>
                <a:gd name="T7" fmla="*/ 312 h 458"/>
                <a:gd name="T8" fmla="*/ 420 w 680"/>
                <a:gd name="T9" fmla="*/ 308 h 458"/>
                <a:gd name="T10" fmla="*/ 411 w 680"/>
                <a:gd name="T11" fmla="*/ 331 h 458"/>
                <a:gd name="T12" fmla="*/ 539 w 680"/>
                <a:gd name="T13" fmla="*/ 458 h 458"/>
                <a:gd name="T14" fmla="*/ 667 w 680"/>
                <a:gd name="T15" fmla="*/ 331 h 458"/>
                <a:gd name="T16" fmla="*/ 648 w 680"/>
                <a:gd name="T17" fmla="*/ 312 h 458"/>
                <a:gd name="T18" fmla="*/ 552 w 680"/>
                <a:gd name="T19" fmla="*/ 407 h 458"/>
                <a:gd name="T20" fmla="*/ 552 w 680"/>
                <a:gd name="T21" fmla="*/ 14 h 458"/>
                <a:gd name="T22" fmla="*/ 539 w 680"/>
                <a:gd name="T23" fmla="*/ 0 h 458"/>
                <a:gd name="T24" fmla="*/ 353 w 680"/>
                <a:gd name="T25" fmla="*/ 0 h 458"/>
                <a:gd name="T26" fmla="*/ 352 w 680"/>
                <a:gd name="T27" fmla="*/ 0 h 458"/>
                <a:gd name="T28" fmla="*/ 19 w 680"/>
                <a:gd name="T29" fmla="*/ 0 h 458"/>
                <a:gd name="T30" fmla="*/ 19 w 680"/>
                <a:gd name="T31" fmla="*/ 27 h 458"/>
                <a:gd name="T32" fmla="*/ 352 w 680"/>
                <a:gd name="T33" fmla="*/ 27 h 458"/>
                <a:gd name="T34" fmla="*/ 353 w 680"/>
                <a:gd name="T35" fmla="*/ 0 h 458"/>
                <a:gd name="T36" fmla="*/ 19 w 680"/>
                <a:gd name="T37" fmla="*/ 107 h 458"/>
                <a:gd name="T38" fmla="*/ 19 w 680"/>
                <a:gd name="T39" fmla="*/ 134 h 458"/>
                <a:gd name="T40" fmla="*/ 259 w 680"/>
                <a:gd name="T41" fmla="*/ 134 h 458"/>
                <a:gd name="T42" fmla="*/ 259 w 680"/>
                <a:gd name="T43" fmla="*/ 107 h 458"/>
                <a:gd name="T44" fmla="*/ 19 w 680"/>
                <a:gd name="T45" fmla="*/ 107 h 458"/>
                <a:gd name="T46" fmla="*/ 17 w 680"/>
                <a:gd name="T47" fmla="*/ 214 h 458"/>
                <a:gd name="T48" fmla="*/ 19 w 680"/>
                <a:gd name="T49" fmla="*/ 240 h 458"/>
                <a:gd name="T50" fmla="*/ 205 w 680"/>
                <a:gd name="T51" fmla="*/ 240 h 458"/>
                <a:gd name="T52" fmla="*/ 205 w 680"/>
                <a:gd name="T53" fmla="*/ 214 h 458"/>
                <a:gd name="T54" fmla="*/ 19 w 680"/>
                <a:gd name="T55" fmla="*/ 214 h 458"/>
                <a:gd name="T56" fmla="*/ 17 w 680"/>
                <a:gd name="T57" fmla="*/ 214 h 458"/>
                <a:gd name="T58" fmla="*/ 18 w 680"/>
                <a:gd name="T59" fmla="*/ 321 h 458"/>
                <a:gd name="T60" fmla="*/ 19 w 680"/>
                <a:gd name="T61" fmla="*/ 347 h 458"/>
                <a:gd name="T62" fmla="*/ 152 w 680"/>
                <a:gd name="T63" fmla="*/ 347 h 458"/>
                <a:gd name="T64" fmla="*/ 152 w 680"/>
                <a:gd name="T65" fmla="*/ 321 h 458"/>
                <a:gd name="T66" fmla="*/ 19 w 680"/>
                <a:gd name="T67" fmla="*/ 321 h 458"/>
                <a:gd name="T68" fmla="*/ 18 w 680"/>
                <a:gd name="T69" fmla="*/ 321 h 458"/>
                <a:gd name="T70" fmla="*/ 19 w 680"/>
                <a:gd name="T71" fmla="*/ 427 h 458"/>
                <a:gd name="T72" fmla="*/ 19 w 680"/>
                <a:gd name="T73" fmla="*/ 453 h 458"/>
                <a:gd name="T74" fmla="*/ 99 w 680"/>
                <a:gd name="T75" fmla="*/ 453 h 458"/>
                <a:gd name="T76" fmla="*/ 99 w 680"/>
                <a:gd name="T77" fmla="*/ 427 h 458"/>
                <a:gd name="T78" fmla="*/ 19 w 680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0" h="458">
                  <a:moveTo>
                    <a:pt x="539" y="0"/>
                  </a:moveTo>
                  <a:cubicBezTo>
                    <a:pt x="531" y="0"/>
                    <a:pt x="525" y="6"/>
                    <a:pt x="525" y="14"/>
                  </a:cubicBezTo>
                  <a:lnTo>
                    <a:pt x="525" y="407"/>
                  </a:lnTo>
                  <a:lnTo>
                    <a:pt x="430" y="312"/>
                  </a:lnTo>
                  <a:cubicBezTo>
                    <a:pt x="427" y="309"/>
                    <a:pt x="424" y="308"/>
                    <a:pt x="420" y="308"/>
                  </a:cubicBezTo>
                  <a:cubicBezTo>
                    <a:pt x="408" y="308"/>
                    <a:pt x="402" y="322"/>
                    <a:pt x="411" y="331"/>
                  </a:cubicBezTo>
                  <a:lnTo>
                    <a:pt x="539" y="458"/>
                  </a:lnTo>
                  <a:lnTo>
                    <a:pt x="667" y="331"/>
                  </a:lnTo>
                  <a:cubicBezTo>
                    <a:pt x="680" y="318"/>
                    <a:pt x="661" y="299"/>
                    <a:pt x="648" y="312"/>
                  </a:cubicBezTo>
                  <a:lnTo>
                    <a:pt x="552" y="407"/>
                  </a:lnTo>
                  <a:lnTo>
                    <a:pt x="552" y="14"/>
                  </a:lnTo>
                  <a:cubicBezTo>
                    <a:pt x="552" y="6"/>
                    <a:pt x="546" y="0"/>
                    <a:pt x="539" y="0"/>
                  </a:cubicBezTo>
                  <a:close/>
                  <a:moveTo>
                    <a:pt x="353" y="0"/>
                  </a:moveTo>
                  <a:cubicBezTo>
                    <a:pt x="352" y="0"/>
                    <a:pt x="352" y="0"/>
                    <a:pt x="352" y="0"/>
                  </a:cubicBezTo>
                  <a:lnTo>
                    <a:pt x="19" y="0"/>
                  </a:lnTo>
                  <a:cubicBezTo>
                    <a:pt x="0" y="0"/>
                    <a:pt x="0" y="28"/>
                    <a:pt x="19" y="27"/>
                  </a:cubicBezTo>
                  <a:lnTo>
                    <a:pt x="352" y="27"/>
                  </a:lnTo>
                  <a:cubicBezTo>
                    <a:pt x="370" y="27"/>
                    <a:pt x="370" y="1"/>
                    <a:pt x="353" y="0"/>
                  </a:cubicBezTo>
                  <a:close/>
                  <a:moveTo>
                    <a:pt x="19" y="107"/>
                  </a:moveTo>
                  <a:cubicBezTo>
                    <a:pt x="1" y="107"/>
                    <a:pt x="1" y="134"/>
                    <a:pt x="19" y="134"/>
                  </a:cubicBezTo>
                  <a:lnTo>
                    <a:pt x="259" y="134"/>
                  </a:lnTo>
                  <a:cubicBezTo>
                    <a:pt x="276" y="133"/>
                    <a:pt x="276" y="107"/>
                    <a:pt x="259" y="107"/>
                  </a:cubicBezTo>
                  <a:lnTo>
                    <a:pt x="19" y="107"/>
                  </a:lnTo>
                  <a:close/>
                  <a:moveTo>
                    <a:pt x="17" y="214"/>
                  </a:moveTo>
                  <a:cubicBezTo>
                    <a:pt x="0" y="215"/>
                    <a:pt x="1" y="241"/>
                    <a:pt x="19" y="240"/>
                  </a:cubicBezTo>
                  <a:lnTo>
                    <a:pt x="205" y="240"/>
                  </a:lnTo>
                  <a:cubicBezTo>
                    <a:pt x="224" y="241"/>
                    <a:pt x="224" y="213"/>
                    <a:pt x="205" y="214"/>
                  </a:cubicBezTo>
                  <a:lnTo>
                    <a:pt x="19" y="214"/>
                  </a:lnTo>
                  <a:cubicBezTo>
                    <a:pt x="18" y="214"/>
                    <a:pt x="18" y="214"/>
                    <a:pt x="17" y="214"/>
                  </a:cubicBezTo>
                  <a:close/>
                  <a:moveTo>
                    <a:pt x="18" y="321"/>
                  </a:moveTo>
                  <a:cubicBezTo>
                    <a:pt x="0" y="322"/>
                    <a:pt x="1" y="348"/>
                    <a:pt x="19" y="347"/>
                  </a:cubicBezTo>
                  <a:lnTo>
                    <a:pt x="152" y="347"/>
                  </a:lnTo>
                  <a:cubicBezTo>
                    <a:pt x="170" y="348"/>
                    <a:pt x="170" y="320"/>
                    <a:pt x="152" y="321"/>
                  </a:cubicBezTo>
                  <a:lnTo>
                    <a:pt x="19" y="321"/>
                  </a:lnTo>
                  <a:cubicBezTo>
                    <a:pt x="18" y="321"/>
                    <a:pt x="18" y="321"/>
                    <a:pt x="18" y="321"/>
                  </a:cubicBezTo>
                  <a:close/>
                  <a:moveTo>
                    <a:pt x="19" y="427"/>
                  </a:moveTo>
                  <a:cubicBezTo>
                    <a:pt x="1" y="427"/>
                    <a:pt x="1" y="453"/>
                    <a:pt x="19" y="453"/>
                  </a:cubicBezTo>
                  <a:lnTo>
                    <a:pt x="99" y="453"/>
                  </a:lnTo>
                  <a:cubicBezTo>
                    <a:pt x="116" y="453"/>
                    <a:pt x="116" y="427"/>
                    <a:pt x="99" y="427"/>
                  </a:cubicBezTo>
                  <a:lnTo>
                    <a:pt x="19" y="427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vert="horz" wrap="square" lIns="112542" tIns="56271" rIns="112542" bIns="56271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2" name="Item">
              <a:extLst>
                <a:ext uri="{FF2B5EF4-FFF2-40B4-BE49-F238E27FC236}">
                  <a16:creationId xmlns:a16="http://schemas.microsoft.com/office/drawing/2014/main" id="{E57E06E3-E6DB-4F0E-8D76-2DAD69D24E40}"/>
                </a:ext>
              </a:extLst>
            </p:cNvPr>
            <p:cNvSpPr/>
            <p:nvPr/>
          </p:nvSpPr>
          <p:spPr>
            <a:xfrm>
              <a:off x="7874912" y="1829820"/>
              <a:ext cx="695990" cy="210663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112542" tIns="56271" rIns="225083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112544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시간 순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3" name="Sorting (Descending)">
              <a:extLst>
                <a:ext uri="{FF2B5EF4-FFF2-40B4-BE49-F238E27FC236}">
                  <a16:creationId xmlns:a16="http://schemas.microsoft.com/office/drawing/2014/main" id="{1CFCFE20-1424-4BB4-B9D9-2A1DC837010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8516820" y="1873163"/>
              <a:ext cx="230928" cy="123977"/>
            </a:xfrm>
            <a:custGeom>
              <a:avLst/>
              <a:gdLst>
                <a:gd name="T0" fmla="*/ 539 w 680"/>
                <a:gd name="T1" fmla="*/ 0 h 458"/>
                <a:gd name="T2" fmla="*/ 525 w 680"/>
                <a:gd name="T3" fmla="*/ 14 h 458"/>
                <a:gd name="T4" fmla="*/ 525 w 680"/>
                <a:gd name="T5" fmla="*/ 407 h 458"/>
                <a:gd name="T6" fmla="*/ 430 w 680"/>
                <a:gd name="T7" fmla="*/ 312 h 458"/>
                <a:gd name="T8" fmla="*/ 420 w 680"/>
                <a:gd name="T9" fmla="*/ 308 h 458"/>
                <a:gd name="T10" fmla="*/ 411 w 680"/>
                <a:gd name="T11" fmla="*/ 331 h 458"/>
                <a:gd name="T12" fmla="*/ 539 w 680"/>
                <a:gd name="T13" fmla="*/ 458 h 458"/>
                <a:gd name="T14" fmla="*/ 667 w 680"/>
                <a:gd name="T15" fmla="*/ 331 h 458"/>
                <a:gd name="T16" fmla="*/ 648 w 680"/>
                <a:gd name="T17" fmla="*/ 312 h 458"/>
                <a:gd name="T18" fmla="*/ 552 w 680"/>
                <a:gd name="T19" fmla="*/ 407 h 458"/>
                <a:gd name="T20" fmla="*/ 552 w 680"/>
                <a:gd name="T21" fmla="*/ 14 h 458"/>
                <a:gd name="T22" fmla="*/ 539 w 680"/>
                <a:gd name="T23" fmla="*/ 0 h 458"/>
                <a:gd name="T24" fmla="*/ 353 w 680"/>
                <a:gd name="T25" fmla="*/ 0 h 458"/>
                <a:gd name="T26" fmla="*/ 352 w 680"/>
                <a:gd name="T27" fmla="*/ 0 h 458"/>
                <a:gd name="T28" fmla="*/ 19 w 680"/>
                <a:gd name="T29" fmla="*/ 0 h 458"/>
                <a:gd name="T30" fmla="*/ 19 w 680"/>
                <a:gd name="T31" fmla="*/ 27 h 458"/>
                <a:gd name="T32" fmla="*/ 352 w 680"/>
                <a:gd name="T33" fmla="*/ 27 h 458"/>
                <a:gd name="T34" fmla="*/ 353 w 680"/>
                <a:gd name="T35" fmla="*/ 0 h 458"/>
                <a:gd name="T36" fmla="*/ 19 w 680"/>
                <a:gd name="T37" fmla="*/ 107 h 458"/>
                <a:gd name="T38" fmla="*/ 19 w 680"/>
                <a:gd name="T39" fmla="*/ 134 h 458"/>
                <a:gd name="T40" fmla="*/ 259 w 680"/>
                <a:gd name="T41" fmla="*/ 134 h 458"/>
                <a:gd name="T42" fmla="*/ 259 w 680"/>
                <a:gd name="T43" fmla="*/ 107 h 458"/>
                <a:gd name="T44" fmla="*/ 19 w 680"/>
                <a:gd name="T45" fmla="*/ 107 h 458"/>
                <a:gd name="T46" fmla="*/ 17 w 680"/>
                <a:gd name="T47" fmla="*/ 214 h 458"/>
                <a:gd name="T48" fmla="*/ 19 w 680"/>
                <a:gd name="T49" fmla="*/ 240 h 458"/>
                <a:gd name="T50" fmla="*/ 205 w 680"/>
                <a:gd name="T51" fmla="*/ 240 h 458"/>
                <a:gd name="T52" fmla="*/ 205 w 680"/>
                <a:gd name="T53" fmla="*/ 214 h 458"/>
                <a:gd name="T54" fmla="*/ 19 w 680"/>
                <a:gd name="T55" fmla="*/ 214 h 458"/>
                <a:gd name="T56" fmla="*/ 17 w 680"/>
                <a:gd name="T57" fmla="*/ 214 h 458"/>
                <a:gd name="T58" fmla="*/ 18 w 680"/>
                <a:gd name="T59" fmla="*/ 321 h 458"/>
                <a:gd name="T60" fmla="*/ 19 w 680"/>
                <a:gd name="T61" fmla="*/ 347 h 458"/>
                <a:gd name="T62" fmla="*/ 152 w 680"/>
                <a:gd name="T63" fmla="*/ 347 h 458"/>
                <a:gd name="T64" fmla="*/ 152 w 680"/>
                <a:gd name="T65" fmla="*/ 321 h 458"/>
                <a:gd name="T66" fmla="*/ 19 w 680"/>
                <a:gd name="T67" fmla="*/ 321 h 458"/>
                <a:gd name="T68" fmla="*/ 18 w 680"/>
                <a:gd name="T69" fmla="*/ 321 h 458"/>
                <a:gd name="T70" fmla="*/ 19 w 680"/>
                <a:gd name="T71" fmla="*/ 427 h 458"/>
                <a:gd name="T72" fmla="*/ 19 w 680"/>
                <a:gd name="T73" fmla="*/ 453 h 458"/>
                <a:gd name="T74" fmla="*/ 99 w 680"/>
                <a:gd name="T75" fmla="*/ 453 h 458"/>
                <a:gd name="T76" fmla="*/ 99 w 680"/>
                <a:gd name="T77" fmla="*/ 427 h 458"/>
                <a:gd name="T78" fmla="*/ 19 w 680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0" h="458">
                  <a:moveTo>
                    <a:pt x="539" y="0"/>
                  </a:moveTo>
                  <a:cubicBezTo>
                    <a:pt x="531" y="0"/>
                    <a:pt x="525" y="6"/>
                    <a:pt x="525" y="14"/>
                  </a:cubicBezTo>
                  <a:lnTo>
                    <a:pt x="525" y="407"/>
                  </a:lnTo>
                  <a:lnTo>
                    <a:pt x="430" y="312"/>
                  </a:lnTo>
                  <a:cubicBezTo>
                    <a:pt x="427" y="309"/>
                    <a:pt x="424" y="308"/>
                    <a:pt x="420" y="308"/>
                  </a:cubicBezTo>
                  <a:cubicBezTo>
                    <a:pt x="408" y="308"/>
                    <a:pt x="402" y="322"/>
                    <a:pt x="411" y="331"/>
                  </a:cubicBezTo>
                  <a:lnTo>
                    <a:pt x="539" y="458"/>
                  </a:lnTo>
                  <a:lnTo>
                    <a:pt x="667" y="331"/>
                  </a:lnTo>
                  <a:cubicBezTo>
                    <a:pt x="680" y="318"/>
                    <a:pt x="661" y="299"/>
                    <a:pt x="648" y="312"/>
                  </a:cubicBezTo>
                  <a:lnTo>
                    <a:pt x="552" y="407"/>
                  </a:lnTo>
                  <a:lnTo>
                    <a:pt x="552" y="14"/>
                  </a:lnTo>
                  <a:cubicBezTo>
                    <a:pt x="552" y="6"/>
                    <a:pt x="546" y="0"/>
                    <a:pt x="539" y="0"/>
                  </a:cubicBezTo>
                  <a:close/>
                  <a:moveTo>
                    <a:pt x="353" y="0"/>
                  </a:moveTo>
                  <a:cubicBezTo>
                    <a:pt x="352" y="0"/>
                    <a:pt x="352" y="0"/>
                    <a:pt x="352" y="0"/>
                  </a:cubicBezTo>
                  <a:lnTo>
                    <a:pt x="19" y="0"/>
                  </a:lnTo>
                  <a:cubicBezTo>
                    <a:pt x="0" y="0"/>
                    <a:pt x="0" y="28"/>
                    <a:pt x="19" y="27"/>
                  </a:cubicBezTo>
                  <a:lnTo>
                    <a:pt x="352" y="27"/>
                  </a:lnTo>
                  <a:cubicBezTo>
                    <a:pt x="370" y="27"/>
                    <a:pt x="370" y="1"/>
                    <a:pt x="353" y="0"/>
                  </a:cubicBezTo>
                  <a:close/>
                  <a:moveTo>
                    <a:pt x="19" y="107"/>
                  </a:moveTo>
                  <a:cubicBezTo>
                    <a:pt x="1" y="107"/>
                    <a:pt x="1" y="134"/>
                    <a:pt x="19" y="134"/>
                  </a:cubicBezTo>
                  <a:lnTo>
                    <a:pt x="259" y="134"/>
                  </a:lnTo>
                  <a:cubicBezTo>
                    <a:pt x="276" y="133"/>
                    <a:pt x="276" y="107"/>
                    <a:pt x="259" y="107"/>
                  </a:cubicBezTo>
                  <a:lnTo>
                    <a:pt x="19" y="107"/>
                  </a:lnTo>
                  <a:close/>
                  <a:moveTo>
                    <a:pt x="17" y="214"/>
                  </a:moveTo>
                  <a:cubicBezTo>
                    <a:pt x="0" y="215"/>
                    <a:pt x="1" y="241"/>
                    <a:pt x="19" y="240"/>
                  </a:cubicBezTo>
                  <a:lnTo>
                    <a:pt x="205" y="240"/>
                  </a:lnTo>
                  <a:cubicBezTo>
                    <a:pt x="224" y="241"/>
                    <a:pt x="224" y="213"/>
                    <a:pt x="205" y="214"/>
                  </a:cubicBezTo>
                  <a:lnTo>
                    <a:pt x="19" y="214"/>
                  </a:lnTo>
                  <a:cubicBezTo>
                    <a:pt x="18" y="214"/>
                    <a:pt x="18" y="214"/>
                    <a:pt x="17" y="214"/>
                  </a:cubicBezTo>
                  <a:close/>
                  <a:moveTo>
                    <a:pt x="18" y="321"/>
                  </a:moveTo>
                  <a:cubicBezTo>
                    <a:pt x="0" y="322"/>
                    <a:pt x="1" y="348"/>
                    <a:pt x="19" y="347"/>
                  </a:cubicBezTo>
                  <a:lnTo>
                    <a:pt x="152" y="347"/>
                  </a:lnTo>
                  <a:cubicBezTo>
                    <a:pt x="170" y="348"/>
                    <a:pt x="170" y="320"/>
                    <a:pt x="152" y="321"/>
                  </a:cubicBezTo>
                  <a:lnTo>
                    <a:pt x="19" y="321"/>
                  </a:lnTo>
                  <a:cubicBezTo>
                    <a:pt x="18" y="321"/>
                    <a:pt x="18" y="321"/>
                    <a:pt x="18" y="321"/>
                  </a:cubicBezTo>
                  <a:close/>
                  <a:moveTo>
                    <a:pt x="19" y="427"/>
                  </a:moveTo>
                  <a:cubicBezTo>
                    <a:pt x="1" y="427"/>
                    <a:pt x="1" y="453"/>
                    <a:pt x="19" y="453"/>
                  </a:cubicBezTo>
                  <a:lnTo>
                    <a:pt x="99" y="453"/>
                  </a:lnTo>
                  <a:cubicBezTo>
                    <a:pt x="116" y="453"/>
                    <a:pt x="116" y="427"/>
                    <a:pt x="99" y="427"/>
                  </a:cubicBezTo>
                  <a:lnTo>
                    <a:pt x="19" y="4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12542" tIns="56271" rIns="112542" bIns="56271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4" name="Item">
              <a:extLst>
                <a:ext uri="{FF2B5EF4-FFF2-40B4-BE49-F238E27FC236}">
                  <a16:creationId xmlns:a16="http://schemas.microsoft.com/office/drawing/2014/main" id="{F6E76C3A-AAAA-47DD-A332-12C9276125F3}"/>
                </a:ext>
              </a:extLst>
            </p:cNvPr>
            <p:cNvSpPr/>
            <p:nvPr/>
          </p:nvSpPr>
          <p:spPr>
            <a:xfrm>
              <a:off x="8653845" y="1829820"/>
              <a:ext cx="481531" cy="210663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112542" tIns="56271" rIns="0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112544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A6A6A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이름 순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A6A6A6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005" name="직사각형 1004">
            <a:extLst>
              <a:ext uri="{FF2B5EF4-FFF2-40B4-BE49-F238E27FC236}">
                <a16:creationId xmlns:a16="http://schemas.microsoft.com/office/drawing/2014/main" id="{F406C22F-121E-471C-B28D-5B54F8775168}"/>
              </a:ext>
            </a:extLst>
          </p:cNvPr>
          <p:cNvSpPr/>
          <p:nvPr/>
        </p:nvSpPr>
        <p:spPr>
          <a:xfrm>
            <a:off x="4233431" y="1255432"/>
            <a:ext cx="534121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1038897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총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건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006" name="그룹 1005">
            <a:extLst>
              <a:ext uri="{FF2B5EF4-FFF2-40B4-BE49-F238E27FC236}">
                <a16:creationId xmlns:a16="http://schemas.microsoft.com/office/drawing/2014/main" id="{BC5334F2-2ADE-4A3A-A8CA-F5108ED47F35}"/>
              </a:ext>
            </a:extLst>
          </p:cNvPr>
          <p:cNvGrpSpPr/>
          <p:nvPr/>
        </p:nvGrpSpPr>
        <p:grpSpPr>
          <a:xfrm>
            <a:off x="5012450" y="1279209"/>
            <a:ext cx="1801666" cy="198666"/>
            <a:chOff x="9025715" y="1651414"/>
            <a:chExt cx="2060964" cy="250993"/>
          </a:xfrm>
        </p:grpSpPr>
        <p:sp>
          <p:nvSpPr>
            <p:cNvPr id="1007" name="Text Box">
              <a:extLst>
                <a:ext uri="{FF2B5EF4-FFF2-40B4-BE49-F238E27FC236}">
                  <a16:creationId xmlns:a16="http://schemas.microsoft.com/office/drawing/2014/main" id="{C4468251-A70B-4FF3-BA74-F8FE0F19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3890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발신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1008" name="Text Box">
              <a:extLst>
                <a:ext uri="{FF2B5EF4-FFF2-40B4-BE49-F238E27FC236}">
                  <a16:creationId xmlns:a16="http://schemas.microsoft.com/office/drawing/2014/main" id="{B5F64773-5238-404F-A375-6BBDA47B4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2064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수신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1009" name="Text Box">
              <a:extLst>
                <a:ext uri="{FF2B5EF4-FFF2-40B4-BE49-F238E27FC236}">
                  <a16:creationId xmlns:a16="http://schemas.microsoft.com/office/drawing/2014/main" id="{01201D02-3B93-417B-B3CA-9910E406B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5715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전체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1011" name="직사각형 1010">
            <a:extLst>
              <a:ext uri="{FF2B5EF4-FFF2-40B4-BE49-F238E27FC236}">
                <a16:creationId xmlns:a16="http://schemas.microsoft.com/office/drawing/2014/main" id="{AC20A756-BBA9-449A-B18C-87A1AB71F162}"/>
              </a:ext>
            </a:extLst>
          </p:cNvPr>
          <p:cNvSpPr/>
          <p:nvPr/>
        </p:nvSpPr>
        <p:spPr>
          <a:xfrm>
            <a:off x="7367297" y="2425492"/>
            <a:ext cx="38985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수신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12" name="직사각형 1011">
            <a:extLst>
              <a:ext uri="{FF2B5EF4-FFF2-40B4-BE49-F238E27FC236}">
                <a16:creationId xmlns:a16="http://schemas.microsoft.com/office/drawing/2014/main" id="{43DC3BBA-663A-4F81-B594-6C9241D54DAB}"/>
              </a:ext>
            </a:extLst>
          </p:cNvPr>
          <p:cNvSpPr/>
          <p:nvPr/>
        </p:nvSpPr>
        <p:spPr>
          <a:xfrm>
            <a:off x="7367297" y="5441980"/>
            <a:ext cx="389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수신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13" name="직사각형 1012">
            <a:extLst>
              <a:ext uri="{FF2B5EF4-FFF2-40B4-BE49-F238E27FC236}">
                <a16:creationId xmlns:a16="http://schemas.microsoft.com/office/drawing/2014/main" id="{D5E412DE-15DB-4657-92F2-C50249C9E06D}"/>
              </a:ext>
            </a:extLst>
          </p:cNvPr>
          <p:cNvSpPr/>
          <p:nvPr/>
        </p:nvSpPr>
        <p:spPr>
          <a:xfrm>
            <a:off x="7367297" y="5990774"/>
            <a:ext cx="389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발신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14" name="직사각형 1013">
            <a:extLst>
              <a:ext uri="{FF2B5EF4-FFF2-40B4-BE49-F238E27FC236}">
                <a16:creationId xmlns:a16="http://schemas.microsoft.com/office/drawing/2014/main" id="{565C7002-FB96-4178-BCE7-024000772671}"/>
              </a:ext>
            </a:extLst>
          </p:cNvPr>
          <p:cNvSpPr/>
          <p:nvPr/>
        </p:nvSpPr>
        <p:spPr>
          <a:xfrm>
            <a:off x="7367297" y="2928240"/>
            <a:ext cx="38985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발신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16" name="직사각형 1015">
            <a:extLst>
              <a:ext uri="{FF2B5EF4-FFF2-40B4-BE49-F238E27FC236}">
                <a16:creationId xmlns:a16="http://schemas.microsoft.com/office/drawing/2014/main" id="{2077C5D2-4BC3-4FCC-B4BA-F7C8D42B5612}"/>
              </a:ext>
            </a:extLst>
          </p:cNvPr>
          <p:cNvSpPr/>
          <p:nvPr/>
        </p:nvSpPr>
        <p:spPr>
          <a:xfrm>
            <a:off x="7367297" y="3933736"/>
            <a:ext cx="38985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발신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17" name="직사각형 1016">
            <a:extLst>
              <a:ext uri="{FF2B5EF4-FFF2-40B4-BE49-F238E27FC236}">
                <a16:creationId xmlns:a16="http://schemas.microsoft.com/office/drawing/2014/main" id="{1EFD584F-DCAC-469A-946F-3CE920BF2153}"/>
              </a:ext>
            </a:extLst>
          </p:cNvPr>
          <p:cNvSpPr/>
          <p:nvPr/>
        </p:nvSpPr>
        <p:spPr>
          <a:xfrm>
            <a:off x="7367297" y="4436484"/>
            <a:ext cx="389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수신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18" name="직사각형 1017">
            <a:extLst>
              <a:ext uri="{FF2B5EF4-FFF2-40B4-BE49-F238E27FC236}">
                <a16:creationId xmlns:a16="http://schemas.microsoft.com/office/drawing/2014/main" id="{DE2864C4-9A58-4FF0-B597-D704BF435DDF}"/>
              </a:ext>
            </a:extLst>
          </p:cNvPr>
          <p:cNvSpPr/>
          <p:nvPr/>
        </p:nvSpPr>
        <p:spPr>
          <a:xfrm>
            <a:off x="7367297" y="4939232"/>
            <a:ext cx="389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발신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19" name="Signal Strength">
            <a:extLst>
              <a:ext uri="{FF2B5EF4-FFF2-40B4-BE49-F238E27FC236}">
                <a16:creationId xmlns:a16="http://schemas.microsoft.com/office/drawing/2014/main" id="{4A11CE98-0F7A-44A3-A1A8-A0B728706BA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445578" y="641943"/>
            <a:ext cx="216000" cy="125802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  <a:sym typeface="Arial"/>
            </a:endParaRPr>
          </a:p>
        </p:txBody>
      </p:sp>
      <p:sp>
        <p:nvSpPr>
          <p:cNvPr id="1065" name="Oval">
            <a:extLst>
              <a:ext uri="{FF2B5EF4-FFF2-40B4-BE49-F238E27FC236}">
                <a16:creationId xmlns:a16="http://schemas.microsoft.com/office/drawing/2014/main" id="{05BF910E-7A30-4B97-BAEB-9CC8C07D42AA}"/>
              </a:ext>
            </a:extLst>
          </p:cNvPr>
          <p:cNvSpPr/>
          <p:nvPr/>
        </p:nvSpPr>
        <p:spPr>
          <a:xfrm>
            <a:off x="7924498" y="2391014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66" name="Freeform 130">
            <a:extLst>
              <a:ext uri="{FF2B5EF4-FFF2-40B4-BE49-F238E27FC236}">
                <a16:creationId xmlns:a16="http://schemas.microsoft.com/office/drawing/2014/main" id="{7136E96C-B48E-44C2-B783-27A58FADA4A2}"/>
              </a:ext>
            </a:extLst>
          </p:cNvPr>
          <p:cNvSpPr>
            <a:spLocks noEditPoints="1"/>
          </p:cNvSpPr>
          <p:nvPr/>
        </p:nvSpPr>
        <p:spPr bwMode="auto">
          <a:xfrm>
            <a:off x="7964559" y="2493378"/>
            <a:ext cx="201366" cy="89760"/>
          </a:xfrm>
          <a:custGeom>
            <a:avLst/>
            <a:gdLst>
              <a:gd name="T0" fmla="*/ 869 w 869"/>
              <a:gd name="T1" fmla="*/ 6 h 384"/>
              <a:gd name="T2" fmla="*/ 868 w 869"/>
              <a:gd name="T3" fmla="*/ 4 h 384"/>
              <a:gd name="T4" fmla="*/ 868 w 869"/>
              <a:gd name="T5" fmla="*/ 3 h 384"/>
              <a:gd name="T6" fmla="*/ 867 w 869"/>
              <a:gd name="T7" fmla="*/ 2 h 384"/>
              <a:gd name="T8" fmla="*/ 866 w 869"/>
              <a:gd name="T9" fmla="*/ 2 h 384"/>
              <a:gd name="T10" fmla="*/ 865 w 869"/>
              <a:gd name="T11" fmla="*/ 1 h 384"/>
              <a:gd name="T12" fmla="*/ 864 w 869"/>
              <a:gd name="T13" fmla="*/ 0 h 384"/>
              <a:gd name="T14" fmla="*/ 863 w 869"/>
              <a:gd name="T15" fmla="*/ 0 h 384"/>
              <a:gd name="T16" fmla="*/ 862 w 869"/>
              <a:gd name="T17" fmla="*/ 0 h 384"/>
              <a:gd name="T18" fmla="*/ 263 w 869"/>
              <a:gd name="T19" fmla="*/ 0 h 384"/>
              <a:gd name="T20" fmla="*/ 261 w 869"/>
              <a:gd name="T21" fmla="*/ 0 h 384"/>
              <a:gd name="T22" fmla="*/ 260 w 869"/>
              <a:gd name="T23" fmla="*/ 0 h 384"/>
              <a:gd name="T24" fmla="*/ 259 w 869"/>
              <a:gd name="T25" fmla="*/ 1 h 384"/>
              <a:gd name="T26" fmla="*/ 258 w 869"/>
              <a:gd name="T27" fmla="*/ 2 h 384"/>
              <a:gd name="T28" fmla="*/ 258 w 869"/>
              <a:gd name="T29" fmla="*/ 2 h 384"/>
              <a:gd name="T30" fmla="*/ 257 w 869"/>
              <a:gd name="T31" fmla="*/ 3 h 384"/>
              <a:gd name="T32" fmla="*/ 256 w 869"/>
              <a:gd name="T33" fmla="*/ 4 h 384"/>
              <a:gd name="T34" fmla="*/ 256 w 869"/>
              <a:gd name="T35" fmla="*/ 6 h 384"/>
              <a:gd name="T36" fmla="*/ 256 w 869"/>
              <a:gd name="T37" fmla="*/ 7 h 384"/>
              <a:gd name="T38" fmla="*/ 263 w 869"/>
              <a:gd name="T39" fmla="*/ 384 h 384"/>
              <a:gd name="T40" fmla="*/ 869 w 869"/>
              <a:gd name="T41" fmla="*/ 377 h 384"/>
              <a:gd name="T42" fmla="*/ 869 w 869"/>
              <a:gd name="T43" fmla="*/ 6 h 384"/>
              <a:gd name="T44" fmla="*/ 442 w 869"/>
              <a:gd name="T45" fmla="*/ 169 h 384"/>
              <a:gd name="T46" fmla="*/ 270 w 869"/>
              <a:gd name="T47" fmla="*/ 22 h 384"/>
              <a:gd name="T48" fmla="*/ 843 w 869"/>
              <a:gd name="T49" fmla="*/ 14 h 384"/>
              <a:gd name="T50" fmla="*/ 515 w 869"/>
              <a:gd name="T51" fmla="*/ 214 h 384"/>
              <a:gd name="T52" fmla="*/ 855 w 869"/>
              <a:gd name="T53" fmla="*/ 22 h 384"/>
              <a:gd name="T54" fmla="*/ 683 w 869"/>
              <a:gd name="T55" fmla="*/ 168 h 384"/>
              <a:gd name="T56" fmla="*/ 270 w 869"/>
              <a:gd name="T57" fmla="*/ 370 h 384"/>
              <a:gd name="T58" fmla="*/ 453 w 869"/>
              <a:gd name="T59" fmla="*/ 178 h 384"/>
              <a:gd name="T60" fmla="*/ 561 w 869"/>
              <a:gd name="T61" fmla="*/ 244 h 384"/>
              <a:gd name="T62" fmla="*/ 672 w 869"/>
              <a:gd name="T63" fmla="*/ 177 h 384"/>
              <a:gd name="T64" fmla="*/ 855 w 869"/>
              <a:gd name="T65" fmla="*/ 370 h 384"/>
              <a:gd name="T66" fmla="*/ 204 w 869"/>
              <a:gd name="T67" fmla="*/ 7 h 384"/>
              <a:gd name="T68" fmla="*/ 7 w 869"/>
              <a:gd name="T69" fmla="*/ 14 h 384"/>
              <a:gd name="T70" fmla="*/ 7 w 869"/>
              <a:gd name="T71" fmla="*/ 0 h 384"/>
              <a:gd name="T72" fmla="*/ 204 w 869"/>
              <a:gd name="T73" fmla="*/ 7 h 384"/>
              <a:gd name="T74" fmla="*/ 197 w 869"/>
              <a:gd name="T75" fmla="*/ 95 h 384"/>
              <a:gd name="T76" fmla="*/ 58 w 869"/>
              <a:gd name="T77" fmla="*/ 88 h 384"/>
              <a:gd name="T78" fmla="*/ 197 w 869"/>
              <a:gd name="T79" fmla="*/ 81 h 384"/>
              <a:gd name="T80" fmla="*/ 204 w 869"/>
              <a:gd name="T81" fmla="*/ 169 h 384"/>
              <a:gd name="T82" fmla="*/ 142 w 869"/>
              <a:gd name="T83" fmla="*/ 176 h 384"/>
              <a:gd name="T84" fmla="*/ 142 w 869"/>
              <a:gd name="T85" fmla="*/ 162 h 384"/>
              <a:gd name="T86" fmla="*/ 204 w 869"/>
              <a:gd name="T87" fmla="*/ 169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9" h="384">
                <a:moveTo>
                  <a:pt x="869" y="6"/>
                </a:moveTo>
                <a:cubicBezTo>
                  <a:pt x="869" y="6"/>
                  <a:pt x="869" y="6"/>
                  <a:pt x="869" y="6"/>
                </a:cubicBezTo>
                <a:cubicBezTo>
                  <a:pt x="869" y="6"/>
                  <a:pt x="869" y="5"/>
                  <a:pt x="869" y="5"/>
                </a:cubicBezTo>
                <a:cubicBezTo>
                  <a:pt x="868" y="5"/>
                  <a:pt x="868" y="5"/>
                  <a:pt x="868" y="4"/>
                </a:cubicBezTo>
                <a:cubicBezTo>
                  <a:pt x="868" y="4"/>
                  <a:pt x="868" y="4"/>
                  <a:pt x="868" y="4"/>
                </a:cubicBezTo>
                <a:cubicBezTo>
                  <a:pt x="868" y="4"/>
                  <a:pt x="868" y="3"/>
                  <a:pt x="868" y="3"/>
                </a:cubicBezTo>
                <a:cubicBezTo>
                  <a:pt x="868" y="3"/>
                  <a:pt x="867" y="3"/>
                  <a:pt x="867" y="3"/>
                </a:cubicBezTo>
                <a:cubicBezTo>
                  <a:pt x="867" y="3"/>
                  <a:pt x="867" y="2"/>
                  <a:pt x="867" y="2"/>
                </a:cubicBezTo>
                <a:cubicBezTo>
                  <a:pt x="867" y="2"/>
                  <a:pt x="867" y="2"/>
                  <a:pt x="867" y="2"/>
                </a:cubicBezTo>
                <a:cubicBezTo>
                  <a:pt x="867" y="2"/>
                  <a:pt x="867" y="2"/>
                  <a:pt x="866" y="2"/>
                </a:cubicBezTo>
                <a:cubicBezTo>
                  <a:pt x="866" y="1"/>
                  <a:pt x="866" y="1"/>
                  <a:pt x="866" y="1"/>
                </a:cubicBezTo>
                <a:cubicBezTo>
                  <a:pt x="866" y="1"/>
                  <a:pt x="865" y="1"/>
                  <a:pt x="865" y="1"/>
                </a:cubicBezTo>
                <a:cubicBezTo>
                  <a:pt x="865" y="1"/>
                  <a:pt x="865" y="1"/>
                  <a:pt x="865" y="1"/>
                </a:cubicBezTo>
                <a:cubicBezTo>
                  <a:pt x="864" y="0"/>
                  <a:pt x="864" y="0"/>
                  <a:pt x="864" y="0"/>
                </a:cubicBezTo>
                <a:cubicBezTo>
                  <a:pt x="864" y="0"/>
                  <a:pt x="864" y="0"/>
                  <a:pt x="863" y="0"/>
                </a:cubicBezTo>
                <a:cubicBezTo>
                  <a:pt x="863" y="0"/>
                  <a:pt x="863" y="0"/>
                  <a:pt x="863" y="0"/>
                </a:cubicBezTo>
                <a:cubicBezTo>
                  <a:pt x="863" y="0"/>
                  <a:pt x="862" y="0"/>
                  <a:pt x="862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2" y="0"/>
                  <a:pt x="261" y="0"/>
                  <a:pt x="261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0" y="1"/>
                  <a:pt x="260" y="1"/>
                  <a:pt x="259" y="1"/>
                </a:cubicBezTo>
                <a:cubicBezTo>
                  <a:pt x="259" y="1"/>
                  <a:pt x="259" y="1"/>
                  <a:pt x="259" y="1"/>
                </a:cubicBezTo>
                <a:cubicBezTo>
                  <a:pt x="259" y="1"/>
                  <a:pt x="258" y="1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7" y="2"/>
                  <a:pt x="257" y="3"/>
                  <a:pt x="257" y="3"/>
                </a:cubicBezTo>
                <a:cubicBezTo>
                  <a:pt x="257" y="3"/>
                  <a:pt x="257" y="3"/>
                  <a:pt x="257" y="3"/>
                </a:cubicBezTo>
                <a:cubicBezTo>
                  <a:pt x="257" y="3"/>
                  <a:pt x="257" y="4"/>
                  <a:pt x="257" y="4"/>
                </a:cubicBezTo>
                <a:cubicBezTo>
                  <a:pt x="257" y="4"/>
                  <a:pt x="256" y="4"/>
                  <a:pt x="256" y="4"/>
                </a:cubicBezTo>
                <a:cubicBezTo>
                  <a:pt x="256" y="5"/>
                  <a:pt x="256" y="5"/>
                  <a:pt x="256" y="5"/>
                </a:cubicBezTo>
                <a:cubicBezTo>
                  <a:pt x="256" y="5"/>
                  <a:pt x="256" y="6"/>
                  <a:pt x="256" y="6"/>
                </a:cubicBezTo>
                <a:cubicBezTo>
                  <a:pt x="256" y="6"/>
                  <a:pt x="256" y="6"/>
                  <a:pt x="256" y="6"/>
                </a:cubicBezTo>
                <a:cubicBezTo>
                  <a:pt x="256" y="7"/>
                  <a:pt x="256" y="7"/>
                  <a:pt x="256" y="7"/>
                </a:cubicBezTo>
                <a:cubicBezTo>
                  <a:pt x="256" y="377"/>
                  <a:pt x="256" y="377"/>
                  <a:pt x="256" y="377"/>
                </a:cubicBezTo>
                <a:cubicBezTo>
                  <a:pt x="256" y="380"/>
                  <a:pt x="259" y="384"/>
                  <a:pt x="263" y="384"/>
                </a:cubicBezTo>
                <a:cubicBezTo>
                  <a:pt x="862" y="384"/>
                  <a:pt x="862" y="384"/>
                  <a:pt x="862" y="384"/>
                </a:cubicBezTo>
                <a:cubicBezTo>
                  <a:pt x="866" y="384"/>
                  <a:pt x="869" y="380"/>
                  <a:pt x="869" y="377"/>
                </a:cubicBezTo>
                <a:cubicBezTo>
                  <a:pt x="869" y="7"/>
                  <a:pt x="869" y="7"/>
                  <a:pt x="869" y="7"/>
                </a:cubicBezTo>
                <a:cubicBezTo>
                  <a:pt x="869" y="7"/>
                  <a:pt x="869" y="7"/>
                  <a:pt x="869" y="6"/>
                </a:cubicBezTo>
                <a:close/>
                <a:moveTo>
                  <a:pt x="270" y="22"/>
                </a:moveTo>
                <a:cubicBezTo>
                  <a:pt x="442" y="169"/>
                  <a:pt x="442" y="169"/>
                  <a:pt x="442" y="169"/>
                </a:cubicBezTo>
                <a:cubicBezTo>
                  <a:pt x="270" y="315"/>
                  <a:pt x="270" y="315"/>
                  <a:pt x="270" y="315"/>
                </a:cubicBezTo>
                <a:lnTo>
                  <a:pt x="270" y="22"/>
                </a:lnTo>
                <a:close/>
                <a:moveTo>
                  <a:pt x="282" y="14"/>
                </a:moveTo>
                <a:cubicBezTo>
                  <a:pt x="843" y="14"/>
                  <a:pt x="843" y="14"/>
                  <a:pt x="843" y="14"/>
                </a:cubicBezTo>
                <a:cubicBezTo>
                  <a:pt x="607" y="214"/>
                  <a:pt x="607" y="214"/>
                  <a:pt x="607" y="214"/>
                </a:cubicBezTo>
                <a:cubicBezTo>
                  <a:pt x="582" y="235"/>
                  <a:pt x="541" y="235"/>
                  <a:pt x="515" y="214"/>
                </a:cubicBezTo>
                <a:lnTo>
                  <a:pt x="282" y="14"/>
                </a:lnTo>
                <a:close/>
                <a:moveTo>
                  <a:pt x="855" y="22"/>
                </a:moveTo>
                <a:cubicBezTo>
                  <a:pt x="855" y="315"/>
                  <a:pt x="855" y="315"/>
                  <a:pt x="855" y="315"/>
                </a:cubicBezTo>
                <a:cubicBezTo>
                  <a:pt x="683" y="168"/>
                  <a:pt x="683" y="168"/>
                  <a:pt x="683" y="168"/>
                </a:cubicBezTo>
                <a:lnTo>
                  <a:pt x="855" y="22"/>
                </a:lnTo>
                <a:close/>
                <a:moveTo>
                  <a:pt x="270" y="370"/>
                </a:moveTo>
                <a:cubicBezTo>
                  <a:pt x="270" y="333"/>
                  <a:pt x="270" y="333"/>
                  <a:pt x="270" y="333"/>
                </a:cubicBezTo>
                <a:cubicBezTo>
                  <a:pt x="453" y="178"/>
                  <a:pt x="453" y="178"/>
                  <a:pt x="453" y="178"/>
                </a:cubicBezTo>
                <a:cubicBezTo>
                  <a:pt x="506" y="224"/>
                  <a:pt x="506" y="224"/>
                  <a:pt x="506" y="224"/>
                </a:cubicBezTo>
                <a:cubicBezTo>
                  <a:pt x="521" y="237"/>
                  <a:pt x="541" y="244"/>
                  <a:pt x="561" y="244"/>
                </a:cubicBezTo>
                <a:cubicBezTo>
                  <a:pt x="581" y="244"/>
                  <a:pt x="601" y="237"/>
                  <a:pt x="616" y="224"/>
                </a:cubicBezTo>
                <a:cubicBezTo>
                  <a:pt x="672" y="177"/>
                  <a:pt x="672" y="177"/>
                  <a:pt x="672" y="177"/>
                </a:cubicBezTo>
                <a:cubicBezTo>
                  <a:pt x="855" y="333"/>
                  <a:pt x="855" y="333"/>
                  <a:pt x="855" y="333"/>
                </a:cubicBezTo>
                <a:cubicBezTo>
                  <a:pt x="855" y="370"/>
                  <a:pt x="855" y="370"/>
                  <a:pt x="855" y="370"/>
                </a:cubicBezTo>
                <a:lnTo>
                  <a:pt x="270" y="370"/>
                </a:lnTo>
                <a:close/>
                <a:moveTo>
                  <a:pt x="204" y="7"/>
                </a:moveTo>
                <a:cubicBezTo>
                  <a:pt x="204" y="11"/>
                  <a:pt x="201" y="14"/>
                  <a:pt x="19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1" y="0"/>
                  <a:pt x="204" y="3"/>
                  <a:pt x="204" y="7"/>
                </a:cubicBezTo>
                <a:close/>
                <a:moveTo>
                  <a:pt x="204" y="88"/>
                </a:moveTo>
                <a:cubicBezTo>
                  <a:pt x="204" y="92"/>
                  <a:pt x="201" y="95"/>
                  <a:pt x="197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1" y="95"/>
                  <a:pt x="58" y="92"/>
                  <a:pt x="58" y="88"/>
                </a:cubicBezTo>
                <a:cubicBezTo>
                  <a:pt x="58" y="84"/>
                  <a:pt x="61" y="81"/>
                  <a:pt x="65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1" y="81"/>
                  <a:pt x="204" y="84"/>
                  <a:pt x="204" y="88"/>
                </a:cubicBezTo>
                <a:close/>
                <a:moveTo>
                  <a:pt x="204" y="169"/>
                </a:moveTo>
                <a:cubicBezTo>
                  <a:pt x="204" y="173"/>
                  <a:pt x="201" y="176"/>
                  <a:pt x="197" y="176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39" y="176"/>
                  <a:pt x="135" y="173"/>
                  <a:pt x="135" y="169"/>
                </a:cubicBezTo>
                <a:cubicBezTo>
                  <a:pt x="135" y="165"/>
                  <a:pt x="139" y="162"/>
                  <a:pt x="142" y="162"/>
                </a:cubicBezTo>
                <a:cubicBezTo>
                  <a:pt x="197" y="162"/>
                  <a:pt x="197" y="162"/>
                  <a:pt x="197" y="162"/>
                </a:cubicBezTo>
                <a:cubicBezTo>
                  <a:pt x="201" y="162"/>
                  <a:pt x="204" y="165"/>
                  <a:pt x="204" y="169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 Light"/>
              <a:ea typeface="+mn-ea"/>
              <a:cs typeface="Arial"/>
              <a:sym typeface="Arial"/>
            </a:endParaRPr>
          </a:p>
        </p:txBody>
      </p:sp>
      <p:sp>
        <p:nvSpPr>
          <p:cNvPr id="1067" name="Oval">
            <a:extLst>
              <a:ext uri="{FF2B5EF4-FFF2-40B4-BE49-F238E27FC236}">
                <a16:creationId xmlns:a16="http://schemas.microsoft.com/office/drawing/2014/main" id="{15715B6D-A164-4263-AB82-3C69036FC840}"/>
              </a:ext>
            </a:extLst>
          </p:cNvPr>
          <p:cNvSpPr/>
          <p:nvPr/>
        </p:nvSpPr>
        <p:spPr>
          <a:xfrm>
            <a:off x="7924498" y="5407502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68" name="Freeform 130">
            <a:extLst>
              <a:ext uri="{FF2B5EF4-FFF2-40B4-BE49-F238E27FC236}">
                <a16:creationId xmlns:a16="http://schemas.microsoft.com/office/drawing/2014/main" id="{2850E0ED-CBF6-4E85-AE06-0A48120C3467}"/>
              </a:ext>
            </a:extLst>
          </p:cNvPr>
          <p:cNvSpPr>
            <a:spLocks noEditPoints="1"/>
          </p:cNvSpPr>
          <p:nvPr/>
        </p:nvSpPr>
        <p:spPr bwMode="auto">
          <a:xfrm>
            <a:off x="7964559" y="5509866"/>
            <a:ext cx="201366" cy="89760"/>
          </a:xfrm>
          <a:custGeom>
            <a:avLst/>
            <a:gdLst>
              <a:gd name="T0" fmla="*/ 869 w 869"/>
              <a:gd name="T1" fmla="*/ 6 h 384"/>
              <a:gd name="T2" fmla="*/ 868 w 869"/>
              <a:gd name="T3" fmla="*/ 4 h 384"/>
              <a:gd name="T4" fmla="*/ 868 w 869"/>
              <a:gd name="T5" fmla="*/ 3 h 384"/>
              <a:gd name="T6" fmla="*/ 867 w 869"/>
              <a:gd name="T7" fmla="*/ 2 h 384"/>
              <a:gd name="T8" fmla="*/ 866 w 869"/>
              <a:gd name="T9" fmla="*/ 2 h 384"/>
              <a:gd name="T10" fmla="*/ 865 w 869"/>
              <a:gd name="T11" fmla="*/ 1 h 384"/>
              <a:gd name="T12" fmla="*/ 864 w 869"/>
              <a:gd name="T13" fmla="*/ 0 h 384"/>
              <a:gd name="T14" fmla="*/ 863 w 869"/>
              <a:gd name="T15" fmla="*/ 0 h 384"/>
              <a:gd name="T16" fmla="*/ 862 w 869"/>
              <a:gd name="T17" fmla="*/ 0 h 384"/>
              <a:gd name="T18" fmla="*/ 263 w 869"/>
              <a:gd name="T19" fmla="*/ 0 h 384"/>
              <a:gd name="T20" fmla="*/ 261 w 869"/>
              <a:gd name="T21" fmla="*/ 0 h 384"/>
              <a:gd name="T22" fmla="*/ 260 w 869"/>
              <a:gd name="T23" fmla="*/ 0 h 384"/>
              <a:gd name="T24" fmla="*/ 259 w 869"/>
              <a:gd name="T25" fmla="*/ 1 h 384"/>
              <a:gd name="T26" fmla="*/ 258 w 869"/>
              <a:gd name="T27" fmla="*/ 2 h 384"/>
              <a:gd name="T28" fmla="*/ 258 w 869"/>
              <a:gd name="T29" fmla="*/ 2 h 384"/>
              <a:gd name="T30" fmla="*/ 257 w 869"/>
              <a:gd name="T31" fmla="*/ 3 h 384"/>
              <a:gd name="T32" fmla="*/ 256 w 869"/>
              <a:gd name="T33" fmla="*/ 4 h 384"/>
              <a:gd name="T34" fmla="*/ 256 w 869"/>
              <a:gd name="T35" fmla="*/ 6 h 384"/>
              <a:gd name="T36" fmla="*/ 256 w 869"/>
              <a:gd name="T37" fmla="*/ 7 h 384"/>
              <a:gd name="T38" fmla="*/ 263 w 869"/>
              <a:gd name="T39" fmla="*/ 384 h 384"/>
              <a:gd name="T40" fmla="*/ 869 w 869"/>
              <a:gd name="T41" fmla="*/ 377 h 384"/>
              <a:gd name="T42" fmla="*/ 869 w 869"/>
              <a:gd name="T43" fmla="*/ 6 h 384"/>
              <a:gd name="T44" fmla="*/ 442 w 869"/>
              <a:gd name="T45" fmla="*/ 169 h 384"/>
              <a:gd name="T46" fmla="*/ 270 w 869"/>
              <a:gd name="T47" fmla="*/ 22 h 384"/>
              <a:gd name="T48" fmla="*/ 843 w 869"/>
              <a:gd name="T49" fmla="*/ 14 h 384"/>
              <a:gd name="T50" fmla="*/ 515 w 869"/>
              <a:gd name="T51" fmla="*/ 214 h 384"/>
              <a:gd name="T52" fmla="*/ 855 w 869"/>
              <a:gd name="T53" fmla="*/ 22 h 384"/>
              <a:gd name="T54" fmla="*/ 683 w 869"/>
              <a:gd name="T55" fmla="*/ 168 h 384"/>
              <a:gd name="T56" fmla="*/ 270 w 869"/>
              <a:gd name="T57" fmla="*/ 370 h 384"/>
              <a:gd name="T58" fmla="*/ 453 w 869"/>
              <a:gd name="T59" fmla="*/ 178 h 384"/>
              <a:gd name="T60" fmla="*/ 561 w 869"/>
              <a:gd name="T61" fmla="*/ 244 h 384"/>
              <a:gd name="T62" fmla="*/ 672 w 869"/>
              <a:gd name="T63" fmla="*/ 177 h 384"/>
              <a:gd name="T64" fmla="*/ 855 w 869"/>
              <a:gd name="T65" fmla="*/ 370 h 384"/>
              <a:gd name="T66" fmla="*/ 204 w 869"/>
              <a:gd name="T67" fmla="*/ 7 h 384"/>
              <a:gd name="T68" fmla="*/ 7 w 869"/>
              <a:gd name="T69" fmla="*/ 14 h 384"/>
              <a:gd name="T70" fmla="*/ 7 w 869"/>
              <a:gd name="T71" fmla="*/ 0 h 384"/>
              <a:gd name="T72" fmla="*/ 204 w 869"/>
              <a:gd name="T73" fmla="*/ 7 h 384"/>
              <a:gd name="T74" fmla="*/ 197 w 869"/>
              <a:gd name="T75" fmla="*/ 95 h 384"/>
              <a:gd name="T76" fmla="*/ 58 w 869"/>
              <a:gd name="T77" fmla="*/ 88 h 384"/>
              <a:gd name="T78" fmla="*/ 197 w 869"/>
              <a:gd name="T79" fmla="*/ 81 h 384"/>
              <a:gd name="T80" fmla="*/ 204 w 869"/>
              <a:gd name="T81" fmla="*/ 169 h 384"/>
              <a:gd name="T82" fmla="*/ 142 w 869"/>
              <a:gd name="T83" fmla="*/ 176 h 384"/>
              <a:gd name="T84" fmla="*/ 142 w 869"/>
              <a:gd name="T85" fmla="*/ 162 h 384"/>
              <a:gd name="T86" fmla="*/ 204 w 869"/>
              <a:gd name="T87" fmla="*/ 169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9" h="384">
                <a:moveTo>
                  <a:pt x="869" y="6"/>
                </a:moveTo>
                <a:cubicBezTo>
                  <a:pt x="869" y="6"/>
                  <a:pt x="869" y="6"/>
                  <a:pt x="869" y="6"/>
                </a:cubicBezTo>
                <a:cubicBezTo>
                  <a:pt x="869" y="6"/>
                  <a:pt x="869" y="5"/>
                  <a:pt x="869" y="5"/>
                </a:cubicBezTo>
                <a:cubicBezTo>
                  <a:pt x="868" y="5"/>
                  <a:pt x="868" y="5"/>
                  <a:pt x="868" y="4"/>
                </a:cubicBezTo>
                <a:cubicBezTo>
                  <a:pt x="868" y="4"/>
                  <a:pt x="868" y="4"/>
                  <a:pt x="868" y="4"/>
                </a:cubicBezTo>
                <a:cubicBezTo>
                  <a:pt x="868" y="4"/>
                  <a:pt x="868" y="3"/>
                  <a:pt x="868" y="3"/>
                </a:cubicBezTo>
                <a:cubicBezTo>
                  <a:pt x="868" y="3"/>
                  <a:pt x="867" y="3"/>
                  <a:pt x="867" y="3"/>
                </a:cubicBezTo>
                <a:cubicBezTo>
                  <a:pt x="867" y="3"/>
                  <a:pt x="867" y="2"/>
                  <a:pt x="867" y="2"/>
                </a:cubicBezTo>
                <a:cubicBezTo>
                  <a:pt x="867" y="2"/>
                  <a:pt x="867" y="2"/>
                  <a:pt x="867" y="2"/>
                </a:cubicBezTo>
                <a:cubicBezTo>
                  <a:pt x="867" y="2"/>
                  <a:pt x="867" y="2"/>
                  <a:pt x="866" y="2"/>
                </a:cubicBezTo>
                <a:cubicBezTo>
                  <a:pt x="866" y="1"/>
                  <a:pt x="866" y="1"/>
                  <a:pt x="866" y="1"/>
                </a:cubicBezTo>
                <a:cubicBezTo>
                  <a:pt x="866" y="1"/>
                  <a:pt x="865" y="1"/>
                  <a:pt x="865" y="1"/>
                </a:cubicBezTo>
                <a:cubicBezTo>
                  <a:pt x="865" y="1"/>
                  <a:pt x="865" y="1"/>
                  <a:pt x="865" y="1"/>
                </a:cubicBezTo>
                <a:cubicBezTo>
                  <a:pt x="864" y="0"/>
                  <a:pt x="864" y="0"/>
                  <a:pt x="864" y="0"/>
                </a:cubicBezTo>
                <a:cubicBezTo>
                  <a:pt x="864" y="0"/>
                  <a:pt x="864" y="0"/>
                  <a:pt x="863" y="0"/>
                </a:cubicBezTo>
                <a:cubicBezTo>
                  <a:pt x="863" y="0"/>
                  <a:pt x="863" y="0"/>
                  <a:pt x="863" y="0"/>
                </a:cubicBezTo>
                <a:cubicBezTo>
                  <a:pt x="863" y="0"/>
                  <a:pt x="862" y="0"/>
                  <a:pt x="862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2" y="0"/>
                  <a:pt x="261" y="0"/>
                  <a:pt x="261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0" y="1"/>
                  <a:pt x="260" y="1"/>
                  <a:pt x="259" y="1"/>
                </a:cubicBezTo>
                <a:cubicBezTo>
                  <a:pt x="259" y="1"/>
                  <a:pt x="259" y="1"/>
                  <a:pt x="259" y="1"/>
                </a:cubicBezTo>
                <a:cubicBezTo>
                  <a:pt x="259" y="1"/>
                  <a:pt x="258" y="1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7" y="2"/>
                  <a:pt x="257" y="3"/>
                  <a:pt x="257" y="3"/>
                </a:cubicBezTo>
                <a:cubicBezTo>
                  <a:pt x="257" y="3"/>
                  <a:pt x="257" y="3"/>
                  <a:pt x="257" y="3"/>
                </a:cubicBezTo>
                <a:cubicBezTo>
                  <a:pt x="257" y="3"/>
                  <a:pt x="257" y="4"/>
                  <a:pt x="257" y="4"/>
                </a:cubicBezTo>
                <a:cubicBezTo>
                  <a:pt x="257" y="4"/>
                  <a:pt x="256" y="4"/>
                  <a:pt x="256" y="4"/>
                </a:cubicBezTo>
                <a:cubicBezTo>
                  <a:pt x="256" y="5"/>
                  <a:pt x="256" y="5"/>
                  <a:pt x="256" y="5"/>
                </a:cubicBezTo>
                <a:cubicBezTo>
                  <a:pt x="256" y="5"/>
                  <a:pt x="256" y="6"/>
                  <a:pt x="256" y="6"/>
                </a:cubicBezTo>
                <a:cubicBezTo>
                  <a:pt x="256" y="6"/>
                  <a:pt x="256" y="6"/>
                  <a:pt x="256" y="6"/>
                </a:cubicBezTo>
                <a:cubicBezTo>
                  <a:pt x="256" y="7"/>
                  <a:pt x="256" y="7"/>
                  <a:pt x="256" y="7"/>
                </a:cubicBezTo>
                <a:cubicBezTo>
                  <a:pt x="256" y="377"/>
                  <a:pt x="256" y="377"/>
                  <a:pt x="256" y="377"/>
                </a:cubicBezTo>
                <a:cubicBezTo>
                  <a:pt x="256" y="380"/>
                  <a:pt x="259" y="384"/>
                  <a:pt x="263" y="384"/>
                </a:cubicBezTo>
                <a:cubicBezTo>
                  <a:pt x="862" y="384"/>
                  <a:pt x="862" y="384"/>
                  <a:pt x="862" y="384"/>
                </a:cubicBezTo>
                <a:cubicBezTo>
                  <a:pt x="866" y="384"/>
                  <a:pt x="869" y="380"/>
                  <a:pt x="869" y="377"/>
                </a:cubicBezTo>
                <a:cubicBezTo>
                  <a:pt x="869" y="7"/>
                  <a:pt x="869" y="7"/>
                  <a:pt x="869" y="7"/>
                </a:cubicBezTo>
                <a:cubicBezTo>
                  <a:pt x="869" y="7"/>
                  <a:pt x="869" y="7"/>
                  <a:pt x="869" y="6"/>
                </a:cubicBezTo>
                <a:close/>
                <a:moveTo>
                  <a:pt x="270" y="22"/>
                </a:moveTo>
                <a:cubicBezTo>
                  <a:pt x="442" y="169"/>
                  <a:pt x="442" y="169"/>
                  <a:pt x="442" y="169"/>
                </a:cubicBezTo>
                <a:cubicBezTo>
                  <a:pt x="270" y="315"/>
                  <a:pt x="270" y="315"/>
                  <a:pt x="270" y="315"/>
                </a:cubicBezTo>
                <a:lnTo>
                  <a:pt x="270" y="22"/>
                </a:lnTo>
                <a:close/>
                <a:moveTo>
                  <a:pt x="282" y="14"/>
                </a:moveTo>
                <a:cubicBezTo>
                  <a:pt x="843" y="14"/>
                  <a:pt x="843" y="14"/>
                  <a:pt x="843" y="14"/>
                </a:cubicBezTo>
                <a:cubicBezTo>
                  <a:pt x="607" y="214"/>
                  <a:pt x="607" y="214"/>
                  <a:pt x="607" y="214"/>
                </a:cubicBezTo>
                <a:cubicBezTo>
                  <a:pt x="582" y="235"/>
                  <a:pt x="541" y="235"/>
                  <a:pt x="515" y="214"/>
                </a:cubicBezTo>
                <a:lnTo>
                  <a:pt x="282" y="14"/>
                </a:lnTo>
                <a:close/>
                <a:moveTo>
                  <a:pt x="855" y="22"/>
                </a:moveTo>
                <a:cubicBezTo>
                  <a:pt x="855" y="315"/>
                  <a:pt x="855" y="315"/>
                  <a:pt x="855" y="315"/>
                </a:cubicBezTo>
                <a:cubicBezTo>
                  <a:pt x="683" y="168"/>
                  <a:pt x="683" y="168"/>
                  <a:pt x="683" y="168"/>
                </a:cubicBezTo>
                <a:lnTo>
                  <a:pt x="855" y="22"/>
                </a:lnTo>
                <a:close/>
                <a:moveTo>
                  <a:pt x="270" y="370"/>
                </a:moveTo>
                <a:cubicBezTo>
                  <a:pt x="270" y="333"/>
                  <a:pt x="270" y="333"/>
                  <a:pt x="270" y="333"/>
                </a:cubicBezTo>
                <a:cubicBezTo>
                  <a:pt x="453" y="178"/>
                  <a:pt x="453" y="178"/>
                  <a:pt x="453" y="178"/>
                </a:cubicBezTo>
                <a:cubicBezTo>
                  <a:pt x="506" y="224"/>
                  <a:pt x="506" y="224"/>
                  <a:pt x="506" y="224"/>
                </a:cubicBezTo>
                <a:cubicBezTo>
                  <a:pt x="521" y="237"/>
                  <a:pt x="541" y="244"/>
                  <a:pt x="561" y="244"/>
                </a:cubicBezTo>
                <a:cubicBezTo>
                  <a:pt x="581" y="244"/>
                  <a:pt x="601" y="237"/>
                  <a:pt x="616" y="224"/>
                </a:cubicBezTo>
                <a:cubicBezTo>
                  <a:pt x="672" y="177"/>
                  <a:pt x="672" y="177"/>
                  <a:pt x="672" y="177"/>
                </a:cubicBezTo>
                <a:cubicBezTo>
                  <a:pt x="855" y="333"/>
                  <a:pt x="855" y="333"/>
                  <a:pt x="855" y="333"/>
                </a:cubicBezTo>
                <a:cubicBezTo>
                  <a:pt x="855" y="370"/>
                  <a:pt x="855" y="370"/>
                  <a:pt x="855" y="370"/>
                </a:cubicBezTo>
                <a:lnTo>
                  <a:pt x="270" y="370"/>
                </a:lnTo>
                <a:close/>
                <a:moveTo>
                  <a:pt x="204" y="7"/>
                </a:moveTo>
                <a:cubicBezTo>
                  <a:pt x="204" y="11"/>
                  <a:pt x="201" y="14"/>
                  <a:pt x="19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1" y="0"/>
                  <a:pt x="204" y="3"/>
                  <a:pt x="204" y="7"/>
                </a:cubicBezTo>
                <a:close/>
                <a:moveTo>
                  <a:pt x="204" y="88"/>
                </a:moveTo>
                <a:cubicBezTo>
                  <a:pt x="204" y="92"/>
                  <a:pt x="201" y="95"/>
                  <a:pt x="197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1" y="95"/>
                  <a:pt x="58" y="92"/>
                  <a:pt x="58" y="88"/>
                </a:cubicBezTo>
                <a:cubicBezTo>
                  <a:pt x="58" y="84"/>
                  <a:pt x="61" y="81"/>
                  <a:pt x="65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1" y="81"/>
                  <a:pt x="204" y="84"/>
                  <a:pt x="204" y="88"/>
                </a:cubicBezTo>
                <a:close/>
                <a:moveTo>
                  <a:pt x="204" y="169"/>
                </a:moveTo>
                <a:cubicBezTo>
                  <a:pt x="204" y="173"/>
                  <a:pt x="201" y="176"/>
                  <a:pt x="197" y="176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39" y="176"/>
                  <a:pt x="135" y="173"/>
                  <a:pt x="135" y="169"/>
                </a:cubicBezTo>
                <a:cubicBezTo>
                  <a:pt x="135" y="165"/>
                  <a:pt x="139" y="162"/>
                  <a:pt x="142" y="162"/>
                </a:cubicBezTo>
                <a:cubicBezTo>
                  <a:pt x="197" y="162"/>
                  <a:pt x="197" y="162"/>
                  <a:pt x="197" y="162"/>
                </a:cubicBezTo>
                <a:cubicBezTo>
                  <a:pt x="201" y="162"/>
                  <a:pt x="204" y="165"/>
                  <a:pt x="204" y="169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 Light"/>
              <a:ea typeface="+mn-ea"/>
              <a:cs typeface="Arial"/>
              <a:sym typeface="Arial"/>
            </a:endParaRPr>
          </a:p>
        </p:txBody>
      </p:sp>
      <p:sp>
        <p:nvSpPr>
          <p:cNvPr id="1069" name="Oval">
            <a:extLst>
              <a:ext uri="{FF2B5EF4-FFF2-40B4-BE49-F238E27FC236}">
                <a16:creationId xmlns:a16="http://schemas.microsoft.com/office/drawing/2014/main" id="{5277B6FF-51FE-4108-82E5-5E42F869223A}"/>
              </a:ext>
            </a:extLst>
          </p:cNvPr>
          <p:cNvSpPr/>
          <p:nvPr/>
        </p:nvSpPr>
        <p:spPr>
          <a:xfrm>
            <a:off x="7924498" y="5956296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70" name="Freeform 130">
            <a:extLst>
              <a:ext uri="{FF2B5EF4-FFF2-40B4-BE49-F238E27FC236}">
                <a16:creationId xmlns:a16="http://schemas.microsoft.com/office/drawing/2014/main" id="{13190C88-0973-44E4-B01D-E9E6138FA889}"/>
              </a:ext>
            </a:extLst>
          </p:cNvPr>
          <p:cNvSpPr>
            <a:spLocks noEditPoints="1"/>
          </p:cNvSpPr>
          <p:nvPr/>
        </p:nvSpPr>
        <p:spPr bwMode="auto">
          <a:xfrm>
            <a:off x="7964559" y="6058660"/>
            <a:ext cx="201366" cy="89760"/>
          </a:xfrm>
          <a:custGeom>
            <a:avLst/>
            <a:gdLst>
              <a:gd name="T0" fmla="*/ 869 w 869"/>
              <a:gd name="T1" fmla="*/ 6 h 384"/>
              <a:gd name="T2" fmla="*/ 868 w 869"/>
              <a:gd name="T3" fmla="*/ 4 h 384"/>
              <a:gd name="T4" fmla="*/ 868 w 869"/>
              <a:gd name="T5" fmla="*/ 3 h 384"/>
              <a:gd name="T6" fmla="*/ 867 w 869"/>
              <a:gd name="T7" fmla="*/ 2 h 384"/>
              <a:gd name="T8" fmla="*/ 866 w 869"/>
              <a:gd name="T9" fmla="*/ 2 h 384"/>
              <a:gd name="T10" fmla="*/ 865 w 869"/>
              <a:gd name="T11" fmla="*/ 1 h 384"/>
              <a:gd name="T12" fmla="*/ 864 w 869"/>
              <a:gd name="T13" fmla="*/ 0 h 384"/>
              <a:gd name="T14" fmla="*/ 863 w 869"/>
              <a:gd name="T15" fmla="*/ 0 h 384"/>
              <a:gd name="T16" fmla="*/ 862 w 869"/>
              <a:gd name="T17" fmla="*/ 0 h 384"/>
              <a:gd name="T18" fmla="*/ 263 w 869"/>
              <a:gd name="T19" fmla="*/ 0 h 384"/>
              <a:gd name="T20" fmla="*/ 261 w 869"/>
              <a:gd name="T21" fmla="*/ 0 h 384"/>
              <a:gd name="T22" fmla="*/ 260 w 869"/>
              <a:gd name="T23" fmla="*/ 0 h 384"/>
              <a:gd name="T24" fmla="*/ 259 w 869"/>
              <a:gd name="T25" fmla="*/ 1 h 384"/>
              <a:gd name="T26" fmla="*/ 258 w 869"/>
              <a:gd name="T27" fmla="*/ 2 h 384"/>
              <a:gd name="T28" fmla="*/ 258 w 869"/>
              <a:gd name="T29" fmla="*/ 2 h 384"/>
              <a:gd name="T30" fmla="*/ 257 w 869"/>
              <a:gd name="T31" fmla="*/ 3 h 384"/>
              <a:gd name="T32" fmla="*/ 256 w 869"/>
              <a:gd name="T33" fmla="*/ 4 h 384"/>
              <a:gd name="T34" fmla="*/ 256 w 869"/>
              <a:gd name="T35" fmla="*/ 6 h 384"/>
              <a:gd name="T36" fmla="*/ 256 w 869"/>
              <a:gd name="T37" fmla="*/ 7 h 384"/>
              <a:gd name="T38" fmla="*/ 263 w 869"/>
              <a:gd name="T39" fmla="*/ 384 h 384"/>
              <a:gd name="T40" fmla="*/ 869 w 869"/>
              <a:gd name="T41" fmla="*/ 377 h 384"/>
              <a:gd name="T42" fmla="*/ 869 w 869"/>
              <a:gd name="T43" fmla="*/ 6 h 384"/>
              <a:gd name="T44" fmla="*/ 442 w 869"/>
              <a:gd name="T45" fmla="*/ 169 h 384"/>
              <a:gd name="T46" fmla="*/ 270 w 869"/>
              <a:gd name="T47" fmla="*/ 22 h 384"/>
              <a:gd name="T48" fmla="*/ 843 w 869"/>
              <a:gd name="T49" fmla="*/ 14 h 384"/>
              <a:gd name="T50" fmla="*/ 515 w 869"/>
              <a:gd name="T51" fmla="*/ 214 h 384"/>
              <a:gd name="T52" fmla="*/ 855 w 869"/>
              <a:gd name="T53" fmla="*/ 22 h 384"/>
              <a:gd name="T54" fmla="*/ 683 w 869"/>
              <a:gd name="T55" fmla="*/ 168 h 384"/>
              <a:gd name="T56" fmla="*/ 270 w 869"/>
              <a:gd name="T57" fmla="*/ 370 h 384"/>
              <a:gd name="T58" fmla="*/ 453 w 869"/>
              <a:gd name="T59" fmla="*/ 178 h 384"/>
              <a:gd name="T60" fmla="*/ 561 w 869"/>
              <a:gd name="T61" fmla="*/ 244 h 384"/>
              <a:gd name="T62" fmla="*/ 672 w 869"/>
              <a:gd name="T63" fmla="*/ 177 h 384"/>
              <a:gd name="T64" fmla="*/ 855 w 869"/>
              <a:gd name="T65" fmla="*/ 370 h 384"/>
              <a:gd name="T66" fmla="*/ 204 w 869"/>
              <a:gd name="T67" fmla="*/ 7 h 384"/>
              <a:gd name="T68" fmla="*/ 7 w 869"/>
              <a:gd name="T69" fmla="*/ 14 h 384"/>
              <a:gd name="T70" fmla="*/ 7 w 869"/>
              <a:gd name="T71" fmla="*/ 0 h 384"/>
              <a:gd name="T72" fmla="*/ 204 w 869"/>
              <a:gd name="T73" fmla="*/ 7 h 384"/>
              <a:gd name="T74" fmla="*/ 197 w 869"/>
              <a:gd name="T75" fmla="*/ 95 h 384"/>
              <a:gd name="T76" fmla="*/ 58 w 869"/>
              <a:gd name="T77" fmla="*/ 88 h 384"/>
              <a:gd name="T78" fmla="*/ 197 w 869"/>
              <a:gd name="T79" fmla="*/ 81 h 384"/>
              <a:gd name="T80" fmla="*/ 204 w 869"/>
              <a:gd name="T81" fmla="*/ 169 h 384"/>
              <a:gd name="T82" fmla="*/ 142 w 869"/>
              <a:gd name="T83" fmla="*/ 176 h 384"/>
              <a:gd name="T84" fmla="*/ 142 w 869"/>
              <a:gd name="T85" fmla="*/ 162 h 384"/>
              <a:gd name="T86" fmla="*/ 204 w 869"/>
              <a:gd name="T87" fmla="*/ 169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9" h="384">
                <a:moveTo>
                  <a:pt x="869" y="6"/>
                </a:moveTo>
                <a:cubicBezTo>
                  <a:pt x="869" y="6"/>
                  <a:pt x="869" y="6"/>
                  <a:pt x="869" y="6"/>
                </a:cubicBezTo>
                <a:cubicBezTo>
                  <a:pt x="869" y="6"/>
                  <a:pt x="869" y="5"/>
                  <a:pt x="869" y="5"/>
                </a:cubicBezTo>
                <a:cubicBezTo>
                  <a:pt x="868" y="5"/>
                  <a:pt x="868" y="5"/>
                  <a:pt x="868" y="4"/>
                </a:cubicBezTo>
                <a:cubicBezTo>
                  <a:pt x="868" y="4"/>
                  <a:pt x="868" y="4"/>
                  <a:pt x="868" y="4"/>
                </a:cubicBezTo>
                <a:cubicBezTo>
                  <a:pt x="868" y="4"/>
                  <a:pt x="868" y="3"/>
                  <a:pt x="868" y="3"/>
                </a:cubicBezTo>
                <a:cubicBezTo>
                  <a:pt x="868" y="3"/>
                  <a:pt x="867" y="3"/>
                  <a:pt x="867" y="3"/>
                </a:cubicBezTo>
                <a:cubicBezTo>
                  <a:pt x="867" y="3"/>
                  <a:pt x="867" y="2"/>
                  <a:pt x="867" y="2"/>
                </a:cubicBezTo>
                <a:cubicBezTo>
                  <a:pt x="867" y="2"/>
                  <a:pt x="867" y="2"/>
                  <a:pt x="867" y="2"/>
                </a:cubicBezTo>
                <a:cubicBezTo>
                  <a:pt x="867" y="2"/>
                  <a:pt x="867" y="2"/>
                  <a:pt x="866" y="2"/>
                </a:cubicBezTo>
                <a:cubicBezTo>
                  <a:pt x="866" y="1"/>
                  <a:pt x="866" y="1"/>
                  <a:pt x="866" y="1"/>
                </a:cubicBezTo>
                <a:cubicBezTo>
                  <a:pt x="866" y="1"/>
                  <a:pt x="865" y="1"/>
                  <a:pt x="865" y="1"/>
                </a:cubicBezTo>
                <a:cubicBezTo>
                  <a:pt x="865" y="1"/>
                  <a:pt x="865" y="1"/>
                  <a:pt x="865" y="1"/>
                </a:cubicBezTo>
                <a:cubicBezTo>
                  <a:pt x="864" y="0"/>
                  <a:pt x="864" y="0"/>
                  <a:pt x="864" y="0"/>
                </a:cubicBezTo>
                <a:cubicBezTo>
                  <a:pt x="864" y="0"/>
                  <a:pt x="864" y="0"/>
                  <a:pt x="863" y="0"/>
                </a:cubicBezTo>
                <a:cubicBezTo>
                  <a:pt x="863" y="0"/>
                  <a:pt x="863" y="0"/>
                  <a:pt x="863" y="0"/>
                </a:cubicBezTo>
                <a:cubicBezTo>
                  <a:pt x="863" y="0"/>
                  <a:pt x="862" y="0"/>
                  <a:pt x="862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2" y="0"/>
                  <a:pt x="261" y="0"/>
                  <a:pt x="261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0" y="1"/>
                  <a:pt x="260" y="1"/>
                  <a:pt x="259" y="1"/>
                </a:cubicBezTo>
                <a:cubicBezTo>
                  <a:pt x="259" y="1"/>
                  <a:pt x="259" y="1"/>
                  <a:pt x="259" y="1"/>
                </a:cubicBezTo>
                <a:cubicBezTo>
                  <a:pt x="259" y="1"/>
                  <a:pt x="258" y="1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7" y="2"/>
                  <a:pt x="257" y="3"/>
                  <a:pt x="257" y="3"/>
                </a:cubicBezTo>
                <a:cubicBezTo>
                  <a:pt x="257" y="3"/>
                  <a:pt x="257" y="3"/>
                  <a:pt x="257" y="3"/>
                </a:cubicBezTo>
                <a:cubicBezTo>
                  <a:pt x="257" y="3"/>
                  <a:pt x="257" y="4"/>
                  <a:pt x="257" y="4"/>
                </a:cubicBezTo>
                <a:cubicBezTo>
                  <a:pt x="257" y="4"/>
                  <a:pt x="256" y="4"/>
                  <a:pt x="256" y="4"/>
                </a:cubicBezTo>
                <a:cubicBezTo>
                  <a:pt x="256" y="5"/>
                  <a:pt x="256" y="5"/>
                  <a:pt x="256" y="5"/>
                </a:cubicBezTo>
                <a:cubicBezTo>
                  <a:pt x="256" y="5"/>
                  <a:pt x="256" y="6"/>
                  <a:pt x="256" y="6"/>
                </a:cubicBezTo>
                <a:cubicBezTo>
                  <a:pt x="256" y="6"/>
                  <a:pt x="256" y="6"/>
                  <a:pt x="256" y="6"/>
                </a:cubicBezTo>
                <a:cubicBezTo>
                  <a:pt x="256" y="7"/>
                  <a:pt x="256" y="7"/>
                  <a:pt x="256" y="7"/>
                </a:cubicBezTo>
                <a:cubicBezTo>
                  <a:pt x="256" y="377"/>
                  <a:pt x="256" y="377"/>
                  <a:pt x="256" y="377"/>
                </a:cubicBezTo>
                <a:cubicBezTo>
                  <a:pt x="256" y="380"/>
                  <a:pt x="259" y="384"/>
                  <a:pt x="263" y="384"/>
                </a:cubicBezTo>
                <a:cubicBezTo>
                  <a:pt x="862" y="384"/>
                  <a:pt x="862" y="384"/>
                  <a:pt x="862" y="384"/>
                </a:cubicBezTo>
                <a:cubicBezTo>
                  <a:pt x="866" y="384"/>
                  <a:pt x="869" y="380"/>
                  <a:pt x="869" y="377"/>
                </a:cubicBezTo>
                <a:cubicBezTo>
                  <a:pt x="869" y="7"/>
                  <a:pt x="869" y="7"/>
                  <a:pt x="869" y="7"/>
                </a:cubicBezTo>
                <a:cubicBezTo>
                  <a:pt x="869" y="7"/>
                  <a:pt x="869" y="7"/>
                  <a:pt x="869" y="6"/>
                </a:cubicBezTo>
                <a:close/>
                <a:moveTo>
                  <a:pt x="270" y="22"/>
                </a:moveTo>
                <a:cubicBezTo>
                  <a:pt x="442" y="169"/>
                  <a:pt x="442" y="169"/>
                  <a:pt x="442" y="169"/>
                </a:cubicBezTo>
                <a:cubicBezTo>
                  <a:pt x="270" y="315"/>
                  <a:pt x="270" y="315"/>
                  <a:pt x="270" y="315"/>
                </a:cubicBezTo>
                <a:lnTo>
                  <a:pt x="270" y="22"/>
                </a:lnTo>
                <a:close/>
                <a:moveTo>
                  <a:pt x="282" y="14"/>
                </a:moveTo>
                <a:cubicBezTo>
                  <a:pt x="843" y="14"/>
                  <a:pt x="843" y="14"/>
                  <a:pt x="843" y="14"/>
                </a:cubicBezTo>
                <a:cubicBezTo>
                  <a:pt x="607" y="214"/>
                  <a:pt x="607" y="214"/>
                  <a:pt x="607" y="214"/>
                </a:cubicBezTo>
                <a:cubicBezTo>
                  <a:pt x="582" y="235"/>
                  <a:pt x="541" y="235"/>
                  <a:pt x="515" y="214"/>
                </a:cubicBezTo>
                <a:lnTo>
                  <a:pt x="282" y="14"/>
                </a:lnTo>
                <a:close/>
                <a:moveTo>
                  <a:pt x="855" y="22"/>
                </a:moveTo>
                <a:cubicBezTo>
                  <a:pt x="855" y="315"/>
                  <a:pt x="855" y="315"/>
                  <a:pt x="855" y="315"/>
                </a:cubicBezTo>
                <a:cubicBezTo>
                  <a:pt x="683" y="168"/>
                  <a:pt x="683" y="168"/>
                  <a:pt x="683" y="168"/>
                </a:cubicBezTo>
                <a:lnTo>
                  <a:pt x="855" y="22"/>
                </a:lnTo>
                <a:close/>
                <a:moveTo>
                  <a:pt x="270" y="370"/>
                </a:moveTo>
                <a:cubicBezTo>
                  <a:pt x="270" y="333"/>
                  <a:pt x="270" y="333"/>
                  <a:pt x="270" y="333"/>
                </a:cubicBezTo>
                <a:cubicBezTo>
                  <a:pt x="453" y="178"/>
                  <a:pt x="453" y="178"/>
                  <a:pt x="453" y="178"/>
                </a:cubicBezTo>
                <a:cubicBezTo>
                  <a:pt x="506" y="224"/>
                  <a:pt x="506" y="224"/>
                  <a:pt x="506" y="224"/>
                </a:cubicBezTo>
                <a:cubicBezTo>
                  <a:pt x="521" y="237"/>
                  <a:pt x="541" y="244"/>
                  <a:pt x="561" y="244"/>
                </a:cubicBezTo>
                <a:cubicBezTo>
                  <a:pt x="581" y="244"/>
                  <a:pt x="601" y="237"/>
                  <a:pt x="616" y="224"/>
                </a:cubicBezTo>
                <a:cubicBezTo>
                  <a:pt x="672" y="177"/>
                  <a:pt x="672" y="177"/>
                  <a:pt x="672" y="177"/>
                </a:cubicBezTo>
                <a:cubicBezTo>
                  <a:pt x="855" y="333"/>
                  <a:pt x="855" y="333"/>
                  <a:pt x="855" y="333"/>
                </a:cubicBezTo>
                <a:cubicBezTo>
                  <a:pt x="855" y="370"/>
                  <a:pt x="855" y="370"/>
                  <a:pt x="855" y="370"/>
                </a:cubicBezTo>
                <a:lnTo>
                  <a:pt x="270" y="370"/>
                </a:lnTo>
                <a:close/>
                <a:moveTo>
                  <a:pt x="204" y="7"/>
                </a:moveTo>
                <a:cubicBezTo>
                  <a:pt x="204" y="11"/>
                  <a:pt x="201" y="14"/>
                  <a:pt x="19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1" y="0"/>
                  <a:pt x="204" y="3"/>
                  <a:pt x="204" y="7"/>
                </a:cubicBezTo>
                <a:close/>
                <a:moveTo>
                  <a:pt x="204" y="88"/>
                </a:moveTo>
                <a:cubicBezTo>
                  <a:pt x="204" y="92"/>
                  <a:pt x="201" y="95"/>
                  <a:pt x="197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1" y="95"/>
                  <a:pt x="58" y="92"/>
                  <a:pt x="58" y="88"/>
                </a:cubicBezTo>
                <a:cubicBezTo>
                  <a:pt x="58" y="84"/>
                  <a:pt x="61" y="81"/>
                  <a:pt x="65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1" y="81"/>
                  <a:pt x="204" y="84"/>
                  <a:pt x="204" y="88"/>
                </a:cubicBezTo>
                <a:close/>
                <a:moveTo>
                  <a:pt x="204" y="169"/>
                </a:moveTo>
                <a:cubicBezTo>
                  <a:pt x="204" y="173"/>
                  <a:pt x="201" y="176"/>
                  <a:pt x="197" y="176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39" y="176"/>
                  <a:pt x="135" y="173"/>
                  <a:pt x="135" y="169"/>
                </a:cubicBezTo>
                <a:cubicBezTo>
                  <a:pt x="135" y="165"/>
                  <a:pt x="139" y="162"/>
                  <a:pt x="142" y="162"/>
                </a:cubicBezTo>
                <a:cubicBezTo>
                  <a:pt x="197" y="162"/>
                  <a:pt x="197" y="162"/>
                  <a:pt x="197" y="162"/>
                </a:cubicBezTo>
                <a:cubicBezTo>
                  <a:pt x="201" y="162"/>
                  <a:pt x="204" y="165"/>
                  <a:pt x="204" y="169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 Light"/>
              <a:ea typeface="+mn-ea"/>
              <a:cs typeface="Arial"/>
              <a:sym typeface="Arial"/>
            </a:endParaRPr>
          </a:p>
        </p:txBody>
      </p:sp>
      <p:sp>
        <p:nvSpPr>
          <p:cNvPr id="1084" name="Oval">
            <a:extLst>
              <a:ext uri="{FF2B5EF4-FFF2-40B4-BE49-F238E27FC236}">
                <a16:creationId xmlns:a16="http://schemas.microsoft.com/office/drawing/2014/main" id="{979A1740-1903-4C1B-8310-0D51F0DE1438}"/>
              </a:ext>
            </a:extLst>
          </p:cNvPr>
          <p:cNvSpPr/>
          <p:nvPr/>
        </p:nvSpPr>
        <p:spPr>
          <a:xfrm>
            <a:off x="7924498" y="2893762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85" name="Freeform 130">
            <a:extLst>
              <a:ext uri="{FF2B5EF4-FFF2-40B4-BE49-F238E27FC236}">
                <a16:creationId xmlns:a16="http://schemas.microsoft.com/office/drawing/2014/main" id="{134CFFA8-3772-4B16-996A-849E42A7D733}"/>
              </a:ext>
            </a:extLst>
          </p:cNvPr>
          <p:cNvSpPr>
            <a:spLocks noEditPoints="1"/>
          </p:cNvSpPr>
          <p:nvPr/>
        </p:nvSpPr>
        <p:spPr bwMode="auto">
          <a:xfrm>
            <a:off x="7964559" y="2996126"/>
            <a:ext cx="201366" cy="89760"/>
          </a:xfrm>
          <a:custGeom>
            <a:avLst/>
            <a:gdLst>
              <a:gd name="T0" fmla="*/ 869 w 869"/>
              <a:gd name="T1" fmla="*/ 6 h 384"/>
              <a:gd name="T2" fmla="*/ 868 w 869"/>
              <a:gd name="T3" fmla="*/ 4 h 384"/>
              <a:gd name="T4" fmla="*/ 868 w 869"/>
              <a:gd name="T5" fmla="*/ 3 h 384"/>
              <a:gd name="T6" fmla="*/ 867 w 869"/>
              <a:gd name="T7" fmla="*/ 2 h 384"/>
              <a:gd name="T8" fmla="*/ 866 w 869"/>
              <a:gd name="T9" fmla="*/ 2 h 384"/>
              <a:gd name="T10" fmla="*/ 865 w 869"/>
              <a:gd name="T11" fmla="*/ 1 h 384"/>
              <a:gd name="T12" fmla="*/ 864 w 869"/>
              <a:gd name="T13" fmla="*/ 0 h 384"/>
              <a:gd name="T14" fmla="*/ 863 w 869"/>
              <a:gd name="T15" fmla="*/ 0 h 384"/>
              <a:gd name="T16" fmla="*/ 862 w 869"/>
              <a:gd name="T17" fmla="*/ 0 h 384"/>
              <a:gd name="T18" fmla="*/ 263 w 869"/>
              <a:gd name="T19" fmla="*/ 0 h 384"/>
              <a:gd name="T20" fmla="*/ 261 w 869"/>
              <a:gd name="T21" fmla="*/ 0 h 384"/>
              <a:gd name="T22" fmla="*/ 260 w 869"/>
              <a:gd name="T23" fmla="*/ 0 h 384"/>
              <a:gd name="T24" fmla="*/ 259 w 869"/>
              <a:gd name="T25" fmla="*/ 1 h 384"/>
              <a:gd name="T26" fmla="*/ 258 w 869"/>
              <a:gd name="T27" fmla="*/ 2 h 384"/>
              <a:gd name="T28" fmla="*/ 258 w 869"/>
              <a:gd name="T29" fmla="*/ 2 h 384"/>
              <a:gd name="T30" fmla="*/ 257 w 869"/>
              <a:gd name="T31" fmla="*/ 3 h 384"/>
              <a:gd name="T32" fmla="*/ 256 w 869"/>
              <a:gd name="T33" fmla="*/ 4 h 384"/>
              <a:gd name="T34" fmla="*/ 256 w 869"/>
              <a:gd name="T35" fmla="*/ 6 h 384"/>
              <a:gd name="T36" fmla="*/ 256 w 869"/>
              <a:gd name="T37" fmla="*/ 7 h 384"/>
              <a:gd name="T38" fmla="*/ 263 w 869"/>
              <a:gd name="T39" fmla="*/ 384 h 384"/>
              <a:gd name="T40" fmla="*/ 869 w 869"/>
              <a:gd name="T41" fmla="*/ 377 h 384"/>
              <a:gd name="T42" fmla="*/ 869 w 869"/>
              <a:gd name="T43" fmla="*/ 6 h 384"/>
              <a:gd name="T44" fmla="*/ 442 w 869"/>
              <a:gd name="T45" fmla="*/ 169 h 384"/>
              <a:gd name="T46" fmla="*/ 270 w 869"/>
              <a:gd name="T47" fmla="*/ 22 h 384"/>
              <a:gd name="T48" fmla="*/ 843 w 869"/>
              <a:gd name="T49" fmla="*/ 14 h 384"/>
              <a:gd name="T50" fmla="*/ 515 w 869"/>
              <a:gd name="T51" fmla="*/ 214 h 384"/>
              <a:gd name="T52" fmla="*/ 855 w 869"/>
              <a:gd name="T53" fmla="*/ 22 h 384"/>
              <a:gd name="T54" fmla="*/ 683 w 869"/>
              <a:gd name="T55" fmla="*/ 168 h 384"/>
              <a:gd name="T56" fmla="*/ 270 w 869"/>
              <a:gd name="T57" fmla="*/ 370 h 384"/>
              <a:gd name="T58" fmla="*/ 453 w 869"/>
              <a:gd name="T59" fmla="*/ 178 h 384"/>
              <a:gd name="T60" fmla="*/ 561 w 869"/>
              <a:gd name="T61" fmla="*/ 244 h 384"/>
              <a:gd name="T62" fmla="*/ 672 w 869"/>
              <a:gd name="T63" fmla="*/ 177 h 384"/>
              <a:gd name="T64" fmla="*/ 855 w 869"/>
              <a:gd name="T65" fmla="*/ 370 h 384"/>
              <a:gd name="T66" fmla="*/ 204 w 869"/>
              <a:gd name="T67" fmla="*/ 7 h 384"/>
              <a:gd name="T68" fmla="*/ 7 w 869"/>
              <a:gd name="T69" fmla="*/ 14 h 384"/>
              <a:gd name="T70" fmla="*/ 7 w 869"/>
              <a:gd name="T71" fmla="*/ 0 h 384"/>
              <a:gd name="T72" fmla="*/ 204 w 869"/>
              <a:gd name="T73" fmla="*/ 7 h 384"/>
              <a:gd name="T74" fmla="*/ 197 w 869"/>
              <a:gd name="T75" fmla="*/ 95 h 384"/>
              <a:gd name="T76" fmla="*/ 58 w 869"/>
              <a:gd name="T77" fmla="*/ 88 h 384"/>
              <a:gd name="T78" fmla="*/ 197 w 869"/>
              <a:gd name="T79" fmla="*/ 81 h 384"/>
              <a:gd name="T80" fmla="*/ 204 w 869"/>
              <a:gd name="T81" fmla="*/ 169 h 384"/>
              <a:gd name="T82" fmla="*/ 142 w 869"/>
              <a:gd name="T83" fmla="*/ 176 h 384"/>
              <a:gd name="T84" fmla="*/ 142 w 869"/>
              <a:gd name="T85" fmla="*/ 162 h 384"/>
              <a:gd name="T86" fmla="*/ 204 w 869"/>
              <a:gd name="T87" fmla="*/ 169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9" h="384">
                <a:moveTo>
                  <a:pt x="869" y="6"/>
                </a:moveTo>
                <a:cubicBezTo>
                  <a:pt x="869" y="6"/>
                  <a:pt x="869" y="6"/>
                  <a:pt x="869" y="6"/>
                </a:cubicBezTo>
                <a:cubicBezTo>
                  <a:pt x="869" y="6"/>
                  <a:pt x="869" y="5"/>
                  <a:pt x="869" y="5"/>
                </a:cubicBezTo>
                <a:cubicBezTo>
                  <a:pt x="868" y="5"/>
                  <a:pt x="868" y="5"/>
                  <a:pt x="868" y="4"/>
                </a:cubicBezTo>
                <a:cubicBezTo>
                  <a:pt x="868" y="4"/>
                  <a:pt x="868" y="4"/>
                  <a:pt x="868" y="4"/>
                </a:cubicBezTo>
                <a:cubicBezTo>
                  <a:pt x="868" y="4"/>
                  <a:pt x="868" y="3"/>
                  <a:pt x="868" y="3"/>
                </a:cubicBezTo>
                <a:cubicBezTo>
                  <a:pt x="868" y="3"/>
                  <a:pt x="867" y="3"/>
                  <a:pt x="867" y="3"/>
                </a:cubicBezTo>
                <a:cubicBezTo>
                  <a:pt x="867" y="3"/>
                  <a:pt x="867" y="2"/>
                  <a:pt x="867" y="2"/>
                </a:cubicBezTo>
                <a:cubicBezTo>
                  <a:pt x="867" y="2"/>
                  <a:pt x="867" y="2"/>
                  <a:pt x="867" y="2"/>
                </a:cubicBezTo>
                <a:cubicBezTo>
                  <a:pt x="867" y="2"/>
                  <a:pt x="867" y="2"/>
                  <a:pt x="866" y="2"/>
                </a:cubicBezTo>
                <a:cubicBezTo>
                  <a:pt x="866" y="1"/>
                  <a:pt x="866" y="1"/>
                  <a:pt x="866" y="1"/>
                </a:cubicBezTo>
                <a:cubicBezTo>
                  <a:pt x="866" y="1"/>
                  <a:pt x="865" y="1"/>
                  <a:pt x="865" y="1"/>
                </a:cubicBezTo>
                <a:cubicBezTo>
                  <a:pt x="865" y="1"/>
                  <a:pt x="865" y="1"/>
                  <a:pt x="865" y="1"/>
                </a:cubicBezTo>
                <a:cubicBezTo>
                  <a:pt x="864" y="0"/>
                  <a:pt x="864" y="0"/>
                  <a:pt x="864" y="0"/>
                </a:cubicBezTo>
                <a:cubicBezTo>
                  <a:pt x="864" y="0"/>
                  <a:pt x="864" y="0"/>
                  <a:pt x="863" y="0"/>
                </a:cubicBezTo>
                <a:cubicBezTo>
                  <a:pt x="863" y="0"/>
                  <a:pt x="863" y="0"/>
                  <a:pt x="863" y="0"/>
                </a:cubicBezTo>
                <a:cubicBezTo>
                  <a:pt x="863" y="0"/>
                  <a:pt x="862" y="0"/>
                  <a:pt x="862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2" y="0"/>
                  <a:pt x="261" y="0"/>
                  <a:pt x="261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0" y="1"/>
                  <a:pt x="260" y="1"/>
                  <a:pt x="259" y="1"/>
                </a:cubicBezTo>
                <a:cubicBezTo>
                  <a:pt x="259" y="1"/>
                  <a:pt x="259" y="1"/>
                  <a:pt x="259" y="1"/>
                </a:cubicBezTo>
                <a:cubicBezTo>
                  <a:pt x="259" y="1"/>
                  <a:pt x="258" y="1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7" y="2"/>
                  <a:pt x="257" y="3"/>
                  <a:pt x="257" y="3"/>
                </a:cubicBezTo>
                <a:cubicBezTo>
                  <a:pt x="257" y="3"/>
                  <a:pt x="257" y="3"/>
                  <a:pt x="257" y="3"/>
                </a:cubicBezTo>
                <a:cubicBezTo>
                  <a:pt x="257" y="3"/>
                  <a:pt x="257" y="4"/>
                  <a:pt x="257" y="4"/>
                </a:cubicBezTo>
                <a:cubicBezTo>
                  <a:pt x="257" y="4"/>
                  <a:pt x="256" y="4"/>
                  <a:pt x="256" y="4"/>
                </a:cubicBezTo>
                <a:cubicBezTo>
                  <a:pt x="256" y="5"/>
                  <a:pt x="256" y="5"/>
                  <a:pt x="256" y="5"/>
                </a:cubicBezTo>
                <a:cubicBezTo>
                  <a:pt x="256" y="5"/>
                  <a:pt x="256" y="6"/>
                  <a:pt x="256" y="6"/>
                </a:cubicBezTo>
                <a:cubicBezTo>
                  <a:pt x="256" y="6"/>
                  <a:pt x="256" y="6"/>
                  <a:pt x="256" y="6"/>
                </a:cubicBezTo>
                <a:cubicBezTo>
                  <a:pt x="256" y="7"/>
                  <a:pt x="256" y="7"/>
                  <a:pt x="256" y="7"/>
                </a:cubicBezTo>
                <a:cubicBezTo>
                  <a:pt x="256" y="377"/>
                  <a:pt x="256" y="377"/>
                  <a:pt x="256" y="377"/>
                </a:cubicBezTo>
                <a:cubicBezTo>
                  <a:pt x="256" y="380"/>
                  <a:pt x="259" y="384"/>
                  <a:pt x="263" y="384"/>
                </a:cubicBezTo>
                <a:cubicBezTo>
                  <a:pt x="862" y="384"/>
                  <a:pt x="862" y="384"/>
                  <a:pt x="862" y="384"/>
                </a:cubicBezTo>
                <a:cubicBezTo>
                  <a:pt x="866" y="384"/>
                  <a:pt x="869" y="380"/>
                  <a:pt x="869" y="377"/>
                </a:cubicBezTo>
                <a:cubicBezTo>
                  <a:pt x="869" y="7"/>
                  <a:pt x="869" y="7"/>
                  <a:pt x="869" y="7"/>
                </a:cubicBezTo>
                <a:cubicBezTo>
                  <a:pt x="869" y="7"/>
                  <a:pt x="869" y="7"/>
                  <a:pt x="869" y="6"/>
                </a:cubicBezTo>
                <a:close/>
                <a:moveTo>
                  <a:pt x="270" y="22"/>
                </a:moveTo>
                <a:cubicBezTo>
                  <a:pt x="442" y="169"/>
                  <a:pt x="442" y="169"/>
                  <a:pt x="442" y="169"/>
                </a:cubicBezTo>
                <a:cubicBezTo>
                  <a:pt x="270" y="315"/>
                  <a:pt x="270" y="315"/>
                  <a:pt x="270" y="315"/>
                </a:cubicBezTo>
                <a:lnTo>
                  <a:pt x="270" y="22"/>
                </a:lnTo>
                <a:close/>
                <a:moveTo>
                  <a:pt x="282" y="14"/>
                </a:moveTo>
                <a:cubicBezTo>
                  <a:pt x="843" y="14"/>
                  <a:pt x="843" y="14"/>
                  <a:pt x="843" y="14"/>
                </a:cubicBezTo>
                <a:cubicBezTo>
                  <a:pt x="607" y="214"/>
                  <a:pt x="607" y="214"/>
                  <a:pt x="607" y="214"/>
                </a:cubicBezTo>
                <a:cubicBezTo>
                  <a:pt x="582" y="235"/>
                  <a:pt x="541" y="235"/>
                  <a:pt x="515" y="214"/>
                </a:cubicBezTo>
                <a:lnTo>
                  <a:pt x="282" y="14"/>
                </a:lnTo>
                <a:close/>
                <a:moveTo>
                  <a:pt x="855" y="22"/>
                </a:moveTo>
                <a:cubicBezTo>
                  <a:pt x="855" y="315"/>
                  <a:pt x="855" y="315"/>
                  <a:pt x="855" y="315"/>
                </a:cubicBezTo>
                <a:cubicBezTo>
                  <a:pt x="683" y="168"/>
                  <a:pt x="683" y="168"/>
                  <a:pt x="683" y="168"/>
                </a:cubicBezTo>
                <a:lnTo>
                  <a:pt x="855" y="22"/>
                </a:lnTo>
                <a:close/>
                <a:moveTo>
                  <a:pt x="270" y="370"/>
                </a:moveTo>
                <a:cubicBezTo>
                  <a:pt x="270" y="333"/>
                  <a:pt x="270" y="333"/>
                  <a:pt x="270" y="333"/>
                </a:cubicBezTo>
                <a:cubicBezTo>
                  <a:pt x="453" y="178"/>
                  <a:pt x="453" y="178"/>
                  <a:pt x="453" y="178"/>
                </a:cubicBezTo>
                <a:cubicBezTo>
                  <a:pt x="506" y="224"/>
                  <a:pt x="506" y="224"/>
                  <a:pt x="506" y="224"/>
                </a:cubicBezTo>
                <a:cubicBezTo>
                  <a:pt x="521" y="237"/>
                  <a:pt x="541" y="244"/>
                  <a:pt x="561" y="244"/>
                </a:cubicBezTo>
                <a:cubicBezTo>
                  <a:pt x="581" y="244"/>
                  <a:pt x="601" y="237"/>
                  <a:pt x="616" y="224"/>
                </a:cubicBezTo>
                <a:cubicBezTo>
                  <a:pt x="672" y="177"/>
                  <a:pt x="672" y="177"/>
                  <a:pt x="672" y="177"/>
                </a:cubicBezTo>
                <a:cubicBezTo>
                  <a:pt x="855" y="333"/>
                  <a:pt x="855" y="333"/>
                  <a:pt x="855" y="333"/>
                </a:cubicBezTo>
                <a:cubicBezTo>
                  <a:pt x="855" y="370"/>
                  <a:pt x="855" y="370"/>
                  <a:pt x="855" y="370"/>
                </a:cubicBezTo>
                <a:lnTo>
                  <a:pt x="270" y="370"/>
                </a:lnTo>
                <a:close/>
                <a:moveTo>
                  <a:pt x="204" y="7"/>
                </a:moveTo>
                <a:cubicBezTo>
                  <a:pt x="204" y="11"/>
                  <a:pt x="201" y="14"/>
                  <a:pt x="19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1" y="0"/>
                  <a:pt x="204" y="3"/>
                  <a:pt x="204" y="7"/>
                </a:cubicBezTo>
                <a:close/>
                <a:moveTo>
                  <a:pt x="204" y="88"/>
                </a:moveTo>
                <a:cubicBezTo>
                  <a:pt x="204" y="92"/>
                  <a:pt x="201" y="95"/>
                  <a:pt x="197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1" y="95"/>
                  <a:pt x="58" y="92"/>
                  <a:pt x="58" y="88"/>
                </a:cubicBezTo>
                <a:cubicBezTo>
                  <a:pt x="58" y="84"/>
                  <a:pt x="61" y="81"/>
                  <a:pt x="65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1" y="81"/>
                  <a:pt x="204" y="84"/>
                  <a:pt x="204" y="88"/>
                </a:cubicBezTo>
                <a:close/>
                <a:moveTo>
                  <a:pt x="204" y="169"/>
                </a:moveTo>
                <a:cubicBezTo>
                  <a:pt x="204" y="173"/>
                  <a:pt x="201" y="176"/>
                  <a:pt x="197" y="176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39" y="176"/>
                  <a:pt x="135" y="173"/>
                  <a:pt x="135" y="169"/>
                </a:cubicBezTo>
                <a:cubicBezTo>
                  <a:pt x="135" y="165"/>
                  <a:pt x="139" y="162"/>
                  <a:pt x="142" y="162"/>
                </a:cubicBezTo>
                <a:cubicBezTo>
                  <a:pt x="197" y="162"/>
                  <a:pt x="197" y="162"/>
                  <a:pt x="197" y="162"/>
                </a:cubicBezTo>
                <a:cubicBezTo>
                  <a:pt x="201" y="162"/>
                  <a:pt x="204" y="165"/>
                  <a:pt x="204" y="169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 Light"/>
              <a:ea typeface="+mn-ea"/>
              <a:cs typeface="Arial"/>
              <a:sym typeface="Arial"/>
            </a:endParaRPr>
          </a:p>
        </p:txBody>
      </p:sp>
      <p:sp>
        <p:nvSpPr>
          <p:cNvPr id="1080" name="Oval">
            <a:extLst>
              <a:ext uri="{FF2B5EF4-FFF2-40B4-BE49-F238E27FC236}">
                <a16:creationId xmlns:a16="http://schemas.microsoft.com/office/drawing/2014/main" id="{AA86F245-AAA7-4244-AD78-AA69E3C71200}"/>
              </a:ext>
            </a:extLst>
          </p:cNvPr>
          <p:cNvSpPr/>
          <p:nvPr/>
        </p:nvSpPr>
        <p:spPr>
          <a:xfrm>
            <a:off x="7924498" y="3899258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81" name="Freeform 130">
            <a:extLst>
              <a:ext uri="{FF2B5EF4-FFF2-40B4-BE49-F238E27FC236}">
                <a16:creationId xmlns:a16="http://schemas.microsoft.com/office/drawing/2014/main" id="{638B0EDC-7405-49C7-9CA3-CA450A8FD0CC}"/>
              </a:ext>
            </a:extLst>
          </p:cNvPr>
          <p:cNvSpPr>
            <a:spLocks noEditPoints="1"/>
          </p:cNvSpPr>
          <p:nvPr/>
        </p:nvSpPr>
        <p:spPr bwMode="auto">
          <a:xfrm>
            <a:off x="7964559" y="4001622"/>
            <a:ext cx="201366" cy="89760"/>
          </a:xfrm>
          <a:custGeom>
            <a:avLst/>
            <a:gdLst>
              <a:gd name="T0" fmla="*/ 869 w 869"/>
              <a:gd name="T1" fmla="*/ 6 h 384"/>
              <a:gd name="T2" fmla="*/ 868 w 869"/>
              <a:gd name="T3" fmla="*/ 4 h 384"/>
              <a:gd name="T4" fmla="*/ 868 w 869"/>
              <a:gd name="T5" fmla="*/ 3 h 384"/>
              <a:gd name="T6" fmla="*/ 867 w 869"/>
              <a:gd name="T7" fmla="*/ 2 h 384"/>
              <a:gd name="T8" fmla="*/ 866 w 869"/>
              <a:gd name="T9" fmla="*/ 2 h 384"/>
              <a:gd name="T10" fmla="*/ 865 w 869"/>
              <a:gd name="T11" fmla="*/ 1 h 384"/>
              <a:gd name="T12" fmla="*/ 864 w 869"/>
              <a:gd name="T13" fmla="*/ 0 h 384"/>
              <a:gd name="T14" fmla="*/ 863 w 869"/>
              <a:gd name="T15" fmla="*/ 0 h 384"/>
              <a:gd name="T16" fmla="*/ 862 w 869"/>
              <a:gd name="T17" fmla="*/ 0 h 384"/>
              <a:gd name="T18" fmla="*/ 263 w 869"/>
              <a:gd name="T19" fmla="*/ 0 h 384"/>
              <a:gd name="T20" fmla="*/ 261 w 869"/>
              <a:gd name="T21" fmla="*/ 0 h 384"/>
              <a:gd name="T22" fmla="*/ 260 w 869"/>
              <a:gd name="T23" fmla="*/ 0 h 384"/>
              <a:gd name="T24" fmla="*/ 259 w 869"/>
              <a:gd name="T25" fmla="*/ 1 h 384"/>
              <a:gd name="T26" fmla="*/ 258 w 869"/>
              <a:gd name="T27" fmla="*/ 2 h 384"/>
              <a:gd name="T28" fmla="*/ 258 w 869"/>
              <a:gd name="T29" fmla="*/ 2 h 384"/>
              <a:gd name="T30" fmla="*/ 257 w 869"/>
              <a:gd name="T31" fmla="*/ 3 h 384"/>
              <a:gd name="T32" fmla="*/ 256 w 869"/>
              <a:gd name="T33" fmla="*/ 4 h 384"/>
              <a:gd name="T34" fmla="*/ 256 w 869"/>
              <a:gd name="T35" fmla="*/ 6 h 384"/>
              <a:gd name="T36" fmla="*/ 256 w 869"/>
              <a:gd name="T37" fmla="*/ 7 h 384"/>
              <a:gd name="T38" fmla="*/ 263 w 869"/>
              <a:gd name="T39" fmla="*/ 384 h 384"/>
              <a:gd name="T40" fmla="*/ 869 w 869"/>
              <a:gd name="T41" fmla="*/ 377 h 384"/>
              <a:gd name="T42" fmla="*/ 869 w 869"/>
              <a:gd name="T43" fmla="*/ 6 h 384"/>
              <a:gd name="T44" fmla="*/ 442 w 869"/>
              <a:gd name="T45" fmla="*/ 169 h 384"/>
              <a:gd name="T46" fmla="*/ 270 w 869"/>
              <a:gd name="T47" fmla="*/ 22 h 384"/>
              <a:gd name="T48" fmla="*/ 843 w 869"/>
              <a:gd name="T49" fmla="*/ 14 h 384"/>
              <a:gd name="T50" fmla="*/ 515 w 869"/>
              <a:gd name="T51" fmla="*/ 214 h 384"/>
              <a:gd name="T52" fmla="*/ 855 w 869"/>
              <a:gd name="T53" fmla="*/ 22 h 384"/>
              <a:gd name="T54" fmla="*/ 683 w 869"/>
              <a:gd name="T55" fmla="*/ 168 h 384"/>
              <a:gd name="T56" fmla="*/ 270 w 869"/>
              <a:gd name="T57" fmla="*/ 370 h 384"/>
              <a:gd name="T58" fmla="*/ 453 w 869"/>
              <a:gd name="T59" fmla="*/ 178 h 384"/>
              <a:gd name="T60" fmla="*/ 561 w 869"/>
              <a:gd name="T61" fmla="*/ 244 h 384"/>
              <a:gd name="T62" fmla="*/ 672 w 869"/>
              <a:gd name="T63" fmla="*/ 177 h 384"/>
              <a:gd name="T64" fmla="*/ 855 w 869"/>
              <a:gd name="T65" fmla="*/ 370 h 384"/>
              <a:gd name="T66" fmla="*/ 204 w 869"/>
              <a:gd name="T67" fmla="*/ 7 h 384"/>
              <a:gd name="T68" fmla="*/ 7 w 869"/>
              <a:gd name="T69" fmla="*/ 14 h 384"/>
              <a:gd name="T70" fmla="*/ 7 w 869"/>
              <a:gd name="T71" fmla="*/ 0 h 384"/>
              <a:gd name="T72" fmla="*/ 204 w 869"/>
              <a:gd name="T73" fmla="*/ 7 h 384"/>
              <a:gd name="T74" fmla="*/ 197 w 869"/>
              <a:gd name="T75" fmla="*/ 95 h 384"/>
              <a:gd name="T76" fmla="*/ 58 w 869"/>
              <a:gd name="T77" fmla="*/ 88 h 384"/>
              <a:gd name="T78" fmla="*/ 197 w 869"/>
              <a:gd name="T79" fmla="*/ 81 h 384"/>
              <a:gd name="T80" fmla="*/ 204 w 869"/>
              <a:gd name="T81" fmla="*/ 169 h 384"/>
              <a:gd name="T82" fmla="*/ 142 w 869"/>
              <a:gd name="T83" fmla="*/ 176 h 384"/>
              <a:gd name="T84" fmla="*/ 142 w 869"/>
              <a:gd name="T85" fmla="*/ 162 h 384"/>
              <a:gd name="T86" fmla="*/ 204 w 869"/>
              <a:gd name="T87" fmla="*/ 169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9" h="384">
                <a:moveTo>
                  <a:pt x="869" y="6"/>
                </a:moveTo>
                <a:cubicBezTo>
                  <a:pt x="869" y="6"/>
                  <a:pt x="869" y="6"/>
                  <a:pt x="869" y="6"/>
                </a:cubicBezTo>
                <a:cubicBezTo>
                  <a:pt x="869" y="6"/>
                  <a:pt x="869" y="5"/>
                  <a:pt x="869" y="5"/>
                </a:cubicBezTo>
                <a:cubicBezTo>
                  <a:pt x="868" y="5"/>
                  <a:pt x="868" y="5"/>
                  <a:pt x="868" y="4"/>
                </a:cubicBezTo>
                <a:cubicBezTo>
                  <a:pt x="868" y="4"/>
                  <a:pt x="868" y="4"/>
                  <a:pt x="868" y="4"/>
                </a:cubicBezTo>
                <a:cubicBezTo>
                  <a:pt x="868" y="4"/>
                  <a:pt x="868" y="3"/>
                  <a:pt x="868" y="3"/>
                </a:cubicBezTo>
                <a:cubicBezTo>
                  <a:pt x="868" y="3"/>
                  <a:pt x="867" y="3"/>
                  <a:pt x="867" y="3"/>
                </a:cubicBezTo>
                <a:cubicBezTo>
                  <a:pt x="867" y="3"/>
                  <a:pt x="867" y="2"/>
                  <a:pt x="867" y="2"/>
                </a:cubicBezTo>
                <a:cubicBezTo>
                  <a:pt x="867" y="2"/>
                  <a:pt x="867" y="2"/>
                  <a:pt x="867" y="2"/>
                </a:cubicBezTo>
                <a:cubicBezTo>
                  <a:pt x="867" y="2"/>
                  <a:pt x="867" y="2"/>
                  <a:pt x="866" y="2"/>
                </a:cubicBezTo>
                <a:cubicBezTo>
                  <a:pt x="866" y="1"/>
                  <a:pt x="866" y="1"/>
                  <a:pt x="866" y="1"/>
                </a:cubicBezTo>
                <a:cubicBezTo>
                  <a:pt x="866" y="1"/>
                  <a:pt x="865" y="1"/>
                  <a:pt x="865" y="1"/>
                </a:cubicBezTo>
                <a:cubicBezTo>
                  <a:pt x="865" y="1"/>
                  <a:pt x="865" y="1"/>
                  <a:pt x="865" y="1"/>
                </a:cubicBezTo>
                <a:cubicBezTo>
                  <a:pt x="864" y="0"/>
                  <a:pt x="864" y="0"/>
                  <a:pt x="864" y="0"/>
                </a:cubicBezTo>
                <a:cubicBezTo>
                  <a:pt x="864" y="0"/>
                  <a:pt x="864" y="0"/>
                  <a:pt x="863" y="0"/>
                </a:cubicBezTo>
                <a:cubicBezTo>
                  <a:pt x="863" y="0"/>
                  <a:pt x="863" y="0"/>
                  <a:pt x="863" y="0"/>
                </a:cubicBezTo>
                <a:cubicBezTo>
                  <a:pt x="863" y="0"/>
                  <a:pt x="862" y="0"/>
                  <a:pt x="862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2" y="0"/>
                  <a:pt x="261" y="0"/>
                  <a:pt x="261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0" y="1"/>
                  <a:pt x="260" y="1"/>
                  <a:pt x="259" y="1"/>
                </a:cubicBezTo>
                <a:cubicBezTo>
                  <a:pt x="259" y="1"/>
                  <a:pt x="259" y="1"/>
                  <a:pt x="259" y="1"/>
                </a:cubicBezTo>
                <a:cubicBezTo>
                  <a:pt x="259" y="1"/>
                  <a:pt x="258" y="1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7" y="2"/>
                  <a:pt x="257" y="3"/>
                  <a:pt x="257" y="3"/>
                </a:cubicBezTo>
                <a:cubicBezTo>
                  <a:pt x="257" y="3"/>
                  <a:pt x="257" y="3"/>
                  <a:pt x="257" y="3"/>
                </a:cubicBezTo>
                <a:cubicBezTo>
                  <a:pt x="257" y="3"/>
                  <a:pt x="257" y="4"/>
                  <a:pt x="257" y="4"/>
                </a:cubicBezTo>
                <a:cubicBezTo>
                  <a:pt x="257" y="4"/>
                  <a:pt x="256" y="4"/>
                  <a:pt x="256" y="4"/>
                </a:cubicBezTo>
                <a:cubicBezTo>
                  <a:pt x="256" y="5"/>
                  <a:pt x="256" y="5"/>
                  <a:pt x="256" y="5"/>
                </a:cubicBezTo>
                <a:cubicBezTo>
                  <a:pt x="256" y="5"/>
                  <a:pt x="256" y="6"/>
                  <a:pt x="256" y="6"/>
                </a:cubicBezTo>
                <a:cubicBezTo>
                  <a:pt x="256" y="6"/>
                  <a:pt x="256" y="6"/>
                  <a:pt x="256" y="6"/>
                </a:cubicBezTo>
                <a:cubicBezTo>
                  <a:pt x="256" y="7"/>
                  <a:pt x="256" y="7"/>
                  <a:pt x="256" y="7"/>
                </a:cubicBezTo>
                <a:cubicBezTo>
                  <a:pt x="256" y="377"/>
                  <a:pt x="256" y="377"/>
                  <a:pt x="256" y="377"/>
                </a:cubicBezTo>
                <a:cubicBezTo>
                  <a:pt x="256" y="380"/>
                  <a:pt x="259" y="384"/>
                  <a:pt x="263" y="384"/>
                </a:cubicBezTo>
                <a:cubicBezTo>
                  <a:pt x="862" y="384"/>
                  <a:pt x="862" y="384"/>
                  <a:pt x="862" y="384"/>
                </a:cubicBezTo>
                <a:cubicBezTo>
                  <a:pt x="866" y="384"/>
                  <a:pt x="869" y="380"/>
                  <a:pt x="869" y="377"/>
                </a:cubicBezTo>
                <a:cubicBezTo>
                  <a:pt x="869" y="7"/>
                  <a:pt x="869" y="7"/>
                  <a:pt x="869" y="7"/>
                </a:cubicBezTo>
                <a:cubicBezTo>
                  <a:pt x="869" y="7"/>
                  <a:pt x="869" y="7"/>
                  <a:pt x="869" y="6"/>
                </a:cubicBezTo>
                <a:close/>
                <a:moveTo>
                  <a:pt x="270" y="22"/>
                </a:moveTo>
                <a:cubicBezTo>
                  <a:pt x="442" y="169"/>
                  <a:pt x="442" y="169"/>
                  <a:pt x="442" y="169"/>
                </a:cubicBezTo>
                <a:cubicBezTo>
                  <a:pt x="270" y="315"/>
                  <a:pt x="270" y="315"/>
                  <a:pt x="270" y="315"/>
                </a:cubicBezTo>
                <a:lnTo>
                  <a:pt x="270" y="22"/>
                </a:lnTo>
                <a:close/>
                <a:moveTo>
                  <a:pt x="282" y="14"/>
                </a:moveTo>
                <a:cubicBezTo>
                  <a:pt x="843" y="14"/>
                  <a:pt x="843" y="14"/>
                  <a:pt x="843" y="14"/>
                </a:cubicBezTo>
                <a:cubicBezTo>
                  <a:pt x="607" y="214"/>
                  <a:pt x="607" y="214"/>
                  <a:pt x="607" y="214"/>
                </a:cubicBezTo>
                <a:cubicBezTo>
                  <a:pt x="582" y="235"/>
                  <a:pt x="541" y="235"/>
                  <a:pt x="515" y="214"/>
                </a:cubicBezTo>
                <a:lnTo>
                  <a:pt x="282" y="14"/>
                </a:lnTo>
                <a:close/>
                <a:moveTo>
                  <a:pt x="855" y="22"/>
                </a:moveTo>
                <a:cubicBezTo>
                  <a:pt x="855" y="315"/>
                  <a:pt x="855" y="315"/>
                  <a:pt x="855" y="315"/>
                </a:cubicBezTo>
                <a:cubicBezTo>
                  <a:pt x="683" y="168"/>
                  <a:pt x="683" y="168"/>
                  <a:pt x="683" y="168"/>
                </a:cubicBezTo>
                <a:lnTo>
                  <a:pt x="855" y="22"/>
                </a:lnTo>
                <a:close/>
                <a:moveTo>
                  <a:pt x="270" y="370"/>
                </a:moveTo>
                <a:cubicBezTo>
                  <a:pt x="270" y="333"/>
                  <a:pt x="270" y="333"/>
                  <a:pt x="270" y="333"/>
                </a:cubicBezTo>
                <a:cubicBezTo>
                  <a:pt x="453" y="178"/>
                  <a:pt x="453" y="178"/>
                  <a:pt x="453" y="178"/>
                </a:cubicBezTo>
                <a:cubicBezTo>
                  <a:pt x="506" y="224"/>
                  <a:pt x="506" y="224"/>
                  <a:pt x="506" y="224"/>
                </a:cubicBezTo>
                <a:cubicBezTo>
                  <a:pt x="521" y="237"/>
                  <a:pt x="541" y="244"/>
                  <a:pt x="561" y="244"/>
                </a:cubicBezTo>
                <a:cubicBezTo>
                  <a:pt x="581" y="244"/>
                  <a:pt x="601" y="237"/>
                  <a:pt x="616" y="224"/>
                </a:cubicBezTo>
                <a:cubicBezTo>
                  <a:pt x="672" y="177"/>
                  <a:pt x="672" y="177"/>
                  <a:pt x="672" y="177"/>
                </a:cubicBezTo>
                <a:cubicBezTo>
                  <a:pt x="855" y="333"/>
                  <a:pt x="855" y="333"/>
                  <a:pt x="855" y="333"/>
                </a:cubicBezTo>
                <a:cubicBezTo>
                  <a:pt x="855" y="370"/>
                  <a:pt x="855" y="370"/>
                  <a:pt x="855" y="370"/>
                </a:cubicBezTo>
                <a:lnTo>
                  <a:pt x="270" y="370"/>
                </a:lnTo>
                <a:close/>
                <a:moveTo>
                  <a:pt x="204" y="7"/>
                </a:moveTo>
                <a:cubicBezTo>
                  <a:pt x="204" y="11"/>
                  <a:pt x="201" y="14"/>
                  <a:pt x="19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1" y="0"/>
                  <a:pt x="204" y="3"/>
                  <a:pt x="204" y="7"/>
                </a:cubicBezTo>
                <a:close/>
                <a:moveTo>
                  <a:pt x="204" y="88"/>
                </a:moveTo>
                <a:cubicBezTo>
                  <a:pt x="204" y="92"/>
                  <a:pt x="201" y="95"/>
                  <a:pt x="197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1" y="95"/>
                  <a:pt x="58" y="92"/>
                  <a:pt x="58" y="88"/>
                </a:cubicBezTo>
                <a:cubicBezTo>
                  <a:pt x="58" y="84"/>
                  <a:pt x="61" y="81"/>
                  <a:pt x="65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1" y="81"/>
                  <a:pt x="204" y="84"/>
                  <a:pt x="204" y="88"/>
                </a:cubicBezTo>
                <a:close/>
                <a:moveTo>
                  <a:pt x="204" y="169"/>
                </a:moveTo>
                <a:cubicBezTo>
                  <a:pt x="204" y="173"/>
                  <a:pt x="201" y="176"/>
                  <a:pt x="197" y="176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39" y="176"/>
                  <a:pt x="135" y="173"/>
                  <a:pt x="135" y="169"/>
                </a:cubicBezTo>
                <a:cubicBezTo>
                  <a:pt x="135" y="165"/>
                  <a:pt x="139" y="162"/>
                  <a:pt x="142" y="162"/>
                </a:cubicBezTo>
                <a:cubicBezTo>
                  <a:pt x="197" y="162"/>
                  <a:pt x="197" y="162"/>
                  <a:pt x="197" y="162"/>
                </a:cubicBezTo>
                <a:cubicBezTo>
                  <a:pt x="201" y="162"/>
                  <a:pt x="204" y="165"/>
                  <a:pt x="204" y="169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 Light"/>
              <a:ea typeface="+mn-ea"/>
              <a:cs typeface="Arial"/>
              <a:sym typeface="Arial"/>
            </a:endParaRPr>
          </a:p>
        </p:txBody>
      </p:sp>
      <p:sp>
        <p:nvSpPr>
          <p:cNvPr id="1078" name="Oval">
            <a:extLst>
              <a:ext uri="{FF2B5EF4-FFF2-40B4-BE49-F238E27FC236}">
                <a16:creationId xmlns:a16="http://schemas.microsoft.com/office/drawing/2014/main" id="{07746618-D81B-4C9F-BD6C-97C58AF53FB9}"/>
              </a:ext>
            </a:extLst>
          </p:cNvPr>
          <p:cNvSpPr/>
          <p:nvPr/>
        </p:nvSpPr>
        <p:spPr>
          <a:xfrm>
            <a:off x="7924498" y="4402006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79" name="Freeform 130">
            <a:extLst>
              <a:ext uri="{FF2B5EF4-FFF2-40B4-BE49-F238E27FC236}">
                <a16:creationId xmlns:a16="http://schemas.microsoft.com/office/drawing/2014/main" id="{22070B26-4159-4157-B63D-E9DF4A0032E6}"/>
              </a:ext>
            </a:extLst>
          </p:cNvPr>
          <p:cNvSpPr>
            <a:spLocks noEditPoints="1"/>
          </p:cNvSpPr>
          <p:nvPr/>
        </p:nvSpPr>
        <p:spPr bwMode="auto">
          <a:xfrm>
            <a:off x="7964559" y="4504370"/>
            <a:ext cx="201366" cy="89760"/>
          </a:xfrm>
          <a:custGeom>
            <a:avLst/>
            <a:gdLst>
              <a:gd name="T0" fmla="*/ 869 w 869"/>
              <a:gd name="T1" fmla="*/ 6 h 384"/>
              <a:gd name="T2" fmla="*/ 868 w 869"/>
              <a:gd name="T3" fmla="*/ 4 h 384"/>
              <a:gd name="T4" fmla="*/ 868 w 869"/>
              <a:gd name="T5" fmla="*/ 3 h 384"/>
              <a:gd name="T6" fmla="*/ 867 w 869"/>
              <a:gd name="T7" fmla="*/ 2 h 384"/>
              <a:gd name="T8" fmla="*/ 866 w 869"/>
              <a:gd name="T9" fmla="*/ 2 h 384"/>
              <a:gd name="T10" fmla="*/ 865 w 869"/>
              <a:gd name="T11" fmla="*/ 1 h 384"/>
              <a:gd name="T12" fmla="*/ 864 w 869"/>
              <a:gd name="T13" fmla="*/ 0 h 384"/>
              <a:gd name="T14" fmla="*/ 863 w 869"/>
              <a:gd name="T15" fmla="*/ 0 h 384"/>
              <a:gd name="T16" fmla="*/ 862 w 869"/>
              <a:gd name="T17" fmla="*/ 0 h 384"/>
              <a:gd name="T18" fmla="*/ 263 w 869"/>
              <a:gd name="T19" fmla="*/ 0 h 384"/>
              <a:gd name="T20" fmla="*/ 261 w 869"/>
              <a:gd name="T21" fmla="*/ 0 h 384"/>
              <a:gd name="T22" fmla="*/ 260 w 869"/>
              <a:gd name="T23" fmla="*/ 0 h 384"/>
              <a:gd name="T24" fmla="*/ 259 w 869"/>
              <a:gd name="T25" fmla="*/ 1 h 384"/>
              <a:gd name="T26" fmla="*/ 258 w 869"/>
              <a:gd name="T27" fmla="*/ 2 h 384"/>
              <a:gd name="T28" fmla="*/ 258 w 869"/>
              <a:gd name="T29" fmla="*/ 2 h 384"/>
              <a:gd name="T30" fmla="*/ 257 w 869"/>
              <a:gd name="T31" fmla="*/ 3 h 384"/>
              <a:gd name="T32" fmla="*/ 256 w 869"/>
              <a:gd name="T33" fmla="*/ 4 h 384"/>
              <a:gd name="T34" fmla="*/ 256 w 869"/>
              <a:gd name="T35" fmla="*/ 6 h 384"/>
              <a:gd name="T36" fmla="*/ 256 w 869"/>
              <a:gd name="T37" fmla="*/ 7 h 384"/>
              <a:gd name="T38" fmla="*/ 263 w 869"/>
              <a:gd name="T39" fmla="*/ 384 h 384"/>
              <a:gd name="T40" fmla="*/ 869 w 869"/>
              <a:gd name="T41" fmla="*/ 377 h 384"/>
              <a:gd name="T42" fmla="*/ 869 w 869"/>
              <a:gd name="T43" fmla="*/ 6 h 384"/>
              <a:gd name="T44" fmla="*/ 442 w 869"/>
              <a:gd name="T45" fmla="*/ 169 h 384"/>
              <a:gd name="T46" fmla="*/ 270 w 869"/>
              <a:gd name="T47" fmla="*/ 22 h 384"/>
              <a:gd name="T48" fmla="*/ 843 w 869"/>
              <a:gd name="T49" fmla="*/ 14 h 384"/>
              <a:gd name="T50" fmla="*/ 515 w 869"/>
              <a:gd name="T51" fmla="*/ 214 h 384"/>
              <a:gd name="T52" fmla="*/ 855 w 869"/>
              <a:gd name="T53" fmla="*/ 22 h 384"/>
              <a:gd name="T54" fmla="*/ 683 w 869"/>
              <a:gd name="T55" fmla="*/ 168 h 384"/>
              <a:gd name="T56" fmla="*/ 270 w 869"/>
              <a:gd name="T57" fmla="*/ 370 h 384"/>
              <a:gd name="T58" fmla="*/ 453 w 869"/>
              <a:gd name="T59" fmla="*/ 178 h 384"/>
              <a:gd name="T60" fmla="*/ 561 w 869"/>
              <a:gd name="T61" fmla="*/ 244 h 384"/>
              <a:gd name="T62" fmla="*/ 672 w 869"/>
              <a:gd name="T63" fmla="*/ 177 h 384"/>
              <a:gd name="T64" fmla="*/ 855 w 869"/>
              <a:gd name="T65" fmla="*/ 370 h 384"/>
              <a:gd name="T66" fmla="*/ 204 w 869"/>
              <a:gd name="T67" fmla="*/ 7 h 384"/>
              <a:gd name="T68" fmla="*/ 7 w 869"/>
              <a:gd name="T69" fmla="*/ 14 h 384"/>
              <a:gd name="T70" fmla="*/ 7 w 869"/>
              <a:gd name="T71" fmla="*/ 0 h 384"/>
              <a:gd name="T72" fmla="*/ 204 w 869"/>
              <a:gd name="T73" fmla="*/ 7 h 384"/>
              <a:gd name="T74" fmla="*/ 197 w 869"/>
              <a:gd name="T75" fmla="*/ 95 h 384"/>
              <a:gd name="T76" fmla="*/ 58 w 869"/>
              <a:gd name="T77" fmla="*/ 88 h 384"/>
              <a:gd name="T78" fmla="*/ 197 w 869"/>
              <a:gd name="T79" fmla="*/ 81 h 384"/>
              <a:gd name="T80" fmla="*/ 204 w 869"/>
              <a:gd name="T81" fmla="*/ 169 h 384"/>
              <a:gd name="T82" fmla="*/ 142 w 869"/>
              <a:gd name="T83" fmla="*/ 176 h 384"/>
              <a:gd name="T84" fmla="*/ 142 w 869"/>
              <a:gd name="T85" fmla="*/ 162 h 384"/>
              <a:gd name="T86" fmla="*/ 204 w 869"/>
              <a:gd name="T87" fmla="*/ 169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9" h="384">
                <a:moveTo>
                  <a:pt x="869" y="6"/>
                </a:moveTo>
                <a:cubicBezTo>
                  <a:pt x="869" y="6"/>
                  <a:pt x="869" y="6"/>
                  <a:pt x="869" y="6"/>
                </a:cubicBezTo>
                <a:cubicBezTo>
                  <a:pt x="869" y="6"/>
                  <a:pt x="869" y="5"/>
                  <a:pt x="869" y="5"/>
                </a:cubicBezTo>
                <a:cubicBezTo>
                  <a:pt x="868" y="5"/>
                  <a:pt x="868" y="5"/>
                  <a:pt x="868" y="4"/>
                </a:cubicBezTo>
                <a:cubicBezTo>
                  <a:pt x="868" y="4"/>
                  <a:pt x="868" y="4"/>
                  <a:pt x="868" y="4"/>
                </a:cubicBezTo>
                <a:cubicBezTo>
                  <a:pt x="868" y="4"/>
                  <a:pt x="868" y="3"/>
                  <a:pt x="868" y="3"/>
                </a:cubicBezTo>
                <a:cubicBezTo>
                  <a:pt x="868" y="3"/>
                  <a:pt x="867" y="3"/>
                  <a:pt x="867" y="3"/>
                </a:cubicBezTo>
                <a:cubicBezTo>
                  <a:pt x="867" y="3"/>
                  <a:pt x="867" y="2"/>
                  <a:pt x="867" y="2"/>
                </a:cubicBezTo>
                <a:cubicBezTo>
                  <a:pt x="867" y="2"/>
                  <a:pt x="867" y="2"/>
                  <a:pt x="867" y="2"/>
                </a:cubicBezTo>
                <a:cubicBezTo>
                  <a:pt x="867" y="2"/>
                  <a:pt x="867" y="2"/>
                  <a:pt x="866" y="2"/>
                </a:cubicBezTo>
                <a:cubicBezTo>
                  <a:pt x="866" y="1"/>
                  <a:pt x="866" y="1"/>
                  <a:pt x="866" y="1"/>
                </a:cubicBezTo>
                <a:cubicBezTo>
                  <a:pt x="866" y="1"/>
                  <a:pt x="865" y="1"/>
                  <a:pt x="865" y="1"/>
                </a:cubicBezTo>
                <a:cubicBezTo>
                  <a:pt x="865" y="1"/>
                  <a:pt x="865" y="1"/>
                  <a:pt x="865" y="1"/>
                </a:cubicBezTo>
                <a:cubicBezTo>
                  <a:pt x="864" y="0"/>
                  <a:pt x="864" y="0"/>
                  <a:pt x="864" y="0"/>
                </a:cubicBezTo>
                <a:cubicBezTo>
                  <a:pt x="864" y="0"/>
                  <a:pt x="864" y="0"/>
                  <a:pt x="863" y="0"/>
                </a:cubicBezTo>
                <a:cubicBezTo>
                  <a:pt x="863" y="0"/>
                  <a:pt x="863" y="0"/>
                  <a:pt x="863" y="0"/>
                </a:cubicBezTo>
                <a:cubicBezTo>
                  <a:pt x="863" y="0"/>
                  <a:pt x="862" y="0"/>
                  <a:pt x="862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2" y="0"/>
                  <a:pt x="261" y="0"/>
                  <a:pt x="261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0" y="1"/>
                  <a:pt x="260" y="1"/>
                  <a:pt x="259" y="1"/>
                </a:cubicBezTo>
                <a:cubicBezTo>
                  <a:pt x="259" y="1"/>
                  <a:pt x="259" y="1"/>
                  <a:pt x="259" y="1"/>
                </a:cubicBezTo>
                <a:cubicBezTo>
                  <a:pt x="259" y="1"/>
                  <a:pt x="258" y="1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7" y="2"/>
                  <a:pt x="257" y="3"/>
                  <a:pt x="257" y="3"/>
                </a:cubicBezTo>
                <a:cubicBezTo>
                  <a:pt x="257" y="3"/>
                  <a:pt x="257" y="3"/>
                  <a:pt x="257" y="3"/>
                </a:cubicBezTo>
                <a:cubicBezTo>
                  <a:pt x="257" y="3"/>
                  <a:pt x="257" y="4"/>
                  <a:pt x="257" y="4"/>
                </a:cubicBezTo>
                <a:cubicBezTo>
                  <a:pt x="257" y="4"/>
                  <a:pt x="256" y="4"/>
                  <a:pt x="256" y="4"/>
                </a:cubicBezTo>
                <a:cubicBezTo>
                  <a:pt x="256" y="5"/>
                  <a:pt x="256" y="5"/>
                  <a:pt x="256" y="5"/>
                </a:cubicBezTo>
                <a:cubicBezTo>
                  <a:pt x="256" y="5"/>
                  <a:pt x="256" y="6"/>
                  <a:pt x="256" y="6"/>
                </a:cubicBezTo>
                <a:cubicBezTo>
                  <a:pt x="256" y="6"/>
                  <a:pt x="256" y="6"/>
                  <a:pt x="256" y="6"/>
                </a:cubicBezTo>
                <a:cubicBezTo>
                  <a:pt x="256" y="7"/>
                  <a:pt x="256" y="7"/>
                  <a:pt x="256" y="7"/>
                </a:cubicBezTo>
                <a:cubicBezTo>
                  <a:pt x="256" y="377"/>
                  <a:pt x="256" y="377"/>
                  <a:pt x="256" y="377"/>
                </a:cubicBezTo>
                <a:cubicBezTo>
                  <a:pt x="256" y="380"/>
                  <a:pt x="259" y="384"/>
                  <a:pt x="263" y="384"/>
                </a:cubicBezTo>
                <a:cubicBezTo>
                  <a:pt x="862" y="384"/>
                  <a:pt x="862" y="384"/>
                  <a:pt x="862" y="384"/>
                </a:cubicBezTo>
                <a:cubicBezTo>
                  <a:pt x="866" y="384"/>
                  <a:pt x="869" y="380"/>
                  <a:pt x="869" y="377"/>
                </a:cubicBezTo>
                <a:cubicBezTo>
                  <a:pt x="869" y="7"/>
                  <a:pt x="869" y="7"/>
                  <a:pt x="869" y="7"/>
                </a:cubicBezTo>
                <a:cubicBezTo>
                  <a:pt x="869" y="7"/>
                  <a:pt x="869" y="7"/>
                  <a:pt x="869" y="6"/>
                </a:cubicBezTo>
                <a:close/>
                <a:moveTo>
                  <a:pt x="270" y="22"/>
                </a:moveTo>
                <a:cubicBezTo>
                  <a:pt x="442" y="169"/>
                  <a:pt x="442" y="169"/>
                  <a:pt x="442" y="169"/>
                </a:cubicBezTo>
                <a:cubicBezTo>
                  <a:pt x="270" y="315"/>
                  <a:pt x="270" y="315"/>
                  <a:pt x="270" y="315"/>
                </a:cubicBezTo>
                <a:lnTo>
                  <a:pt x="270" y="22"/>
                </a:lnTo>
                <a:close/>
                <a:moveTo>
                  <a:pt x="282" y="14"/>
                </a:moveTo>
                <a:cubicBezTo>
                  <a:pt x="843" y="14"/>
                  <a:pt x="843" y="14"/>
                  <a:pt x="843" y="14"/>
                </a:cubicBezTo>
                <a:cubicBezTo>
                  <a:pt x="607" y="214"/>
                  <a:pt x="607" y="214"/>
                  <a:pt x="607" y="214"/>
                </a:cubicBezTo>
                <a:cubicBezTo>
                  <a:pt x="582" y="235"/>
                  <a:pt x="541" y="235"/>
                  <a:pt x="515" y="214"/>
                </a:cubicBezTo>
                <a:lnTo>
                  <a:pt x="282" y="14"/>
                </a:lnTo>
                <a:close/>
                <a:moveTo>
                  <a:pt x="855" y="22"/>
                </a:moveTo>
                <a:cubicBezTo>
                  <a:pt x="855" y="315"/>
                  <a:pt x="855" y="315"/>
                  <a:pt x="855" y="315"/>
                </a:cubicBezTo>
                <a:cubicBezTo>
                  <a:pt x="683" y="168"/>
                  <a:pt x="683" y="168"/>
                  <a:pt x="683" y="168"/>
                </a:cubicBezTo>
                <a:lnTo>
                  <a:pt x="855" y="22"/>
                </a:lnTo>
                <a:close/>
                <a:moveTo>
                  <a:pt x="270" y="370"/>
                </a:moveTo>
                <a:cubicBezTo>
                  <a:pt x="270" y="333"/>
                  <a:pt x="270" y="333"/>
                  <a:pt x="270" y="333"/>
                </a:cubicBezTo>
                <a:cubicBezTo>
                  <a:pt x="453" y="178"/>
                  <a:pt x="453" y="178"/>
                  <a:pt x="453" y="178"/>
                </a:cubicBezTo>
                <a:cubicBezTo>
                  <a:pt x="506" y="224"/>
                  <a:pt x="506" y="224"/>
                  <a:pt x="506" y="224"/>
                </a:cubicBezTo>
                <a:cubicBezTo>
                  <a:pt x="521" y="237"/>
                  <a:pt x="541" y="244"/>
                  <a:pt x="561" y="244"/>
                </a:cubicBezTo>
                <a:cubicBezTo>
                  <a:pt x="581" y="244"/>
                  <a:pt x="601" y="237"/>
                  <a:pt x="616" y="224"/>
                </a:cubicBezTo>
                <a:cubicBezTo>
                  <a:pt x="672" y="177"/>
                  <a:pt x="672" y="177"/>
                  <a:pt x="672" y="177"/>
                </a:cubicBezTo>
                <a:cubicBezTo>
                  <a:pt x="855" y="333"/>
                  <a:pt x="855" y="333"/>
                  <a:pt x="855" y="333"/>
                </a:cubicBezTo>
                <a:cubicBezTo>
                  <a:pt x="855" y="370"/>
                  <a:pt x="855" y="370"/>
                  <a:pt x="855" y="370"/>
                </a:cubicBezTo>
                <a:lnTo>
                  <a:pt x="270" y="370"/>
                </a:lnTo>
                <a:close/>
                <a:moveTo>
                  <a:pt x="204" y="7"/>
                </a:moveTo>
                <a:cubicBezTo>
                  <a:pt x="204" y="11"/>
                  <a:pt x="201" y="14"/>
                  <a:pt x="19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1" y="0"/>
                  <a:pt x="204" y="3"/>
                  <a:pt x="204" y="7"/>
                </a:cubicBezTo>
                <a:close/>
                <a:moveTo>
                  <a:pt x="204" y="88"/>
                </a:moveTo>
                <a:cubicBezTo>
                  <a:pt x="204" y="92"/>
                  <a:pt x="201" y="95"/>
                  <a:pt x="197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1" y="95"/>
                  <a:pt x="58" y="92"/>
                  <a:pt x="58" y="88"/>
                </a:cubicBezTo>
                <a:cubicBezTo>
                  <a:pt x="58" y="84"/>
                  <a:pt x="61" y="81"/>
                  <a:pt x="65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1" y="81"/>
                  <a:pt x="204" y="84"/>
                  <a:pt x="204" y="88"/>
                </a:cubicBezTo>
                <a:close/>
                <a:moveTo>
                  <a:pt x="204" y="169"/>
                </a:moveTo>
                <a:cubicBezTo>
                  <a:pt x="204" y="173"/>
                  <a:pt x="201" y="176"/>
                  <a:pt x="197" y="176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39" y="176"/>
                  <a:pt x="135" y="173"/>
                  <a:pt x="135" y="169"/>
                </a:cubicBezTo>
                <a:cubicBezTo>
                  <a:pt x="135" y="165"/>
                  <a:pt x="139" y="162"/>
                  <a:pt x="142" y="162"/>
                </a:cubicBezTo>
                <a:cubicBezTo>
                  <a:pt x="197" y="162"/>
                  <a:pt x="197" y="162"/>
                  <a:pt x="197" y="162"/>
                </a:cubicBezTo>
                <a:cubicBezTo>
                  <a:pt x="201" y="162"/>
                  <a:pt x="204" y="165"/>
                  <a:pt x="204" y="169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 Light"/>
              <a:ea typeface="+mn-ea"/>
              <a:cs typeface="Arial"/>
              <a:sym typeface="Arial"/>
            </a:endParaRPr>
          </a:p>
        </p:txBody>
      </p:sp>
      <p:sp>
        <p:nvSpPr>
          <p:cNvPr id="1076" name="Oval">
            <a:extLst>
              <a:ext uri="{FF2B5EF4-FFF2-40B4-BE49-F238E27FC236}">
                <a16:creationId xmlns:a16="http://schemas.microsoft.com/office/drawing/2014/main" id="{1ECE856F-94E8-4806-866B-E444A6AAF5E2}"/>
              </a:ext>
            </a:extLst>
          </p:cNvPr>
          <p:cNvSpPr/>
          <p:nvPr/>
        </p:nvSpPr>
        <p:spPr>
          <a:xfrm>
            <a:off x="7924498" y="4904754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77" name="Freeform 130">
            <a:extLst>
              <a:ext uri="{FF2B5EF4-FFF2-40B4-BE49-F238E27FC236}">
                <a16:creationId xmlns:a16="http://schemas.microsoft.com/office/drawing/2014/main" id="{F6A13BBA-F1CD-462F-833E-6F264BE85DD2}"/>
              </a:ext>
            </a:extLst>
          </p:cNvPr>
          <p:cNvSpPr>
            <a:spLocks noEditPoints="1"/>
          </p:cNvSpPr>
          <p:nvPr/>
        </p:nvSpPr>
        <p:spPr bwMode="auto">
          <a:xfrm>
            <a:off x="7964559" y="5007118"/>
            <a:ext cx="201366" cy="89760"/>
          </a:xfrm>
          <a:custGeom>
            <a:avLst/>
            <a:gdLst>
              <a:gd name="T0" fmla="*/ 869 w 869"/>
              <a:gd name="T1" fmla="*/ 6 h 384"/>
              <a:gd name="T2" fmla="*/ 868 w 869"/>
              <a:gd name="T3" fmla="*/ 4 h 384"/>
              <a:gd name="T4" fmla="*/ 868 w 869"/>
              <a:gd name="T5" fmla="*/ 3 h 384"/>
              <a:gd name="T6" fmla="*/ 867 w 869"/>
              <a:gd name="T7" fmla="*/ 2 h 384"/>
              <a:gd name="T8" fmla="*/ 866 w 869"/>
              <a:gd name="T9" fmla="*/ 2 h 384"/>
              <a:gd name="T10" fmla="*/ 865 w 869"/>
              <a:gd name="T11" fmla="*/ 1 h 384"/>
              <a:gd name="T12" fmla="*/ 864 w 869"/>
              <a:gd name="T13" fmla="*/ 0 h 384"/>
              <a:gd name="T14" fmla="*/ 863 w 869"/>
              <a:gd name="T15" fmla="*/ 0 h 384"/>
              <a:gd name="T16" fmla="*/ 862 w 869"/>
              <a:gd name="T17" fmla="*/ 0 h 384"/>
              <a:gd name="T18" fmla="*/ 263 w 869"/>
              <a:gd name="T19" fmla="*/ 0 h 384"/>
              <a:gd name="T20" fmla="*/ 261 w 869"/>
              <a:gd name="T21" fmla="*/ 0 h 384"/>
              <a:gd name="T22" fmla="*/ 260 w 869"/>
              <a:gd name="T23" fmla="*/ 0 h 384"/>
              <a:gd name="T24" fmla="*/ 259 w 869"/>
              <a:gd name="T25" fmla="*/ 1 h 384"/>
              <a:gd name="T26" fmla="*/ 258 w 869"/>
              <a:gd name="T27" fmla="*/ 2 h 384"/>
              <a:gd name="T28" fmla="*/ 258 w 869"/>
              <a:gd name="T29" fmla="*/ 2 h 384"/>
              <a:gd name="T30" fmla="*/ 257 w 869"/>
              <a:gd name="T31" fmla="*/ 3 h 384"/>
              <a:gd name="T32" fmla="*/ 256 w 869"/>
              <a:gd name="T33" fmla="*/ 4 h 384"/>
              <a:gd name="T34" fmla="*/ 256 w 869"/>
              <a:gd name="T35" fmla="*/ 6 h 384"/>
              <a:gd name="T36" fmla="*/ 256 w 869"/>
              <a:gd name="T37" fmla="*/ 7 h 384"/>
              <a:gd name="T38" fmla="*/ 263 w 869"/>
              <a:gd name="T39" fmla="*/ 384 h 384"/>
              <a:gd name="T40" fmla="*/ 869 w 869"/>
              <a:gd name="T41" fmla="*/ 377 h 384"/>
              <a:gd name="T42" fmla="*/ 869 w 869"/>
              <a:gd name="T43" fmla="*/ 6 h 384"/>
              <a:gd name="T44" fmla="*/ 442 w 869"/>
              <a:gd name="T45" fmla="*/ 169 h 384"/>
              <a:gd name="T46" fmla="*/ 270 w 869"/>
              <a:gd name="T47" fmla="*/ 22 h 384"/>
              <a:gd name="T48" fmla="*/ 843 w 869"/>
              <a:gd name="T49" fmla="*/ 14 h 384"/>
              <a:gd name="T50" fmla="*/ 515 w 869"/>
              <a:gd name="T51" fmla="*/ 214 h 384"/>
              <a:gd name="T52" fmla="*/ 855 w 869"/>
              <a:gd name="T53" fmla="*/ 22 h 384"/>
              <a:gd name="T54" fmla="*/ 683 w 869"/>
              <a:gd name="T55" fmla="*/ 168 h 384"/>
              <a:gd name="T56" fmla="*/ 270 w 869"/>
              <a:gd name="T57" fmla="*/ 370 h 384"/>
              <a:gd name="T58" fmla="*/ 453 w 869"/>
              <a:gd name="T59" fmla="*/ 178 h 384"/>
              <a:gd name="T60" fmla="*/ 561 w 869"/>
              <a:gd name="T61" fmla="*/ 244 h 384"/>
              <a:gd name="T62" fmla="*/ 672 w 869"/>
              <a:gd name="T63" fmla="*/ 177 h 384"/>
              <a:gd name="T64" fmla="*/ 855 w 869"/>
              <a:gd name="T65" fmla="*/ 370 h 384"/>
              <a:gd name="T66" fmla="*/ 204 w 869"/>
              <a:gd name="T67" fmla="*/ 7 h 384"/>
              <a:gd name="T68" fmla="*/ 7 w 869"/>
              <a:gd name="T69" fmla="*/ 14 h 384"/>
              <a:gd name="T70" fmla="*/ 7 w 869"/>
              <a:gd name="T71" fmla="*/ 0 h 384"/>
              <a:gd name="T72" fmla="*/ 204 w 869"/>
              <a:gd name="T73" fmla="*/ 7 h 384"/>
              <a:gd name="T74" fmla="*/ 197 w 869"/>
              <a:gd name="T75" fmla="*/ 95 h 384"/>
              <a:gd name="T76" fmla="*/ 58 w 869"/>
              <a:gd name="T77" fmla="*/ 88 h 384"/>
              <a:gd name="T78" fmla="*/ 197 w 869"/>
              <a:gd name="T79" fmla="*/ 81 h 384"/>
              <a:gd name="T80" fmla="*/ 204 w 869"/>
              <a:gd name="T81" fmla="*/ 169 h 384"/>
              <a:gd name="T82" fmla="*/ 142 w 869"/>
              <a:gd name="T83" fmla="*/ 176 h 384"/>
              <a:gd name="T84" fmla="*/ 142 w 869"/>
              <a:gd name="T85" fmla="*/ 162 h 384"/>
              <a:gd name="T86" fmla="*/ 204 w 869"/>
              <a:gd name="T87" fmla="*/ 169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9" h="384">
                <a:moveTo>
                  <a:pt x="869" y="6"/>
                </a:moveTo>
                <a:cubicBezTo>
                  <a:pt x="869" y="6"/>
                  <a:pt x="869" y="6"/>
                  <a:pt x="869" y="6"/>
                </a:cubicBezTo>
                <a:cubicBezTo>
                  <a:pt x="869" y="6"/>
                  <a:pt x="869" y="5"/>
                  <a:pt x="869" y="5"/>
                </a:cubicBezTo>
                <a:cubicBezTo>
                  <a:pt x="868" y="5"/>
                  <a:pt x="868" y="5"/>
                  <a:pt x="868" y="4"/>
                </a:cubicBezTo>
                <a:cubicBezTo>
                  <a:pt x="868" y="4"/>
                  <a:pt x="868" y="4"/>
                  <a:pt x="868" y="4"/>
                </a:cubicBezTo>
                <a:cubicBezTo>
                  <a:pt x="868" y="4"/>
                  <a:pt x="868" y="3"/>
                  <a:pt x="868" y="3"/>
                </a:cubicBezTo>
                <a:cubicBezTo>
                  <a:pt x="868" y="3"/>
                  <a:pt x="867" y="3"/>
                  <a:pt x="867" y="3"/>
                </a:cubicBezTo>
                <a:cubicBezTo>
                  <a:pt x="867" y="3"/>
                  <a:pt x="867" y="2"/>
                  <a:pt x="867" y="2"/>
                </a:cubicBezTo>
                <a:cubicBezTo>
                  <a:pt x="867" y="2"/>
                  <a:pt x="867" y="2"/>
                  <a:pt x="867" y="2"/>
                </a:cubicBezTo>
                <a:cubicBezTo>
                  <a:pt x="867" y="2"/>
                  <a:pt x="867" y="2"/>
                  <a:pt x="866" y="2"/>
                </a:cubicBezTo>
                <a:cubicBezTo>
                  <a:pt x="866" y="1"/>
                  <a:pt x="866" y="1"/>
                  <a:pt x="866" y="1"/>
                </a:cubicBezTo>
                <a:cubicBezTo>
                  <a:pt x="866" y="1"/>
                  <a:pt x="865" y="1"/>
                  <a:pt x="865" y="1"/>
                </a:cubicBezTo>
                <a:cubicBezTo>
                  <a:pt x="865" y="1"/>
                  <a:pt x="865" y="1"/>
                  <a:pt x="865" y="1"/>
                </a:cubicBezTo>
                <a:cubicBezTo>
                  <a:pt x="864" y="0"/>
                  <a:pt x="864" y="0"/>
                  <a:pt x="864" y="0"/>
                </a:cubicBezTo>
                <a:cubicBezTo>
                  <a:pt x="864" y="0"/>
                  <a:pt x="864" y="0"/>
                  <a:pt x="863" y="0"/>
                </a:cubicBezTo>
                <a:cubicBezTo>
                  <a:pt x="863" y="0"/>
                  <a:pt x="863" y="0"/>
                  <a:pt x="863" y="0"/>
                </a:cubicBezTo>
                <a:cubicBezTo>
                  <a:pt x="863" y="0"/>
                  <a:pt x="862" y="0"/>
                  <a:pt x="862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2" y="0"/>
                  <a:pt x="261" y="0"/>
                  <a:pt x="261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0" y="1"/>
                  <a:pt x="260" y="1"/>
                  <a:pt x="259" y="1"/>
                </a:cubicBezTo>
                <a:cubicBezTo>
                  <a:pt x="259" y="1"/>
                  <a:pt x="259" y="1"/>
                  <a:pt x="259" y="1"/>
                </a:cubicBezTo>
                <a:cubicBezTo>
                  <a:pt x="259" y="1"/>
                  <a:pt x="258" y="1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7" y="2"/>
                  <a:pt x="257" y="3"/>
                  <a:pt x="257" y="3"/>
                </a:cubicBezTo>
                <a:cubicBezTo>
                  <a:pt x="257" y="3"/>
                  <a:pt x="257" y="3"/>
                  <a:pt x="257" y="3"/>
                </a:cubicBezTo>
                <a:cubicBezTo>
                  <a:pt x="257" y="3"/>
                  <a:pt x="257" y="4"/>
                  <a:pt x="257" y="4"/>
                </a:cubicBezTo>
                <a:cubicBezTo>
                  <a:pt x="257" y="4"/>
                  <a:pt x="256" y="4"/>
                  <a:pt x="256" y="4"/>
                </a:cubicBezTo>
                <a:cubicBezTo>
                  <a:pt x="256" y="5"/>
                  <a:pt x="256" y="5"/>
                  <a:pt x="256" y="5"/>
                </a:cubicBezTo>
                <a:cubicBezTo>
                  <a:pt x="256" y="5"/>
                  <a:pt x="256" y="6"/>
                  <a:pt x="256" y="6"/>
                </a:cubicBezTo>
                <a:cubicBezTo>
                  <a:pt x="256" y="6"/>
                  <a:pt x="256" y="6"/>
                  <a:pt x="256" y="6"/>
                </a:cubicBezTo>
                <a:cubicBezTo>
                  <a:pt x="256" y="7"/>
                  <a:pt x="256" y="7"/>
                  <a:pt x="256" y="7"/>
                </a:cubicBezTo>
                <a:cubicBezTo>
                  <a:pt x="256" y="377"/>
                  <a:pt x="256" y="377"/>
                  <a:pt x="256" y="377"/>
                </a:cubicBezTo>
                <a:cubicBezTo>
                  <a:pt x="256" y="380"/>
                  <a:pt x="259" y="384"/>
                  <a:pt x="263" y="384"/>
                </a:cubicBezTo>
                <a:cubicBezTo>
                  <a:pt x="862" y="384"/>
                  <a:pt x="862" y="384"/>
                  <a:pt x="862" y="384"/>
                </a:cubicBezTo>
                <a:cubicBezTo>
                  <a:pt x="866" y="384"/>
                  <a:pt x="869" y="380"/>
                  <a:pt x="869" y="377"/>
                </a:cubicBezTo>
                <a:cubicBezTo>
                  <a:pt x="869" y="7"/>
                  <a:pt x="869" y="7"/>
                  <a:pt x="869" y="7"/>
                </a:cubicBezTo>
                <a:cubicBezTo>
                  <a:pt x="869" y="7"/>
                  <a:pt x="869" y="7"/>
                  <a:pt x="869" y="6"/>
                </a:cubicBezTo>
                <a:close/>
                <a:moveTo>
                  <a:pt x="270" y="22"/>
                </a:moveTo>
                <a:cubicBezTo>
                  <a:pt x="442" y="169"/>
                  <a:pt x="442" y="169"/>
                  <a:pt x="442" y="169"/>
                </a:cubicBezTo>
                <a:cubicBezTo>
                  <a:pt x="270" y="315"/>
                  <a:pt x="270" y="315"/>
                  <a:pt x="270" y="315"/>
                </a:cubicBezTo>
                <a:lnTo>
                  <a:pt x="270" y="22"/>
                </a:lnTo>
                <a:close/>
                <a:moveTo>
                  <a:pt x="282" y="14"/>
                </a:moveTo>
                <a:cubicBezTo>
                  <a:pt x="843" y="14"/>
                  <a:pt x="843" y="14"/>
                  <a:pt x="843" y="14"/>
                </a:cubicBezTo>
                <a:cubicBezTo>
                  <a:pt x="607" y="214"/>
                  <a:pt x="607" y="214"/>
                  <a:pt x="607" y="214"/>
                </a:cubicBezTo>
                <a:cubicBezTo>
                  <a:pt x="582" y="235"/>
                  <a:pt x="541" y="235"/>
                  <a:pt x="515" y="214"/>
                </a:cubicBezTo>
                <a:lnTo>
                  <a:pt x="282" y="14"/>
                </a:lnTo>
                <a:close/>
                <a:moveTo>
                  <a:pt x="855" y="22"/>
                </a:moveTo>
                <a:cubicBezTo>
                  <a:pt x="855" y="315"/>
                  <a:pt x="855" y="315"/>
                  <a:pt x="855" y="315"/>
                </a:cubicBezTo>
                <a:cubicBezTo>
                  <a:pt x="683" y="168"/>
                  <a:pt x="683" y="168"/>
                  <a:pt x="683" y="168"/>
                </a:cubicBezTo>
                <a:lnTo>
                  <a:pt x="855" y="22"/>
                </a:lnTo>
                <a:close/>
                <a:moveTo>
                  <a:pt x="270" y="370"/>
                </a:moveTo>
                <a:cubicBezTo>
                  <a:pt x="270" y="333"/>
                  <a:pt x="270" y="333"/>
                  <a:pt x="270" y="333"/>
                </a:cubicBezTo>
                <a:cubicBezTo>
                  <a:pt x="453" y="178"/>
                  <a:pt x="453" y="178"/>
                  <a:pt x="453" y="178"/>
                </a:cubicBezTo>
                <a:cubicBezTo>
                  <a:pt x="506" y="224"/>
                  <a:pt x="506" y="224"/>
                  <a:pt x="506" y="224"/>
                </a:cubicBezTo>
                <a:cubicBezTo>
                  <a:pt x="521" y="237"/>
                  <a:pt x="541" y="244"/>
                  <a:pt x="561" y="244"/>
                </a:cubicBezTo>
                <a:cubicBezTo>
                  <a:pt x="581" y="244"/>
                  <a:pt x="601" y="237"/>
                  <a:pt x="616" y="224"/>
                </a:cubicBezTo>
                <a:cubicBezTo>
                  <a:pt x="672" y="177"/>
                  <a:pt x="672" y="177"/>
                  <a:pt x="672" y="177"/>
                </a:cubicBezTo>
                <a:cubicBezTo>
                  <a:pt x="855" y="333"/>
                  <a:pt x="855" y="333"/>
                  <a:pt x="855" y="333"/>
                </a:cubicBezTo>
                <a:cubicBezTo>
                  <a:pt x="855" y="370"/>
                  <a:pt x="855" y="370"/>
                  <a:pt x="855" y="370"/>
                </a:cubicBezTo>
                <a:lnTo>
                  <a:pt x="270" y="370"/>
                </a:lnTo>
                <a:close/>
                <a:moveTo>
                  <a:pt x="204" y="7"/>
                </a:moveTo>
                <a:cubicBezTo>
                  <a:pt x="204" y="11"/>
                  <a:pt x="201" y="14"/>
                  <a:pt x="19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1" y="0"/>
                  <a:pt x="204" y="3"/>
                  <a:pt x="204" y="7"/>
                </a:cubicBezTo>
                <a:close/>
                <a:moveTo>
                  <a:pt x="204" y="88"/>
                </a:moveTo>
                <a:cubicBezTo>
                  <a:pt x="204" y="92"/>
                  <a:pt x="201" y="95"/>
                  <a:pt x="197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1" y="95"/>
                  <a:pt x="58" y="92"/>
                  <a:pt x="58" y="88"/>
                </a:cubicBezTo>
                <a:cubicBezTo>
                  <a:pt x="58" y="84"/>
                  <a:pt x="61" y="81"/>
                  <a:pt x="65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1" y="81"/>
                  <a:pt x="204" y="84"/>
                  <a:pt x="204" y="88"/>
                </a:cubicBezTo>
                <a:close/>
                <a:moveTo>
                  <a:pt x="204" y="169"/>
                </a:moveTo>
                <a:cubicBezTo>
                  <a:pt x="204" y="173"/>
                  <a:pt x="201" y="176"/>
                  <a:pt x="197" y="176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39" y="176"/>
                  <a:pt x="135" y="173"/>
                  <a:pt x="135" y="169"/>
                </a:cubicBezTo>
                <a:cubicBezTo>
                  <a:pt x="135" y="165"/>
                  <a:pt x="139" y="162"/>
                  <a:pt x="142" y="162"/>
                </a:cubicBezTo>
                <a:cubicBezTo>
                  <a:pt x="197" y="162"/>
                  <a:pt x="197" y="162"/>
                  <a:pt x="197" y="162"/>
                </a:cubicBezTo>
                <a:cubicBezTo>
                  <a:pt x="201" y="162"/>
                  <a:pt x="204" y="165"/>
                  <a:pt x="204" y="169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 Light"/>
              <a:ea typeface="+mn-ea"/>
              <a:cs typeface="Arial"/>
              <a:sym typeface="Arial"/>
            </a:endParaRPr>
          </a:p>
        </p:txBody>
      </p:sp>
      <p:sp>
        <p:nvSpPr>
          <p:cNvPr id="1087" name="Oval">
            <a:extLst>
              <a:ext uri="{FF2B5EF4-FFF2-40B4-BE49-F238E27FC236}">
                <a16:creationId xmlns:a16="http://schemas.microsoft.com/office/drawing/2014/main" id="{7C6A47DF-5B5E-459B-B9EF-6A50FDC94936}"/>
              </a:ext>
            </a:extLst>
          </p:cNvPr>
          <p:cNvSpPr/>
          <p:nvPr/>
        </p:nvSpPr>
        <p:spPr>
          <a:xfrm>
            <a:off x="8283551" y="2391014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88" name="Phone">
            <a:extLst>
              <a:ext uri="{FF2B5EF4-FFF2-40B4-BE49-F238E27FC236}">
                <a16:creationId xmlns:a16="http://schemas.microsoft.com/office/drawing/2014/main" id="{BB5C9110-A3A6-4B67-8393-C59BD441612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59498" y="2468244"/>
            <a:ext cx="130088" cy="129941"/>
          </a:xfrm>
          <a:custGeom>
            <a:avLst/>
            <a:gdLst>
              <a:gd name="T0" fmla="*/ 133 w 673"/>
              <a:gd name="T1" fmla="*/ 1 h 668"/>
              <a:gd name="T2" fmla="*/ 98 w 673"/>
              <a:gd name="T3" fmla="*/ 11 h 668"/>
              <a:gd name="T4" fmla="*/ 15 w 673"/>
              <a:gd name="T5" fmla="*/ 88 h 668"/>
              <a:gd name="T6" fmla="*/ 1 w 673"/>
              <a:gd name="T7" fmla="*/ 121 h 668"/>
              <a:gd name="T8" fmla="*/ 29 w 673"/>
              <a:gd name="T9" fmla="*/ 226 h 668"/>
              <a:gd name="T10" fmla="*/ 207 w 673"/>
              <a:gd name="T11" fmla="*/ 461 h 668"/>
              <a:gd name="T12" fmla="*/ 442 w 673"/>
              <a:gd name="T13" fmla="*/ 639 h 668"/>
              <a:gd name="T14" fmla="*/ 547 w 673"/>
              <a:gd name="T15" fmla="*/ 667 h 668"/>
              <a:gd name="T16" fmla="*/ 547 w 673"/>
              <a:gd name="T17" fmla="*/ 667 h 668"/>
              <a:gd name="T18" fmla="*/ 580 w 673"/>
              <a:gd name="T19" fmla="*/ 653 h 668"/>
              <a:gd name="T20" fmla="*/ 611 w 673"/>
              <a:gd name="T21" fmla="*/ 625 h 668"/>
              <a:gd name="T22" fmla="*/ 657 w 673"/>
              <a:gd name="T23" fmla="*/ 570 h 668"/>
              <a:gd name="T24" fmla="*/ 657 w 673"/>
              <a:gd name="T25" fmla="*/ 570 h 668"/>
              <a:gd name="T26" fmla="*/ 653 w 673"/>
              <a:gd name="T27" fmla="*/ 507 h 668"/>
              <a:gd name="T28" fmla="*/ 516 w 673"/>
              <a:gd name="T29" fmla="*/ 417 h 668"/>
              <a:gd name="T30" fmla="*/ 466 w 673"/>
              <a:gd name="T31" fmla="*/ 421 h 668"/>
              <a:gd name="T32" fmla="*/ 405 w 673"/>
              <a:gd name="T33" fmla="*/ 455 h 668"/>
              <a:gd name="T34" fmla="*/ 302 w 673"/>
              <a:gd name="T35" fmla="*/ 366 h 668"/>
              <a:gd name="T36" fmla="*/ 213 w 673"/>
              <a:gd name="T37" fmla="*/ 264 h 668"/>
              <a:gd name="T38" fmla="*/ 248 w 673"/>
              <a:gd name="T39" fmla="*/ 203 h 668"/>
              <a:gd name="T40" fmla="*/ 251 w 673"/>
              <a:gd name="T41" fmla="*/ 152 h 668"/>
              <a:gd name="T42" fmla="*/ 206 w 673"/>
              <a:gd name="T43" fmla="*/ 83 h 668"/>
              <a:gd name="T44" fmla="*/ 161 w 673"/>
              <a:gd name="T45" fmla="*/ 15 h 668"/>
              <a:gd name="T46" fmla="*/ 133 w 673"/>
              <a:gd name="T47" fmla="*/ 1 h 668"/>
              <a:gd name="T48" fmla="*/ 139 w 673"/>
              <a:gd name="T49" fmla="*/ 31 h 668"/>
              <a:gd name="T50" fmla="*/ 183 w 673"/>
              <a:gd name="T51" fmla="*/ 97 h 668"/>
              <a:gd name="T52" fmla="*/ 228 w 673"/>
              <a:gd name="T53" fmla="*/ 166 h 668"/>
              <a:gd name="T54" fmla="*/ 224 w 673"/>
              <a:gd name="T55" fmla="*/ 190 h 668"/>
              <a:gd name="T56" fmla="*/ 182 w 673"/>
              <a:gd name="T57" fmla="*/ 264 h 668"/>
              <a:gd name="T58" fmla="*/ 284 w 673"/>
              <a:gd name="T59" fmla="*/ 385 h 668"/>
              <a:gd name="T60" fmla="*/ 404 w 673"/>
              <a:gd name="T61" fmla="*/ 486 h 668"/>
              <a:gd name="T62" fmla="*/ 478 w 673"/>
              <a:gd name="T63" fmla="*/ 444 h 668"/>
              <a:gd name="T64" fmla="*/ 503 w 673"/>
              <a:gd name="T65" fmla="*/ 440 h 668"/>
              <a:gd name="T66" fmla="*/ 637 w 673"/>
              <a:gd name="T67" fmla="*/ 529 h 668"/>
              <a:gd name="T68" fmla="*/ 635 w 673"/>
              <a:gd name="T69" fmla="*/ 555 h 668"/>
              <a:gd name="T70" fmla="*/ 635 w 673"/>
              <a:gd name="T71" fmla="*/ 555 h 668"/>
              <a:gd name="T72" fmla="*/ 635 w 673"/>
              <a:gd name="T73" fmla="*/ 555 h 668"/>
              <a:gd name="T74" fmla="*/ 592 w 673"/>
              <a:gd name="T75" fmla="*/ 606 h 668"/>
              <a:gd name="T76" fmla="*/ 564 w 673"/>
              <a:gd name="T77" fmla="*/ 632 h 668"/>
              <a:gd name="T78" fmla="*/ 548 w 673"/>
              <a:gd name="T79" fmla="*/ 641 h 668"/>
              <a:gd name="T80" fmla="*/ 453 w 673"/>
              <a:gd name="T81" fmla="*/ 615 h 668"/>
              <a:gd name="T82" fmla="*/ 226 w 673"/>
              <a:gd name="T83" fmla="*/ 442 h 668"/>
              <a:gd name="T84" fmla="*/ 226 w 673"/>
              <a:gd name="T85" fmla="*/ 442 h 668"/>
              <a:gd name="T86" fmla="*/ 226 w 673"/>
              <a:gd name="T87" fmla="*/ 442 h 668"/>
              <a:gd name="T88" fmla="*/ 53 w 673"/>
              <a:gd name="T89" fmla="*/ 215 h 668"/>
              <a:gd name="T90" fmla="*/ 28 w 673"/>
              <a:gd name="T91" fmla="*/ 120 h 668"/>
              <a:gd name="T92" fmla="*/ 36 w 673"/>
              <a:gd name="T93" fmla="*/ 104 h 668"/>
              <a:gd name="T94" fmla="*/ 62 w 673"/>
              <a:gd name="T95" fmla="*/ 76 h 668"/>
              <a:gd name="T96" fmla="*/ 113 w 673"/>
              <a:gd name="T97" fmla="*/ 33 h 668"/>
              <a:gd name="T98" fmla="*/ 139 w 673"/>
              <a:gd name="T99" fmla="*/ 3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73" h="668">
                <a:moveTo>
                  <a:pt x="133" y="1"/>
                </a:moveTo>
                <a:cubicBezTo>
                  <a:pt x="122" y="0"/>
                  <a:pt x="110" y="3"/>
                  <a:pt x="98" y="11"/>
                </a:cubicBezTo>
                <a:cubicBezTo>
                  <a:pt x="67" y="36"/>
                  <a:pt x="37" y="58"/>
                  <a:pt x="15" y="88"/>
                </a:cubicBezTo>
                <a:cubicBezTo>
                  <a:pt x="7" y="98"/>
                  <a:pt x="0" y="108"/>
                  <a:pt x="1" y="121"/>
                </a:cubicBezTo>
                <a:cubicBezTo>
                  <a:pt x="1" y="133"/>
                  <a:pt x="3" y="170"/>
                  <a:pt x="29" y="226"/>
                </a:cubicBezTo>
                <a:cubicBezTo>
                  <a:pt x="55" y="283"/>
                  <a:pt x="107" y="360"/>
                  <a:pt x="207" y="461"/>
                </a:cubicBezTo>
                <a:cubicBezTo>
                  <a:pt x="308" y="561"/>
                  <a:pt x="386" y="613"/>
                  <a:pt x="442" y="639"/>
                </a:cubicBezTo>
                <a:cubicBezTo>
                  <a:pt x="498" y="666"/>
                  <a:pt x="535" y="667"/>
                  <a:pt x="547" y="667"/>
                </a:cubicBezTo>
                <a:lnTo>
                  <a:pt x="547" y="667"/>
                </a:lnTo>
                <a:cubicBezTo>
                  <a:pt x="560" y="668"/>
                  <a:pt x="570" y="661"/>
                  <a:pt x="580" y="653"/>
                </a:cubicBezTo>
                <a:cubicBezTo>
                  <a:pt x="590" y="646"/>
                  <a:pt x="601" y="635"/>
                  <a:pt x="611" y="625"/>
                </a:cubicBezTo>
                <a:cubicBezTo>
                  <a:pt x="632" y="604"/>
                  <a:pt x="650" y="581"/>
                  <a:pt x="657" y="570"/>
                </a:cubicBezTo>
                <a:lnTo>
                  <a:pt x="657" y="570"/>
                </a:lnTo>
                <a:cubicBezTo>
                  <a:pt x="673" y="547"/>
                  <a:pt x="670" y="520"/>
                  <a:pt x="653" y="507"/>
                </a:cubicBezTo>
                <a:cubicBezTo>
                  <a:pt x="607" y="478"/>
                  <a:pt x="563" y="446"/>
                  <a:pt x="516" y="417"/>
                </a:cubicBezTo>
                <a:cubicBezTo>
                  <a:pt x="501" y="408"/>
                  <a:pt x="482" y="412"/>
                  <a:pt x="466" y="421"/>
                </a:cubicBezTo>
                <a:cubicBezTo>
                  <a:pt x="452" y="428"/>
                  <a:pt x="414" y="450"/>
                  <a:pt x="405" y="455"/>
                </a:cubicBezTo>
                <a:cubicBezTo>
                  <a:pt x="398" y="451"/>
                  <a:pt x="367" y="431"/>
                  <a:pt x="302" y="366"/>
                </a:cubicBezTo>
                <a:cubicBezTo>
                  <a:pt x="237" y="301"/>
                  <a:pt x="218" y="270"/>
                  <a:pt x="213" y="264"/>
                </a:cubicBezTo>
                <a:cubicBezTo>
                  <a:pt x="219" y="254"/>
                  <a:pt x="240" y="216"/>
                  <a:pt x="248" y="203"/>
                </a:cubicBezTo>
                <a:cubicBezTo>
                  <a:pt x="258" y="184"/>
                  <a:pt x="259" y="165"/>
                  <a:pt x="251" y="152"/>
                </a:cubicBezTo>
                <a:cubicBezTo>
                  <a:pt x="234" y="126"/>
                  <a:pt x="220" y="104"/>
                  <a:pt x="206" y="83"/>
                </a:cubicBezTo>
                <a:cubicBezTo>
                  <a:pt x="185" y="52"/>
                  <a:pt x="166" y="22"/>
                  <a:pt x="161" y="15"/>
                </a:cubicBezTo>
                <a:cubicBezTo>
                  <a:pt x="155" y="7"/>
                  <a:pt x="145" y="1"/>
                  <a:pt x="133" y="1"/>
                </a:cubicBezTo>
                <a:close/>
                <a:moveTo>
                  <a:pt x="139" y="31"/>
                </a:moveTo>
                <a:cubicBezTo>
                  <a:pt x="142" y="34"/>
                  <a:pt x="163" y="66"/>
                  <a:pt x="183" y="97"/>
                </a:cubicBezTo>
                <a:cubicBezTo>
                  <a:pt x="204" y="128"/>
                  <a:pt x="225" y="160"/>
                  <a:pt x="228" y="166"/>
                </a:cubicBezTo>
                <a:cubicBezTo>
                  <a:pt x="231" y="176"/>
                  <a:pt x="228" y="182"/>
                  <a:pt x="224" y="190"/>
                </a:cubicBezTo>
                <a:cubicBezTo>
                  <a:pt x="210" y="216"/>
                  <a:pt x="195" y="242"/>
                  <a:pt x="182" y="264"/>
                </a:cubicBezTo>
                <a:cubicBezTo>
                  <a:pt x="224" y="325"/>
                  <a:pt x="242" y="342"/>
                  <a:pt x="284" y="385"/>
                </a:cubicBezTo>
                <a:cubicBezTo>
                  <a:pt x="321" y="421"/>
                  <a:pt x="359" y="459"/>
                  <a:pt x="404" y="486"/>
                </a:cubicBezTo>
                <a:cubicBezTo>
                  <a:pt x="429" y="472"/>
                  <a:pt x="453" y="458"/>
                  <a:pt x="478" y="444"/>
                </a:cubicBezTo>
                <a:cubicBezTo>
                  <a:pt x="486" y="439"/>
                  <a:pt x="495" y="440"/>
                  <a:pt x="503" y="440"/>
                </a:cubicBezTo>
                <a:cubicBezTo>
                  <a:pt x="513" y="447"/>
                  <a:pt x="630" y="524"/>
                  <a:pt x="637" y="529"/>
                </a:cubicBezTo>
                <a:cubicBezTo>
                  <a:pt x="639" y="530"/>
                  <a:pt x="645" y="541"/>
                  <a:pt x="635" y="555"/>
                </a:cubicBezTo>
                <a:lnTo>
                  <a:pt x="635" y="555"/>
                </a:lnTo>
                <a:lnTo>
                  <a:pt x="635" y="555"/>
                </a:lnTo>
                <a:cubicBezTo>
                  <a:pt x="630" y="563"/>
                  <a:pt x="611" y="586"/>
                  <a:pt x="592" y="606"/>
                </a:cubicBezTo>
                <a:cubicBezTo>
                  <a:pt x="582" y="616"/>
                  <a:pt x="572" y="626"/>
                  <a:pt x="564" y="632"/>
                </a:cubicBezTo>
                <a:cubicBezTo>
                  <a:pt x="556" y="638"/>
                  <a:pt x="548" y="641"/>
                  <a:pt x="548" y="641"/>
                </a:cubicBezTo>
                <a:cubicBezTo>
                  <a:pt x="535" y="640"/>
                  <a:pt x="506" y="640"/>
                  <a:pt x="453" y="615"/>
                </a:cubicBezTo>
                <a:cubicBezTo>
                  <a:pt x="400" y="590"/>
                  <a:pt x="325" y="541"/>
                  <a:pt x="226" y="442"/>
                </a:cubicBezTo>
                <a:lnTo>
                  <a:pt x="226" y="442"/>
                </a:lnTo>
                <a:lnTo>
                  <a:pt x="226" y="442"/>
                </a:lnTo>
                <a:cubicBezTo>
                  <a:pt x="127" y="343"/>
                  <a:pt x="78" y="268"/>
                  <a:pt x="53" y="215"/>
                </a:cubicBezTo>
                <a:cubicBezTo>
                  <a:pt x="28" y="162"/>
                  <a:pt x="28" y="133"/>
                  <a:pt x="28" y="120"/>
                </a:cubicBezTo>
                <a:cubicBezTo>
                  <a:pt x="28" y="120"/>
                  <a:pt x="30" y="113"/>
                  <a:pt x="36" y="104"/>
                </a:cubicBezTo>
                <a:cubicBezTo>
                  <a:pt x="43" y="96"/>
                  <a:pt x="52" y="86"/>
                  <a:pt x="62" y="76"/>
                </a:cubicBezTo>
                <a:cubicBezTo>
                  <a:pt x="82" y="57"/>
                  <a:pt x="105" y="39"/>
                  <a:pt x="113" y="33"/>
                </a:cubicBezTo>
                <a:cubicBezTo>
                  <a:pt x="123" y="26"/>
                  <a:pt x="132" y="24"/>
                  <a:pt x="139" y="31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89" name="Oval">
            <a:extLst>
              <a:ext uri="{FF2B5EF4-FFF2-40B4-BE49-F238E27FC236}">
                <a16:creationId xmlns:a16="http://schemas.microsoft.com/office/drawing/2014/main" id="{5A9A0467-E3BF-4A9D-A389-957CAAC35A40}"/>
              </a:ext>
            </a:extLst>
          </p:cNvPr>
          <p:cNvSpPr/>
          <p:nvPr/>
        </p:nvSpPr>
        <p:spPr>
          <a:xfrm>
            <a:off x="8283551" y="5407502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90" name="Phone">
            <a:extLst>
              <a:ext uri="{FF2B5EF4-FFF2-40B4-BE49-F238E27FC236}">
                <a16:creationId xmlns:a16="http://schemas.microsoft.com/office/drawing/2014/main" id="{D978E639-A007-48DA-9A61-848D9228A0F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59498" y="5484732"/>
            <a:ext cx="130088" cy="129941"/>
          </a:xfrm>
          <a:custGeom>
            <a:avLst/>
            <a:gdLst>
              <a:gd name="T0" fmla="*/ 133 w 673"/>
              <a:gd name="T1" fmla="*/ 1 h 668"/>
              <a:gd name="T2" fmla="*/ 98 w 673"/>
              <a:gd name="T3" fmla="*/ 11 h 668"/>
              <a:gd name="T4" fmla="*/ 15 w 673"/>
              <a:gd name="T5" fmla="*/ 88 h 668"/>
              <a:gd name="T6" fmla="*/ 1 w 673"/>
              <a:gd name="T7" fmla="*/ 121 h 668"/>
              <a:gd name="T8" fmla="*/ 29 w 673"/>
              <a:gd name="T9" fmla="*/ 226 h 668"/>
              <a:gd name="T10" fmla="*/ 207 w 673"/>
              <a:gd name="T11" fmla="*/ 461 h 668"/>
              <a:gd name="T12" fmla="*/ 442 w 673"/>
              <a:gd name="T13" fmla="*/ 639 h 668"/>
              <a:gd name="T14" fmla="*/ 547 w 673"/>
              <a:gd name="T15" fmla="*/ 667 h 668"/>
              <a:gd name="T16" fmla="*/ 547 w 673"/>
              <a:gd name="T17" fmla="*/ 667 h 668"/>
              <a:gd name="T18" fmla="*/ 580 w 673"/>
              <a:gd name="T19" fmla="*/ 653 h 668"/>
              <a:gd name="T20" fmla="*/ 611 w 673"/>
              <a:gd name="T21" fmla="*/ 625 h 668"/>
              <a:gd name="T22" fmla="*/ 657 w 673"/>
              <a:gd name="T23" fmla="*/ 570 h 668"/>
              <a:gd name="T24" fmla="*/ 657 w 673"/>
              <a:gd name="T25" fmla="*/ 570 h 668"/>
              <a:gd name="T26" fmla="*/ 653 w 673"/>
              <a:gd name="T27" fmla="*/ 507 h 668"/>
              <a:gd name="T28" fmla="*/ 516 w 673"/>
              <a:gd name="T29" fmla="*/ 417 h 668"/>
              <a:gd name="T30" fmla="*/ 466 w 673"/>
              <a:gd name="T31" fmla="*/ 421 h 668"/>
              <a:gd name="T32" fmla="*/ 405 w 673"/>
              <a:gd name="T33" fmla="*/ 455 h 668"/>
              <a:gd name="T34" fmla="*/ 302 w 673"/>
              <a:gd name="T35" fmla="*/ 366 h 668"/>
              <a:gd name="T36" fmla="*/ 213 w 673"/>
              <a:gd name="T37" fmla="*/ 264 h 668"/>
              <a:gd name="T38" fmla="*/ 248 w 673"/>
              <a:gd name="T39" fmla="*/ 203 h 668"/>
              <a:gd name="T40" fmla="*/ 251 w 673"/>
              <a:gd name="T41" fmla="*/ 152 h 668"/>
              <a:gd name="T42" fmla="*/ 206 w 673"/>
              <a:gd name="T43" fmla="*/ 83 h 668"/>
              <a:gd name="T44" fmla="*/ 161 w 673"/>
              <a:gd name="T45" fmla="*/ 15 h 668"/>
              <a:gd name="T46" fmla="*/ 133 w 673"/>
              <a:gd name="T47" fmla="*/ 1 h 668"/>
              <a:gd name="T48" fmla="*/ 139 w 673"/>
              <a:gd name="T49" fmla="*/ 31 h 668"/>
              <a:gd name="T50" fmla="*/ 183 w 673"/>
              <a:gd name="T51" fmla="*/ 97 h 668"/>
              <a:gd name="T52" fmla="*/ 228 w 673"/>
              <a:gd name="T53" fmla="*/ 166 h 668"/>
              <a:gd name="T54" fmla="*/ 224 w 673"/>
              <a:gd name="T55" fmla="*/ 190 h 668"/>
              <a:gd name="T56" fmla="*/ 182 w 673"/>
              <a:gd name="T57" fmla="*/ 264 h 668"/>
              <a:gd name="T58" fmla="*/ 284 w 673"/>
              <a:gd name="T59" fmla="*/ 385 h 668"/>
              <a:gd name="T60" fmla="*/ 404 w 673"/>
              <a:gd name="T61" fmla="*/ 486 h 668"/>
              <a:gd name="T62" fmla="*/ 478 w 673"/>
              <a:gd name="T63" fmla="*/ 444 h 668"/>
              <a:gd name="T64" fmla="*/ 503 w 673"/>
              <a:gd name="T65" fmla="*/ 440 h 668"/>
              <a:gd name="T66" fmla="*/ 637 w 673"/>
              <a:gd name="T67" fmla="*/ 529 h 668"/>
              <a:gd name="T68" fmla="*/ 635 w 673"/>
              <a:gd name="T69" fmla="*/ 555 h 668"/>
              <a:gd name="T70" fmla="*/ 635 w 673"/>
              <a:gd name="T71" fmla="*/ 555 h 668"/>
              <a:gd name="T72" fmla="*/ 635 w 673"/>
              <a:gd name="T73" fmla="*/ 555 h 668"/>
              <a:gd name="T74" fmla="*/ 592 w 673"/>
              <a:gd name="T75" fmla="*/ 606 h 668"/>
              <a:gd name="T76" fmla="*/ 564 w 673"/>
              <a:gd name="T77" fmla="*/ 632 h 668"/>
              <a:gd name="T78" fmla="*/ 548 w 673"/>
              <a:gd name="T79" fmla="*/ 641 h 668"/>
              <a:gd name="T80" fmla="*/ 453 w 673"/>
              <a:gd name="T81" fmla="*/ 615 h 668"/>
              <a:gd name="T82" fmla="*/ 226 w 673"/>
              <a:gd name="T83" fmla="*/ 442 h 668"/>
              <a:gd name="T84" fmla="*/ 226 w 673"/>
              <a:gd name="T85" fmla="*/ 442 h 668"/>
              <a:gd name="T86" fmla="*/ 226 w 673"/>
              <a:gd name="T87" fmla="*/ 442 h 668"/>
              <a:gd name="T88" fmla="*/ 53 w 673"/>
              <a:gd name="T89" fmla="*/ 215 h 668"/>
              <a:gd name="T90" fmla="*/ 28 w 673"/>
              <a:gd name="T91" fmla="*/ 120 h 668"/>
              <a:gd name="T92" fmla="*/ 36 w 673"/>
              <a:gd name="T93" fmla="*/ 104 h 668"/>
              <a:gd name="T94" fmla="*/ 62 w 673"/>
              <a:gd name="T95" fmla="*/ 76 h 668"/>
              <a:gd name="T96" fmla="*/ 113 w 673"/>
              <a:gd name="T97" fmla="*/ 33 h 668"/>
              <a:gd name="T98" fmla="*/ 139 w 673"/>
              <a:gd name="T99" fmla="*/ 3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73" h="668">
                <a:moveTo>
                  <a:pt x="133" y="1"/>
                </a:moveTo>
                <a:cubicBezTo>
                  <a:pt x="122" y="0"/>
                  <a:pt x="110" y="3"/>
                  <a:pt x="98" y="11"/>
                </a:cubicBezTo>
                <a:cubicBezTo>
                  <a:pt x="67" y="36"/>
                  <a:pt x="37" y="58"/>
                  <a:pt x="15" y="88"/>
                </a:cubicBezTo>
                <a:cubicBezTo>
                  <a:pt x="7" y="98"/>
                  <a:pt x="0" y="108"/>
                  <a:pt x="1" y="121"/>
                </a:cubicBezTo>
                <a:cubicBezTo>
                  <a:pt x="1" y="133"/>
                  <a:pt x="3" y="170"/>
                  <a:pt x="29" y="226"/>
                </a:cubicBezTo>
                <a:cubicBezTo>
                  <a:pt x="55" y="283"/>
                  <a:pt x="107" y="360"/>
                  <a:pt x="207" y="461"/>
                </a:cubicBezTo>
                <a:cubicBezTo>
                  <a:pt x="308" y="561"/>
                  <a:pt x="386" y="613"/>
                  <a:pt x="442" y="639"/>
                </a:cubicBezTo>
                <a:cubicBezTo>
                  <a:pt x="498" y="666"/>
                  <a:pt x="535" y="667"/>
                  <a:pt x="547" y="667"/>
                </a:cubicBezTo>
                <a:lnTo>
                  <a:pt x="547" y="667"/>
                </a:lnTo>
                <a:cubicBezTo>
                  <a:pt x="560" y="668"/>
                  <a:pt x="570" y="661"/>
                  <a:pt x="580" y="653"/>
                </a:cubicBezTo>
                <a:cubicBezTo>
                  <a:pt x="590" y="646"/>
                  <a:pt x="601" y="635"/>
                  <a:pt x="611" y="625"/>
                </a:cubicBezTo>
                <a:cubicBezTo>
                  <a:pt x="632" y="604"/>
                  <a:pt x="650" y="581"/>
                  <a:pt x="657" y="570"/>
                </a:cubicBezTo>
                <a:lnTo>
                  <a:pt x="657" y="570"/>
                </a:lnTo>
                <a:cubicBezTo>
                  <a:pt x="673" y="547"/>
                  <a:pt x="670" y="520"/>
                  <a:pt x="653" y="507"/>
                </a:cubicBezTo>
                <a:cubicBezTo>
                  <a:pt x="607" y="478"/>
                  <a:pt x="563" y="446"/>
                  <a:pt x="516" y="417"/>
                </a:cubicBezTo>
                <a:cubicBezTo>
                  <a:pt x="501" y="408"/>
                  <a:pt x="482" y="412"/>
                  <a:pt x="466" y="421"/>
                </a:cubicBezTo>
                <a:cubicBezTo>
                  <a:pt x="452" y="428"/>
                  <a:pt x="414" y="450"/>
                  <a:pt x="405" y="455"/>
                </a:cubicBezTo>
                <a:cubicBezTo>
                  <a:pt x="398" y="451"/>
                  <a:pt x="367" y="431"/>
                  <a:pt x="302" y="366"/>
                </a:cubicBezTo>
                <a:cubicBezTo>
                  <a:pt x="237" y="301"/>
                  <a:pt x="218" y="270"/>
                  <a:pt x="213" y="264"/>
                </a:cubicBezTo>
                <a:cubicBezTo>
                  <a:pt x="219" y="254"/>
                  <a:pt x="240" y="216"/>
                  <a:pt x="248" y="203"/>
                </a:cubicBezTo>
                <a:cubicBezTo>
                  <a:pt x="258" y="184"/>
                  <a:pt x="259" y="165"/>
                  <a:pt x="251" y="152"/>
                </a:cubicBezTo>
                <a:cubicBezTo>
                  <a:pt x="234" y="126"/>
                  <a:pt x="220" y="104"/>
                  <a:pt x="206" y="83"/>
                </a:cubicBezTo>
                <a:cubicBezTo>
                  <a:pt x="185" y="52"/>
                  <a:pt x="166" y="22"/>
                  <a:pt x="161" y="15"/>
                </a:cubicBezTo>
                <a:cubicBezTo>
                  <a:pt x="155" y="7"/>
                  <a:pt x="145" y="1"/>
                  <a:pt x="133" y="1"/>
                </a:cubicBezTo>
                <a:close/>
                <a:moveTo>
                  <a:pt x="139" y="31"/>
                </a:moveTo>
                <a:cubicBezTo>
                  <a:pt x="142" y="34"/>
                  <a:pt x="163" y="66"/>
                  <a:pt x="183" y="97"/>
                </a:cubicBezTo>
                <a:cubicBezTo>
                  <a:pt x="204" y="128"/>
                  <a:pt x="225" y="160"/>
                  <a:pt x="228" y="166"/>
                </a:cubicBezTo>
                <a:cubicBezTo>
                  <a:pt x="231" y="176"/>
                  <a:pt x="228" y="182"/>
                  <a:pt x="224" y="190"/>
                </a:cubicBezTo>
                <a:cubicBezTo>
                  <a:pt x="210" y="216"/>
                  <a:pt x="195" y="242"/>
                  <a:pt x="182" y="264"/>
                </a:cubicBezTo>
                <a:cubicBezTo>
                  <a:pt x="224" y="325"/>
                  <a:pt x="242" y="342"/>
                  <a:pt x="284" y="385"/>
                </a:cubicBezTo>
                <a:cubicBezTo>
                  <a:pt x="321" y="421"/>
                  <a:pt x="359" y="459"/>
                  <a:pt x="404" y="486"/>
                </a:cubicBezTo>
                <a:cubicBezTo>
                  <a:pt x="429" y="472"/>
                  <a:pt x="453" y="458"/>
                  <a:pt x="478" y="444"/>
                </a:cubicBezTo>
                <a:cubicBezTo>
                  <a:pt x="486" y="439"/>
                  <a:pt x="495" y="440"/>
                  <a:pt x="503" y="440"/>
                </a:cubicBezTo>
                <a:cubicBezTo>
                  <a:pt x="513" y="447"/>
                  <a:pt x="630" y="524"/>
                  <a:pt x="637" y="529"/>
                </a:cubicBezTo>
                <a:cubicBezTo>
                  <a:pt x="639" y="530"/>
                  <a:pt x="645" y="541"/>
                  <a:pt x="635" y="555"/>
                </a:cubicBezTo>
                <a:lnTo>
                  <a:pt x="635" y="555"/>
                </a:lnTo>
                <a:lnTo>
                  <a:pt x="635" y="555"/>
                </a:lnTo>
                <a:cubicBezTo>
                  <a:pt x="630" y="563"/>
                  <a:pt x="611" y="586"/>
                  <a:pt x="592" y="606"/>
                </a:cubicBezTo>
                <a:cubicBezTo>
                  <a:pt x="582" y="616"/>
                  <a:pt x="572" y="626"/>
                  <a:pt x="564" y="632"/>
                </a:cubicBezTo>
                <a:cubicBezTo>
                  <a:pt x="556" y="638"/>
                  <a:pt x="548" y="641"/>
                  <a:pt x="548" y="641"/>
                </a:cubicBezTo>
                <a:cubicBezTo>
                  <a:pt x="535" y="640"/>
                  <a:pt x="506" y="640"/>
                  <a:pt x="453" y="615"/>
                </a:cubicBezTo>
                <a:cubicBezTo>
                  <a:pt x="400" y="590"/>
                  <a:pt x="325" y="541"/>
                  <a:pt x="226" y="442"/>
                </a:cubicBezTo>
                <a:lnTo>
                  <a:pt x="226" y="442"/>
                </a:lnTo>
                <a:lnTo>
                  <a:pt x="226" y="442"/>
                </a:lnTo>
                <a:cubicBezTo>
                  <a:pt x="127" y="343"/>
                  <a:pt x="78" y="268"/>
                  <a:pt x="53" y="215"/>
                </a:cubicBezTo>
                <a:cubicBezTo>
                  <a:pt x="28" y="162"/>
                  <a:pt x="28" y="133"/>
                  <a:pt x="28" y="120"/>
                </a:cubicBezTo>
                <a:cubicBezTo>
                  <a:pt x="28" y="120"/>
                  <a:pt x="30" y="113"/>
                  <a:pt x="36" y="104"/>
                </a:cubicBezTo>
                <a:cubicBezTo>
                  <a:pt x="43" y="96"/>
                  <a:pt x="52" y="86"/>
                  <a:pt x="62" y="76"/>
                </a:cubicBezTo>
                <a:cubicBezTo>
                  <a:pt x="82" y="57"/>
                  <a:pt x="105" y="39"/>
                  <a:pt x="113" y="33"/>
                </a:cubicBezTo>
                <a:cubicBezTo>
                  <a:pt x="123" y="26"/>
                  <a:pt x="132" y="24"/>
                  <a:pt x="139" y="31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91" name="Oval">
            <a:extLst>
              <a:ext uri="{FF2B5EF4-FFF2-40B4-BE49-F238E27FC236}">
                <a16:creationId xmlns:a16="http://schemas.microsoft.com/office/drawing/2014/main" id="{74179C78-A49C-4FF7-8CAD-8844E8710058}"/>
              </a:ext>
            </a:extLst>
          </p:cNvPr>
          <p:cNvSpPr/>
          <p:nvPr/>
        </p:nvSpPr>
        <p:spPr>
          <a:xfrm>
            <a:off x="8283551" y="5956296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92" name="Phone">
            <a:extLst>
              <a:ext uri="{FF2B5EF4-FFF2-40B4-BE49-F238E27FC236}">
                <a16:creationId xmlns:a16="http://schemas.microsoft.com/office/drawing/2014/main" id="{3929157D-9956-424F-B924-B1555931225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59498" y="6033526"/>
            <a:ext cx="130088" cy="129941"/>
          </a:xfrm>
          <a:custGeom>
            <a:avLst/>
            <a:gdLst>
              <a:gd name="T0" fmla="*/ 133 w 673"/>
              <a:gd name="T1" fmla="*/ 1 h 668"/>
              <a:gd name="T2" fmla="*/ 98 w 673"/>
              <a:gd name="T3" fmla="*/ 11 h 668"/>
              <a:gd name="T4" fmla="*/ 15 w 673"/>
              <a:gd name="T5" fmla="*/ 88 h 668"/>
              <a:gd name="T6" fmla="*/ 1 w 673"/>
              <a:gd name="T7" fmla="*/ 121 h 668"/>
              <a:gd name="T8" fmla="*/ 29 w 673"/>
              <a:gd name="T9" fmla="*/ 226 h 668"/>
              <a:gd name="T10" fmla="*/ 207 w 673"/>
              <a:gd name="T11" fmla="*/ 461 h 668"/>
              <a:gd name="T12" fmla="*/ 442 w 673"/>
              <a:gd name="T13" fmla="*/ 639 h 668"/>
              <a:gd name="T14" fmla="*/ 547 w 673"/>
              <a:gd name="T15" fmla="*/ 667 h 668"/>
              <a:gd name="T16" fmla="*/ 547 w 673"/>
              <a:gd name="T17" fmla="*/ 667 h 668"/>
              <a:gd name="T18" fmla="*/ 580 w 673"/>
              <a:gd name="T19" fmla="*/ 653 h 668"/>
              <a:gd name="T20" fmla="*/ 611 w 673"/>
              <a:gd name="T21" fmla="*/ 625 h 668"/>
              <a:gd name="T22" fmla="*/ 657 w 673"/>
              <a:gd name="T23" fmla="*/ 570 h 668"/>
              <a:gd name="T24" fmla="*/ 657 w 673"/>
              <a:gd name="T25" fmla="*/ 570 h 668"/>
              <a:gd name="T26" fmla="*/ 653 w 673"/>
              <a:gd name="T27" fmla="*/ 507 h 668"/>
              <a:gd name="T28" fmla="*/ 516 w 673"/>
              <a:gd name="T29" fmla="*/ 417 h 668"/>
              <a:gd name="T30" fmla="*/ 466 w 673"/>
              <a:gd name="T31" fmla="*/ 421 h 668"/>
              <a:gd name="T32" fmla="*/ 405 w 673"/>
              <a:gd name="T33" fmla="*/ 455 h 668"/>
              <a:gd name="T34" fmla="*/ 302 w 673"/>
              <a:gd name="T35" fmla="*/ 366 h 668"/>
              <a:gd name="T36" fmla="*/ 213 w 673"/>
              <a:gd name="T37" fmla="*/ 264 h 668"/>
              <a:gd name="T38" fmla="*/ 248 w 673"/>
              <a:gd name="T39" fmla="*/ 203 h 668"/>
              <a:gd name="T40" fmla="*/ 251 w 673"/>
              <a:gd name="T41" fmla="*/ 152 h 668"/>
              <a:gd name="T42" fmla="*/ 206 w 673"/>
              <a:gd name="T43" fmla="*/ 83 h 668"/>
              <a:gd name="T44" fmla="*/ 161 w 673"/>
              <a:gd name="T45" fmla="*/ 15 h 668"/>
              <a:gd name="T46" fmla="*/ 133 w 673"/>
              <a:gd name="T47" fmla="*/ 1 h 668"/>
              <a:gd name="T48" fmla="*/ 139 w 673"/>
              <a:gd name="T49" fmla="*/ 31 h 668"/>
              <a:gd name="T50" fmla="*/ 183 w 673"/>
              <a:gd name="T51" fmla="*/ 97 h 668"/>
              <a:gd name="T52" fmla="*/ 228 w 673"/>
              <a:gd name="T53" fmla="*/ 166 h 668"/>
              <a:gd name="T54" fmla="*/ 224 w 673"/>
              <a:gd name="T55" fmla="*/ 190 h 668"/>
              <a:gd name="T56" fmla="*/ 182 w 673"/>
              <a:gd name="T57" fmla="*/ 264 h 668"/>
              <a:gd name="T58" fmla="*/ 284 w 673"/>
              <a:gd name="T59" fmla="*/ 385 h 668"/>
              <a:gd name="T60" fmla="*/ 404 w 673"/>
              <a:gd name="T61" fmla="*/ 486 h 668"/>
              <a:gd name="T62" fmla="*/ 478 w 673"/>
              <a:gd name="T63" fmla="*/ 444 h 668"/>
              <a:gd name="T64" fmla="*/ 503 w 673"/>
              <a:gd name="T65" fmla="*/ 440 h 668"/>
              <a:gd name="T66" fmla="*/ 637 w 673"/>
              <a:gd name="T67" fmla="*/ 529 h 668"/>
              <a:gd name="T68" fmla="*/ 635 w 673"/>
              <a:gd name="T69" fmla="*/ 555 h 668"/>
              <a:gd name="T70" fmla="*/ 635 w 673"/>
              <a:gd name="T71" fmla="*/ 555 h 668"/>
              <a:gd name="T72" fmla="*/ 635 w 673"/>
              <a:gd name="T73" fmla="*/ 555 h 668"/>
              <a:gd name="T74" fmla="*/ 592 w 673"/>
              <a:gd name="T75" fmla="*/ 606 h 668"/>
              <a:gd name="T76" fmla="*/ 564 w 673"/>
              <a:gd name="T77" fmla="*/ 632 h 668"/>
              <a:gd name="T78" fmla="*/ 548 w 673"/>
              <a:gd name="T79" fmla="*/ 641 h 668"/>
              <a:gd name="T80" fmla="*/ 453 w 673"/>
              <a:gd name="T81" fmla="*/ 615 h 668"/>
              <a:gd name="T82" fmla="*/ 226 w 673"/>
              <a:gd name="T83" fmla="*/ 442 h 668"/>
              <a:gd name="T84" fmla="*/ 226 w 673"/>
              <a:gd name="T85" fmla="*/ 442 h 668"/>
              <a:gd name="T86" fmla="*/ 226 w 673"/>
              <a:gd name="T87" fmla="*/ 442 h 668"/>
              <a:gd name="T88" fmla="*/ 53 w 673"/>
              <a:gd name="T89" fmla="*/ 215 h 668"/>
              <a:gd name="T90" fmla="*/ 28 w 673"/>
              <a:gd name="T91" fmla="*/ 120 h 668"/>
              <a:gd name="T92" fmla="*/ 36 w 673"/>
              <a:gd name="T93" fmla="*/ 104 h 668"/>
              <a:gd name="T94" fmla="*/ 62 w 673"/>
              <a:gd name="T95" fmla="*/ 76 h 668"/>
              <a:gd name="T96" fmla="*/ 113 w 673"/>
              <a:gd name="T97" fmla="*/ 33 h 668"/>
              <a:gd name="T98" fmla="*/ 139 w 673"/>
              <a:gd name="T99" fmla="*/ 3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73" h="668">
                <a:moveTo>
                  <a:pt x="133" y="1"/>
                </a:moveTo>
                <a:cubicBezTo>
                  <a:pt x="122" y="0"/>
                  <a:pt x="110" y="3"/>
                  <a:pt x="98" y="11"/>
                </a:cubicBezTo>
                <a:cubicBezTo>
                  <a:pt x="67" y="36"/>
                  <a:pt x="37" y="58"/>
                  <a:pt x="15" y="88"/>
                </a:cubicBezTo>
                <a:cubicBezTo>
                  <a:pt x="7" y="98"/>
                  <a:pt x="0" y="108"/>
                  <a:pt x="1" y="121"/>
                </a:cubicBezTo>
                <a:cubicBezTo>
                  <a:pt x="1" y="133"/>
                  <a:pt x="3" y="170"/>
                  <a:pt x="29" y="226"/>
                </a:cubicBezTo>
                <a:cubicBezTo>
                  <a:pt x="55" y="283"/>
                  <a:pt x="107" y="360"/>
                  <a:pt x="207" y="461"/>
                </a:cubicBezTo>
                <a:cubicBezTo>
                  <a:pt x="308" y="561"/>
                  <a:pt x="386" y="613"/>
                  <a:pt x="442" y="639"/>
                </a:cubicBezTo>
                <a:cubicBezTo>
                  <a:pt x="498" y="666"/>
                  <a:pt x="535" y="667"/>
                  <a:pt x="547" y="667"/>
                </a:cubicBezTo>
                <a:lnTo>
                  <a:pt x="547" y="667"/>
                </a:lnTo>
                <a:cubicBezTo>
                  <a:pt x="560" y="668"/>
                  <a:pt x="570" y="661"/>
                  <a:pt x="580" y="653"/>
                </a:cubicBezTo>
                <a:cubicBezTo>
                  <a:pt x="590" y="646"/>
                  <a:pt x="601" y="635"/>
                  <a:pt x="611" y="625"/>
                </a:cubicBezTo>
                <a:cubicBezTo>
                  <a:pt x="632" y="604"/>
                  <a:pt x="650" y="581"/>
                  <a:pt x="657" y="570"/>
                </a:cubicBezTo>
                <a:lnTo>
                  <a:pt x="657" y="570"/>
                </a:lnTo>
                <a:cubicBezTo>
                  <a:pt x="673" y="547"/>
                  <a:pt x="670" y="520"/>
                  <a:pt x="653" y="507"/>
                </a:cubicBezTo>
                <a:cubicBezTo>
                  <a:pt x="607" y="478"/>
                  <a:pt x="563" y="446"/>
                  <a:pt x="516" y="417"/>
                </a:cubicBezTo>
                <a:cubicBezTo>
                  <a:pt x="501" y="408"/>
                  <a:pt x="482" y="412"/>
                  <a:pt x="466" y="421"/>
                </a:cubicBezTo>
                <a:cubicBezTo>
                  <a:pt x="452" y="428"/>
                  <a:pt x="414" y="450"/>
                  <a:pt x="405" y="455"/>
                </a:cubicBezTo>
                <a:cubicBezTo>
                  <a:pt x="398" y="451"/>
                  <a:pt x="367" y="431"/>
                  <a:pt x="302" y="366"/>
                </a:cubicBezTo>
                <a:cubicBezTo>
                  <a:pt x="237" y="301"/>
                  <a:pt x="218" y="270"/>
                  <a:pt x="213" y="264"/>
                </a:cubicBezTo>
                <a:cubicBezTo>
                  <a:pt x="219" y="254"/>
                  <a:pt x="240" y="216"/>
                  <a:pt x="248" y="203"/>
                </a:cubicBezTo>
                <a:cubicBezTo>
                  <a:pt x="258" y="184"/>
                  <a:pt x="259" y="165"/>
                  <a:pt x="251" y="152"/>
                </a:cubicBezTo>
                <a:cubicBezTo>
                  <a:pt x="234" y="126"/>
                  <a:pt x="220" y="104"/>
                  <a:pt x="206" y="83"/>
                </a:cubicBezTo>
                <a:cubicBezTo>
                  <a:pt x="185" y="52"/>
                  <a:pt x="166" y="22"/>
                  <a:pt x="161" y="15"/>
                </a:cubicBezTo>
                <a:cubicBezTo>
                  <a:pt x="155" y="7"/>
                  <a:pt x="145" y="1"/>
                  <a:pt x="133" y="1"/>
                </a:cubicBezTo>
                <a:close/>
                <a:moveTo>
                  <a:pt x="139" y="31"/>
                </a:moveTo>
                <a:cubicBezTo>
                  <a:pt x="142" y="34"/>
                  <a:pt x="163" y="66"/>
                  <a:pt x="183" y="97"/>
                </a:cubicBezTo>
                <a:cubicBezTo>
                  <a:pt x="204" y="128"/>
                  <a:pt x="225" y="160"/>
                  <a:pt x="228" y="166"/>
                </a:cubicBezTo>
                <a:cubicBezTo>
                  <a:pt x="231" y="176"/>
                  <a:pt x="228" y="182"/>
                  <a:pt x="224" y="190"/>
                </a:cubicBezTo>
                <a:cubicBezTo>
                  <a:pt x="210" y="216"/>
                  <a:pt x="195" y="242"/>
                  <a:pt x="182" y="264"/>
                </a:cubicBezTo>
                <a:cubicBezTo>
                  <a:pt x="224" y="325"/>
                  <a:pt x="242" y="342"/>
                  <a:pt x="284" y="385"/>
                </a:cubicBezTo>
                <a:cubicBezTo>
                  <a:pt x="321" y="421"/>
                  <a:pt x="359" y="459"/>
                  <a:pt x="404" y="486"/>
                </a:cubicBezTo>
                <a:cubicBezTo>
                  <a:pt x="429" y="472"/>
                  <a:pt x="453" y="458"/>
                  <a:pt x="478" y="444"/>
                </a:cubicBezTo>
                <a:cubicBezTo>
                  <a:pt x="486" y="439"/>
                  <a:pt x="495" y="440"/>
                  <a:pt x="503" y="440"/>
                </a:cubicBezTo>
                <a:cubicBezTo>
                  <a:pt x="513" y="447"/>
                  <a:pt x="630" y="524"/>
                  <a:pt x="637" y="529"/>
                </a:cubicBezTo>
                <a:cubicBezTo>
                  <a:pt x="639" y="530"/>
                  <a:pt x="645" y="541"/>
                  <a:pt x="635" y="555"/>
                </a:cubicBezTo>
                <a:lnTo>
                  <a:pt x="635" y="555"/>
                </a:lnTo>
                <a:lnTo>
                  <a:pt x="635" y="555"/>
                </a:lnTo>
                <a:cubicBezTo>
                  <a:pt x="630" y="563"/>
                  <a:pt x="611" y="586"/>
                  <a:pt x="592" y="606"/>
                </a:cubicBezTo>
                <a:cubicBezTo>
                  <a:pt x="582" y="616"/>
                  <a:pt x="572" y="626"/>
                  <a:pt x="564" y="632"/>
                </a:cubicBezTo>
                <a:cubicBezTo>
                  <a:pt x="556" y="638"/>
                  <a:pt x="548" y="641"/>
                  <a:pt x="548" y="641"/>
                </a:cubicBezTo>
                <a:cubicBezTo>
                  <a:pt x="535" y="640"/>
                  <a:pt x="506" y="640"/>
                  <a:pt x="453" y="615"/>
                </a:cubicBezTo>
                <a:cubicBezTo>
                  <a:pt x="400" y="590"/>
                  <a:pt x="325" y="541"/>
                  <a:pt x="226" y="442"/>
                </a:cubicBezTo>
                <a:lnTo>
                  <a:pt x="226" y="442"/>
                </a:lnTo>
                <a:lnTo>
                  <a:pt x="226" y="442"/>
                </a:lnTo>
                <a:cubicBezTo>
                  <a:pt x="127" y="343"/>
                  <a:pt x="78" y="268"/>
                  <a:pt x="53" y="215"/>
                </a:cubicBezTo>
                <a:cubicBezTo>
                  <a:pt x="28" y="162"/>
                  <a:pt x="28" y="133"/>
                  <a:pt x="28" y="120"/>
                </a:cubicBezTo>
                <a:cubicBezTo>
                  <a:pt x="28" y="120"/>
                  <a:pt x="30" y="113"/>
                  <a:pt x="36" y="104"/>
                </a:cubicBezTo>
                <a:cubicBezTo>
                  <a:pt x="43" y="96"/>
                  <a:pt x="52" y="86"/>
                  <a:pt x="62" y="76"/>
                </a:cubicBezTo>
                <a:cubicBezTo>
                  <a:pt x="82" y="57"/>
                  <a:pt x="105" y="39"/>
                  <a:pt x="113" y="33"/>
                </a:cubicBezTo>
                <a:cubicBezTo>
                  <a:pt x="123" y="26"/>
                  <a:pt x="132" y="24"/>
                  <a:pt x="139" y="31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093" name="그룹 1092">
            <a:extLst>
              <a:ext uri="{FF2B5EF4-FFF2-40B4-BE49-F238E27FC236}">
                <a16:creationId xmlns:a16="http://schemas.microsoft.com/office/drawing/2014/main" id="{ECD8A090-C1A6-4D46-8F50-7870704158D3}"/>
              </a:ext>
            </a:extLst>
          </p:cNvPr>
          <p:cNvGrpSpPr/>
          <p:nvPr/>
        </p:nvGrpSpPr>
        <p:grpSpPr>
          <a:xfrm>
            <a:off x="8283551" y="2893762"/>
            <a:ext cx="281984" cy="284400"/>
            <a:chOff x="6001254" y="4517407"/>
            <a:chExt cx="488446" cy="488446"/>
          </a:xfrm>
        </p:grpSpPr>
        <p:sp>
          <p:nvSpPr>
            <p:cNvPr id="1106" name="Oval">
              <a:extLst>
                <a:ext uri="{FF2B5EF4-FFF2-40B4-BE49-F238E27FC236}">
                  <a16:creationId xmlns:a16="http://schemas.microsoft.com/office/drawing/2014/main" id="{B1C0CC62-566E-453F-9796-4963001EA34E}"/>
                </a:ext>
              </a:extLst>
            </p:cNvPr>
            <p:cNvSpPr/>
            <p:nvPr/>
          </p:nvSpPr>
          <p:spPr>
            <a:xfrm>
              <a:off x="6001254" y="4517407"/>
              <a:ext cx="488446" cy="48844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07" name="Phone">
              <a:extLst>
                <a:ext uri="{FF2B5EF4-FFF2-40B4-BE49-F238E27FC236}">
                  <a16:creationId xmlns:a16="http://schemas.microsoft.com/office/drawing/2014/main" id="{E9FEAD3F-8CE5-43C3-87C4-1F2018D2764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32808" y="4650046"/>
              <a:ext cx="225335" cy="223169"/>
            </a:xfrm>
            <a:custGeom>
              <a:avLst/>
              <a:gdLst>
                <a:gd name="T0" fmla="*/ 133 w 673"/>
                <a:gd name="T1" fmla="*/ 1 h 668"/>
                <a:gd name="T2" fmla="*/ 98 w 673"/>
                <a:gd name="T3" fmla="*/ 11 h 668"/>
                <a:gd name="T4" fmla="*/ 15 w 673"/>
                <a:gd name="T5" fmla="*/ 88 h 668"/>
                <a:gd name="T6" fmla="*/ 1 w 673"/>
                <a:gd name="T7" fmla="*/ 121 h 668"/>
                <a:gd name="T8" fmla="*/ 29 w 673"/>
                <a:gd name="T9" fmla="*/ 226 h 668"/>
                <a:gd name="T10" fmla="*/ 207 w 673"/>
                <a:gd name="T11" fmla="*/ 461 h 668"/>
                <a:gd name="T12" fmla="*/ 442 w 673"/>
                <a:gd name="T13" fmla="*/ 639 h 668"/>
                <a:gd name="T14" fmla="*/ 547 w 673"/>
                <a:gd name="T15" fmla="*/ 667 h 668"/>
                <a:gd name="T16" fmla="*/ 547 w 673"/>
                <a:gd name="T17" fmla="*/ 667 h 668"/>
                <a:gd name="T18" fmla="*/ 580 w 673"/>
                <a:gd name="T19" fmla="*/ 653 h 668"/>
                <a:gd name="T20" fmla="*/ 611 w 673"/>
                <a:gd name="T21" fmla="*/ 625 h 668"/>
                <a:gd name="T22" fmla="*/ 657 w 673"/>
                <a:gd name="T23" fmla="*/ 570 h 668"/>
                <a:gd name="T24" fmla="*/ 657 w 673"/>
                <a:gd name="T25" fmla="*/ 570 h 668"/>
                <a:gd name="T26" fmla="*/ 653 w 673"/>
                <a:gd name="T27" fmla="*/ 507 h 668"/>
                <a:gd name="T28" fmla="*/ 516 w 673"/>
                <a:gd name="T29" fmla="*/ 417 h 668"/>
                <a:gd name="T30" fmla="*/ 466 w 673"/>
                <a:gd name="T31" fmla="*/ 421 h 668"/>
                <a:gd name="T32" fmla="*/ 405 w 673"/>
                <a:gd name="T33" fmla="*/ 455 h 668"/>
                <a:gd name="T34" fmla="*/ 302 w 673"/>
                <a:gd name="T35" fmla="*/ 366 h 668"/>
                <a:gd name="T36" fmla="*/ 213 w 673"/>
                <a:gd name="T37" fmla="*/ 264 h 668"/>
                <a:gd name="T38" fmla="*/ 248 w 673"/>
                <a:gd name="T39" fmla="*/ 203 h 668"/>
                <a:gd name="T40" fmla="*/ 251 w 673"/>
                <a:gd name="T41" fmla="*/ 152 h 668"/>
                <a:gd name="T42" fmla="*/ 206 w 673"/>
                <a:gd name="T43" fmla="*/ 83 h 668"/>
                <a:gd name="T44" fmla="*/ 161 w 673"/>
                <a:gd name="T45" fmla="*/ 15 h 668"/>
                <a:gd name="T46" fmla="*/ 133 w 673"/>
                <a:gd name="T47" fmla="*/ 1 h 668"/>
                <a:gd name="T48" fmla="*/ 139 w 673"/>
                <a:gd name="T49" fmla="*/ 31 h 668"/>
                <a:gd name="T50" fmla="*/ 183 w 673"/>
                <a:gd name="T51" fmla="*/ 97 h 668"/>
                <a:gd name="T52" fmla="*/ 228 w 673"/>
                <a:gd name="T53" fmla="*/ 166 h 668"/>
                <a:gd name="T54" fmla="*/ 224 w 673"/>
                <a:gd name="T55" fmla="*/ 190 h 668"/>
                <a:gd name="T56" fmla="*/ 182 w 673"/>
                <a:gd name="T57" fmla="*/ 264 h 668"/>
                <a:gd name="T58" fmla="*/ 284 w 673"/>
                <a:gd name="T59" fmla="*/ 385 h 668"/>
                <a:gd name="T60" fmla="*/ 404 w 673"/>
                <a:gd name="T61" fmla="*/ 486 h 668"/>
                <a:gd name="T62" fmla="*/ 478 w 673"/>
                <a:gd name="T63" fmla="*/ 444 h 668"/>
                <a:gd name="T64" fmla="*/ 503 w 673"/>
                <a:gd name="T65" fmla="*/ 440 h 668"/>
                <a:gd name="T66" fmla="*/ 637 w 673"/>
                <a:gd name="T67" fmla="*/ 529 h 668"/>
                <a:gd name="T68" fmla="*/ 635 w 673"/>
                <a:gd name="T69" fmla="*/ 555 h 668"/>
                <a:gd name="T70" fmla="*/ 635 w 673"/>
                <a:gd name="T71" fmla="*/ 555 h 668"/>
                <a:gd name="T72" fmla="*/ 635 w 673"/>
                <a:gd name="T73" fmla="*/ 555 h 668"/>
                <a:gd name="T74" fmla="*/ 592 w 673"/>
                <a:gd name="T75" fmla="*/ 606 h 668"/>
                <a:gd name="T76" fmla="*/ 564 w 673"/>
                <a:gd name="T77" fmla="*/ 632 h 668"/>
                <a:gd name="T78" fmla="*/ 548 w 673"/>
                <a:gd name="T79" fmla="*/ 641 h 668"/>
                <a:gd name="T80" fmla="*/ 453 w 673"/>
                <a:gd name="T81" fmla="*/ 615 h 668"/>
                <a:gd name="T82" fmla="*/ 226 w 673"/>
                <a:gd name="T83" fmla="*/ 442 h 668"/>
                <a:gd name="T84" fmla="*/ 226 w 673"/>
                <a:gd name="T85" fmla="*/ 442 h 668"/>
                <a:gd name="T86" fmla="*/ 226 w 673"/>
                <a:gd name="T87" fmla="*/ 442 h 668"/>
                <a:gd name="T88" fmla="*/ 53 w 673"/>
                <a:gd name="T89" fmla="*/ 215 h 668"/>
                <a:gd name="T90" fmla="*/ 28 w 673"/>
                <a:gd name="T91" fmla="*/ 120 h 668"/>
                <a:gd name="T92" fmla="*/ 36 w 673"/>
                <a:gd name="T93" fmla="*/ 104 h 668"/>
                <a:gd name="T94" fmla="*/ 62 w 673"/>
                <a:gd name="T95" fmla="*/ 76 h 668"/>
                <a:gd name="T96" fmla="*/ 113 w 673"/>
                <a:gd name="T97" fmla="*/ 33 h 668"/>
                <a:gd name="T98" fmla="*/ 139 w 673"/>
                <a:gd name="T99" fmla="*/ 31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73" h="668">
                  <a:moveTo>
                    <a:pt x="133" y="1"/>
                  </a:moveTo>
                  <a:cubicBezTo>
                    <a:pt x="122" y="0"/>
                    <a:pt x="110" y="3"/>
                    <a:pt x="98" y="11"/>
                  </a:cubicBezTo>
                  <a:cubicBezTo>
                    <a:pt x="67" y="36"/>
                    <a:pt x="37" y="58"/>
                    <a:pt x="15" y="88"/>
                  </a:cubicBezTo>
                  <a:cubicBezTo>
                    <a:pt x="7" y="98"/>
                    <a:pt x="0" y="108"/>
                    <a:pt x="1" y="121"/>
                  </a:cubicBezTo>
                  <a:cubicBezTo>
                    <a:pt x="1" y="133"/>
                    <a:pt x="3" y="170"/>
                    <a:pt x="29" y="226"/>
                  </a:cubicBezTo>
                  <a:cubicBezTo>
                    <a:pt x="55" y="283"/>
                    <a:pt x="107" y="360"/>
                    <a:pt x="207" y="461"/>
                  </a:cubicBezTo>
                  <a:cubicBezTo>
                    <a:pt x="308" y="561"/>
                    <a:pt x="386" y="613"/>
                    <a:pt x="442" y="639"/>
                  </a:cubicBezTo>
                  <a:cubicBezTo>
                    <a:pt x="498" y="666"/>
                    <a:pt x="535" y="667"/>
                    <a:pt x="547" y="667"/>
                  </a:cubicBezTo>
                  <a:lnTo>
                    <a:pt x="547" y="667"/>
                  </a:lnTo>
                  <a:cubicBezTo>
                    <a:pt x="560" y="668"/>
                    <a:pt x="570" y="661"/>
                    <a:pt x="580" y="653"/>
                  </a:cubicBezTo>
                  <a:cubicBezTo>
                    <a:pt x="590" y="646"/>
                    <a:pt x="601" y="635"/>
                    <a:pt x="611" y="625"/>
                  </a:cubicBezTo>
                  <a:cubicBezTo>
                    <a:pt x="632" y="604"/>
                    <a:pt x="650" y="581"/>
                    <a:pt x="657" y="570"/>
                  </a:cubicBezTo>
                  <a:lnTo>
                    <a:pt x="657" y="570"/>
                  </a:lnTo>
                  <a:cubicBezTo>
                    <a:pt x="673" y="547"/>
                    <a:pt x="670" y="520"/>
                    <a:pt x="653" y="507"/>
                  </a:cubicBezTo>
                  <a:cubicBezTo>
                    <a:pt x="607" y="478"/>
                    <a:pt x="563" y="446"/>
                    <a:pt x="516" y="417"/>
                  </a:cubicBezTo>
                  <a:cubicBezTo>
                    <a:pt x="501" y="408"/>
                    <a:pt x="482" y="412"/>
                    <a:pt x="466" y="421"/>
                  </a:cubicBezTo>
                  <a:cubicBezTo>
                    <a:pt x="452" y="428"/>
                    <a:pt x="414" y="450"/>
                    <a:pt x="405" y="455"/>
                  </a:cubicBezTo>
                  <a:cubicBezTo>
                    <a:pt x="398" y="451"/>
                    <a:pt x="367" y="431"/>
                    <a:pt x="302" y="366"/>
                  </a:cubicBezTo>
                  <a:cubicBezTo>
                    <a:pt x="237" y="301"/>
                    <a:pt x="218" y="270"/>
                    <a:pt x="213" y="264"/>
                  </a:cubicBezTo>
                  <a:cubicBezTo>
                    <a:pt x="219" y="254"/>
                    <a:pt x="240" y="216"/>
                    <a:pt x="248" y="203"/>
                  </a:cubicBezTo>
                  <a:cubicBezTo>
                    <a:pt x="258" y="184"/>
                    <a:pt x="259" y="165"/>
                    <a:pt x="251" y="152"/>
                  </a:cubicBezTo>
                  <a:cubicBezTo>
                    <a:pt x="234" y="126"/>
                    <a:pt x="220" y="104"/>
                    <a:pt x="206" y="83"/>
                  </a:cubicBezTo>
                  <a:cubicBezTo>
                    <a:pt x="185" y="52"/>
                    <a:pt x="166" y="22"/>
                    <a:pt x="161" y="15"/>
                  </a:cubicBezTo>
                  <a:cubicBezTo>
                    <a:pt x="155" y="7"/>
                    <a:pt x="145" y="1"/>
                    <a:pt x="133" y="1"/>
                  </a:cubicBezTo>
                  <a:close/>
                  <a:moveTo>
                    <a:pt x="139" y="31"/>
                  </a:moveTo>
                  <a:cubicBezTo>
                    <a:pt x="142" y="34"/>
                    <a:pt x="163" y="66"/>
                    <a:pt x="183" y="97"/>
                  </a:cubicBezTo>
                  <a:cubicBezTo>
                    <a:pt x="204" y="128"/>
                    <a:pt x="225" y="160"/>
                    <a:pt x="228" y="166"/>
                  </a:cubicBezTo>
                  <a:cubicBezTo>
                    <a:pt x="231" y="176"/>
                    <a:pt x="228" y="182"/>
                    <a:pt x="224" y="190"/>
                  </a:cubicBezTo>
                  <a:cubicBezTo>
                    <a:pt x="210" y="216"/>
                    <a:pt x="195" y="242"/>
                    <a:pt x="182" y="264"/>
                  </a:cubicBezTo>
                  <a:cubicBezTo>
                    <a:pt x="224" y="325"/>
                    <a:pt x="242" y="342"/>
                    <a:pt x="284" y="385"/>
                  </a:cubicBezTo>
                  <a:cubicBezTo>
                    <a:pt x="321" y="421"/>
                    <a:pt x="359" y="459"/>
                    <a:pt x="404" y="486"/>
                  </a:cubicBezTo>
                  <a:cubicBezTo>
                    <a:pt x="429" y="472"/>
                    <a:pt x="453" y="458"/>
                    <a:pt x="478" y="444"/>
                  </a:cubicBezTo>
                  <a:cubicBezTo>
                    <a:pt x="486" y="439"/>
                    <a:pt x="495" y="440"/>
                    <a:pt x="503" y="440"/>
                  </a:cubicBezTo>
                  <a:cubicBezTo>
                    <a:pt x="513" y="447"/>
                    <a:pt x="630" y="524"/>
                    <a:pt x="637" y="529"/>
                  </a:cubicBezTo>
                  <a:cubicBezTo>
                    <a:pt x="639" y="530"/>
                    <a:pt x="645" y="541"/>
                    <a:pt x="635" y="555"/>
                  </a:cubicBezTo>
                  <a:lnTo>
                    <a:pt x="635" y="555"/>
                  </a:lnTo>
                  <a:lnTo>
                    <a:pt x="635" y="555"/>
                  </a:lnTo>
                  <a:cubicBezTo>
                    <a:pt x="630" y="563"/>
                    <a:pt x="611" y="586"/>
                    <a:pt x="592" y="606"/>
                  </a:cubicBezTo>
                  <a:cubicBezTo>
                    <a:pt x="582" y="616"/>
                    <a:pt x="572" y="626"/>
                    <a:pt x="564" y="632"/>
                  </a:cubicBezTo>
                  <a:cubicBezTo>
                    <a:pt x="556" y="638"/>
                    <a:pt x="548" y="641"/>
                    <a:pt x="548" y="641"/>
                  </a:cubicBezTo>
                  <a:cubicBezTo>
                    <a:pt x="535" y="640"/>
                    <a:pt x="506" y="640"/>
                    <a:pt x="453" y="615"/>
                  </a:cubicBezTo>
                  <a:cubicBezTo>
                    <a:pt x="400" y="590"/>
                    <a:pt x="325" y="541"/>
                    <a:pt x="226" y="442"/>
                  </a:cubicBezTo>
                  <a:lnTo>
                    <a:pt x="226" y="442"/>
                  </a:lnTo>
                  <a:lnTo>
                    <a:pt x="226" y="442"/>
                  </a:lnTo>
                  <a:cubicBezTo>
                    <a:pt x="127" y="343"/>
                    <a:pt x="78" y="268"/>
                    <a:pt x="53" y="215"/>
                  </a:cubicBezTo>
                  <a:cubicBezTo>
                    <a:pt x="28" y="162"/>
                    <a:pt x="28" y="133"/>
                    <a:pt x="28" y="120"/>
                  </a:cubicBezTo>
                  <a:cubicBezTo>
                    <a:pt x="28" y="120"/>
                    <a:pt x="30" y="113"/>
                    <a:pt x="36" y="104"/>
                  </a:cubicBezTo>
                  <a:cubicBezTo>
                    <a:pt x="43" y="96"/>
                    <a:pt x="52" y="86"/>
                    <a:pt x="62" y="76"/>
                  </a:cubicBezTo>
                  <a:cubicBezTo>
                    <a:pt x="82" y="57"/>
                    <a:pt x="105" y="39"/>
                    <a:pt x="113" y="33"/>
                  </a:cubicBezTo>
                  <a:cubicBezTo>
                    <a:pt x="123" y="26"/>
                    <a:pt x="132" y="24"/>
                    <a:pt x="139" y="31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666FFA3B-BC2D-4220-ACA3-922327A10AB1}"/>
              </a:ext>
            </a:extLst>
          </p:cNvPr>
          <p:cNvGrpSpPr/>
          <p:nvPr/>
        </p:nvGrpSpPr>
        <p:grpSpPr>
          <a:xfrm>
            <a:off x="7367297" y="3396510"/>
            <a:ext cx="1876045" cy="284400"/>
            <a:chOff x="7367297" y="3396510"/>
            <a:chExt cx="1876045" cy="284400"/>
          </a:xfrm>
        </p:grpSpPr>
        <p:sp>
          <p:nvSpPr>
            <p:cNvPr id="903" name="Oval">
              <a:extLst>
                <a:ext uri="{FF2B5EF4-FFF2-40B4-BE49-F238E27FC236}">
                  <a16:creationId xmlns:a16="http://schemas.microsoft.com/office/drawing/2014/main" id="{44680613-FD32-4725-8C87-992F35475C8E}"/>
                </a:ext>
              </a:extLst>
            </p:cNvPr>
            <p:cNvSpPr/>
            <p:nvPr/>
          </p:nvSpPr>
          <p:spPr>
            <a:xfrm>
              <a:off x="8616153" y="3396510"/>
              <a:ext cx="281984" cy="284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04" name="Create">
              <a:extLst>
                <a:ext uri="{FF2B5EF4-FFF2-40B4-BE49-F238E27FC236}">
                  <a16:creationId xmlns:a16="http://schemas.microsoft.com/office/drawing/2014/main" id="{B28EBFEC-288D-4AB9-A643-5FC7F5AB550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692501" y="3474145"/>
              <a:ext cx="129289" cy="129130"/>
            </a:xfrm>
            <a:custGeom>
              <a:avLst/>
              <a:gdLst>
                <a:gd name="T0" fmla="*/ 612 w 672"/>
                <a:gd name="T1" fmla="*/ 0 h 666"/>
                <a:gd name="T2" fmla="*/ 573 w 672"/>
                <a:gd name="T3" fmla="*/ 16 h 666"/>
                <a:gd name="T4" fmla="*/ 564 w 672"/>
                <a:gd name="T5" fmla="*/ 25 h 666"/>
                <a:gd name="T6" fmla="*/ 641 w 672"/>
                <a:gd name="T7" fmla="*/ 102 h 666"/>
                <a:gd name="T8" fmla="*/ 651 w 672"/>
                <a:gd name="T9" fmla="*/ 93 h 666"/>
                <a:gd name="T10" fmla="*/ 651 w 672"/>
                <a:gd name="T11" fmla="*/ 16 h 666"/>
                <a:gd name="T12" fmla="*/ 612 w 672"/>
                <a:gd name="T13" fmla="*/ 0 h 666"/>
                <a:gd name="T14" fmla="*/ 548 w 672"/>
                <a:gd name="T15" fmla="*/ 41 h 666"/>
                <a:gd name="T16" fmla="*/ 192 w 672"/>
                <a:gd name="T17" fmla="*/ 399 h 666"/>
                <a:gd name="T18" fmla="*/ 188 w 672"/>
                <a:gd name="T19" fmla="*/ 405 h 666"/>
                <a:gd name="T20" fmla="*/ 174 w 672"/>
                <a:gd name="T21" fmla="*/ 477 h 666"/>
                <a:gd name="T22" fmla="*/ 189 w 672"/>
                <a:gd name="T23" fmla="*/ 493 h 666"/>
                <a:gd name="T24" fmla="*/ 261 w 672"/>
                <a:gd name="T25" fmla="*/ 478 h 666"/>
                <a:gd name="T26" fmla="*/ 268 w 672"/>
                <a:gd name="T27" fmla="*/ 474 h 666"/>
                <a:gd name="T28" fmla="*/ 625 w 672"/>
                <a:gd name="T29" fmla="*/ 119 h 666"/>
                <a:gd name="T30" fmla="*/ 607 w 672"/>
                <a:gd name="T31" fmla="*/ 100 h 666"/>
                <a:gd name="T32" fmla="*/ 253 w 672"/>
                <a:gd name="T33" fmla="*/ 452 h 666"/>
                <a:gd name="T34" fmla="*/ 215 w 672"/>
                <a:gd name="T35" fmla="*/ 413 h 666"/>
                <a:gd name="T36" fmla="*/ 567 w 672"/>
                <a:gd name="T37" fmla="*/ 60 h 666"/>
                <a:gd name="T38" fmla="*/ 548 w 672"/>
                <a:gd name="T39" fmla="*/ 41 h 666"/>
                <a:gd name="T40" fmla="*/ 13 w 672"/>
                <a:gd name="T41" fmla="*/ 80 h 666"/>
                <a:gd name="T42" fmla="*/ 0 w 672"/>
                <a:gd name="T43" fmla="*/ 93 h 666"/>
                <a:gd name="T44" fmla="*/ 0 w 672"/>
                <a:gd name="T45" fmla="*/ 653 h 666"/>
                <a:gd name="T46" fmla="*/ 13 w 672"/>
                <a:gd name="T47" fmla="*/ 666 h 666"/>
                <a:gd name="T48" fmla="*/ 573 w 672"/>
                <a:gd name="T49" fmla="*/ 666 h 666"/>
                <a:gd name="T50" fmla="*/ 587 w 672"/>
                <a:gd name="T51" fmla="*/ 653 h 666"/>
                <a:gd name="T52" fmla="*/ 587 w 672"/>
                <a:gd name="T53" fmla="*/ 186 h 666"/>
                <a:gd name="T54" fmla="*/ 560 w 672"/>
                <a:gd name="T55" fmla="*/ 213 h 666"/>
                <a:gd name="T56" fmla="*/ 560 w 672"/>
                <a:gd name="T57" fmla="*/ 640 h 666"/>
                <a:gd name="T58" fmla="*/ 27 w 672"/>
                <a:gd name="T59" fmla="*/ 640 h 666"/>
                <a:gd name="T60" fmla="*/ 27 w 672"/>
                <a:gd name="T61" fmla="*/ 106 h 666"/>
                <a:gd name="T62" fmla="*/ 453 w 672"/>
                <a:gd name="T63" fmla="*/ 106 h 666"/>
                <a:gd name="T64" fmla="*/ 480 w 672"/>
                <a:gd name="T65" fmla="*/ 80 h 666"/>
                <a:gd name="T66" fmla="*/ 13 w 672"/>
                <a:gd name="T67" fmla="*/ 8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72" h="666">
                  <a:moveTo>
                    <a:pt x="612" y="0"/>
                  </a:moveTo>
                  <a:cubicBezTo>
                    <a:pt x="598" y="0"/>
                    <a:pt x="584" y="5"/>
                    <a:pt x="573" y="16"/>
                  </a:cubicBezTo>
                  <a:lnTo>
                    <a:pt x="564" y="25"/>
                  </a:lnTo>
                  <a:lnTo>
                    <a:pt x="641" y="102"/>
                  </a:lnTo>
                  <a:lnTo>
                    <a:pt x="651" y="93"/>
                  </a:lnTo>
                  <a:cubicBezTo>
                    <a:pt x="672" y="72"/>
                    <a:pt x="672" y="37"/>
                    <a:pt x="651" y="16"/>
                  </a:cubicBezTo>
                  <a:cubicBezTo>
                    <a:pt x="640" y="5"/>
                    <a:pt x="626" y="0"/>
                    <a:pt x="612" y="0"/>
                  </a:cubicBezTo>
                  <a:close/>
                  <a:moveTo>
                    <a:pt x="548" y="41"/>
                  </a:moveTo>
                  <a:lnTo>
                    <a:pt x="192" y="399"/>
                  </a:lnTo>
                  <a:cubicBezTo>
                    <a:pt x="190" y="400"/>
                    <a:pt x="189" y="403"/>
                    <a:pt x="188" y="405"/>
                  </a:cubicBezTo>
                  <a:lnTo>
                    <a:pt x="174" y="477"/>
                  </a:lnTo>
                  <a:cubicBezTo>
                    <a:pt x="172" y="486"/>
                    <a:pt x="180" y="494"/>
                    <a:pt x="189" y="493"/>
                  </a:cubicBezTo>
                  <a:lnTo>
                    <a:pt x="261" y="478"/>
                  </a:lnTo>
                  <a:cubicBezTo>
                    <a:pt x="264" y="478"/>
                    <a:pt x="266" y="476"/>
                    <a:pt x="268" y="474"/>
                  </a:cubicBezTo>
                  <a:lnTo>
                    <a:pt x="625" y="119"/>
                  </a:lnTo>
                  <a:lnTo>
                    <a:pt x="607" y="100"/>
                  </a:lnTo>
                  <a:lnTo>
                    <a:pt x="253" y="452"/>
                  </a:lnTo>
                  <a:lnTo>
                    <a:pt x="215" y="413"/>
                  </a:lnTo>
                  <a:lnTo>
                    <a:pt x="567" y="60"/>
                  </a:lnTo>
                  <a:lnTo>
                    <a:pt x="548" y="41"/>
                  </a:lnTo>
                  <a:close/>
                  <a:moveTo>
                    <a:pt x="13" y="80"/>
                  </a:moveTo>
                  <a:cubicBezTo>
                    <a:pt x="5" y="80"/>
                    <a:pt x="0" y="85"/>
                    <a:pt x="0" y="93"/>
                  </a:cubicBezTo>
                  <a:lnTo>
                    <a:pt x="0" y="653"/>
                  </a:lnTo>
                  <a:cubicBezTo>
                    <a:pt x="0" y="661"/>
                    <a:pt x="5" y="666"/>
                    <a:pt x="13" y="666"/>
                  </a:cubicBezTo>
                  <a:lnTo>
                    <a:pt x="573" y="666"/>
                  </a:lnTo>
                  <a:cubicBezTo>
                    <a:pt x="581" y="666"/>
                    <a:pt x="587" y="661"/>
                    <a:pt x="587" y="653"/>
                  </a:cubicBezTo>
                  <a:lnTo>
                    <a:pt x="587" y="186"/>
                  </a:lnTo>
                  <a:lnTo>
                    <a:pt x="560" y="213"/>
                  </a:lnTo>
                  <a:lnTo>
                    <a:pt x="560" y="640"/>
                  </a:lnTo>
                  <a:lnTo>
                    <a:pt x="27" y="640"/>
                  </a:lnTo>
                  <a:lnTo>
                    <a:pt x="27" y="106"/>
                  </a:lnTo>
                  <a:lnTo>
                    <a:pt x="453" y="106"/>
                  </a:lnTo>
                  <a:lnTo>
                    <a:pt x="480" y="80"/>
                  </a:lnTo>
                  <a:lnTo>
                    <a:pt x="13" y="8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91" name="Oval">
              <a:extLst>
                <a:ext uri="{FF2B5EF4-FFF2-40B4-BE49-F238E27FC236}">
                  <a16:creationId xmlns:a16="http://schemas.microsoft.com/office/drawing/2014/main" id="{89D83178-866F-45C1-A47E-82419E4BFD07}"/>
                </a:ext>
              </a:extLst>
            </p:cNvPr>
            <p:cNvSpPr/>
            <p:nvPr/>
          </p:nvSpPr>
          <p:spPr>
            <a:xfrm>
              <a:off x="8961358" y="3396510"/>
              <a:ext cx="281984" cy="284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92" name="그룹 891">
              <a:extLst>
                <a:ext uri="{FF2B5EF4-FFF2-40B4-BE49-F238E27FC236}">
                  <a16:creationId xmlns:a16="http://schemas.microsoft.com/office/drawing/2014/main" id="{94A0F648-0CF3-4968-BFCA-A0CD59F7D28A}"/>
                </a:ext>
              </a:extLst>
            </p:cNvPr>
            <p:cNvGrpSpPr/>
            <p:nvPr/>
          </p:nvGrpSpPr>
          <p:grpSpPr>
            <a:xfrm>
              <a:off x="9024398" y="3466111"/>
              <a:ext cx="155904" cy="172064"/>
              <a:chOff x="8195379" y="4636944"/>
              <a:chExt cx="270054" cy="295513"/>
            </a:xfrm>
          </p:grpSpPr>
          <p:grpSp>
            <p:nvGrpSpPr>
              <p:cNvPr id="893" name="그룹 892">
                <a:extLst>
                  <a:ext uri="{FF2B5EF4-FFF2-40B4-BE49-F238E27FC236}">
                    <a16:creationId xmlns:a16="http://schemas.microsoft.com/office/drawing/2014/main" id="{CE91BAD9-B603-4C94-9249-568A38632C51}"/>
                  </a:ext>
                </a:extLst>
              </p:cNvPr>
              <p:cNvGrpSpPr/>
              <p:nvPr/>
            </p:nvGrpSpPr>
            <p:grpSpPr>
              <a:xfrm>
                <a:off x="8195379" y="4636944"/>
                <a:ext cx="217562" cy="249372"/>
                <a:chOff x="7971802" y="-2010646"/>
                <a:chExt cx="1254159" cy="1437547"/>
              </a:xfrm>
              <a:noFill/>
            </p:grpSpPr>
            <p:sp>
              <p:nvSpPr>
                <p:cNvPr id="897" name="자유형: 도형 896">
                  <a:extLst>
                    <a:ext uri="{FF2B5EF4-FFF2-40B4-BE49-F238E27FC236}">
                      <a16:creationId xmlns:a16="http://schemas.microsoft.com/office/drawing/2014/main" id="{67699B65-8649-4BD7-A963-142CDDB71C13}"/>
                    </a:ext>
                  </a:extLst>
                </p:cNvPr>
                <p:cNvSpPr/>
                <p:nvPr/>
              </p:nvSpPr>
              <p:spPr>
                <a:xfrm>
                  <a:off x="7971802" y="-2010646"/>
                  <a:ext cx="116559" cy="1437547"/>
                </a:xfrm>
                <a:custGeom>
                  <a:avLst/>
                  <a:gdLst>
                    <a:gd name="connsiteX0" fmla="*/ 0 w 116557"/>
                    <a:gd name="connsiteY0" fmla="*/ 0 h 1437547"/>
                    <a:gd name="connsiteX1" fmla="*/ 116557 w 116557"/>
                    <a:gd name="connsiteY1" fmla="*/ 0 h 1437547"/>
                    <a:gd name="connsiteX2" fmla="*/ 116557 w 116557"/>
                    <a:gd name="connsiteY2" fmla="*/ 1437547 h 1437547"/>
                    <a:gd name="connsiteX3" fmla="*/ 0 w 116557"/>
                    <a:gd name="connsiteY3" fmla="*/ 1437547 h 1437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557" h="1437547">
                      <a:moveTo>
                        <a:pt x="0" y="0"/>
                      </a:moveTo>
                      <a:lnTo>
                        <a:pt x="116557" y="0"/>
                      </a:lnTo>
                      <a:lnTo>
                        <a:pt x="116557" y="1437547"/>
                      </a:lnTo>
                      <a:lnTo>
                        <a:pt x="0" y="143754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3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60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8" name="자유형: 도형 897">
                  <a:extLst>
                    <a:ext uri="{FF2B5EF4-FFF2-40B4-BE49-F238E27FC236}">
                      <a16:creationId xmlns:a16="http://schemas.microsoft.com/office/drawing/2014/main" id="{E0409E90-1834-414C-A9F4-51107E5E1E6D}"/>
                    </a:ext>
                  </a:extLst>
                </p:cNvPr>
                <p:cNvSpPr/>
                <p:nvPr/>
              </p:nvSpPr>
              <p:spPr>
                <a:xfrm>
                  <a:off x="8235226" y="-2010646"/>
                  <a:ext cx="990735" cy="1437547"/>
                </a:xfrm>
                <a:custGeom>
                  <a:avLst/>
                  <a:gdLst>
                    <a:gd name="connsiteX0" fmla="*/ 913031 w 990735"/>
                    <a:gd name="connsiteY0" fmla="*/ 0 h 1437547"/>
                    <a:gd name="connsiteX1" fmla="*/ 0 w 990735"/>
                    <a:gd name="connsiteY1" fmla="*/ 0 h 1437547"/>
                    <a:gd name="connsiteX2" fmla="*/ 0 w 990735"/>
                    <a:gd name="connsiteY2" fmla="*/ 1437547 h 1437547"/>
                    <a:gd name="connsiteX3" fmla="*/ 913031 w 990735"/>
                    <a:gd name="connsiteY3" fmla="*/ 1437547 h 1437547"/>
                    <a:gd name="connsiteX4" fmla="*/ 990736 w 990735"/>
                    <a:gd name="connsiteY4" fmla="*/ 1359842 h 1437547"/>
                    <a:gd name="connsiteX5" fmla="*/ 990736 w 990735"/>
                    <a:gd name="connsiteY5" fmla="*/ 77705 h 1437547"/>
                    <a:gd name="connsiteX6" fmla="*/ 913031 w 990735"/>
                    <a:gd name="connsiteY6" fmla="*/ 0 h 1437547"/>
                    <a:gd name="connsiteX7" fmla="*/ 332188 w 990735"/>
                    <a:gd name="connsiteY7" fmla="*/ 545879 h 1437547"/>
                    <a:gd name="connsiteX8" fmla="*/ 479827 w 990735"/>
                    <a:gd name="connsiteY8" fmla="*/ 398239 h 1437547"/>
                    <a:gd name="connsiteX9" fmla="*/ 627466 w 990735"/>
                    <a:gd name="connsiteY9" fmla="*/ 545879 h 1437547"/>
                    <a:gd name="connsiteX10" fmla="*/ 479827 w 990735"/>
                    <a:gd name="connsiteY10" fmla="*/ 693519 h 1437547"/>
                    <a:gd name="connsiteX11" fmla="*/ 332188 w 990735"/>
                    <a:gd name="connsiteY11" fmla="*/ 545879 h 1437547"/>
                    <a:gd name="connsiteX12" fmla="*/ 777048 w 990735"/>
                    <a:gd name="connsiteY12" fmla="*/ 1029595 h 1437547"/>
                    <a:gd name="connsiteX13" fmla="*/ 182606 w 990735"/>
                    <a:gd name="connsiteY13" fmla="*/ 1029595 h 1437547"/>
                    <a:gd name="connsiteX14" fmla="*/ 182606 w 990735"/>
                    <a:gd name="connsiteY14" fmla="*/ 881955 h 1437547"/>
                    <a:gd name="connsiteX15" fmla="*/ 211745 w 990735"/>
                    <a:gd name="connsiteY15" fmla="*/ 821733 h 1437547"/>
                    <a:gd name="connsiteX16" fmla="*/ 357442 w 990735"/>
                    <a:gd name="connsiteY16" fmla="*/ 751798 h 1437547"/>
                    <a:gd name="connsiteX17" fmla="*/ 479827 w 990735"/>
                    <a:gd name="connsiteY17" fmla="*/ 732372 h 1437547"/>
                    <a:gd name="connsiteX18" fmla="*/ 602212 w 990735"/>
                    <a:gd name="connsiteY18" fmla="*/ 751798 h 1437547"/>
                    <a:gd name="connsiteX19" fmla="*/ 747908 w 990735"/>
                    <a:gd name="connsiteY19" fmla="*/ 821733 h 1437547"/>
                    <a:gd name="connsiteX20" fmla="*/ 777048 w 990735"/>
                    <a:gd name="connsiteY20" fmla="*/ 881955 h 1437547"/>
                    <a:gd name="connsiteX21" fmla="*/ 777048 w 990735"/>
                    <a:gd name="connsiteY21" fmla="*/ 1029595 h 1437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990735" h="1437547">
                      <a:moveTo>
                        <a:pt x="913031" y="0"/>
                      </a:moveTo>
                      <a:lnTo>
                        <a:pt x="0" y="0"/>
                      </a:lnTo>
                      <a:lnTo>
                        <a:pt x="0" y="1437547"/>
                      </a:lnTo>
                      <a:lnTo>
                        <a:pt x="913031" y="1437547"/>
                      </a:lnTo>
                      <a:cubicBezTo>
                        <a:pt x="955768" y="1437547"/>
                        <a:pt x="990736" y="1402580"/>
                        <a:pt x="990736" y="1359842"/>
                      </a:cubicBezTo>
                      <a:lnTo>
                        <a:pt x="990736" y="77705"/>
                      </a:lnTo>
                      <a:cubicBezTo>
                        <a:pt x="990736" y="34967"/>
                        <a:pt x="955768" y="0"/>
                        <a:pt x="913031" y="0"/>
                      </a:cubicBezTo>
                      <a:close/>
                      <a:moveTo>
                        <a:pt x="332188" y="545879"/>
                      </a:moveTo>
                      <a:cubicBezTo>
                        <a:pt x="332188" y="464289"/>
                        <a:pt x="398237" y="398239"/>
                        <a:pt x="479827" y="398239"/>
                      </a:cubicBezTo>
                      <a:cubicBezTo>
                        <a:pt x="561417" y="398239"/>
                        <a:pt x="627466" y="464289"/>
                        <a:pt x="627466" y="545879"/>
                      </a:cubicBezTo>
                      <a:cubicBezTo>
                        <a:pt x="627466" y="627470"/>
                        <a:pt x="561417" y="693519"/>
                        <a:pt x="479827" y="693519"/>
                      </a:cubicBezTo>
                      <a:cubicBezTo>
                        <a:pt x="398237" y="693519"/>
                        <a:pt x="332188" y="629413"/>
                        <a:pt x="332188" y="545879"/>
                      </a:cubicBezTo>
                      <a:close/>
                      <a:moveTo>
                        <a:pt x="777048" y="1029595"/>
                      </a:moveTo>
                      <a:lnTo>
                        <a:pt x="182606" y="1029595"/>
                      </a:lnTo>
                      <a:lnTo>
                        <a:pt x="182606" y="881955"/>
                      </a:lnTo>
                      <a:cubicBezTo>
                        <a:pt x="182606" y="858643"/>
                        <a:pt x="194262" y="837274"/>
                        <a:pt x="211745" y="821733"/>
                      </a:cubicBezTo>
                      <a:cubicBezTo>
                        <a:pt x="256426" y="790651"/>
                        <a:pt x="304991" y="765397"/>
                        <a:pt x="357442" y="751798"/>
                      </a:cubicBezTo>
                      <a:cubicBezTo>
                        <a:pt x="398237" y="740143"/>
                        <a:pt x="439032" y="734315"/>
                        <a:pt x="479827" y="732372"/>
                      </a:cubicBezTo>
                      <a:cubicBezTo>
                        <a:pt x="520622" y="732372"/>
                        <a:pt x="563359" y="738200"/>
                        <a:pt x="602212" y="751798"/>
                      </a:cubicBezTo>
                      <a:cubicBezTo>
                        <a:pt x="654663" y="765397"/>
                        <a:pt x="703228" y="788708"/>
                        <a:pt x="747908" y="821733"/>
                      </a:cubicBezTo>
                      <a:cubicBezTo>
                        <a:pt x="765392" y="835331"/>
                        <a:pt x="777048" y="858643"/>
                        <a:pt x="777048" y="881955"/>
                      </a:cubicBezTo>
                      <a:lnTo>
                        <a:pt x="777048" y="1029595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3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6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4" name="그룹 893">
                <a:extLst>
                  <a:ext uri="{FF2B5EF4-FFF2-40B4-BE49-F238E27FC236}">
                    <a16:creationId xmlns:a16="http://schemas.microsoft.com/office/drawing/2014/main" id="{A1158787-F2F6-47B4-8541-BC3DD4620665}"/>
                  </a:ext>
                </a:extLst>
              </p:cNvPr>
              <p:cNvGrpSpPr/>
              <p:nvPr/>
            </p:nvGrpSpPr>
            <p:grpSpPr>
              <a:xfrm>
                <a:off x="8360451" y="4827475"/>
                <a:ext cx="104982" cy="104982"/>
                <a:chOff x="8382149" y="4833825"/>
                <a:chExt cx="104982" cy="104982"/>
              </a:xfrm>
            </p:grpSpPr>
            <p:sp>
              <p:nvSpPr>
                <p:cNvPr id="895" name="Oval">
                  <a:extLst>
                    <a:ext uri="{FF2B5EF4-FFF2-40B4-BE49-F238E27FC236}">
                      <a16:creationId xmlns:a16="http://schemas.microsoft.com/office/drawing/2014/main" id="{E0D096C5-0279-4EDD-8587-B7B781990246}"/>
                    </a:ext>
                  </a:extLst>
                </p:cNvPr>
                <p:cNvSpPr/>
                <p:nvPr/>
              </p:nvSpPr>
              <p:spPr>
                <a:xfrm>
                  <a:off x="8382149" y="4833825"/>
                  <a:ext cx="104982" cy="104982"/>
                </a:xfrm>
                <a:prstGeom prst="ellipse">
                  <a:avLst/>
                </a:prstGeom>
                <a:noFill/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896" name="그래픽 895" descr="닫기">
                  <a:extLst>
                    <a:ext uri="{FF2B5EF4-FFF2-40B4-BE49-F238E27FC236}">
                      <a16:creationId xmlns:a16="http://schemas.microsoft.com/office/drawing/2014/main" id="{02C07AFD-69BE-4804-9A21-A8F179CDB5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 rot="2700000">
                  <a:off x="8402710" y="4854386"/>
                  <a:ext cx="63859" cy="63859"/>
                </a:xfrm>
                <a:prstGeom prst="rect">
                  <a:avLst/>
                </a:prstGeom>
              </p:spPr>
            </p:pic>
          </p:grpSp>
        </p:grpSp>
        <p:sp>
          <p:nvSpPr>
            <p:cNvPr id="1015" name="직사각형 1014">
              <a:extLst>
                <a:ext uri="{FF2B5EF4-FFF2-40B4-BE49-F238E27FC236}">
                  <a16:creationId xmlns:a16="http://schemas.microsoft.com/office/drawing/2014/main" id="{86C17DC3-2093-47C7-B2D4-ED246768421B}"/>
                </a:ext>
              </a:extLst>
            </p:cNvPr>
            <p:cNvSpPr/>
            <p:nvPr/>
          </p:nvSpPr>
          <p:spPr>
            <a:xfrm>
              <a:off x="7367297" y="3430988"/>
              <a:ext cx="38985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수신</a:t>
              </a:r>
              <a:endPara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82" name="Oval">
              <a:extLst>
                <a:ext uri="{FF2B5EF4-FFF2-40B4-BE49-F238E27FC236}">
                  <a16:creationId xmlns:a16="http://schemas.microsoft.com/office/drawing/2014/main" id="{5161D29B-5E36-4C1B-9401-636930318F65}"/>
                </a:ext>
              </a:extLst>
            </p:cNvPr>
            <p:cNvSpPr/>
            <p:nvPr/>
          </p:nvSpPr>
          <p:spPr>
            <a:xfrm>
              <a:off x="7924498" y="3396510"/>
              <a:ext cx="281984" cy="284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83" name="Freeform 130">
              <a:extLst>
                <a:ext uri="{FF2B5EF4-FFF2-40B4-BE49-F238E27FC236}">
                  <a16:creationId xmlns:a16="http://schemas.microsoft.com/office/drawing/2014/main" id="{B9A3DB5F-48BE-4D8D-B8EE-67FEFEAF8F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64559" y="3498874"/>
              <a:ext cx="201366" cy="89760"/>
            </a:xfrm>
            <a:custGeom>
              <a:avLst/>
              <a:gdLst>
                <a:gd name="T0" fmla="*/ 869 w 869"/>
                <a:gd name="T1" fmla="*/ 6 h 384"/>
                <a:gd name="T2" fmla="*/ 868 w 869"/>
                <a:gd name="T3" fmla="*/ 4 h 384"/>
                <a:gd name="T4" fmla="*/ 868 w 869"/>
                <a:gd name="T5" fmla="*/ 3 h 384"/>
                <a:gd name="T6" fmla="*/ 867 w 869"/>
                <a:gd name="T7" fmla="*/ 2 h 384"/>
                <a:gd name="T8" fmla="*/ 866 w 869"/>
                <a:gd name="T9" fmla="*/ 2 h 384"/>
                <a:gd name="T10" fmla="*/ 865 w 869"/>
                <a:gd name="T11" fmla="*/ 1 h 384"/>
                <a:gd name="T12" fmla="*/ 864 w 869"/>
                <a:gd name="T13" fmla="*/ 0 h 384"/>
                <a:gd name="T14" fmla="*/ 863 w 869"/>
                <a:gd name="T15" fmla="*/ 0 h 384"/>
                <a:gd name="T16" fmla="*/ 862 w 869"/>
                <a:gd name="T17" fmla="*/ 0 h 384"/>
                <a:gd name="T18" fmla="*/ 263 w 869"/>
                <a:gd name="T19" fmla="*/ 0 h 384"/>
                <a:gd name="T20" fmla="*/ 261 w 869"/>
                <a:gd name="T21" fmla="*/ 0 h 384"/>
                <a:gd name="T22" fmla="*/ 260 w 869"/>
                <a:gd name="T23" fmla="*/ 0 h 384"/>
                <a:gd name="T24" fmla="*/ 259 w 869"/>
                <a:gd name="T25" fmla="*/ 1 h 384"/>
                <a:gd name="T26" fmla="*/ 258 w 869"/>
                <a:gd name="T27" fmla="*/ 2 h 384"/>
                <a:gd name="T28" fmla="*/ 258 w 869"/>
                <a:gd name="T29" fmla="*/ 2 h 384"/>
                <a:gd name="T30" fmla="*/ 257 w 869"/>
                <a:gd name="T31" fmla="*/ 3 h 384"/>
                <a:gd name="T32" fmla="*/ 256 w 869"/>
                <a:gd name="T33" fmla="*/ 4 h 384"/>
                <a:gd name="T34" fmla="*/ 256 w 869"/>
                <a:gd name="T35" fmla="*/ 6 h 384"/>
                <a:gd name="T36" fmla="*/ 256 w 869"/>
                <a:gd name="T37" fmla="*/ 7 h 384"/>
                <a:gd name="T38" fmla="*/ 263 w 869"/>
                <a:gd name="T39" fmla="*/ 384 h 384"/>
                <a:gd name="T40" fmla="*/ 869 w 869"/>
                <a:gd name="T41" fmla="*/ 377 h 384"/>
                <a:gd name="T42" fmla="*/ 869 w 869"/>
                <a:gd name="T43" fmla="*/ 6 h 384"/>
                <a:gd name="T44" fmla="*/ 442 w 869"/>
                <a:gd name="T45" fmla="*/ 169 h 384"/>
                <a:gd name="T46" fmla="*/ 270 w 869"/>
                <a:gd name="T47" fmla="*/ 22 h 384"/>
                <a:gd name="T48" fmla="*/ 843 w 869"/>
                <a:gd name="T49" fmla="*/ 14 h 384"/>
                <a:gd name="T50" fmla="*/ 515 w 869"/>
                <a:gd name="T51" fmla="*/ 214 h 384"/>
                <a:gd name="T52" fmla="*/ 855 w 869"/>
                <a:gd name="T53" fmla="*/ 22 h 384"/>
                <a:gd name="T54" fmla="*/ 683 w 869"/>
                <a:gd name="T55" fmla="*/ 168 h 384"/>
                <a:gd name="T56" fmla="*/ 270 w 869"/>
                <a:gd name="T57" fmla="*/ 370 h 384"/>
                <a:gd name="T58" fmla="*/ 453 w 869"/>
                <a:gd name="T59" fmla="*/ 178 h 384"/>
                <a:gd name="T60" fmla="*/ 561 w 869"/>
                <a:gd name="T61" fmla="*/ 244 h 384"/>
                <a:gd name="T62" fmla="*/ 672 w 869"/>
                <a:gd name="T63" fmla="*/ 177 h 384"/>
                <a:gd name="T64" fmla="*/ 855 w 869"/>
                <a:gd name="T65" fmla="*/ 370 h 384"/>
                <a:gd name="T66" fmla="*/ 204 w 869"/>
                <a:gd name="T67" fmla="*/ 7 h 384"/>
                <a:gd name="T68" fmla="*/ 7 w 869"/>
                <a:gd name="T69" fmla="*/ 14 h 384"/>
                <a:gd name="T70" fmla="*/ 7 w 869"/>
                <a:gd name="T71" fmla="*/ 0 h 384"/>
                <a:gd name="T72" fmla="*/ 204 w 869"/>
                <a:gd name="T73" fmla="*/ 7 h 384"/>
                <a:gd name="T74" fmla="*/ 197 w 869"/>
                <a:gd name="T75" fmla="*/ 95 h 384"/>
                <a:gd name="T76" fmla="*/ 58 w 869"/>
                <a:gd name="T77" fmla="*/ 88 h 384"/>
                <a:gd name="T78" fmla="*/ 197 w 869"/>
                <a:gd name="T79" fmla="*/ 81 h 384"/>
                <a:gd name="T80" fmla="*/ 204 w 869"/>
                <a:gd name="T81" fmla="*/ 169 h 384"/>
                <a:gd name="T82" fmla="*/ 142 w 869"/>
                <a:gd name="T83" fmla="*/ 176 h 384"/>
                <a:gd name="T84" fmla="*/ 142 w 869"/>
                <a:gd name="T85" fmla="*/ 162 h 384"/>
                <a:gd name="T86" fmla="*/ 204 w 869"/>
                <a:gd name="T87" fmla="*/ 169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69" h="384">
                  <a:moveTo>
                    <a:pt x="869" y="6"/>
                  </a:moveTo>
                  <a:cubicBezTo>
                    <a:pt x="869" y="6"/>
                    <a:pt x="869" y="6"/>
                    <a:pt x="869" y="6"/>
                  </a:cubicBezTo>
                  <a:cubicBezTo>
                    <a:pt x="869" y="6"/>
                    <a:pt x="869" y="5"/>
                    <a:pt x="869" y="5"/>
                  </a:cubicBezTo>
                  <a:cubicBezTo>
                    <a:pt x="868" y="5"/>
                    <a:pt x="868" y="5"/>
                    <a:pt x="868" y="4"/>
                  </a:cubicBezTo>
                  <a:cubicBezTo>
                    <a:pt x="868" y="4"/>
                    <a:pt x="868" y="4"/>
                    <a:pt x="868" y="4"/>
                  </a:cubicBezTo>
                  <a:cubicBezTo>
                    <a:pt x="868" y="4"/>
                    <a:pt x="868" y="3"/>
                    <a:pt x="868" y="3"/>
                  </a:cubicBezTo>
                  <a:cubicBezTo>
                    <a:pt x="868" y="3"/>
                    <a:pt x="867" y="3"/>
                    <a:pt x="867" y="3"/>
                  </a:cubicBezTo>
                  <a:cubicBezTo>
                    <a:pt x="867" y="3"/>
                    <a:pt x="867" y="2"/>
                    <a:pt x="867" y="2"/>
                  </a:cubicBezTo>
                  <a:cubicBezTo>
                    <a:pt x="867" y="2"/>
                    <a:pt x="867" y="2"/>
                    <a:pt x="867" y="2"/>
                  </a:cubicBezTo>
                  <a:cubicBezTo>
                    <a:pt x="867" y="2"/>
                    <a:pt x="867" y="2"/>
                    <a:pt x="866" y="2"/>
                  </a:cubicBezTo>
                  <a:cubicBezTo>
                    <a:pt x="866" y="1"/>
                    <a:pt x="866" y="1"/>
                    <a:pt x="866" y="1"/>
                  </a:cubicBezTo>
                  <a:cubicBezTo>
                    <a:pt x="866" y="1"/>
                    <a:pt x="865" y="1"/>
                    <a:pt x="865" y="1"/>
                  </a:cubicBezTo>
                  <a:cubicBezTo>
                    <a:pt x="865" y="1"/>
                    <a:pt x="865" y="1"/>
                    <a:pt x="865" y="1"/>
                  </a:cubicBezTo>
                  <a:cubicBezTo>
                    <a:pt x="864" y="0"/>
                    <a:pt x="864" y="0"/>
                    <a:pt x="864" y="0"/>
                  </a:cubicBezTo>
                  <a:cubicBezTo>
                    <a:pt x="864" y="0"/>
                    <a:pt x="864" y="0"/>
                    <a:pt x="863" y="0"/>
                  </a:cubicBezTo>
                  <a:cubicBezTo>
                    <a:pt x="863" y="0"/>
                    <a:pt x="863" y="0"/>
                    <a:pt x="863" y="0"/>
                  </a:cubicBezTo>
                  <a:cubicBezTo>
                    <a:pt x="863" y="0"/>
                    <a:pt x="862" y="0"/>
                    <a:pt x="862" y="0"/>
                  </a:cubicBezTo>
                  <a:cubicBezTo>
                    <a:pt x="862" y="0"/>
                    <a:pt x="862" y="0"/>
                    <a:pt x="862" y="0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62" y="0"/>
                    <a:pt x="261" y="0"/>
                    <a:pt x="261" y="0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260" y="1"/>
                    <a:pt x="260" y="1"/>
                    <a:pt x="259" y="1"/>
                  </a:cubicBezTo>
                  <a:cubicBezTo>
                    <a:pt x="259" y="1"/>
                    <a:pt x="259" y="1"/>
                    <a:pt x="259" y="1"/>
                  </a:cubicBezTo>
                  <a:cubicBezTo>
                    <a:pt x="259" y="1"/>
                    <a:pt x="258" y="1"/>
                    <a:pt x="258" y="2"/>
                  </a:cubicBezTo>
                  <a:cubicBezTo>
                    <a:pt x="258" y="2"/>
                    <a:pt x="258" y="2"/>
                    <a:pt x="258" y="2"/>
                  </a:cubicBezTo>
                  <a:cubicBezTo>
                    <a:pt x="258" y="2"/>
                    <a:pt x="258" y="2"/>
                    <a:pt x="258" y="2"/>
                  </a:cubicBezTo>
                  <a:cubicBezTo>
                    <a:pt x="258" y="2"/>
                    <a:pt x="258" y="2"/>
                    <a:pt x="258" y="2"/>
                  </a:cubicBezTo>
                  <a:cubicBezTo>
                    <a:pt x="257" y="2"/>
                    <a:pt x="257" y="3"/>
                    <a:pt x="257" y="3"/>
                  </a:cubicBezTo>
                  <a:cubicBezTo>
                    <a:pt x="257" y="3"/>
                    <a:pt x="257" y="3"/>
                    <a:pt x="257" y="3"/>
                  </a:cubicBezTo>
                  <a:cubicBezTo>
                    <a:pt x="257" y="3"/>
                    <a:pt x="257" y="4"/>
                    <a:pt x="257" y="4"/>
                  </a:cubicBezTo>
                  <a:cubicBezTo>
                    <a:pt x="257" y="4"/>
                    <a:pt x="256" y="4"/>
                    <a:pt x="256" y="4"/>
                  </a:cubicBezTo>
                  <a:cubicBezTo>
                    <a:pt x="256" y="5"/>
                    <a:pt x="256" y="5"/>
                    <a:pt x="256" y="5"/>
                  </a:cubicBezTo>
                  <a:cubicBezTo>
                    <a:pt x="256" y="5"/>
                    <a:pt x="256" y="6"/>
                    <a:pt x="256" y="6"/>
                  </a:cubicBezTo>
                  <a:cubicBezTo>
                    <a:pt x="256" y="6"/>
                    <a:pt x="256" y="6"/>
                    <a:pt x="256" y="6"/>
                  </a:cubicBezTo>
                  <a:cubicBezTo>
                    <a:pt x="256" y="7"/>
                    <a:pt x="256" y="7"/>
                    <a:pt x="256" y="7"/>
                  </a:cubicBezTo>
                  <a:cubicBezTo>
                    <a:pt x="256" y="377"/>
                    <a:pt x="256" y="377"/>
                    <a:pt x="256" y="377"/>
                  </a:cubicBezTo>
                  <a:cubicBezTo>
                    <a:pt x="256" y="380"/>
                    <a:pt x="259" y="384"/>
                    <a:pt x="263" y="384"/>
                  </a:cubicBezTo>
                  <a:cubicBezTo>
                    <a:pt x="862" y="384"/>
                    <a:pt x="862" y="384"/>
                    <a:pt x="862" y="384"/>
                  </a:cubicBezTo>
                  <a:cubicBezTo>
                    <a:pt x="866" y="384"/>
                    <a:pt x="869" y="380"/>
                    <a:pt x="869" y="377"/>
                  </a:cubicBezTo>
                  <a:cubicBezTo>
                    <a:pt x="869" y="7"/>
                    <a:pt x="869" y="7"/>
                    <a:pt x="869" y="7"/>
                  </a:cubicBezTo>
                  <a:cubicBezTo>
                    <a:pt x="869" y="7"/>
                    <a:pt x="869" y="7"/>
                    <a:pt x="869" y="6"/>
                  </a:cubicBezTo>
                  <a:close/>
                  <a:moveTo>
                    <a:pt x="270" y="22"/>
                  </a:moveTo>
                  <a:cubicBezTo>
                    <a:pt x="442" y="169"/>
                    <a:pt x="442" y="169"/>
                    <a:pt x="442" y="169"/>
                  </a:cubicBezTo>
                  <a:cubicBezTo>
                    <a:pt x="270" y="315"/>
                    <a:pt x="270" y="315"/>
                    <a:pt x="270" y="315"/>
                  </a:cubicBezTo>
                  <a:lnTo>
                    <a:pt x="270" y="22"/>
                  </a:lnTo>
                  <a:close/>
                  <a:moveTo>
                    <a:pt x="282" y="14"/>
                  </a:moveTo>
                  <a:cubicBezTo>
                    <a:pt x="843" y="14"/>
                    <a:pt x="843" y="14"/>
                    <a:pt x="843" y="14"/>
                  </a:cubicBezTo>
                  <a:cubicBezTo>
                    <a:pt x="607" y="214"/>
                    <a:pt x="607" y="214"/>
                    <a:pt x="607" y="214"/>
                  </a:cubicBezTo>
                  <a:cubicBezTo>
                    <a:pt x="582" y="235"/>
                    <a:pt x="541" y="235"/>
                    <a:pt x="515" y="214"/>
                  </a:cubicBezTo>
                  <a:lnTo>
                    <a:pt x="282" y="14"/>
                  </a:lnTo>
                  <a:close/>
                  <a:moveTo>
                    <a:pt x="855" y="22"/>
                  </a:moveTo>
                  <a:cubicBezTo>
                    <a:pt x="855" y="315"/>
                    <a:pt x="855" y="315"/>
                    <a:pt x="855" y="315"/>
                  </a:cubicBezTo>
                  <a:cubicBezTo>
                    <a:pt x="683" y="168"/>
                    <a:pt x="683" y="168"/>
                    <a:pt x="683" y="168"/>
                  </a:cubicBezTo>
                  <a:lnTo>
                    <a:pt x="855" y="22"/>
                  </a:lnTo>
                  <a:close/>
                  <a:moveTo>
                    <a:pt x="270" y="370"/>
                  </a:moveTo>
                  <a:cubicBezTo>
                    <a:pt x="270" y="333"/>
                    <a:pt x="270" y="333"/>
                    <a:pt x="270" y="333"/>
                  </a:cubicBezTo>
                  <a:cubicBezTo>
                    <a:pt x="453" y="178"/>
                    <a:pt x="453" y="178"/>
                    <a:pt x="453" y="178"/>
                  </a:cubicBezTo>
                  <a:cubicBezTo>
                    <a:pt x="506" y="224"/>
                    <a:pt x="506" y="224"/>
                    <a:pt x="506" y="224"/>
                  </a:cubicBezTo>
                  <a:cubicBezTo>
                    <a:pt x="521" y="237"/>
                    <a:pt x="541" y="244"/>
                    <a:pt x="561" y="244"/>
                  </a:cubicBezTo>
                  <a:cubicBezTo>
                    <a:pt x="581" y="244"/>
                    <a:pt x="601" y="237"/>
                    <a:pt x="616" y="224"/>
                  </a:cubicBezTo>
                  <a:cubicBezTo>
                    <a:pt x="672" y="177"/>
                    <a:pt x="672" y="177"/>
                    <a:pt x="672" y="177"/>
                  </a:cubicBezTo>
                  <a:cubicBezTo>
                    <a:pt x="855" y="333"/>
                    <a:pt x="855" y="333"/>
                    <a:pt x="855" y="333"/>
                  </a:cubicBezTo>
                  <a:cubicBezTo>
                    <a:pt x="855" y="370"/>
                    <a:pt x="855" y="370"/>
                    <a:pt x="855" y="370"/>
                  </a:cubicBezTo>
                  <a:lnTo>
                    <a:pt x="270" y="370"/>
                  </a:lnTo>
                  <a:close/>
                  <a:moveTo>
                    <a:pt x="204" y="7"/>
                  </a:moveTo>
                  <a:cubicBezTo>
                    <a:pt x="204" y="11"/>
                    <a:pt x="201" y="14"/>
                    <a:pt x="19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3" y="14"/>
                    <a:pt x="0" y="11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201" y="0"/>
                    <a:pt x="204" y="3"/>
                    <a:pt x="204" y="7"/>
                  </a:cubicBezTo>
                  <a:close/>
                  <a:moveTo>
                    <a:pt x="204" y="88"/>
                  </a:moveTo>
                  <a:cubicBezTo>
                    <a:pt x="204" y="92"/>
                    <a:pt x="201" y="95"/>
                    <a:pt x="197" y="95"/>
                  </a:cubicBezTo>
                  <a:cubicBezTo>
                    <a:pt x="65" y="95"/>
                    <a:pt x="65" y="95"/>
                    <a:pt x="65" y="95"/>
                  </a:cubicBezTo>
                  <a:cubicBezTo>
                    <a:pt x="61" y="95"/>
                    <a:pt x="58" y="92"/>
                    <a:pt x="58" y="88"/>
                  </a:cubicBezTo>
                  <a:cubicBezTo>
                    <a:pt x="58" y="84"/>
                    <a:pt x="61" y="81"/>
                    <a:pt x="65" y="81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201" y="81"/>
                    <a:pt x="204" y="84"/>
                    <a:pt x="204" y="88"/>
                  </a:cubicBezTo>
                  <a:close/>
                  <a:moveTo>
                    <a:pt x="204" y="169"/>
                  </a:moveTo>
                  <a:cubicBezTo>
                    <a:pt x="204" y="173"/>
                    <a:pt x="201" y="176"/>
                    <a:pt x="197" y="176"/>
                  </a:cubicBezTo>
                  <a:cubicBezTo>
                    <a:pt x="142" y="176"/>
                    <a:pt x="142" y="176"/>
                    <a:pt x="142" y="176"/>
                  </a:cubicBezTo>
                  <a:cubicBezTo>
                    <a:pt x="139" y="176"/>
                    <a:pt x="135" y="173"/>
                    <a:pt x="135" y="169"/>
                  </a:cubicBezTo>
                  <a:cubicBezTo>
                    <a:pt x="135" y="165"/>
                    <a:pt x="139" y="162"/>
                    <a:pt x="142" y="162"/>
                  </a:cubicBezTo>
                  <a:cubicBezTo>
                    <a:pt x="197" y="162"/>
                    <a:pt x="197" y="162"/>
                    <a:pt x="197" y="162"/>
                  </a:cubicBezTo>
                  <a:cubicBezTo>
                    <a:pt x="201" y="162"/>
                    <a:pt x="204" y="165"/>
                    <a:pt x="204" y="169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68580" tIns="34290" rIns="68580" bIns="3429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 Ligh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094" name="그룹 1093">
              <a:extLst>
                <a:ext uri="{FF2B5EF4-FFF2-40B4-BE49-F238E27FC236}">
                  <a16:creationId xmlns:a16="http://schemas.microsoft.com/office/drawing/2014/main" id="{B5926ED5-A2F2-4885-92F7-3164DC83E353}"/>
                </a:ext>
              </a:extLst>
            </p:cNvPr>
            <p:cNvGrpSpPr/>
            <p:nvPr/>
          </p:nvGrpSpPr>
          <p:grpSpPr>
            <a:xfrm>
              <a:off x="8283551" y="3396510"/>
              <a:ext cx="281984" cy="284400"/>
              <a:chOff x="6001254" y="4517407"/>
              <a:chExt cx="488446" cy="488446"/>
            </a:xfrm>
          </p:grpSpPr>
          <p:sp>
            <p:nvSpPr>
              <p:cNvPr id="1104" name="Oval">
                <a:extLst>
                  <a:ext uri="{FF2B5EF4-FFF2-40B4-BE49-F238E27FC236}">
                    <a16:creationId xmlns:a16="http://schemas.microsoft.com/office/drawing/2014/main" id="{8F76714C-86C0-49EB-98EE-1CEE58300726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105" name="Phone">
                <a:extLst>
                  <a:ext uri="{FF2B5EF4-FFF2-40B4-BE49-F238E27FC236}">
                    <a16:creationId xmlns:a16="http://schemas.microsoft.com/office/drawing/2014/main" id="{A58B75B5-7547-46C6-A8BD-877A0C01C10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095" name="그룹 1094">
            <a:extLst>
              <a:ext uri="{FF2B5EF4-FFF2-40B4-BE49-F238E27FC236}">
                <a16:creationId xmlns:a16="http://schemas.microsoft.com/office/drawing/2014/main" id="{86BCEC0C-EF38-4142-A386-5656A7FB8A25}"/>
              </a:ext>
            </a:extLst>
          </p:cNvPr>
          <p:cNvGrpSpPr/>
          <p:nvPr/>
        </p:nvGrpSpPr>
        <p:grpSpPr>
          <a:xfrm>
            <a:off x="8283551" y="3899258"/>
            <a:ext cx="281984" cy="284400"/>
            <a:chOff x="6001254" y="4517407"/>
            <a:chExt cx="488446" cy="488446"/>
          </a:xfrm>
        </p:grpSpPr>
        <p:sp>
          <p:nvSpPr>
            <p:cNvPr id="1102" name="Oval">
              <a:extLst>
                <a:ext uri="{FF2B5EF4-FFF2-40B4-BE49-F238E27FC236}">
                  <a16:creationId xmlns:a16="http://schemas.microsoft.com/office/drawing/2014/main" id="{26B24C07-7E46-485D-B641-59DB4628B4E9}"/>
                </a:ext>
              </a:extLst>
            </p:cNvPr>
            <p:cNvSpPr/>
            <p:nvPr/>
          </p:nvSpPr>
          <p:spPr>
            <a:xfrm>
              <a:off x="6001254" y="4517407"/>
              <a:ext cx="488446" cy="48844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03" name="Phone">
              <a:extLst>
                <a:ext uri="{FF2B5EF4-FFF2-40B4-BE49-F238E27FC236}">
                  <a16:creationId xmlns:a16="http://schemas.microsoft.com/office/drawing/2014/main" id="{F4A838DA-2290-4344-B519-9EBFB006935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32808" y="4650046"/>
              <a:ext cx="225335" cy="223169"/>
            </a:xfrm>
            <a:custGeom>
              <a:avLst/>
              <a:gdLst>
                <a:gd name="T0" fmla="*/ 133 w 673"/>
                <a:gd name="T1" fmla="*/ 1 h 668"/>
                <a:gd name="T2" fmla="*/ 98 w 673"/>
                <a:gd name="T3" fmla="*/ 11 h 668"/>
                <a:gd name="T4" fmla="*/ 15 w 673"/>
                <a:gd name="T5" fmla="*/ 88 h 668"/>
                <a:gd name="T6" fmla="*/ 1 w 673"/>
                <a:gd name="T7" fmla="*/ 121 h 668"/>
                <a:gd name="T8" fmla="*/ 29 w 673"/>
                <a:gd name="T9" fmla="*/ 226 h 668"/>
                <a:gd name="T10" fmla="*/ 207 w 673"/>
                <a:gd name="T11" fmla="*/ 461 h 668"/>
                <a:gd name="T12" fmla="*/ 442 w 673"/>
                <a:gd name="T13" fmla="*/ 639 h 668"/>
                <a:gd name="T14" fmla="*/ 547 w 673"/>
                <a:gd name="T15" fmla="*/ 667 h 668"/>
                <a:gd name="T16" fmla="*/ 547 w 673"/>
                <a:gd name="T17" fmla="*/ 667 h 668"/>
                <a:gd name="T18" fmla="*/ 580 w 673"/>
                <a:gd name="T19" fmla="*/ 653 h 668"/>
                <a:gd name="T20" fmla="*/ 611 w 673"/>
                <a:gd name="T21" fmla="*/ 625 h 668"/>
                <a:gd name="T22" fmla="*/ 657 w 673"/>
                <a:gd name="T23" fmla="*/ 570 h 668"/>
                <a:gd name="T24" fmla="*/ 657 w 673"/>
                <a:gd name="T25" fmla="*/ 570 h 668"/>
                <a:gd name="T26" fmla="*/ 653 w 673"/>
                <a:gd name="T27" fmla="*/ 507 h 668"/>
                <a:gd name="T28" fmla="*/ 516 w 673"/>
                <a:gd name="T29" fmla="*/ 417 h 668"/>
                <a:gd name="T30" fmla="*/ 466 w 673"/>
                <a:gd name="T31" fmla="*/ 421 h 668"/>
                <a:gd name="T32" fmla="*/ 405 w 673"/>
                <a:gd name="T33" fmla="*/ 455 h 668"/>
                <a:gd name="T34" fmla="*/ 302 w 673"/>
                <a:gd name="T35" fmla="*/ 366 h 668"/>
                <a:gd name="T36" fmla="*/ 213 w 673"/>
                <a:gd name="T37" fmla="*/ 264 h 668"/>
                <a:gd name="T38" fmla="*/ 248 w 673"/>
                <a:gd name="T39" fmla="*/ 203 h 668"/>
                <a:gd name="T40" fmla="*/ 251 w 673"/>
                <a:gd name="T41" fmla="*/ 152 h 668"/>
                <a:gd name="T42" fmla="*/ 206 w 673"/>
                <a:gd name="T43" fmla="*/ 83 h 668"/>
                <a:gd name="T44" fmla="*/ 161 w 673"/>
                <a:gd name="T45" fmla="*/ 15 h 668"/>
                <a:gd name="T46" fmla="*/ 133 w 673"/>
                <a:gd name="T47" fmla="*/ 1 h 668"/>
                <a:gd name="T48" fmla="*/ 139 w 673"/>
                <a:gd name="T49" fmla="*/ 31 h 668"/>
                <a:gd name="T50" fmla="*/ 183 w 673"/>
                <a:gd name="T51" fmla="*/ 97 h 668"/>
                <a:gd name="T52" fmla="*/ 228 w 673"/>
                <a:gd name="T53" fmla="*/ 166 h 668"/>
                <a:gd name="T54" fmla="*/ 224 w 673"/>
                <a:gd name="T55" fmla="*/ 190 h 668"/>
                <a:gd name="T56" fmla="*/ 182 w 673"/>
                <a:gd name="T57" fmla="*/ 264 h 668"/>
                <a:gd name="T58" fmla="*/ 284 w 673"/>
                <a:gd name="T59" fmla="*/ 385 h 668"/>
                <a:gd name="T60" fmla="*/ 404 w 673"/>
                <a:gd name="T61" fmla="*/ 486 h 668"/>
                <a:gd name="T62" fmla="*/ 478 w 673"/>
                <a:gd name="T63" fmla="*/ 444 h 668"/>
                <a:gd name="T64" fmla="*/ 503 w 673"/>
                <a:gd name="T65" fmla="*/ 440 h 668"/>
                <a:gd name="T66" fmla="*/ 637 w 673"/>
                <a:gd name="T67" fmla="*/ 529 h 668"/>
                <a:gd name="T68" fmla="*/ 635 w 673"/>
                <a:gd name="T69" fmla="*/ 555 h 668"/>
                <a:gd name="T70" fmla="*/ 635 w 673"/>
                <a:gd name="T71" fmla="*/ 555 h 668"/>
                <a:gd name="T72" fmla="*/ 635 w 673"/>
                <a:gd name="T73" fmla="*/ 555 h 668"/>
                <a:gd name="T74" fmla="*/ 592 w 673"/>
                <a:gd name="T75" fmla="*/ 606 h 668"/>
                <a:gd name="T76" fmla="*/ 564 w 673"/>
                <a:gd name="T77" fmla="*/ 632 h 668"/>
                <a:gd name="T78" fmla="*/ 548 w 673"/>
                <a:gd name="T79" fmla="*/ 641 h 668"/>
                <a:gd name="T80" fmla="*/ 453 w 673"/>
                <a:gd name="T81" fmla="*/ 615 h 668"/>
                <a:gd name="T82" fmla="*/ 226 w 673"/>
                <a:gd name="T83" fmla="*/ 442 h 668"/>
                <a:gd name="T84" fmla="*/ 226 w 673"/>
                <a:gd name="T85" fmla="*/ 442 h 668"/>
                <a:gd name="T86" fmla="*/ 226 w 673"/>
                <a:gd name="T87" fmla="*/ 442 h 668"/>
                <a:gd name="T88" fmla="*/ 53 w 673"/>
                <a:gd name="T89" fmla="*/ 215 h 668"/>
                <a:gd name="T90" fmla="*/ 28 w 673"/>
                <a:gd name="T91" fmla="*/ 120 h 668"/>
                <a:gd name="T92" fmla="*/ 36 w 673"/>
                <a:gd name="T93" fmla="*/ 104 h 668"/>
                <a:gd name="T94" fmla="*/ 62 w 673"/>
                <a:gd name="T95" fmla="*/ 76 h 668"/>
                <a:gd name="T96" fmla="*/ 113 w 673"/>
                <a:gd name="T97" fmla="*/ 33 h 668"/>
                <a:gd name="T98" fmla="*/ 139 w 673"/>
                <a:gd name="T99" fmla="*/ 31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73" h="668">
                  <a:moveTo>
                    <a:pt x="133" y="1"/>
                  </a:moveTo>
                  <a:cubicBezTo>
                    <a:pt x="122" y="0"/>
                    <a:pt x="110" y="3"/>
                    <a:pt x="98" y="11"/>
                  </a:cubicBezTo>
                  <a:cubicBezTo>
                    <a:pt x="67" y="36"/>
                    <a:pt x="37" y="58"/>
                    <a:pt x="15" y="88"/>
                  </a:cubicBezTo>
                  <a:cubicBezTo>
                    <a:pt x="7" y="98"/>
                    <a:pt x="0" y="108"/>
                    <a:pt x="1" y="121"/>
                  </a:cubicBezTo>
                  <a:cubicBezTo>
                    <a:pt x="1" y="133"/>
                    <a:pt x="3" y="170"/>
                    <a:pt x="29" y="226"/>
                  </a:cubicBezTo>
                  <a:cubicBezTo>
                    <a:pt x="55" y="283"/>
                    <a:pt x="107" y="360"/>
                    <a:pt x="207" y="461"/>
                  </a:cubicBezTo>
                  <a:cubicBezTo>
                    <a:pt x="308" y="561"/>
                    <a:pt x="386" y="613"/>
                    <a:pt x="442" y="639"/>
                  </a:cubicBezTo>
                  <a:cubicBezTo>
                    <a:pt x="498" y="666"/>
                    <a:pt x="535" y="667"/>
                    <a:pt x="547" y="667"/>
                  </a:cubicBezTo>
                  <a:lnTo>
                    <a:pt x="547" y="667"/>
                  </a:lnTo>
                  <a:cubicBezTo>
                    <a:pt x="560" y="668"/>
                    <a:pt x="570" y="661"/>
                    <a:pt x="580" y="653"/>
                  </a:cubicBezTo>
                  <a:cubicBezTo>
                    <a:pt x="590" y="646"/>
                    <a:pt x="601" y="635"/>
                    <a:pt x="611" y="625"/>
                  </a:cubicBezTo>
                  <a:cubicBezTo>
                    <a:pt x="632" y="604"/>
                    <a:pt x="650" y="581"/>
                    <a:pt x="657" y="570"/>
                  </a:cubicBezTo>
                  <a:lnTo>
                    <a:pt x="657" y="570"/>
                  </a:lnTo>
                  <a:cubicBezTo>
                    <a:pt x="673" y="547"/>
                    <a:pt x="670" y="520"/>
                    <a:pt x="653" y="507"/>
                  </a:cubicBezTo>
                  <a:cubicBezTo>
                    <a:pt x="607" y="478"/>
                    <a:pt x="563" y="446"/>
                    <a:pt x="516" y="417"/>
                  </a:cubicBezTo>
                  <a:cubicBezTo>
                    <a:pt x="501" y="408"/>
                    <a:pt x="482" y="412"/>
                    <a:pt x="466" y="421"/>
                  </a:cubicBezTo>
                  <a:cubicBezTo>
                    <a:pt x="452" y="428"/>
                    <a:pt x="414" y="450"/>
                    <a:pt x="405" y="455"/>
                  </a:cubicBezTo>
                  <a:cubicBezTo>
                    <a:pt x="398" y="451"/>
                    <a:pt x="367" y="431"/>
                    <a:pt x="302" y="366"/>
                  </a:cubicBezTo>
                  <a:cubicBezTo>
                    <a:pt x="237" y="301"/>
                    <a:pt x="218" y="270"/>
                    <a:pt x="213" y="264"/>
                  </a:cubicBezTo>
                  <a:cubicBezTo>
                    <a:pt x="219" y="254"/>
                    <a:pt x="240" y="216"/>
                    <a:pt x="248" y="203"/>
                  </a:cubicBezTo>
                  <a:cubicBezTo>
                    <a:pt x="258" y="184"/>
                    <a:pt x="259" y="165"/>
                    <a:pt x="251" y="152"/>
                  </a:cubicBezTo>
                  <a:cubicBezTo>
                    <a:pt x="234" y="126"/>
                    <a:pt x="220" y="104"/>
                    <a:pt x="206" y="83"/>
                  </a:cubicBezTo>
                  <a:cubicBezTo>
                    <a:pt x="185" y="52"/>
                    <a:pt x="166" y="22"/>
                    <a:pt x="161" y="15"/>
                  </a:cubicBezTo>
                  <a:cubicBezTo>
                    <a:pt x="155" y="7"/>
                    <a:pt x="145" y="1"/>
                    <a:pt x="133" y="1"/>
                  </a:cubicBezTo>
                  <a:close/>
                  <a:moveTo>
                    <a:pt x="139" y="31"/>
                  </a:moveTo>
                  <a:cubicBezTo>
                    <a:pt x="142" y="34"/>
                    <a:pt x="163" y="66"/>
                    <a:pt x="183" y="97"/>
                  </a:cubicBezTo>
                  <a:cubicBezTo>
                    <a:pt x="204" y="128"/>
                    <a:pt x="225" y="160"/>
                    <a:pt x="228" y="166"/>
                  </a:cubicBezTo>
                  <a:cubicBezTo>
                    <a:pt x="231" y="176"/>
                    <a:pt x="228" y="182"/>
                    <a:pt x="224" y="190"/>
                  </a:cubicBezTo>
                  <a:cubicBezTo>
                    <a:pt x="210" y="216"/>
                    <a:pt x="195" y="242"/>
                    <a:pt x="182" y="264"/>
                  </a:cubicBezTo>
                  <a:cubicBezTo>
                    <a:pt x="224" y="325"/>
                    <a:pt x="242" y="342"/>
                    <a:pt x="284" y="385"/>
                  </a:cubicBezTo>
                  <a:cubicBezTo>
                    <a:pt x="321" y="421"/>
                    <a:pt x="359" y="459"/>
                    <a:pt x="404" y="486"/>
                  </a:cubicBezTo>
                  <a:cubicBezTo>
                    <a:pt x="429" y="472"/>
                    <a:pt x="453" y="458"/>
                    <a:pt x="478" y="444"/>
                  </a:cubicBezTo>
                  <a:cubicBezTo>
                    <a:pt x="486" y="439"/>
                    <a:pt x="495" y="440"/>
                    <a:pt x="503" y="440"/>
                  </a:cubicBezTo>
                  <a:cubicBezTo>
                    <a:pt x="513" y="447"/>
                    <a:pt x="630" y="524"/>
                    <a:pt x="637" y="529"/>
                  </a:cubicBezTo>
                  <a:cubicBezTo>
                    <a:pt x="639" y="530"/>
                    <a:pt x="645" y="541"/>
                    <a:pt x="635" y="555"/>
                  </a:cubicBezTo>
                  <a:lnTo>
                    <a:pt x="635" y="555"/>
                  </a:lnTo>
                  <a:lnTo>
                    <a:pt x="635" y="555"/>
                  </a:lnTo>
                  <a:cubicBezTo>
                    <a:pt x="630" y="563"/>
                    <a:pt x="611" y="586"/>
                    <a:pt x="592" y="606"/>
                  </a:cubicBezTo>
                  <a:cubicBezTo>
                    <a:pt x="582" y="616"/>
                    <a:pt x="572" y="626"/>
                    <a:pt x="564" y="632"/>
                  </a:cubicBezTo>
                  <a:cubicBezTo>
                    <a:pt x="556" y="638"/>
                    <a:pt x="548" y="641"/>
                    <a:pt x="548" y="641"/>
                  </a:cubicBezTo>
                  <a:cubicBezTo>
                    <a:pt x="535" y="640"/>
                    <a:pt x="506" y="640"/>
                    <a:pt x="453" y="615"/>
                  </a:cubicBezTo>
                  <a:cubicBezTo>
                    <a:pt x="400" y="590"/>
                    <a:pt x="325" y="541"/>
                    <a:pt x="226" y="442"/>
                  </a:cubicBezTo>
                  <a:lnTo>
                    <a:pt x="226" y="442"/>
                  </a:lnTo>
                  <a:lnTo>
                    <a:pt x="226" y="442"/>
                  </a:lnTo>
                  <a:cubicBezTo>
                    <a:pt x="127" y="343"/>
                    <a:pt x="78" y="268"/>
                    <a:pt x="53" y="215"/>
                  </a:cubicBezTo>
                  <a:cubicBezTo>
                    <a:pt x="28" y="162"/>
                    <a:pt x="28" y="133"/>
                    <a:pt x="28" y="120"/>
                  </a:cubicBezTo>
                  <a:cubicBezTo>
                    <a:pt x="28" y="120"/>
                    <a:pt x="30" y="113"/>
                    <a:pt x="36" y="104"/>
                  </a:cubicBezTo>
                  <a:cubicBezTo>
                    <a:pt x="43" y="96"/>
                    <a:pt x="52" y="86"/>
                    <a:pt x="62" y="76"/>
                  </a:cubicBezTo>
                  <a:cubicBezTo>
                    <a:pt x="82" y="57"/>
                    <a:pt x="105" y="39"/>
                    <a:pt x="113" y="33"/>
                  </a:cubicBezTo>
                  <a:cubicBezTo>
                    <a:pt x="123" y="26"/>
                    <a:pt x="132" y="24"/>
                    <a:pt x="139" y="31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96" name="그룹 1095">
            <a:extLst>
              <a:ext uri="{FF2B5EF4-FFF2-40B4-BE49-F238E27FC236}">
                <a16:creationId xmlns:a16="http://schemas.microsoft.com/office/drawing/2014/main" id="{1219E711-932E-4DB3-B971-CA3A191B3A17}"/>
              </a:ext>
            </a:extLst>
          </p:cNvPr>
          <p:cNvGrpSpPr/>
          <p:nvPr/>
        </p:nvGrpSpPr>
        <p:grpSpPr>
          <a:xfrm>
            <a:off x="8283551" y="4402006"/>
            <a:ext cx="281984" cy="284400"/>
            <a:chOff x="6001254" y="4517407"/>
            <a:chExt cx="488446" cy="488446"/>
          </a:xfrm>
        </p:grpSpPr>
        <p:sp>
          <p:nvSpPr>
            <p:cNvPr id="1100" name="Oval">
              <a:extLst>
                <a:ext uri="{FF2B5EF4-FFF2-40B4-BE49-F238E27FC236}">
                  <a16:creationId xmlns:a16="http://schemas.microsoft.com/office/drawing/2014/main" id="{713520D5-4B01-4E37-B6A3-D88C251D5CD1}"/>
                </a:ext>
              </a:extLst>
            </p:cNvPr>
            <p:cNvSpPr/>
            <p:nvPr/>
          </p:nvSpPr>
          <p:spPr>
            <a:xfrm>
              <a:off x="6001254" y="4517407"/>
              <a:ext cx="488446" cy="48844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01" name="Phone">
              <a:extLst>
                <a:ext uri="{FF2B5EF4-FFF2-40B4-BE49-F238E27FC236}">
                  <a16:creationId xmlns:a16="http://schemas.microsoft.com/office/drawing/2014/main" id="{A48F493F-17D6-4D8E-B3E2-35B5E62BBF8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32808" y="4650046"/>
              <a:ext cx="225335" cy="223169"/>
            </a:xfrm>
            <a:custGeom>
              <a:avLst/>
              <a:gdLst>
                <a:gd name="T0" fmla="*/ 133 w 673"/>
                <a:gd name="T1" fmla="*/ 1 h 668"/>
                <a:gd name="T2" fmla="*/ 98 w 673"/>
                <a:gd name="T3" fmla="*/ 11 h 668"/>
                <a:gd name="T4" fmla="*/ 15 w 673"/>
                <a:gd name="T5" fmla="*/ 88 h 668"/>
                <a:gd name="T6" fmla="*/ 1 w 673"/>
                <a:gd name="T7" fmla="*/ 121 h 668"/>
                <a:gd name="T8" fmla="*/ 29 w 673"/>
                <a:gd name="T9" fmla="*/ 226 h 668"/>
                <a:gd name="T10" fmla="*/ 207 w 673"/>
                <a:gd name="T11" fmla="*/ 461 h 668"/>
                <a:gd name="T12" fmla="*/ 442 w 673"/>
                <a:gd name="T13" fmla="*/ 639 h 668"/>
                <a:gd name="T14" fmla="*/ 547 w 673"/>
                <a:gd name="T15" fmla="*/ 667 h 668"/>
                <a:gd name="T16" fmla="*/ 547 w 673"/>
                <a:gd name="T17" fmla="*/ 667 h 668"/>
                <a:gd name="T18" fmla="*/ 580 w 673"/>
                <a:gd name="T19" fmla="*/ 653 h 668"/>
                <a:gd name="T20" fmla="*/ 611 w 673"/>
                <a:gd name="T21" fmla="*/ 625 h 668"/>
                <a:gd name="T22" fmla="*/ 657 w 673"/>
                <a:gd name="T23" fmla="*/ 570 h 668"/>
                <a:gd name="T24" fmla="*/ 657 w 673"/>
                <a:gd name="T25" fmla="*/ 570 h 668"/>
                <a:gd name="T26" fmla="*/ 653 w 673"/>
                <a:gd name="T27" fmla="*/ 507 h 668"/>
                <a:gd name="T28" fmla="*/ 516 w 673"/>
                <a:gd name="T29" fmla="*/ 417 h 668"/>
                <a:gd name="T30" fmla="*/ 466 w 673"/>
                <a:gd name="T31" fmla="*/ 421 h 668"/>
                <a:gd name="T32" fmla="*/ 405 w 673"/>
                <a:gd name="T33" fmla="*/ 455 h 668"/>
                <a:gd name="T34" fmla="*/ 302 w 673"/>
                <a:gd name="T35" fmla="*/ 366 h 668"/>
                <a:gd name="T36" fmla="*/ 213 w 673"/>
                <a:gd name="T37" fmla="*/ 264 h 668"/>
                <a:gd name="T38" fmla="*/ 248 w 673"/>
                <a:gd name="T39" fmla="*/ 203 h 668"/>
                <a:gd name="T40" fmla="*/ 251 w 673"/>
                <a:gd name="T41" fmla="*/ 152 h 668"/>
                <a:gd name="T42" fmla="*/ 206 w 673"/>
                <a:gd name="T43" fmla="*/ 83 h 668"/>
                <a:gd name="T44" fmla="*/ 161 w 673"/>
                <a:gd name="T45" fmla="*/ 15 h 668"/>
                <a:gd name="T46" fmla="*/ 133 w 673"/>
                <a:gd name="T47" fmla="*/ 1 h 668"/>
                <a:gd name="T48" fmla="*/ 139 w 673"/>
                <a:gd name="T49" fmla="*/ 31 h 668"/>
                <a:gd name="T50" fmla="*/ 183 w 673"/>
                <a:gd name="T51" fmla="*/ 97 h 668"/>
                <a:gd name="T52" fmla="*/ 228 w 673"/>
                <a:gd name="T53" fmla="*/ 166 h 668"/>
                <a:gd name="T54" fmla="*/ 224 w 673"/>
                <a:gd name="T55" fmla="*/ 190 h 668"/>
                <a:gd name="T56" fmla="*/ 182 w 673"/>
                <a:gd name="T57" fmla="*/ 264 h 668"/>
                <a:gd name="T58" fmla="*/ 284 w 673"/>
                <a:gd name="T59" fmla="*/ 385 h 668"/>
                <a:gd name="T60" fmla="*/ 404 w 673"/>
                <a:gd name="T61" fmla="*/ 486 h 668"/>
                <a:gd name="T62" fmla="*/ 478 w 673"/>
                <a:gd name="T63" fmla="*/ 444 h 668"/>
                <a:gd name="T64" fmla="*/ 503 w 673"/>
                <a:gd name="T65" fmla="*/ 440 h 668"/>
                <a:gd name="T66" fmla="*/ 637 w 673"/>
                <a:gd name="T67" fmla="*/ 529 h 668"/>
                <a:gd name="T68" fmla="*/ 635 w 673"/>
                <a:gd name="T69" fmla="*/ 555 h 668"/>
                <a:gd name="T70" fmla="*/ 635 w 673"/>
                <a:gd name="T71" fmla="*/ 555 h 668"/>
                <a:gd name="T72" fmla="*/ 635 w 673"/>
                <a:gd name="T73" fmla="*/ 555 h 668"/>
                <a:gd name="T74" fmla="*/ 592 w 673"/>
                <a:gd name="T75" fmla="*/ 606 h 668"/>
                <a:gd name="T76" fmla="*/ 564 w 673"/>
                <a:gd name="T77" fmla="*/ 632 h 668"/>
                <a:gd name="T78" fmla="*/ 548 w 673"/>
                <a:gd name="T79" fmla="*/ 641 h 668"/>
                <a:gd name="T80" fmla="*/ 453 w 673"/>
                <a:gd name="T81" fmla="*/ 615 h 668"/>
                <a:gd name="T82" fmla="*/ 226 w 673"/>
                <a:gd name="T83" fmla="*/ 442 h 668"/>
                <a:gd name="T84" fmla="*/ 226 w 673"/>
                <a:gd name="T85" fmla="*/ 442 h 668"/>
                <a:gd name="T86" fmla="*/ 226 w 673"/>
                <a:gd name="T87" fmla="*/ 442 h 668"/>
                <a:gd name="T88" fmla="*/ 53 w 673"/>
                <a:gd name="T89" fmla="*/ 215 h 668"/>
                <a:gd name="T90" fmla="*/ 28 w 673"/>
                <a:gd name="T91" fmla="*/ 120 h 668"/>
                <a:gd name="T92" fmla="*/ 36 w 673"/>
                <a:gd name="T93" fmla="*/ 104 h 668"/>
                <a:gd name="T94" fmla="*/ 62 w 673"/>
                <a:gd name="T95" fmla="*/ 76 h 668"/>
                <a:gd name="T96" fmla="*/ 113 w 673"/>
                <a:gd name="T97" fmla="*/ 33 h 668"/>
                <a:gd name="T98" fmla="*/ 139 w 673"/>
                <a:gd name="T99" fmla="*/ 31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73" h="668">
                  <a:moveTo>
                    <a:pt x="133" y="1"/>
                  </a:moveTo>
                  <a:cubicBezTo>
                    <a:pt x="122" y="0"/>
                    <a:pt x="110" y="3"/>
                    <a:pt x="98" y="11"/>
                  </a:cubicBezTo>
                  <a:cubicBezTo>
                    <a:pt x="67" y="36"/>
                    <a:pt x="37" y="58"/>
                    <a:pt x="15" y="88"/>
                  </a:cubicBezTo>
                  <a:cubicBezTo>
                    <a:pt x="7" y="98"/>
                    <a:pt x="0" y="108"/>
                    <a:pt x="1" y="121"/>
                  </a:cubicBezTo>
                  <a:cubicBezTo>
                    <a:pt x="1" y="133"/>
                    <a:pt x="3" y="170"/>
                    <a:pt x="29" y="226"/>
                  </a:cubicBezTo>
                  <a:cubicBezTo>
                    <a:pt x="55" y="283"/>
                    <a:pt x="107" y="360"/>
                    <a:pt x="207" y="461"/>
                  </a:cubicBezTo>
                  <a:cubicBezTo>
                    <a:pt x="308" y="561"/>
                    <a:pt x="386" y="613"/>
                    <a:pt x="442" y="639"/>
                  </a:cubicBezTo>
                  <a:cubicBezTo>
                    <a:pt x="498" y="666"/>
                    <a:pt x="535" y="667"/>
                    <a:pt x="547" y="667"/>
                  </a:cubicBezTo>
                  <a:lnTo>
                    <a:pt x="547" y="667"/>
                  </a:lnTo>
                  <a:cubicBezTo>
                    <a:pt x="560" y="668"/>
                    <a:pt x="570" y="661"/>
                    <a:pt x="580" y="653"/>
                  </a:cubicBezTo>
                  <a:cubicBezTo>
                    <a:pt x="590" y="646"/>
                    <a:pt x="601" y="635"/>
                    <a:pt x="611" y="625"/>
                  </a:cubicBezTo>
                  <a:cubicBezTo>
                    <a:pt x="632" y="604"/>
                    <a:pt x="650" y="581"/>
                    <a:pt x="657" y="570"/>
                  </a:cubicBezTo>
                  <a:lnTo>
                    <a:pt x="657" y="570"/>
                  </a:lnTo>
                  <a:cubicBezTo>
                    <a:pt x="673" y="547"/>
                    <a:pt x="670" y="520"/>
                    <a:pt x="653" y="507"/>
                  </a:cubicBezTo>
                  <a:cubicBezTo>
                    <a:pt x="607" y="478"/>
                    <a:pt x="563" y="446"/>
                    <a:pt x="516" y="417"/>
                  </a:cubicBezTo>
                  <a:cubicBezTo>
                    <a:pt x="501" y="408"/>
                    <a:pt x="482" y="412"/>
                    <a:pt x="466" y="421"/>
                  </a:cubicBezTo>
                  <a:cubicBezTo>
                    <a:pt x="452" y="428"/>
                    <a:pt x="414" y="450"/>
                    <a:pt x="405" y="455"/>
                  </a:cubicBezTo>
                  <a:cubicBezTo>
                    <a:pt x="398" y="451"/>
                    <a:pt x="367" y="431"/>
                    <a:pt x="302" y="366"/>
                  </a:cubicBezTo>
                  <a:cubicBezTo>
                    <a:pt x="237" y="301"/>
                    <a:pt x="218" y="270"/>
                    <a:pt x="213" y="264"/>
                  </a:cubicBezTo>
                  <a:cubicBezTo>
                    <a:pt x="219" y="254"/>
                    <a:pt x="240" y="216"/>
                    <a:pt x="248" y="203"/>
                  </a:cubicBezTo>
                  <a:cubicBezTo>
                    <a:pt x="258" y="184"/>
                    <a:pt x="259" y="165"/>
                    <a:pt x="251" y="152"/>
                  </a:cubicBezTo>
                  <a:cubicBezTo>
                    <a:pt x="234" y="126"/>
                    <a:pt x="220" y="104"/>
                    <a:pt x="206" y="83"/>
                  </a:cubicBezTo>
                  <a:cubicBezTo>
                    <a:pt x="185" y="52"/>
                    <a:pt x="166" y="22"/>
                    <a:pt x="161" y="15"/>
                  </a:cubicBezTo>
                  <a:cubicBezTo>
                    <a:pt x="155" y="7"/>
                    <a:pt x="145" y="1"/>
                    <a:pt x="133" y="1"/>
                  </a:cubicBezTo>
                  <a:close/>
                  <a:moveTo>
                    <a:pt x="139" y="31"/>
                  </a:moveTo>
                  <a:cubicBezTo>
                    <a:pt x="142" y="34"/>
                    <a:pt x="163" y="66"/>
                    <a:pt x="183" y="97"/>
                  </a:cubicBezTo>
                  <a:cubicBezTo>
                    <a:pt x="204" y="128"/>
                    <a:pt x="225" y="160"/>
                    <a:pt x="228" y="166"/>
                  </a:cubicBezTo>
                  <a:cubicBezTo>
                    <a:pt x="231" y="176"/>
                    <a:pt x="228" y="182"/>
                    <a:pt x="224" y="190"/>
                  </a:cubicBezTo>
                  <a:cubicBezTo>
                    <a:pt x="210" y="216"/>
                    <a:pt x="195" y="242"/>
                    <a:pt x="182" y="264"/>
                  </a:cubicBezTo>
                  <a:cubicBezTo>
                    <a:pt x="224" y="325"/>
                    <a:pt x="242" y="342"/>
                    <a:pt x="284" y="385"/>
                  </a:cubicBezTo>
                  <a:cubicBezTo>
                    <a:pt x="321" y="421"/>
                    <a:pt x="359" y="459"/>
                    <a:pt x="404" y="486"/>
                  </a:cubicBezTo>
                  <a:cubicBezTo>
                    <a:pt x="429" y="472"/>
                    <a:pt x="453" y="458"/>
                    <a:pt x="478" y="444"/>
                  </a:cubicBezTo>
                  <a:cubicBezTo>
                    <a:pt x="486" y="439"/>
                    <a:pt x="495" y="440"/>
                    <a:pt x="503" y="440"/>
                  </a:cubicBezTo>
                  <a:cubicBezTo>
                    <a:pt x="513" y="447"/>
                    <a:pt x="630" y="524"/>
                    <a:pt x="637" y="529"/>
                  </a:cubicBezTo>
                  <a:cubicBezTo>
                    <a:pt x="639" y="530"/>
                    <a:pt x="645" y="541"/>
                    <a:pt x="635" y="555"/>
                  </a:cubicBezTo>
                  <a:lnTo>
                    <a:pt x="635" y="555"/>
                  </a:lnTo>
                  <a:lnTo>
                    <a:pt x="635" y="555"/>
                  </a:lnTo>
                  <a:cubicBezTo>
                    <a:pt x="630" y="563"/>
                    <a:pt x="611" y="586"/>
                    <a:pt x="592" y="606"/>
                  </a:cubicBezTo>
                  <a:cubicBezTo>
                    <a:pt x="582" y="616"/>
                    <a:pt x="572" y="626"/>
                    <a:pt x="564" y="632"/>
                  </a:cubicBezTo>
                  <a:cubicBezTo>
                    <a:pt x="556" y="638"/>
                    <a:pt x="548" y="641"/>
                    <a:pt x="548" y="641"/>
                  </a:cubicBezTo>
                  <a:cubicBezTo>
                    <a:pt x="535" y="640"/>
                    <a:pt x="506" y="640"/>
                    <a:pt x="453" y="615"/>
                  </a:cubicBezTo>
                  <a:cubicBezTo>
                    <a:pt x="400" y="590"/>
                    <a:pt x="325" y="541"/>
                    <a:pt x="226" y="442"/>
                  </a:cubicBezTo>
                  <a:lnTo>
                    <a:pt x="226" y="442"/>
                  </a:lnTo>
                  <a:lnTo>
                    <a:pt x="226" y="442"/>
                  </a:lnTo>
                  <a:cubicBezTo>
                    <a:pt x="127" y="343"/>
                    <a:pt x="78" y="268"/>
                    <a:pt x="53" y="215"/>
                  </a:cubicBezTo>
                  <a:cubicBezTo>
                    <a:pt x="28" y="162"/>
                    <a:pt x="28" y="133"/>
                    <a:pt x="28" y="120"/>
                  </a:cubicBezTo>
                  <a:cubicBezTo>
                    <a:pt x="28" y="120"/>
                    <a:pt x="30" y="113"/>
                    <a:pt x="36" y="104"/>
                  </a:cubicBezTo>
                  <a:cubicBezTo>
                    <a:pt x="43" y="96"/>
                    <a:pt x="52" y="86"/>
                    <a:pt x="62" y="76"/>
                  </a:cubicBezTo>
                  <a:cubicBezTo>
                    <a:pt x="82" y="57"/>
                    <a:pt x="105" y="39"/>
                    <a:pt x="113" y="33"/>
                  </a:cubicBezTo>
                  <a:cubicBezTo>
                    <a:pt x="123" y="26"/>
                    <a:pt x="132" y="24"/>
                    <a:pt x="139" y="31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97" name="그룹 1096">
            <a:extLst>
              <a:ext uri="{FF2B5EF4-FFF2-40B4-BE49-F238E27FC236}">
                <a16:creationId xmlns:a16="http://schemas.microsoft.com/office/drawing/2014/main" id="{2B989DDF-282E-457C-9639-A99C2B9041EB}"/>
              </a:ext>
            </a:extLst>
          </p:cNvPr>
          <p:cNvGrpSpPr/>
          <p:nvPr/>
        </p:nvGrpSpPr>
        <p:grpSpPr>
          <a:xfrm>
            <a:off x="8283551" y="4904754"/>
            <a:ext cx="281984" cy="284400"/>
            <a:chOff x="6001254" y="4517407"/>
            <a:chExt cx="488446" cy="488446"/>
          </a:xfrm>
        </p:grpSpPr>
        <p:sp>
          <p:nvSpPr>
            <p:cNvPr id="1098" name="Oval">
              <a:extLst>
                <a:ext uri="{FF2B5EF4-FFF2-40B4-BE49-F238E27FC236}">
                  <a16:creationId xmlns:a16="http://schemas.microsoft.com/office/drawing/2014/main" id="{6A1C28BB-A863-468F-B615-61F9AF0E2E28}"/>
                </a:ext>
              </a:extLst>
            </p:cNvPr>
            <p:cNvSpPr/>
            <p:nvPr/>
          </p:nvSpPr>
          <p:spPr>
            <a:xfrm>
              <a:off x="6001254" y="4517407"/>
              <a:ext cx="488446" cy="48844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99" name="Phone">
              <a:extLst>
                <a:ext uri="{FF2B5EF4-FFF2-40B4-BE49-F238E27FC236}">
                  <a16:creationId xmlns:a16="http://schemas.microsoft.com/office/drawing/2014/main" id="{D32D18FB-90D8-4AEF-A01A-F58948AA7B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32808" y="4650046"/>
              <a:ext cx="225335" cy="223169"/>
            </a:xfrm>
            <a:custGeom>
              <a:avLst/>
              <a:gdLst>
                <a:gd name="T0" fmla="*/ 133 w 673"/>
                <a:gd name="T1" fmla="*/ 1 h 668"/>
                <a:gd name="T2" fmla="*/ 98 w 673"/>
                <a:gd name="T3" fmla="*/ 11 h 668"/>
                <a:gd name="T4" fmla="*/ 15 w 673"/>
                <a:gd name="T5" fmla="*/ 88 h 668"/>
                <a:gd name="T6" fmla="*/ 1 w 673"/>
                <a:gd name="T7" fmla="*/ 121 h 668"/>
                <a:gd name="T8" fmla="*/ 29 w 673"/>
                <a:gd name="T9" fmla="*/ 226 h 668"/>
                <a:gd name="T10" fmla="*/ 207 w 673"/>
                <a:gd name="T11" fmla="*/ 461 h 668"/>
                <a:gd name="T12" fmla="*/ 442 w 673"/>
                <a:gd name="T13" fmla="*/ 639 h 668"/>
                <a:gd name="T14" fmla="*/ 547 w 673"/>
                <a:gd name="T15" fmla="*/ 667 h 668"/>
                <a:gd name="T16" fmla="*/ 547 w 673"/>
                <a:gd name="T17" fmla="*/ 667 h 668"/>
                <a:gd name="T18" fmla="*/ 580 w 673"/>
                <a:gd name="T19" fmla="*/ 653 h 668"/>
                <a:gd name="T20" fmla="*/ 611 w 673"/>
                <a:gd name="T21" fmla="*/ 625 h 668"/>
                <a:gd name="T22" fmla="*/ 657 w 673"/>
                <a:gd name="T23" fmla="*/ 570 h 668"/>
                <a:gd name="T24" fmla="*/ 657 w 673"/>
                <a:gd name="T25" fmla="*/ 570 h 668"/>
                <a:gd name="T26" fmla="*/ 653 w 673"/>
                <a:gd name="T27" fmla="*/ 507 h 668"/>
                <a:gd name="T28" fmla="*/ 516 w 673"/>
                <a:gd name="T29" fmla="*/ 417 h 668"/>
                <a:gd name="T30" fmla="*/ 466 w 673"/>
                <a:gd name="T31" fmla="*/ 421 h 668"/>
                <a:gd name="T32" fmla="*/ 405 w 673"/>
                <a:gd name="T33" fmla="*/ 455 h 668"/>
                <a:gd name="T34" fmla="*/ 302 w 673"/>
                <a:gd name="T35" fmla="*/ 366 h 668"/>
                <a:gd name="T36" fmla="*/ 213 w 673"/>
                <a:gd name="T37" fmla="*/ 264 h 668"/>
                <a:gd name="T38" fmla="*/ 248 w 673"/>
                <a:gd name="T39" fmla="*/ 203 h 668"/>
                <a:gd name="T40" fmla="*/ 251 w 673"/>
                <a:gd name="T41" fmla="*/ 152 h 668"/>
                <a:gd name="T42" fmla="*/ 206 w 673"/>
                <a:gd name="T43" fmla="*/ 83 h 668"/>
                <a:gd name="T44" fmla="*/ 161 w 673"/>
                <a:gd name="T45" fmla="*/ 15 h 668"/>
                <a:gd name="T46" fmla="*/ 133 w 673"/>
                <a:gd name="T47" fmla="*/ 1 h 668"/>
                <a:gd name="T48" fmla="*/ 139 w 673"/>
                <a:gd name="T49" fmla="*/ 31 h 668"/>
                <a:gd name="T50" fmla="*/ 183 w 673"/>
                <a:gd name="T51" fmla="*/ 97 h 668"/>
                <a:gd name="T52" fmla="*/ 228 w 673"/>
                <a:gd name="T53" fmla="*/ 166 h 668"/>
                <a:gd name="T54" fmla="*/ 224 w 673"/>
                <a:gd name="T55" fmla="*/ 190 h 668"/>
                <a:gd name="T56" fmla="*/ 182 w 673"/>
                <a:gd name="T57" fmla="*/ 264 h 668"/>
                <a:gd name="T58" fmla="*/ 284 w 673"/>
                <a:gd name="T59" fmla="*/ 385 h 668"/>
                <a:gd name="T60" fmla="*/ 404 w 673"/>
                <a:gd name="T61" fmla="*/ 486 h 668"/>
                <a:gd name="T62" fmla="*/ 478 w 673"/>
                <a:gd name="T63" fmla="*/ 444 h 668"/>
                <a:gd name="T64" fmla="*/ 503 w 673"/>
                <a:gd name="T65" fmla="*/ 440 h 668"/>
                <a:gd name="T66" fmla="*/ 637 w 673"/>
                <a:gd name="T67" fmla="*/ 529 h 668"/>
                <a:gd name="T68" fmla="*/ 635 w 673"/>
                <a:gd name="T69" fmla="*/ 555 h 668"/>
                <a:gd name="T70" fmla="*/ 635 w 673"/>
                <a:gd name="T71" fmla="*/ 555 h 668"/>
                <a:gd name="T72" fmla="*/ 635 w 673"/>
                <a:gd name="T73" fmla="*/ 555 h 668"/>
                <a:gd name="T74" fmla="*/ 592 w 673"/>
                <a:gd name="T75" fmla="*/ 606 h 668"/>
                <a:gd name="T76" fmla="*/ 564 w 673"/>
                <a:gd name="T77" fmla="*/ 632 h 668"/>
                <a:gd name="T78" fmla="*/ 548 w 673"/>
                <a:gd name="T79" fmla="*/ 641 h 668"/>
                <a:gd name="T80" fmla="*/ 453 w 673"/>
                <a:gd name="T81" fmla="*/ 615 h 668"/>
                <a:gd name="T82" fmla="*/ 226 w 673"/>
                <a:gd name="T83" fmla="*/ 442 h 668"/>
                <a:gd name="T84" fmla="*/ 226 w 673"/>
                <a:gd name="T85" fmla="*/ 442 h 668"/>
                <a:gd name="T86" fmla="*/ 226 w 673"/>
                <a:gd name="T87" fmla="*/ 442 h 668"/>
                <a:gd name="T88" fmla="*/ 53 w 673"/>
                <a:gd name="T89" fmla="*/ 215 h 668"/>
                <a:gd name="T90" fmla="*/ 28 w 673"/>
                <a:gd name="T91" fmla="*/ 120 h 668"/>
                <a:gd name="T92" fmla="*/ 36 w 673"/>
                <a:gd name="T93" fmla="*/ 104 h 668"/>
                <a:gd name="T94" fmla="*/ 62 w 673"/>
                <a:gd name="T95" fmla="*/ 76 h 668"/>
                <a:gd name="T96" fmla="*/ 113 w 673"/>
                <a:gd name="T97" fmla="*/ 33 h 668"/>
                <a:gd name="T98" fmla="*/ 139 w 673"/>
                <a:gd name="T99" fmla="*/ 31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73" h="668">
                  <a:moveTo>
                    <a:pt x="133" y="1"/>
                  </a:moveTo>
                  <a:cubicBezTo>
                    <a:pt x="122" y="0"/>
                    <a:pt x="110" y="3"/>
                    <a:pt x="98" y="11"/>
                  </a:cubicBezTo>
                  <a:cubicBezTo>
                    <a:pt x="67" y="36"/>
                    <a:pt x="37" y="58"/>
                    <a:pt x="15" y="88"/>
                  </a:cubicBezTo>
                  <a:cubicBezTo>
                    <a:pt x="7" y="98"/>
                    <a:pt x="0" y="108"/>
                    <a:pt x="1" y="121"/>
                  </a:cubicBezTo>
                  <a:cubicBezTo>
                    <a:pt x="1" y="133"/>
                    <a:pt x="3" y="170"/>
                    <a:pt x="29" y="226"/>
                  </a:cubicBezTo>
                  <a:cubicBezTo>
                    <a:pt x="55" y="283"/>
                    <a:pt x="107" y="360"/>
                    <a:pt x="207" y="461"/>
                  </a:cubicBezTo>
                  <a:cubicBezTo>
                    <a:pt x="308" y="561"/>
                    <a:pt x="386" y="613"/>
                    <a:pt x="442" y="639"/>
                  </a:cubicBezTo>
                  <a:cubicBezTo>
                    <a:pt x="498" y="666"/>
                    <a:pt x="535" y="667"/>
                    <a:pt x="547" y="667"/>
                  </a:cubicBezTo>
                  <a:lnTo>
                    <a:pt x="547" y="667"/>
                  </a:lnTo>
                  <a:cubicBezTo>
                    <a:pt x="560" y="668"/>
                    <a:pt x="570" y="661"/>
                    <a:pt x="580" y="653"/>
                  </a:cubicBezTo>
                  <a:cubicBezTo>
                    <a:pt x="590" y="646"/>
                    <a:pt x="601" y="635"/>
                    <a:pt x="611" y="625"/>
                  </a:cubicBezTo>
                  <a:cubicBezTo>
                    <a:pt x="632" y="604"/>
                    <a:pt x="650" y="581"/>
                    <a:pt x="657" y="570"/>
                  </a:cubicBezTo>
                  <a:lnTo>
                    <a:pt x="657" y="570"/>
                  </a:lnTo>
                  <a:cubicBezTo>
                    <a:pt x="673" y="547"/>
                    <a:pt x="670" y="520"/>
                    <a:pt x="653" y="507"/>
                  </a:cubicBezTo>
                  <a:cubicBezTo>
                    <a:pt x="607" y="478"/>
                    <a:pt x="563" y="446"/>
                    <a:pt x="516" y="417"/>
                  </a:cubicBezTo>
                  <a:cubicBezTo>
                    <a:pt x="501" y="408"/>
                    <a:pt x="482" y="412"/>
                    <a:pt x="466" y="421"/>
                  </a:cubicBezTo>
                  <a:cubicBezTo>
                    <a:pt x="452" y="428"/>
                    <a:pt x="414" y="450"/>
                    <a:pt x="405" y="455"/>
                  </a:cubicBezTo>
                  <a:cubicBezTo>
                    <a:pt x="398" y="451"/>
                    <a:pt x="367" y="431"/>
                    <a:pt x="302" y="366"/>
                  </a:cubicBezTo>
                  <a:cubicBezTo>
                    <a:pt x="237" y="301"/>
                    <a:pt x="218" y="270"/>
                    <a:pt x="213" y="264"/>
                  </a:cubicBezTo>
                  <a:cubicBezTo>
                    <a:pt x="219" y="254"/>
                    <a:pt x="240" y="216"/>
                    <a:pt x="248" y="203"/>
                  </a:cubicBezTo>
                  <a:cubicBezTo>
                    <a:pt x="258" y="184"/>
                    <a:pt x="259" y="165"/>
                    <a:pt x="251" y="152"/>
                  </a:cubicBezTo>
                  <a:cubicBezTo>
                    <a:pt x="234" y="126"/>
                    <a:pt x="220" y="104"/>
                    <a:pt x="206" y="83"/>
                  </a:cubicBezTo>
                  <a:cubicBezTo>
                    <a:pt x="185" y="52"/>
                    <a:pt x="166" y="22"/>
                    <a:pt x="161" y="15"/>
                  </a:cubicBezTo>
                  <a:cubicBezTo>
                    <a:pt x="155" y="7"/>
                    <a:pt x="145" y="1"/>
                    <a:pt x="133" y="1"/>
                  </a:cubicBezTo>
                  <a:close/>
                  <a:moveTo>
                    <a:pt x="139" y="31"/>
                  </a:moveTo>
                  <a:cubicBezTo>
                    <a:pt x="142" y="34"/>
                    <a:pt x="163" y="66"/>
                    <a:pt x="183" y="97"/>
                  </a:cubicBezTo>
                  <a:cubicBezTo>
                    <a:pt x="204" y="128"/>
                    <a:pt x="225" y="160"/>
                    <a:pt x="228" y="166"/>
                  </a:cubicBezTo>
                  <a:cubicBezTo>
                    <a:pt x="231" y="176"/>
                    <a:pt x="228" y="182"/>
                    <a:pt x="224" y="190"/>
                  </a:cubicBezTo>
                  <a:cubicBezTo>
                    <a:pt x="210" y="216"/>
                    <a:pt x="195" y="242"/>
                    <a:pt x="182" y="264"/>
                  </a:cubicBezTo>
                  <a:cubicBezTo>
                    <a:pt x="224" y="325"/>
                    <a:pt x="242" y="342"/>
                    <a:pt x="284" y="385"/>
                  </a:cubicBezTo>
                  <a:cubicBezTo>
                    <a:pt x="321" y="421"/>
                    <a:pt x="359" y="459"/>
                    <a:pt x="404" y="486"/>
                  </a:cubicBezTo>
                  <a:cubicBezTo>
                    <a:pt x="429" y="472"/>
                    <a:pt x="453" y="458"/>
                    <a:pt x="478" y="444"/>
                  </a:cubicBezTo>
                  <a:cubicBezTo>
                    <a:pt x="486" y="439"/>
                    <a:pt x="495" y="440"/>
                    <a:pt x="503" y="440"/>
                  </a:cubicBezTo>
                  <a:cubicBezTo>
                    <a:pt x="513" y="447"/>
                    <a:pt x="630" y="524"/>
                    <a:pt x="637" y="529"/>
                  </a:cubicBezTo>
                  <a:cubicBezTo>
                    <a:pt x="639" y="530"/>
                    <a:pt x="645" y="541"/>
                    <a:pt x="635" y="555"/>
                  </a:cubicBezTo>
                  <a:lnTo>
                    <a:pt x="635" y="555"/>
                  </a:lnTo>
                  <a:lnTo>
                    <a:pt x="635" y="555"/>
                  </a:lnTo>
                  <a:cubicBezTo>
                    <a:pt x="630" y="563"/>
                    <a:pt x="611" y="586"/>
                    <a:pt x="592" y="606"/>
                  </a:cubicBezTo>
                  <a:cubicBezTo>
                    <a:pt x="582" y="616"/>
                    <a:pt x="572" y="626"/>
                    <a:pt x="564" y="632"/>
                  </a:cubicBezTo>
                  <a:cubicBezTo>
                    <a:pt x="556" y="638"/>
                    <a:pt x="548" y="641"/>
                    <a:pt x="548" y="641"/>
                  </a:cubicBezTo>
                  <a:cubicBezTo>
                    <a:pt x="535" y="640"/>
                    <a:pt x="506" y="640"/>
                    <a:pt x="453" y="615"/>
                  </a:cubicBezTo>
                  <a:cubicBezTo>
                    <a:pt x="400" y="590"/>
                    <a:pt x="325" y="541"/>
                    <a:pt x="226" y="442"/>
                  </a:cubicBezTo>
                  <a:lnTo>
                    <a:pt x="226" y="442"/>
                  </a:lnTo>
                  <a:lnTo>
                    <a:pt x="226" y="442"/>
                  </a:lnTo>
                  <a:cubicBezTo>
                    <a:pt x="127" y="343"/>
                    <a:pt x="78" y="268"/>
                    <a:pt x="53" y="215"/>
                  </a:cubicBezTo>
                  <a:cubicBezTo>
                    <a:pt x="28" y="162"/>
                    <a:pt x="28" y="133"/>
                    <a:pt x="28" y="120"/>
                  </a:cubicBezTo>
                  <a:cubicBezTo>
                    <a:pt x="28" y="120"/>
                    <a:pt x="30" y="113"/>
                    <a:pt x="36" y="104"/>
                  </a:cubicBezTo>
                  <a:cubicBezTo>
                    <a:pt x="43" y="96"/>
                    <a:pt x="52" y="86"/>
                    <a:pt x="62" y="76"/>
                  </a:cubicBezTo>
                  <a:cubicBezTo>
                    <a:pt x="82" y="57"/>
                    <a:pt x="105" y="39"/>
                    <a:pt x="113" y="33"/>
                  </a:cubicBezTo>
                  <a:cubicBezTo>
                    <a:pt x="123" y="26"/>
                    <a:pt x="132" y="24"/>
                    <a:pt x="139" y="31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45" name="Settings">
            <a:extLst>
              <a:ext uri="{FF2B5EF4-FFF2-40B4-BE49-F238E27FC236}">
                <a16:creationId xmlns:a16="http://schemas.microsoft.com/office/drawing/2014/main" id="{483319F7-A667-4520-ABE8-C02F5548777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47939" y="6122132"/>
            <a:ext cx="253268" cy="253268"/>
          </a:xfrm>
          <a:custGeom>
            <a:avLst/>
            <a:gdLst>
              <a:gd name="T0" fmla="*/ 570 w 1306"/>
              <a:gd name="T1" fmla="*/ 0 h 1306"/>
              <a:gd name="T2" fmla="*/ 538 w 1306"/>
              <a:gd name="T3" fmla="*/ 193 h 1306"/>
              <a:gd name="T4" fmla="*/ 409 w 1306"/>
              <a:gd name="T5" fmla="*/ 245 h 1306"/>
              <a:gd name="T6" fmla="*/ 249 w 1306"/>
              <a:gd name="T7" fmla="*/ 132 h 1306"/>
              <a:gd name="T8" fmla="*/ 134 w 1306"/>
              <a:gd name="T9" fmla="*/ 247 h 1306"/>
              <a:gd name="T10" fmla="*/ 246 w 1306"/>
              <a:gd name="T11" fmla="*/ 407 h 1306"/>
              <a:gd name="T12" fmla="*/ 192 w 1306"/>
              <a:gd name="T13" fmla="*/ 537 h 1306"/>
              <a:gd name="T14" fmla="*/ 0 w 1306"/>
              <a:gd name="T15" fmla="*/ 569 h 1306"/>
              <a:gd name="T16" fmla="*/ 0 w 1306"/>
              <a:gd name="T17" fmla="*/ 732 h 1306"/>
              <a:gd name="T18" fmla="*/ 192 w 1306"/>
              <a:gd name="T19" fmla="*/ 766 h 1306"/>
              <a:gd name="T20" fmla="*/ 246 w 1306"/>
              <a:gd name="T21" fmla="*/ 897 h 1306"/>
              <a:gd name="T22" fmla="*/ 132 w 1306"/>
              <a:gd name="T23" fmla="*/ 1056 h 1306"/>
              <a:gd name="T24" fmla="*/ 248 w 1306"/>
              <a:gd name="T25" fmla="*/ 1172 h 1306"/>
              <a:gd name="T26" fmla="*/ 407 w 1306"/>
              <a:gd name="T27" fmla="*/ 1060 h 1306"/>
              <a:gd name="T28" fmla="*/ 538 w 1306"/>
              <a:gd name="T29" fmla="*/ 1112 h 1306"/>
              <a:gd name="T30" fmla="*/ 570 w 1306"/>
              <a:gd name="T31" fmla="*/ 1306 h 1306"/>
              <a:gd name="T32" fmla="*/ 733 w 1306"/>
              <a:gd name="T33" fmla="*/ 1306 h 1306"/>
              <a:gd name="T34" fmla="*/ 767 w 1306"/>
              <a:gd name="T35" fmla="*/ 1112 h 1306"/>
              <a:gd name="T36" fmla="*/ 897 w 1306"/>
              <a:gd name="T37" fmla="*/ 1058 h 1306"/>
              <a:gd name="T38" fmla="*/ 1058 w 1306"/>
              <a:gd name="T39" fmla="*/ 1172 h 1306"/>
              <a:gd name="T40" fmla="*/ 1174 w 1306"/>
              <a:gd name="T41" fmla="*/ 1056 h 1306"/>
              <a:gd name="T42" fmla="*/ 1058 w 1306"/>
              <a:gd name="T43" fmla="*/ 897 h 1306"/>
              <a:gd name="T44" fmla="*/ 1111 w 1306"/>
              <a:gd name="T45" fmla="*/ 768 h 1306"/>
              <a:gd name="T46" fmla="*/ 1306 w 1306"/>
              <a:gd name="T47" fmla="*/ 732 h 1306"/>
              <a:gd name="T48" fmla="*/ 1306 w 1306"/>
              <a:gd name="T49" fmla="*/ 569 h 1306"/>
              <a:gd name="T50" fmla="*/ 1111 w 1306"/>
              <a:gd name="T51" fmla="*/ 537 h 1306"/>
              <a:gd name="T52" fmla="*/ 1058 w 1306"/>
              <a:gd name="T53" fmla="*/ 408 h 1306"/>
              <a:gd name="T54" fmla="*/ 1172 w 1306"/>
              <a:gd name="T55" fmla="*/ 247 h 1306"/>
              <a:gd name="T56" fmla="*/ 1055 w 1306"/>
              <a:gd name="T57" fmla="*/ 132 h 1306"/>
              <a:gd name="T58" fmla="*/ 896 w 1306"/>
              <a:gd name="T59" fmla="*/ 247 h 1306"/>
              <a:gd name="T60" fmla="*/ 767 w 1306"/>
              <a:gd name="T61" fmla="*/ 193 h 1306"/>
              <a:gd name="T62" fmla="*/ 733 w 1306"/>
              <a:gd name="T63" fmla="*/ 0 h 1306"/>
              <a:gd name="T64" fmla="*/ 570 w 1306"/>
              <a:gd name="T65" fmla="*/ 0 h 1306"/>
              <a:gd name="T66" fmla="*/ 653 w 1306"/>
              <a:gd name="T67" fmla="*/ 298 h 1306"/>
              <a:gd name="T68" fmla="*/ 1006 w 1306"/>
              <a:gd name="T69" fmla="*/ 653 h 1306"/>
              <a:gd name="T70" fmla="*/ 653 w 1306"/>
              <a:gd name="T71" fmla="*/ 1007 h 1306"/>
              <a:gd name="T72" fmla="*/ 299 w 1306"/>
              <a:gd name="T73" fmla="*/ 653 h 1306"/>
              <a:gd name="T74" fmla="*/ 653 w 1306"/>
              <a:gd name="T75" fmla="*/ 298 h 1306"/>
              <a:gd name="T76" fmla="*/ 653 w 1306"/>
              <a:gd name="T77" fmla="*/ 385 h 1306"/>
              <a:gd name="T78" fmla="*/ 385 w 1306"/>
              <a:gd name="T79" fmla="*/ 653 h 1306"/>
              <a:gd name="T80" fmla="*/ 653 w 1306"/>
              <a:gd name="T81" fmla="*/ 921 h 1306"/>
              <a:gd name="T82" fmla="*/ 919 w 1306"/>
              <a:gd name="T83" fmla="*/ 653 h 1306"/>
              <a:gd name="T84" fmla="*/ 653 w 1306"/>
              <a:gd name="T85" fmla="*/ 385 h 1306"/>
              <a:gd name="T86" fmla="*/ 651 w 1306"/>
              <a:gd name="T87" fmla="*/ 541 h 1306"/>
              <a:gd name="T88" fmla="*/ 763 w 1306"/>
              <a:gd name="T89" fmla="*/ 653 h 1306"/>
              <a:gd name="T90" fmla="*/ 651 w 1306"/>
              <a:gd name="T91" fmla="*/ 766 h 1306"/>
              <a:gd name="T92" fmla="*/ 538 w 1306"/>
              <a:gd name="T93" fmla="*/ 653 h 1306"/>
              <a:gd name="T94" fmla="*/ 651 w 1306"/>
              <a:gd name="T95" fmla="*/ 541 h 1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06" h="1306">
                <a:moveTo>
                  <a:pt x="570" y="0"/>
                </a:moveTo>
                <a:lnTo>
                  <a:pt x="538" y="193"/>
                </a:lnTo>
                <a:cubicBezTo>
                  <a:pt x="491" y="204"/>
                  <a:pt x="449" y="222"/>
                  <a:pt x="409" y="245"/>
                </a:cubicBezTo>
                <a:lnTo>
                  <a:pt x="249" y="132"/>
                </a:lnTo>
                <a:lnTo>
                  <a:pt x="134" y="247"/>
                </a:lnTo>
                <a:lnTo>
                  <a:pt x="246" y="407"/>
                </a:lnTo>
                <a:cubicBezTo>
                  <a:pt x="222" y="447"/>
                  <a:pt x="203" y="491"/>
                  <a:pt x="192" y="537"/>
                </a:cubicBezTo>
                <a:lnTo>
                  <a:pt x="0" y="569"/>
                </a:lnTo>
                <a:lnTo>
                  <a:pt x="0" y="732"/>
                </a:lnTo>
                <a:lnTo>
                  <a:pt x="192" y="766"/>
                </a:lnTo>
                <a:cubicBezTo>
                  <a:pt x="203" y="813"/>
                  <a:pt x="222" y="857"/>
                  <a:pt x="246" y="897"/>
                </a:cubicBezTo>
                <a:lnTo>
                  <a:pt x="132" y="1056"/>
                </a:lnTo>
                <a:lnTo>
                  <a:pt x="248" y="1172"/>
                </a:lnTo>
                <a:lnTo>
                  <a:pt x="407" y="1060"/>
                </a:lnTo>
                <a:cubicBezTo>
                  <a:pt x="447" y="1084"/>
                  <a:pt x="491" y="1101"/>
                  <a:pt x="538" y="1112"/>
                </a:cubicBezTo>
                <a:lnTo>
                  <a:pt x="570" y="1306"/>
                </a:lnTo>
                <a:lnTo>
                  <a:pt x="733" y="1306"/>
                </a:lnTo>
                <a:lnTo>
                  <a:pt x="767" y="1112"/>
                </a:lnTo>
                <a:cubicBezTo>
                  <a:pt x="813" y="1100"/>
                  <a:pt x="858" y="1082"/>
                  <a:pt x="897" y="1058"/>
                </a:cubicBezTo>
                <a:lnTo>
                  <a:pt x="1058" y="1172"/>
                </a:lnTo>
                <a:lnTo>
                  <a:pt x="1174" y="1056"/>
                </a:lnTo>
                <a:lnTo>
                  <a:pt x="1058" y="897"/>
                </a:lnTo>
                <a:cubicBezTo>
                  <a:pt x="1082" y="857"/>
                  <a:pt x="1100" y="814"/>
                  <a:pt x="1111" y="768"/>
                </a:cubicBezTo>
                <a:lnTo>
                  <a:pt x="1306" y="732"/>
                </a:lnTo>
                <a:lnTo>
                  <a:pt x="1306" y="569"/>
                </a:lnTo>
                <a:lnTo>
                  <a:pt x="1111" y="537"/>
                </a:lnTo>
                <a:cubicBezTo>
                  <a:pt x="1099" y="491"/>
                  <a:pt x="1082" y="448"/>
                  <a:pt x="1058" y="408"/>
                </a:cubicBezTo>
                <a:lnTo>
                  <a:pt x="1172" y="247"/>
                </a:lnTo>
                <a:lnTo>
                  <a:pt x="1055" y="132"/>
                </a:lnTo>
                <a:lnTo>
                  <a:pt x="896" y="247"/>
                </a:lnTo>
                <a:cubicBezTo>
                  <a:pt x="856" y="223"/>
                  <a:pt x="813" y="204"/>
                  <a:pt x="767" y="193"/>
                </a:cubicBezTo>
                <a:lnTo>
                  <a:pt x="733" y="0"/>
                </a:lnTo>
                <a:lnTo>
                  <a:pt x="570" y="0"/>
                </a:lnTo>
                <a:close/>
                <a:moveTo>
                  <a:pt x="653" y="298"/>
                </a:moveTo>
                <a:cubicBezTo>
                  <a:pt x="849" y="298"/>
                  <a:pt x="1006" y="457"/>
                  <a:pt x="1006" y="653"/>
                </a:cubicBezTo>
                <a:cubicBezTo>
                  <a:pt x="1006" y="848"/>
                  <a:pt x="849" y="1007"/>
                  <a:pt x="653" y="1007"/>
                </a:cubicBezTo>
                <a:cubicBezTo>
                  <a:pt x="457" y="1007"/>
                  <a:pt x="299" y="848"/>
                  <a:pt x="299" y="653"/>
                </a:cubicBezTo>
                <a:cubicBezTo>
                  <a:pt x="299" y="457"/>
                  <a:pt x="457" y="298"/>
                  <a:pt x="653" y="298"/>
                </a:cubicBezTo>
                <a:close/>
                <a:moveTo>
                  <a:pt x="653" y="385"/>
                </a:moveTo>
                <a:cubicBezTo>
                  <a:pt x="505" y="385"/>
                  <a:pt x="385" y="505"/>
                  <a:pt x="385" y="653"/>
                </a:cubicBezTo>
                <a:cubicBezTo>
                  <a:pt x="385" y="800"/>
                  <a:pt x="505" y="921"/>
                  <a:pt x="653" y="921"/>
                </a:cubicBezTo>
                <a:cubicBezTo>
                  <a:pt x="801" y="921"/>
                  <a:pt x="919" y="800"/>
                  <a:pt x="919" y="653"/>
                </a:cubicBezTo>
                <a:cubicBezTo>
                  <a:pt x="919" y="505"/>
                  <a:pt x="801" y="385"/>
                  <a:pt x="653" y="385"/>
                </a:cubicBezTo>
                <a:close/>
                <a:moveTo>
                  <a:pt x="651" y="541"/>
                </a:moveTo>
                <a:cubicBezTo>
                  <a:pt x="713" y="541"/>
                  <a:pt x="763" y="590"/>
                  <a:pt x="763" y="653"/>
                </a:cubicBezTo>
                <a:cubicBezTo>
                  <a:pt x="763" y="715"/>
                  <a:pt x="713" y="766"/>
                  <a:pt x="651" y="766"/>
                </a:cubicBezTo>
                <a:cubicBezTo>
                  <a:pt x="589" y="766"/>
                  <a:pt x="538" y="715"/>
                  <a:pt x="538" y="653"/>
                </a:cubicBezTo>
                <a:cubicBezTo>
                  <a:pt x="538" y="590"/>
                  <a:pt x="589" y="541"/>
                  <a:pt x="651" y="541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46" name="직사각형 345">
            <a:extLst>
              <a:ext uri="{FF2B5EF4-FFF2-40B4-BE49-F238E27FC236}">
                <a16:creationId xmlns:a16="http://schemas.microsoft.com/office/drawing/2014/main" id="{73EAF10A-0A8C-4BF7-9867-8F74C952FB23}"/>
              </a:ext>
            </a:extLst>
          </p:cNvPr>
          <p:cNvSpPr/>
          <p:nvPr/>
        </p:nvSpPr>
        <p:spPr>
          <a:xfrm>
            <a:off x="163351" y="6438014"/>
            <a:ext cx="1169397" cy="254109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2020.06.11. PM 01.20</a:t>
            </a:r>
            <a:endParaRPr kumimoji="0" lang="en-US" altLang="ko-KR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85" name="그룹 384">
            <a:extLst>
              <a:ext uri="{FF2B5EF4-FFF2-40B4-BE49-F238E27FC236}">
                <a16:creationId xmlns:a16="http://schemas.microsoft.com/office/drawing/2014/main" id="{3AC91367-3829-40AE-855C-6D84E0EF3893}"/>
              </a:ext>
            </a:extLst>
          </p:cNvPr>
          <p:cNvGrpSpPr/>
          <p:nvPr/>
        </p:nvGrpSpPr>
        <p:grpSpPr>
          <a:xfrm>
            <a:off x="7367297" y="1891437"/>
            <a:ext cx="1876045" cy="284400"/>
            <a:chOff x="7367297" y="3396510"/>
            <a:chExt cx="1876045" cy="284400"/>
          </a:xfrm>
        </p:grpSpPr>
        <p:sp>
          <p:nvSpPr>
            <p:cNvPr id="386" name="Oval">
              <a:extLst>
                <a:ext uri="{FF2B5EF4-FFF2-40B4-BE49-F238E27FC236}">
                  <a16:creationId xmlns:a16="http://schemas.microsoft.com/office/drawing/2014/main" id="{505E128B-9ACD-4F12-B6D8-AC680028AA76}"/>
                </a:ext>
              </a:extLst>
            </p:cNvPr>
            <p:cNvSpPr/>
            <p:nvPr/>
          </p:nvSpPr>
          <p:spPr>
            <a:xfrm>
              <a:off x="8616153" y="3396510"/>
              <a:ext cx="281984" cy="284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7" name="Create">
              <a:extLst>
                <a:ext uri="{FF2B5EF4-FFF2-40B4-BE49-F238E27FC236}">
                  <a16:creationId xmlns:a16="http://schemas.microsoft.com/office/drawing/2014/main" id="{D99EC860-7B66-41F0-9796-8E3786CFE85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692501" y="3474145"/>
              <a:ext cx="129289" cy="129130"/>
            </a:xfrm>
            <a:custGeom>
              <a:avLst/>
              <a:gdLst>
                <a:gd name="T0" fmla="*/ 612 w 672"/>
                <a:gd name="T1" fmla="*/ 0 h 666"/>
                <a:gd name="T2" fmla="*/ 573 w 672"/>
                <a:gd name="T3" fmla="*/ 16 h 666"/>
                <a:gd name="T4" fmla="*/ 564 w 672"/>
                <a:gd name="T5" fmla="*/ 25 h 666"/>
                <a:gd name="T6" fmla="*/ 641 w 672"/>
                <a:gd name="T7" fmla="*/ 102 h 666"/>
                <a:gd name="T8" fmla="*/ 651 w 672"/>
                <a:gd name="T9" fmla="*/ 93 h 666"/>
                <a:gd name="T10" fmla="*/ 651 w 672"/>
                <a:gd name="T11" fmla="*/ 16 h 666"/>
                <a:gd name="T12" fmla="*/ 612 w 672"/>
                <a:gd name="T13" fmla="*/ 0 h 666"/>
                <a:gd name="T14" fmla="*/ 548 w 672"/>
                <a:gd name="T15" fmla="*/ 41 h 666"/>
                <a:gd name="T16" fmla="*/ 192 w 672"/>
                <a:gd name="T17" fmla="*/ 399 h 666"/>
                <a:gd name="T18" fmla="*/ 188 w 672"/>
                <a:gd name="T19" fmla="*/ 405 h 666"/>
                <a:gd name="T20" fmla="*/ 174 w 672"/>
                <a:gd name="T21" fmla="*/ 477 h 666"/>
                <a:gd name="T22" fmla="*/ 189 w 672"/>
                <a:gd name="T23" fmla="*/ 493 h 666"/>
                <a:gd name="T24" fmla="*/ 261 w 672"/>
                <a:gd name="T25" fmla="*/ 478 h 666"/>
                <a:gd name="T26" fmla="*/ 268 w 672"/>
                <a:gd name="T27" fmla="*/ 474 h 666"/>
                <a:gd name="T28" fmla="*/ 625 w 672"/>
                <a:gd name="T29" fmla="*/ 119 h 666"/>
                <a:gd name="T30" fmla="*/ 607 w 672"/>
                <a:gd name="T31" fmla="*/ 100 h 666"/>
                <a:gd name="T32" fmla="*/ 253 w 672"/>
                <a:gd name="T33" fmla="*/ 452 h 666"/>
                <a:gd name="T34" fmla="*/ 215 w 672"/>
                <a:gd name="T35" fmla="*/ 413 h 666"/>
                <a:gd name="T36" fmla="*/ 567 w 672"/>
                <a:gd name="T37" fmla="*/ 60 h 666"/>
                <a:gd name="T38" fmla="*/ 548 w 672"/>
                <a:gd name="T39" fmla="*/ 41 h 666"/>
                <a:gd name="T40" fmla="*/ 13 w 672"/>
                <a:gd name="T41" fmla="*/ 80 h 666"/>
                <a:gd name="T42" fmla="*/ 0 w 672"/>
                <a:gd name="T43" fmla="*/ 93 h 666"/>
                <a:gd name="T44" fmla="*/ 0 w 672"/>
                <a:gd name="T45" fmla="*/ 653 h 666"/>
                <a:gd name="T46" fmla="*/ 13 w 672"/>
                <a:gd name="T47" fmla="*/ 666 h 666"/>
                <a:gd name="T48" fmla="*/ 573 w 672"/>
                <a:gd name="T49" fmla="*/ 666 h 666"/>
                <a:gd name="T50" fmla="*/ 587 w 672"/>
                <a:gd name="T51" fmla="*/ 653 h 666"/>
                <a:gd name="T52" fmla="*/ 587 w 672"/>
                <a:gd name="T53" fmla="*/ 186 h 666"/>
                <a:gd name="T54" fmla="*/ 560 w 672"/>
                <a:gd name="T55" fmla="*/ 213 h 666"/>
                <a:gd name="T56" fmla="*/ 560 w 672"/>
                <a:gd name="T57" fmla="*/ 640 h 666"/>
                <a:gd name="T58" fmla="*/ 27 w 672"/>
                <a:gd name="T59" fmla="*/ 640 h 666"/>
                <a:gd name="T60" fmla="*/ 27 w 672"/>
                <a:gd name="T61" fmla="*/ 106 h 666"/>
                <a:gd name="T62" fmla="*/ 453 w 672"/>
                <a:gd name="T63" fmla="*/ 106 h 666"/>
                <a:gd name="T64" fmla="*/ 480 w 672"/>
                <a:gd name="T65" fmla="*/ 80 h 666"/>
                <a:gd name="T66" fmla="*/ 13 w 672"/>
                <a:gd name="T67" fmla="*/ 8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72" h="666">
                  <a:moveTo>
                    <a:pt x="612" y="0"/>
                  </a:moveTo>
                  <a:cubicBezTo>
                    <a:pt x="598" y="0"/>
                    <a:pt x="584" y="5"/>
                    <a:pt x="573" y="16"/>
                  </a:cubicBezTo>
                  <a:lnTo>
                    <a:pt x="564" y="25"/>
                  </a:lnTo>
                  <a:lnTo>
                    <a:pt x="641" y="102"/>
                  </a:lnTo>
                  <a:lnTo>
                    <a:pt x="651" y="93"/>
                  </a:lnTo>
                  <a:cubicBezTo>
                    <a:pt x="672" y="72"/>
                    <a:pt x="672" y="37"/>
                    <a:pt x="651" y="16"/>
                  </a:cubicBezTo>
                  <a:cubicBezTo>
                    <a:pt x="640" y="5"/>
                    <a:pt x="626" y="0"/>
                    <a:pt x="612" y="0"/>
                  </a:cubicBezTo>
                  <a:close/>
                  <a:moveTo>
                    <a:pt x="548" y="41"/>
                  </a:moveTo>
                  <a:lnTo>
                    <a:pt x="192" y="399"/>
                  </a:lnTo>
                  <a:cubicBezTo>
                    <a:pt x="190" y="400"/>
                    <a:pt x="189" y="403"/>
                    <a:pt x="188" y="405"/>
                  </a:cubicBezTo>
                  <a:lnTo>
                    <a:pt x="174" y="477"/>
                  </a:lnTo>
                  <a:cubicBezTo>
                    <a:pt x="172" y="486"/>
                    <a:pt x="180" y="494"/>
                    <a:pt x="189" y="493"/>
                  </a:cubicBezTo>
                  <a:lnTo>
                    <a:pt x="261" y="478"/>
                  </a:lnTo>
                  <a:cubicBezTo>
                    <a:pt x="264" y="478"/>
                    <a:pt x="266" y="476"/>
                    <a:pt x="268" y="474"/>
                  </a:cubicBezTo>
                  <a:lnTo>
                    <a:pt x="625" y="119"/>
                  </a:lnTo>
                  <a:lnTo>
                    <a:pt x="607" y="100"/>
                  </a:lnTo>
                  <a:lnTo>
                    <a:pt x="253" y="452"/>
                  </a:lnTo>
                  <a:lnTo>
                    <a:pt x="215" y="413"/>
                  </a:lnTo>
                  <a:lnTo>
                    <a:pt x="567" y="60"/>
                  </a:lnTo>
                  <a:lnTo>
                    <a:pt x="548" y="41"/>
                  </a:lnTo>
                  <a:close/>
                  <a:moveTo>
                    <a:pt x="13" y="80"/>
                  </a:moveTo>
                  <a:cubicBezTo>
                    <a:pt x="5" y="80"/>
                    <a:pt x="0" y="85"/>
                    <a:pt x="0" y="93"/>
                  </a:cubicBezTo>
                  <a:lnTo>
                    <a:pt x="0" y="653"/>
                  </a:lnTo>
                  <a:cubicBezTo>
                    <a:pt x="0" y="661"/>
                    <a:pt x="5" y="666"/>
                    <a:pt x="13" y="666"/>
                  </a:cubicBezTo>
                  <a:lnTo>
                    <a:pt x="573" y="666"/>
                  </a:lnTo>
                  <a:cubicBezTo>
                    <a:pt x="581" y="666"/>
                    <a:pt x="587" y="661"/>
                    <a:pt x="587" y="653"/>
                  </a:cubicBezTo>
                  <a:lnTo>
                    <a:pt x="587" y="186"/>
                  </a:lnTo>
                  <a:lnTo>
                    <a:pt x="560" y="213"/>
                  </a:lnTo>
                  <a:lnTo>
                    <a:pt x="560" y="640"/>
                  </a:lnTo>
                  <a:lnTo>
                    <a:pt x="27" y="640"/>
                  </a:lnTo>
                  <a:lnTo>
                    <a:pt x="27" y="106"/>
                  </a:lnTo>
                  <a:lnTo>
                    <a:pt x="453" y="106"/>
                  </a:lnTo>
                  <a:lnTo>
                    <a:pt x="480" y="80"/>
                  </a:lnTo>
                  <a:lnTo>
                    <a:pt x="13" y="8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8" name="Oval">
              <a:extLst>
                <a:ext uri="{FF2B5EF4-FFF2-40B4-BE49-F238E27FC236}">
                  <a16:creationId xmlns:a16="http://schemas.microsoft.com/office/drawing/2014/main" id="{C2D40B3E-97AE-46DC-93F4-9DDA5A5563D4}"/>
                </a:ext>
              </a:extLst>
            </p:cNvPr>
            <p:cNvSpPr/>
            <p:nvPr/>
          </p:nvSpPr>
          <p:spPr>
            <a:xfrm>
              <a:off x="8961358" y="3396510"/>
              <a:ext cx="281984" cy="284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89" name="그룹 388">
              <a:extLst>
                <a:ext uri="{FF2B5EF4-FFF2-40B4-BE49-F238E27FC236}">
                  <a16:creationId xmlns:a16="http://schemas.microsoft.com/office/drawing/2014/main" id="{0ED8D3E7-48F6-4823-AAF5-EC101A0BC3CE}"/>
                </a:ext>
              </a:extLst>
            </p:cNvPr>
            <p:cNvGrpSpPr/>
            <p:nvPr/>
          </p:nvGrpSpPr>
          <p:grpSpPr>
            <a:xfrm>
              <a:off x="9024398" y="3466111"/>
              <a:ext cx="155904" cy="172064"/>
              <a:chOff x="8195379" y="4636944"/>
              <a:chExt cx="270054" cy="295513"/>
            </a:xfrm>
          </p:grpSpPr>
          <p:grpSp>
            <p:nvGrpSpPr>
              <p:cNvPr id="399" name="그룹 398">
                <a:extLst>
                  <a:ext uri="{FF2B5EF4-FFF2-40B4-BE49-F238E27FC236}">
                    <a16:creationId xmlns:a16="http://schemas.microsoft.com/office/drawing/2014/main" id="{72BD3B0A-5987-4AC7-B305-5C4118C682C2}"/>
                  </a:ext>
                </a:extLst>
              </p:cNvPr>
              <p:cNvGrpSpPr/>
              <p:nvPr/>
            </p:nvGrpSpPr>
            <p:grpSpPr>
              <a:xfrm>
                <a:off x="8195379" y="4636944"/>
                <a:ext cx="217562" cy="249372"/>
                <a:chOff x="7971802" y="-2010646"/>
                <a:chExt cx="1254159" cy="1437547"/>
              </a:xfrm>
              <a:noFill/>
            </p:grpSpPr>
            <p:sp>
              <p:nvSpPr>
                <p:cNvPr id="430" name="자유형: 도형 429">
                  <a:extLst>
                    <a:ext uri="{FF2B5EF4-FFF2-40B4-BE49-F238E27FC236}">
                      <a16:creationId xmlns:a16="http://schemas.microsoft.com/office/drawing/2014/main" id="{B6B8FCF3-FBEC-4965-B837-C65C34E7BDF2}"/>
                    </a:ext>
                  </a:extLst>
                </p:cNvPr>
                <p:cNvSpPr/>
                <p:nvPr/>
              </p:nvSpPr>
              <p:spPr>
                <a:xfrm>
                  <a:off x="7971802" y="-2010646"/>
                  <a:ext cx="116559" cy="1437547"/>
                </a:xfrm>
                <a:custGeom>
                  <a:avLst/>
                  <a:gdLst>
                    <a:gd name="connsiteX0" fmla="*/ 0 w 116557"/>
                    <a:gd name="connsiteY0" fmla="*/ 0 h 1437547"/>
                    <a:gd name="connsiteX1" fmla="*/ 116557 w 116557"/>
                    <a:gd name="connsiteY1" fmla="*/ 0 h 1437547"/>
                    <a:gd name="connsiteX2" fmla="*/ 116557 w 116557"/>
                    <a:gd name="connsiteY2" fmla="*/ 1437547 h 1437547"/>
                    <a:gd name="connsiteX3" fmla="*/ 0 w 116557"/>
                    <a:gd name="connsiteY3" fmla="*/ 1437547 h 1437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557" h="1437547">
                      <a:moveTo>
                        <a:pt x="0" y="0"/>
                      </a:moveTo>
                      <a:lnTo>
                        <a:pt x="116557" y="0"/>
                      </a:lnTo>
                      <a:lnTo>
                        <a:pt x="116557" y="1437547"/>
                      </a:lnTo>
                      <a:lnTo>
                        <a:pt x="0" y="143754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3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60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1" name="자유형: 도형 430">
                  <a:extLst>
                    <a:ext uri="{FF2B5EF4-FFF2-40B4-BE49-F238E27FC236}">
                      <a16:creationId xmlns:a16="http://schemas.microsoft.com/office/drawing/2014/main" id="{C0ED4CF0-660F-4569-B08E-BDF575300D1F}"/>
                    </a:ext>
                  </a:extLst>
                </p:cNvPr>
                <p:cNvSpPr/>
                <p:nvPr/>
              </p:nvSpPr>
              <p:spPr>
                <a:xfrm>
                  <a:off x="8235226" y="-2010646"/>
                  <a:ext cx="990735" cy="1437547"/>
                </a:xfrm>
                <a:custGeom>
                  <a:avLst/>
                  <a:gdLst>
                    <a:gd name="connsiteX0" fmla="*/ 913031 w 990735"/>
                    <a:gd name="connsiteY0" fmla="*/ 0 h 1437547"/>
                    <a:gd name="connsiteX1" fmla="*/ 0 w 990735"/>
                    <a:gd name="connsiteY1" fmla="*/ 0 h 1437547"/>
                    <a:gd name="connsiteX2" fmla="*/ 0 w 990735"/>
                    <a:gd name="connsiteY2" fmla="*/ 1437547 h 1437547"/>
                    <a:gd name="connsiteX3" fmla="*/ 913031 w 990735"/>
                    <a:gd name="connsiteY3" fmla="*/ 1437547 h 1437547"/>
                    <a:gd name="connsiteX4" fmla="*/ 990736 w 990735"/>
                    <a:gd name="connsiteY4" fmla="*/ 1359842 h 1437547"/>
                    <a:gd name="connsiteX5" fmla="*/ 990736 w 990735"/>
                    <a:gd name="connsiteY5" fmla="*/ 77705 h 1437547"/>
                    <a:gd name="connsiteX6" fmla="*/ 913031 w 990735"/>
                    <a:gd name="connsiteY6" fmla="*/ 0 h 1437547"/>
                    <a:gd name="connsiteX7" fmla="*/ 332188 w 990735"/>
                    <a:gd name="connsiteY7" fmla="*/ 545879 h 1437547"/>
                    <a:gd name="connsiteX8" fmla="*/ 479827 w 990735"/>
                    <a:gd name="connsiteY8" fmla="*/ 398239 h 1437547"/>
                    <a:gd name="connsiteX9" fmla="*/ 627466 w 990735"/>
                    <a:gd name="connsiteY9" fmla="*/ 545879 h 1437547"/>
                    <a:gd name="connsiteX10" fmla="*/ 479827 w 990735"/>
                    <a:gd name="connsiteY10" fmla="*/ 693519 h 1437547"/>
                    <a:gd name="connsiteX11" fmla="*/ 332188 w 990735"/>
                    <a:gd name="connsiteY11" fmla="*/ 545879 h 1437547"/>
                    <a:gd name="connsiteX12" fmla="*/ 777048 w 990735"/>
                    <a:gd name="connsiteY12" fmla="*/ 1029595 h 1437547"/>
                    <a:gd name="connsiteX13" fmla="*/ 182606 w 990735"/>
                    <a:gd name="connsiteY13" fmla="*/ 1029595 h 1437547"/>
                    <a:gd name="connsiteX14" fmla="*/ 182606 w 990735"/>
                    <a:gd name="connsiteY14" fmla="*/ 881955 h 1437547"/>
                    <a:gd name="connsiteX15" fmla="*/ 211745 w 990735"/>
                    <a:gd name="connsiteY15" fmla="*/ 821733 h 1437547"/>
                    <a:gd name="connsiteX16" fmla="*/ 357442 w 990735"/>
                    <a:gd name="connsiteY16" fmla="*/ 751798 h 1437547"/>
                    <a:gd name="connsiteX17" fmla="*/ 479827 w 990735"/>
                    <a:gd name="connsiteY17" fmla="*/ 732372 h 1437547"/>
                    <a:gd name="connsiteX18" fmla="*/ 602212 w 990735"/>
                    <a:gd name="connsiteY18" fmla="*/ 751798 h 1437547"/>
                    <a:gd name="connsiteX19" fmla="*/ 747908 w 990735"/>
                    <a:gd name="connsiteY19" fmla="*/ 821733 h 1437547"/>
                    <a:gd name="connsiteX20" fmla="*/ 777048 w 990735"/>
                    <a:gd name="connsiteY20" fmla="*/ 881955 h 1437547"/>
                    <a:gd name="connsiteX21" fmla="*/ 777048 w 990735"/>
                    <a:gd name="connsiteY21" fmla="*/ 1029595 h 1437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990735" h="1437547">
                      <a:moveTo>
                        <a:pt x="913031" y="0"/>
                      </a:moveTo>
                      <a:lnTo>
                        <a:pt x="0" y="0"/>
                      </a:lnTo>
                      <a:lnTo>
                        <a:pt x="0" y="1437547"/>
                      </a:lnTo>
                      <a:lnTo>
                        <a:pt x="913031" y="1437547"/>
                      </a:lnTo>
                      <a:cubicBezTo>
                        <a:pt x="955768" y="1437547"/>
                        <a:pt x="990736" y="1402580"/>
                        <a:pt x="990736" y="1359842"/>
                      </a:cubicBezTo>
                      <a:lnTo>
                        <a:pt x="990736" y="77705"/>
                      </a:lnTo>
                      <a:cubicBezTo>
                        <a:pt x="990736" y="34967"/>
                        <a:pt x="955768" y="0"/>
                        <a:pt x="913031" y="0"/>
                      </a:cubicBezTo>
                      <a:close/>
                      <a:moveTo>
                        <a:pt x="332188" y="545879"/>
                      </a:moveTo>
                      <a:cubicBezTo>
                        <a:pt x="332188" y="464289"/>
                        <a:pt x="398237" y="398239"/>
                        <a:pt x="479827" y="398239"/>
                      </a:cubicBezTo>
                      <a:cubicBezTo>
                        <a:pt x="561417" y="398239"/>
                        <a:pt x="627466" y="464289"/>
                        <a:pt x="627466" y="545879"/>
                      </a:cubicBezTo>
                      <a:cubicBezTo>
                        <a:pt x="627466" y="627470"/>
                        <a:pt x="561417" y="693519"/>
                        <a:pt x="479827" y="693519"/>
                      </a:cubicBezTo>
                      <a:cubicBezTo>
                        <a:pt x="398237" y="693519"/>
                        <a:pt x="332188" y="629413"/>
                        <a:pt x="332188" y="545879"/>
                      </a:cubicBezTo>
                      <a:close/>
                      <a:moveTo>
                        <a:pt x="777048" y="1029595"/>
                      </a:moveTo>
                      <a:lnTo>
                        <a:pt x="182606" y="1029595"/>
                      </a:lnTo>
                      <a:lnTo>
                        <a:pt x="182606" y="881955"/>
                      </a:lnTo>
                      <a:cubicBezTo>
                        <a:pt x="182606" y="858643"/>
                        <a:pt x="194262" y="837274"/>
                        <a:pt x="211745" y="821733"/>
                      </a:cubicBezTo>
                      <a:cubicBezTo>
                        <a:pt x="256426" y="790651"/>
                        <a:pt x="304991" y="765397"/>
                        <a:pt x="357442" y="751798"/>
                      </a:cubicBezTo>
                      <a:cubicBezTo>
                        <a:pt x="398237" y="740143"/>
                        <a:pt x="439032" y="734315"/>
                        <a:pt x="479827" y="732372"/>
                      </a:cubicBezTo>
                      <a:cubicBezTo>
                        <a:pt x="520622" y="732372"/>
                        <a:pt x="563359" y="738200"/>
                        <a:pt x="602212" y="751798"/>
                      </a:cubicBezTo>
                      <a:cubicBezTo>
                        <a:pt x="654663" y="765397"/>
                        <a:pt x="703228" y="788708"/>
                        <a:pt x="747908" y="821733"/>
                      </a:cubicBezTo>
                      <a:cubicBezTo>
                        <a:pt x="765392" y="835331"/>
                        <a:pt x="777048" y="858643"/>
                        <a:pt x="777048" y="881955"/>
                      </a:cubicBezTo>
                      <a:lnTo>
                        <a:pt x="777048" y="1029595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3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6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1" name="그룹 420">
                <a:extLst>
                  <a:ext uri="{FF2B5EF4-FFF2-40B4-BE49-F238E27FC236}">
                    <a16:creationId xmlns:a16="http://schemas.microsoft.com/office/drawing/2014/main" id="{726F1B8A-272E-4BCC-ABA5-22F9182CF9D2}"/>
                  </a:ext>
                </a:extLst>
              </p:cNvPr>
              <p:cNvGrpSpPr/>
              <p:nvPr/>
            </p:nvGrpSpPr>
            <p:grpSpPr>
              <a:xfrm>
                <a:off x="8360451" y="4827475"/>
                <a:ext cx="104982" cy="104982"/>
                <a:chOff x="8382149" y="4833825"/>
                <a:chExt cx="104982" cy="104982"/>
              </a:xfrm>
            </p:grpSpPr>
            <p:sp>
              <p:nvSpPr>
                <p:cNvPr id="422" name="Oval">
                  <a:extLst>
                    <a:ext uri="{FF2B5EF4-FFF2-40B4-BE49-F238E27FC236}">
                      <a16:creationId xmlns:a16="http://schemas.microsoft.com/office/drawing/2014/main" id="{E921FCFA-6407-4705-A183-2978DBCA7940}"/>
                    </a:ext>
                  </a:extLst>
                </p:cNvPr>
                <p:cNvSpPr/>
                <p:nvPr/>
              </p:nvSpPr>
              <p:spPr>
                <a:xfrm>
                  <a:off x="8382149" y="4833825"/>
                  <a:ext cx="104982" cy="104982"/>
                </a:xfrm>
                <a:prstGeom prst="ellipse">
                  <a:avLst/>
                </a:prstGeom>
                <a:noFill/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429" name="그래픽 428" descr="닫기">
                  <a:extLst>
                    <a:ext uri="{FF2B5EF4-FFF2-40B4-BE49-F238E27FC236}">
                      <a16:creationId xmlns:a16="http://schemas.microsoft.com/office/drawing/2014/main" id="{A5E7419C-453F-477C-AC48-5149FF33175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 rot="2700000">
                  <a:off x="8402710" y="4854386"/>
                  <a:ext cx="63859" cy="63859"/>
                </a:xfrm>
                <a:prstGeom prst="rect">
                  <a:avLst/>
                </a:prstGeom>
              </p:spPr>
            </p:pic>
          </p:grpSp>
        </p:grpSp>
        <p:sp>
          <p:nvSpPr>
            <p:cNvPr id="390" name="직사각형 389">
              <a:extLst>
                <a:ext uri="{FF2B5EF4-FFF2-40B4-BE49-F238E27FC236}">
                  <a16:creationId xmlns:a16="http://schemas.microsoft.com/office/drawing/2014/main" id="{002C8045-A306-4CF1-A209-B886F67F3A8C}"/>
                </a:ext>
              </a:extLst>
            </p:cNvPr>
            <p:cNvSpPr/>
            <p:nvPr/>
          </p:nvSpPr>
          <p:spPr>
            <a:xfrm>
              <a:off x="7367297" y="3430988"/>
              <a:ext cx="38985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발신</a:t>
              </a:r>
              <a:endPara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1" name="Oval">
              <a:extLst>
                <a:ext uri="{FF2B5EF4-FFF2-40B4-BE49-F238E27FC236}">
                  <a16:creationId xmlns:a16="http://schemas.microsoft.com/office/drawing/2014/main" id="{56CB7F01-C145-47CF-BA2C-63FFB0064457}"/>
                </a:ext>
              </a:extLst>
            </p:cNvPr>
            <p:cNvSpPr/>
            <p:nvPr/>
          </p:nvSpPr>
          <p:spPr>
            <a:xfrm>
              <a:off x="7924498" y="3396510"/>
              <a:ext cx="281984" cy="284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95" name="Freeform 130">
              <a:extLst>
                <a:ext uri="{FF2B5EF4-FFF2-40B4-BE49-F238E27FC236}">
                  <a16:creationId xmlns:a16="http://schemas.microsoft.com/office/drawing/2014/main" id="{AEF86AD3-2294-4704-BEF2-01FB1CA97F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64559" y="3498874"/>
              <a:ext cx="201366" cy="89760"/>
            </a:xfrm>
            <a:custGeom>
              <a:avLst/>
              <a:gdLst>
                <a:gd name="T0" fmla="*/ 869 w 869"/>
                <a:gd name="T1" fmla="*/ 6 h 384"/>
                <a:gd name="T2" fmla="*/ 868 w 869"/>
                <a:gd name="T3" fmla="*/ 4 h 384"/>
                <a:gd name="T4" fmla="*/ 868 w 869"/>
                <a:gd name="T5" fmla="*/ 3 h 384"/>
                <a:gd name="T6" fmla="*/ 867 w 869"/>
                <a:gd name="T7" fmla="*/ 2 h 384"/>
                <a:gd name="T8" fmla="*/ 866 w 869"/>
                <a:gd name="T9" fmla="*/ 2 h 384"/>
                <a:gd name="T10" fmla="*/ 865 w 869"/>
                <a:gd name="T11" fmla="*/ 1 h 384"/>
                <a:gd name="T12" fmla="*/ 864 w 869"/>
                <a:gd name="T13" fmla="*/ 0 h 384"/>
                <a:gd name="T14" fmla="*/ 863 w 869"/>
                <a:gd name="T15" fmla="*/ 0 h 384"/>
                <a:gd name="T16" fmla="*/ 862 w 869"/>
                <a:gd name="T17" fmla="*/ 0 h 384"/>
                <a:gd name="T18" fmla="*/ 263 w 869"/>
                <a:gd name="T19" fmla="*/ 0 h 384"/>
                <a:gd name="T20" fmla="*/ 261 w 869"/>
                <a:gd name="T21" fmla="*/ 0 h 384"/>
                <a:gd name="T22" fmla="*/ 260 w 869"/>
                <a:gd name="T23" fmla="*/ 0 h 384"/>
                <a:gd name="T24" fmla="*/ 259 w 869"/>
                <a:gd name="T25" fmla="*/ 1 h 384"/>
                <a:gd name="T26" fmla="*/ 258 w 869"/>
                <a:gd name="T27" fmla="*/ 2 h 384"/>
                <a:gd name="T28" fmla="*/ 258 w 869"/>
                <a:gd name="T29" fmla="*/ 2 h 384"/>
                <a:gd name="T30" fmla="*/ 257 w 869"/>
                <a:gd name="T31" fmla="*/ 3 h 384"/>
                <a:gd name="T32" fmla="*/ 256 w 869"/>
                <a:gd name="T33" fmla="*/ 4 h 384"/>
                <a:gd name="T34" fmla="*/ 256 w 869"/>
                <a:gd name="T35" fmla="*/ 6 h 384"/>
                <a:gd name="T36" fmla="*/ 256 w 869"/>
                <a:gd name="T37" fmla="*/ 7 h 384"/>
                <a:gd name="T38" fmla="*/ 263 w 869"/>
                <a:gd name="T39" fmla="*/ 384 h 384"/>
                <a:gd name="T40" fmla="*/ 869 w 869"/>
                <a:gd name="T41" fmla="*/ 377 h 384"/>
                <a:gd name="T42" fmla="*/ 869 w 869"/>
                <a:gd name="T43" fmla="*/ 6 h 384"/>
                <a:gd name="T44" fmla="*/ 442 w 869"/>
                <a:gd name="T45" fmla="*/ 169 h 384"/>
                <a:gd name="T46" fmla="*/ 270 w 869"/>
                <a:gd name="T47" fmla="*/ 22 h 384"/>
                <a:gd name="T48" fmla="*/ 843 w 869"/>
                <a:gd name="T49" fmla="*/ 14 h 384"/>
                <a:gd name="T50" fmla="*/ 515 w 869"/>
                <a:gd name="T51" fmla="*/ 214 h 384"/>
                <a:gd name="T52" fmla="*/ 855 w 869"/>
                <a:gd name="T53" fmla="*/ 22 h 384"/>
                <a:gd name="T54" fmla="*/ 683 w 869"/>
                <a:gd name="T55" fmla="*/ 168 h 384"/>
                <a:gd name="T56" fmla="*/ 270 w 869"/>
                <a:gd name="T57" fmla="*/ 370 h 384"/>
                <a:gd name="T58" fmla="*/ 453 w 869"/>
                <a:gd name="T59" fmla="*/ 178 h 384"/>
                <a:gd name="T60" fmla="*/ 561 w 869"/>
                <a:gd name="T61" fmla="*/ 244 h 384"/>
                <a:gd name="T62" fmla="*/ 672 w 869"/>
                <a:gd name="T63" fmla="*/ 177 h 384"/>
                <a:gd name="T64" fmla="*/ 855 w 869"/>
                <a:gd name="T65" fmla="*/ 370 h 384"/>
                <a:gd name="T66" fmla="*/ 204 w 869"/>
                <a:gd name="T67" fmla="*/ 7 h 384"/>
                <a:gd name="T68" fmla="*/ 7 w 869"/>
                <a:gd name="T69" fmla="*/ 14 h 384"/>
                <a:gd name="T70" fmla="*/ 7 w 869"/>
                <a:gd name="T71" fmla="*/ 0 h 384"/>
                <a:gd name="T72" fmla="*/ 204 w 869"/>
                <a:gd name="T73" fmla="*/ 7 h 384"/>
                <a:gd name="T74" fmla="*/ 197 w 869"/>
                <a:gd name="T75" fmla="*/ 95 h 384"/>
                <a:gd name="T76" fmla="*/ 58 w 869"/>
                <a:gd name="T77" fmla="*/ 88 h 384"/>
                <a:gd name="T78" fmla="*/ 197 w 869"/>
                <a:gd name="T79" fmla="*/ 81 h 384"/>
                <a:gd name="T80" fmla="*/ 204 w 869"/>
                <a:gd name="T81" fmla="*/ 169 h 384"/>
                <a:gd name="T82" fmla="*/ 142 w 869"/>
                <a:gd name="T83" fmla="*/ 176 h 384"/>
                <a:gd name="T84" fmla="*/ 142 w 869"/>
                <a:gd name="T85" fmla="*/ 162 h 384"/>
                <a:gd name="T86" fmla="*/ 204 w 869"/>
                <a:gd name="T87" fmla="*/ 169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69" h="384">
                  <a:moveTo>
                    <a:pt x="869" y="6"/>
                  </a:moveTo>
                  <a:cubicBezTo>
                    <a:pt x="869" y="6"/>
                    <a:pt x="869" y="6"/>
                    <a:pt x="869" y="6"/>
                  </a:cubicBezTo>
                  <a:cubicBezTo>
                    <a:pt x="869" y="6"/>
                    <a:pt x="869" y="5"/>
                    <a:pt x="869" y="5"/>
                  </a:cubicBezTo>
                  <a:cubicBezTo>
                    <a:pt x="868" y="5"/>
                    <a:pt x="868" y="5"/>
                    <a:pt x="868" y="4"/>
                  </a:cubicBezTo>
                  <a:cubicBezTo>
                    <a:pt x="868" y="4"/>
                    <a:pt x="868" y="4"/>
                    <a:pt x="868" y="4"/>
                  </a:cubicBezTo>
                  <a:cubicBezTo>
                    <a:pt x="868" y="4"/>
                    <a:pt x="868" y="3"/>
                    <a:pt x="868" y="3"/>
                  </a:cubicBezTo>
                  <a:cubicBezTo>
                    <a:pt x="868" y="3"/>
                    <a:pt x="867" y="3"/>
                    <a:pt x="867" y="3"/>
                  </a:cubicBezTo>
                  <a:cubicBezTo>
                    <a:pt x="867" y="3"/>
                    <a:pt x="867" y="2"/>
                    <a:pt x="867" y="2"/>
                  </a:cubicBezTo>
                  <a:cubicBezTo>
                    <a:pt x="867" y="2"/>
                    <a:pt x="867" y="2"/>
                    <a:pt x="867" y="2"/>
                  </a:cubicBezTo>
                  <a:cubicBezTo>
                    <a:pt x="867" y="2"/>
                    <a:pt x="867" y="2"/>
                    <a:pt x="866" y="2"/>
                  </a:cubicBezTo>
                  <a:cubicBezTo>
                    <a:pt x="866" y="1"/>
                    <a:pt x="866" y="1"/>
                    <a:pt x="866" y="1"/>
                  </a:cubicBezTo>
                  <a:cubicBezTo>
                    <a:pt x="866" y="1"/>
                    <a:pt x="865" y="1"/>
                    <a:pt x="865" y="1"/>
                  </a:cubicBezTo>
                  <a:cubicBezTo>
                    <a:pt x="865" y="1"/>
                    <a:pt x="865" y="1"/>
                    <a:pt x="865" y="1"/>
                  </a:cubicBezTo>
                  <a:cubicBezTo>
                    <a:pt x="864" y="0"/>
                    <a:pt x="864" y="0"/>
                    <a:pt x="864" y="0"/>
                  </a:cubicBezTo>
                  <a:cubicBezTo>
                    <a:pt x="864" y="0"/>
                    <a:pt x="864" y="0"/>
                    <a:pt x="863" y="0"/>
                  </a:cubicBezTo>
                  <a:cubicBezTo>
                    <a:pt x="863" y="0"/>
                    <a:pt x="863" y="0"/>
                    <a:pt x="863" y="0"/>
                  </a:cubicBezTo>
                  <a:cubicBezTo>
                    <a:pt x="863" y="0"/>
                    <a:pt x="862" y="0"/>
                    <a:pt x="862" y="0"/>
                  </a:cubicBezTo>
                  <a:cubicBezTo>
                    <a:pt x="862" y="0"/>
                    <a:pt x="862" y="0"/>
                    <a:pt x="862" y="0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62" y="0"/>
                    <a:pt x="261" y="0"/>
                    <a:pt x="261" y="0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260" y="1"/>
                    <a:pt x="260" y="1"/>
                    <a:pt x="259" y="1"/>
                  </a:cubicBezTo>
                  <a:cubicBezTo>
                    <a:pt x="259" y="1"/>
                    <a:pt x="259" y="1"/>
                    <a:pt x="259" y="1"/>
                  </a:cubicBezTo>
                  <a:cubicBezTo>
                    <a:pt x="259" y="1"/>
                    <a:pt x="258" y="1"/>
                    <a:pt x="258" y="2"/>
                  </a:cubicBezTo>
                  <a:cubicBezTo>
                    <a:pt x="258" y="2"/>
                    <a:pt x="258" y="2"/>
                    <a:pt x="258" y="2"/>
                  </a:cubicBezTo>
                  <a:cubicBezTo>
                    <a:pt x="258" y="2"/>
                    <a:pt x="258" y="2"/>
                    <a:pt x="258" y="2"/>
                  </a:cubicBezTo>
                  <a:cubicBezTo>
                    <a:pt x="258" y="2"/>
                    <a:pt x="258" y="2"/>
                    <a:pt x="258" y="2"/>
                  </a:cubicBezTo>
                  <a:cubicBezTo>
                    <a:pt x="257" y="2"/>
                    <a:pt x="257" y="3"/>
                    <a:pt x="257" y="3"/>
                  </a:cubicBezTo>
                  <a:cubicBezTo>
                    <a:pt x="257" y="3"/>
                    <a:pt x="257" y="3"/>
                    <a:pt x="257" y="3"/>
                  </a:cubicBezTo>
                  <a:cubicBezTo>
                    <a:pt x="257" y="3"/>
                    <a:pt x="257" y="4"/>
                    <a:pt x="257" y="4"/>
                  </a:cubicBezTo>
                  <a:cubicBezTo>
                    <a:pt x="257" y="4"/>
                    <a:pt x="256" y="4"/>
                    <a:pt x="256" y="4"/>
                  </a:cubicBezTo>
                  <a:cubicBezTo>
                    <a:pt x="256" y="5"/>
                    <a:pt x="256" y="5"/>
                    <a:pt x="256" y="5"/>
                  </a:cubicBezTo>
                  <a:cubicBezTo>
                    <a:pt x="256" y="5"/>
                    <a:pt x="256" y="6"/>
                    <a:pt x="256" y="6"/>
                  </a:cubicBezTo>
                  <a:cubicBezTo>
                    <a:pt x="256" y="6"/>
                    <a:pt x="256" y="6"/>
                    <a:pt x="256" y="6"/>
                  </a:cubicBezTo>
                  <a:cubicBezTo>
                    <a:pt x="256" y="7"/>
                    <a:pt x="256" y="7"/>
                    <a:pt x="256" y="7"/>
                  </a:cubicBezTo>
                  <a:cubicBezTo>
                    <a:pt x="256" y="377"/>
                    <a:pt x="256" y="377"/>
                    <a:pt x="256" y="377"/>
                  </a:cubicBezTo>
                  <a:cubicBezTo>
                    <a:pt x="256" y="380"/>
                    <a:pt x="259" y="384"/>
                    <a:pt x="263" y="384"/>
                  </a:cubicBezTo>
                  <a:cubicBezTo>
                    <a:pt x="862" y="384"/>
                    <a:pt x="862" y="384"/>
                    <a:pt x="862" y="384"/>
                  </a:cubicBezTo>
                  <a:cubicBezTo>
                    <a:pt x="866" y="384"/>
                    <a:pt x="869" y="380"/>
                    <a:pt x="869" y="377"/>
                  </a:cubicBezTo>
                  <a:cubicBezTo>
                    <a:pt x="869" y="7"/>
                    <a:pt x="869" y="7"/>
                    <a:pt x="869" y="7"/>
                  </a:cubicBezTo>
                  <a:cubicBezTo>
                    <a:pt x="869" y="7"/>
                    <a:pt x="869" y="7"/>
                    <a:pt x="869" y="6"/>
                  </a:cubicBezTo>
                  <a:close/>
                  <a:moveTo>
                    <a:pt x="270" y="22"/>
                  </a:moveTo>
                  <a:cubicBezTo>
                    <a:pt x="442" y="169"/>
                    <a:pt x="442" y="169"/>
                    <a:pt x="442" y="169"/>
                  </a:cubicBezTo>
                  <a:cubicBezTo>
                    <a:pt x="270" y="315"/>
                    <a:pt x="270" y="315"/>
                    <a:pt x="270" y="315"/>
                  </a:cubicBezTo>
                  <a:lnTo>
                    <a:pt x="270" y="22"/>
                  </a:lnTo>
                  <a:close/>
                  <a:moveTo>
                    <a:pt x="282" y="14"/>
                  </a:moveTo>
                  <a:cubicBezTo>
                    <a:pt x="843" y="14"/>
                    <a:pt x="843" y="14"/>
                    <a:pt x="843" y="14"/>
                  </a:cubicBezTo>
                  <a:cubicBezTo>
                    <a:pt x="607" y="214"/>
                    <a:pt x="607" y="214"/>
                    <a:pt x="607" y="214"/>
                  </a:cubicBezTo>
                  <a:cubicBezTo>
                    <a:pt x="582" y="235"/>
                    <a:pt x="541" y="235"/>
                    <a:pt x="515" y="214"/>
                  </a:cubicBezTo>
                  <a:lnTo>
                    <a:pt x="282" y="14"/>
                  </a:lnTo>
                  <a:close/>
                  <a:moveTo>
                    <a:pt x="855" y="22"/>
                  </a:moveTo>
                  <a:cubicBezTo>
                    <a:pt x="855" y="315"/>
                    <a:pt x="855" y="315"/>
                    <a:pt x="855" y="315"/>
                  </a:cubicBezTo>
                  <a:cubicBezTo>
                    <a:pt x="683" y="168"/>
                    <a:pt x="683" y="168"/>
                    <a:pt x="683" y="168"/>
                  </a:cubicBezTo>
                  <a:lnTo>
                    <a:pt x="855" y="22"/>
                  </a:lnTo>
                  <a:close/>
                  <a:moveTo>
                    <a:pt x="270" y="370"/>
                  </a:moveTo>
                  <a:cubicBezTo>
                    <a:pt x="270" y="333"/>
                    <a:pt x="270" y="333"/>
                    <a:pt x="270" y="333"/>
                  </a:cubicBezTo>
                  <a:cubicBezTo>
                    <a:pt x="453" y="178"/>
                    <a:pt x="453" y="178"/>
                    <a:pt x="453" y="178"/>
                  </a:cubicBezTo>
                  <a:cubicBezTo>
                    <a:pt x="506" y="224"/>
                    <a:pt x="506" y="224"/>
                    <a:pt x="506" y="224"/>
                  </a:cubicBezTo>
                  <a:cubicBezTo>
                    <a:pt x="521" y="237"/>
                    <a:pt x="541" y="244"/>
                    <a:pt x="561" y="244"/>
                  </a:cubicBezTo>
                  <a:cubicBezTo>
                    <a:pt x="581" y="244"/>
                    <a:pt x="601" y="237"/>
                    <a:pt x="616" y="224"/>
                  </a:cubicBezTo>
                  <a:cubicBezTo>
                    <a:pt x="672" y="177"/>
                    <a:pt x="672" y="177"/>
                    <a:pt x="672" y="177"/>
                  </a:cubicBezTo>
                  <a:cubicBezTo>
                    <a:pt x="855" y="333"/>
                    <a:pt x="855" y="333"/>
                    <a:pt x="855" y="333"/>
                  </a:cubicBezTo>
                  <a:cubicBezTo>
                    <a:pt x="855" y="370"/>
                    <a:pt x="855" y="370"/>
                    <a:pt x="855" y="370"/>
                  </a:cubicBezTo>
                  <a:lnTo>
                    <a:pt x="270" y="370"/>
                  </a:lnTo>
                  <a:close/>
                  <a:moveTo>
                    <a:pt x="204" y="7"/>
                  </a:moveTo>
                  <a:cubicBezTo>
                    <a:pt x="204" y="11"/>
                    <a:pt x="201" y="14"/>
                    <a:pt x="19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3" y="14"/>
                    <a:pt x="0" y="11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201" y="0"/>
                    <a:pt x="204" y="3"/>
                    <a:pt x="204" y="7"/>
                  </a:cubicBezTo>
                  <a:close/>
                  <a:moveTo>
                    <a:pt x="204" y="88"/>
                  </a:moveTo>
                  <a:cubicBezTo>
                    <a:pt x="204" y="92"/>
                    <a:pt x="201" y="95"/>
                    <a:pt x="197" y="95"/>
                  </a:cubicBezTo>
                  <a:cubicBezTo>
                    <a:pt x="65" y="95"/>
                    <a:pt x="65" y="95"/>
                    <a:pt x="65" y="95"/>
                  </a:cubicBezTo>
                  <a:cubicBezTo>
                    <a:pt x="61" y="95"/>
                    <a:pt x="58" y="92"/>
                    <a:pt x="58" y="88"/>
                  </a:cubicBezTo>
                  <a:cubicBezTo>
                    <a:pt x="58" y="84"/>
                    <a:pt x="61" y="81"/>
                    <a:pt x="65" y="81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201" y="81"/>
                    <a:pt x="204" y="84"/>
                    <a:pt x="204" y="88"/>
                  </a:cubicBezTo>
                  <a:close/>
                  <a:moveTo>
                    <a:pt x="204" y="169"/>
                  </a:moveTo>
                  <a:cubicBezTo>
                    <a:pt x="204" y="173"/>
                    <a:pt x="201" y="176"/>
                    <a:pt x="197" y="176"/>
                  </a:cubicBezTo>
                  <a:cubicBezTo>
                    <a:pt x="142" y="176"/>
                    <a:pt x="142" y="176"/>
                    <a:pt x="142" y="176"/>
                  </a:cubicBezTo>
                  <a:cubicBezTo>
                    <a:pt x="139" y="176"/>
                    <a:pt x="135" y="173"/>
                    <a:pt x="135" y="169"/>
                  </a:cubicBezTo>
                  <a:cubicBezTo>
                    <a:pt x="135" y="165"/>
                    <a:pt x="139" y="162"/>
                    <a:pt x="142" y="162"/>
                  </a:cubicBezTo>
                  <a:cubicBezTo>
                    <a:pt x="197" y="162"/>
                    <a:pt x="197" y="162"/>
                    <a:pt x="197" y="162"/>
                  </a:cubicBezTo>
                  <a:cubicBezTo>
                    <a:pt x="201" y="162"/>
                    <a:pt x="204" y="165"/>
                    <a:pt x="204" y="169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68580" tIns="34290" rIns="68580" bIns="3429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 Ligh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396" name="그룹 395">
              <a:extLst>
                <a:ext uri="{FF2B5EF4-FFF2-40B4-BE49-F238E27FC236}">
                  <a16:creationId xmlns:a16="http://schemas.microsoft.com/office/drawing/2014/main" id="{7B86E404-9CFD-4A2B-944B-AAB74E120688}"/>
                </a:ext>
              </a:extLst>
            </p:cNvPr>
            <p:cNvGrpSpPr/>
            <p:nvPr/>
          </p:nvGrpSpPr>
          <p:grpSpPr>
            <a:xfrm>
              <a:off x="8283551" y="3396510"/>
              <a:ext cx="281984" cy="284400"/>
              <a:chOff x="6001254" y="4517407"/>
              <a:chExt cx="488446" cy="488446"/>
            </a:xfrm>
          </p:grpSpPr>
          <p:sp>
            <p:nvSpPr>
              <p:cNvPr id="397" name="Oval">
                <a:extLst>
                  <a:ext uri="{FF2B5EF4-FFF2-40B4-BE49-F238E27FC236}">
                    <a16:creationId xmlns:a16="http://schemas.microsoft.com/office/drawing/2014/main" id="{911509AF-FE5C-4878-820F-45EF024D41B3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98" name="Phone">
                <a:extLst>
                  <a:ext uri="{FF2B5EF4-FFF2-40B4-BE49-F238E27FC236}">
                    <a16:creationId xmlns:a16="http://schemas.microsoft.com/office/drawing/2014/main" id="{35FA18A8-9BAA-4734-8401-151C33541DA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pic>
        <p:nvPicPr>
          <p:cNvPr id="432" name="그래픽 431" descr="돋보기">
            <a:extLst>
              <a:ext uri="{FF2B5EF4-FFF2-40B4-BE49-F238E27FC236}">
                <a16:creationId xmlns:a16="http://schemas.microsoft.com/office/drawing/2014/main" id="{F3BA482B-0D19-4680-9F12-7F18FAC92E08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9098116" y="948189"/>
            <a:ext cx="207196" cy="207196"/>
          </a:xfrm>
          <a:prstGeom prst="rect">
            <a:avLst/>
          </a:prstGeom>
        </p:spPr>
      </p:pic>
      <p:sp>
        <p:nvSpPr>
          <p:cNvPr id="485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4CA18371-BEB7-4ABB-86F4-CF58A125EC73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1316994" y="845807"/>
            <a:ext cx="2870371" cy="586168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86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CB17E7A-045F-4AA6-8402-BFEDF39ACF0A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1316994" y="845807"/>
            <a:ext cx="2870371" cy="38194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87" name="사각형: 둥근 모서리 486">
            <a:extLst>
              <a:ext uri="{FF2B5EF4-FFF2-40B4-BE49-F238E27FC236}">
                <a16:creationId xmlns:a16="http://schemas.microsoft.com/office/drawing/2014/main" id="{3AB2C571-D8D0-4052-BC75-78ED8A1C02CA}"/>
              </a:ext>
            </a:extLst>
          </p:cNvPr>
          <p:cNvSpPr/>
          <p:nvPr/>
        </p:nvSpPr>
        <p:spPr>
          <a:xfrm>
            <a:off x="1316993" y="933616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문자</a:t>
            </a:r>
            <a:endParaRPr kumimoji="1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488" name="그룹 487">
            <a:extLst>
              <a:ext uri="{FF2B5EF4-FFF2-40B4-BE49-F238E27FC236}">
                <a16:creationId xmlns:a16="http://schemas.microsoft.com/office/drawing/2014/main" id="{675ACF2F-C577-426A-99E3-436474F758D2}"/>
              </a:ext>
            </a:extLst>
          </p:cNvPr>
          <p:cNvGrpSpPr/>
          <p:nvPr/>
        </p:nvGrpSpPr>
        <p:grpSpPr>
          <a:xfrm>
            <a:off x="1832664" y="1905510"/>
            <a:ext cx="2347050" cy="516593"/>
            <a:chOff x="2032878" y="2063015"/>
            <a:chExt cx="2347050" cy="516593"/>
          </a:xfrm>
        </p:grpSpPr>
        <p:grpSp>
          <p:nvGrpSpPr>
            <p:cNvPr id="489" name="그룹 488">
              <a:extLst>
                <a:ext uri="{FF2B5EF4-FFF2-40B4-BE49-F238E27FC236}">
                  <a16:creationId xmlns:a16="http://schemas.microsoft.com/office/drawing/2014/main" id="{D895720D-68F2-42BF-A5C1-930E22142149}"/>
                </a:ext>
              </a:extLst>
            </p:cNvPr>
            <p:cNvGrpSpPr/>
            <p:nvPr/>
          </p:nvGrpSpPr>
          <p:grpSpPr>
            <a:xfrm flipH="1">
              <a:off x="2599401" y="2063015"/>
              <a:ext cx="1780527" cy="470044"/>
              <a:chOff x="8495017" y="1854960"/>
              <a:chExt cx="1090834" cy="470044"/>
            </a:xfrm>
            <a:solidFill>
              <a:srgbClr val="FDCBE6"/>
            </a:solidFill>
          </p:grpSpPr>
          <p:sp>
            <p:nvSpPr>
              <p:cNvPr id="491" name="Message">
                <a:extLst>
                  <a:ext uri="{FF2B5EF4-FFF2-40B4-BE49-F238E27FC236}">
                    <a16:creationId xmlns:a16="http://schemas.microsoft.com/office/drawing/2014/main" id="{70012CD2-3445-4E8E-ABF8-F3701762E402}"/>
                  </a:ext>
                </a:extLst>
              </p:cNvPr>
              <p:cNvSpPr/>
              <p:nvPr/>
            </p:nvSpPr>
            <p:spPr>
              <a:xfrm>
                <a:off x="8535502" y="1860852"/>
                <a:ext cx="1050349" cy="464152"/>
              </a:xfrm>
              <a:prstGeom prst="roundRect">
                <a:avLst>
                  <a:gd name="adj" fmla="val 9504"/>
                </a:avLst>
              </a:prstGeom>
              <a:grpFill/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새해 복 많이 받으세요</a:t>
                </a:r>
                <a:r>
                  <a:rPr lang="en-US" altLang="ko-KR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!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92" name="Tip">
                <a:extLst>
                  <a:ext uri="{FF2B5EF4-FFF2-40B4-BE49-F238E27FC236}">
                    <a16:creationId xmlns:a16="http://schemas.microsoft.com/office/drawing/2014/main" id="{80D7CC51-1DF5-4070-A8D3-F2EF1C8869A2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490" name="직사각형 489">
              <a:extLst>
                <a:ext uri="{FF2B5EF4-FFF2-40B4-BE49-F238E27FC236}">
                  <a16:creationId xmlns:a16="http://schemas.microsoft.com/office/drawing/2014/main" id="{21CC0B13-9396-4020-BEDF-E583BF7FA8AD}"/>
                </a:ext>
              </a:extLst>
            </p:cNvPr>
            <p:cNvSpPr/>
            <p:nvPr/>
          </p:nvSpPr>
          <p:spPr>
            <a:xfrm>
              <a:off x="2032878" y="237955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D304B22D-D685-4632-A0D0-63202F8E55CC}"/>
              </a:ext>
            </a:extLst>
          </p:cNvPr>
          <p:cNvGrpSpPr/>
          <p:nvPr/>
        </p:nvGrpSpPr>
        <p:grpSpPr>
          <a:xfrm>
            <a:off x="1832664" y="3507140"/>
            <a:ext cx="2347050" cy="516593"/>
            <a:chOff x="2032878" y="2063015"/>
            <a:chExt cx="2347050" cy="516593"/>
          </a:xfrm>
        </p:grpSpPr>
        <p:grpSp>
          <p:nvGrpSpPr>
            <p:cNvPr id="494" name="그룹 493">
              <a:extLst>
                <a:ext uri="{FF2B5EF4-FFF2-40B4-BE49-F238E27FC236}">
                  <a16:creationId xmlns:a16="http://schemas.microsoft.com/office/drawing/2014/main" id="{72D1ACC9-90BF-4F4F-B78D-874C342AC8D7}"/>
                </a:ext>
              </a:extLst>
            </p:cNvPr>
            <p:cNvGrpSpPr/>
            <p:nvPr/>
          </p:nvGrpSpPr>
          <p:grpSpPr>
            <a:xfrm flipH="1">
              <a:off x="2599401" y="2063015"/>
              <a:ext cx="1780527" cy="470044"/>
              <a:chOff x="8495017" y="1854960"/>
              <a:chExt cx="1090834" cy="470044"/>
            </a:xfrm>
            <a:solidFill>
              <a:srgbClr val="FDCBE6"/>
            </a:solidFill>
          </p:grpSpPr>
          <p:sp>
            <p:nvSpPr>
              <p:cNvPr id="496" name="Message">
                <a:extLst>
                  <a:ext uri="{FF2B5EF4-FFF2-40B4-BE49-F238E27FC236}">
                    <a16:creationId xmlns:a16="http://schemas.microsoft.com/office/drawing/2014/main" id="{28D6C44D-EB33-4762-851C-80BEEF2C0554}"/>
                  </a:ext>
                </a:extLst>
              </p:cNvPr>
              <p:cNvSpPr/>
              <p:nvPr/>
            </p:nvSpPr>
            <p:spPr>
              <a:xfrm>
                <a:off x="8535502" y="1860852"/>
                <a:ext cx="1050349" cy="464152"/>
              </a:xfrm>
              <a:prstGeom prst="roundRect">
                <a:avLst>
                  <a:gd name="adj" fmla="val 9504"/>
                </a:avLst>
              </a:prstGeom>
              <a:grpFill/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새해 복 많이 받으세요</a:t>
                </a:r>
                <a:r>
                  <a:rPr lang="en-US" altLang="ko-KR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!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497" name="Tip">
                <a:extLst>
                  <a:ext uri="{FF2B5EF4-FFF2-40B4-BE49-F238E27FC236}">
                    <a16:creationId xmlns:a16="http://schemas.microsoft.com/office/drawing/2014/main" id="{5A076C06-AF21-4531-B0A3-4CEA133ACAD9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495" name="직사각형 494">
              <a:extLst>
                <a:ext uri="{FF2B5EF4-FFF2-40B4-BE49-F238E27FC236}">
                  <a16:creationId xmlns:a16="http://schemas.microsoft.com/office/drawing/2014/main" id="{B5BADF79-155E-4C1F-8946-B35C61743E60}"/>
                </a:ext>
              </a:extLst>
            </p:cNvPr>
            <p:cNvSpPr/>
            <p:nvPr/>
          </p:nvSpPr>
          <p:spPr>
            <a:xfrm>
              <a:off x="2032878" y="237955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98" name="그룹 497">
            <a:extLst>
              <a:ext uri="{FF2B5EF4-FFF2-40B4-BE49-F238E27FC236}">
                <a16:creationId xmlns:a16="http://schemas.microsoft.com/office/drawing/2014/main" id="{2051CA76-1821-4806-9985-29A914ED5B71}"/>
              </a:ext>
            </a:extLst>
          </p:cNvPr>
          <p:cNvGrpSpPr/>
          <p:nvPr/>
        </p:nvGrpSpPr>
        <p:grpSpPr>
          <a:xfrm>
            <a:off x="1832664" y="5256450"/>
            <a:ext cx="2347050" cy="516593"/>
            <a:chOff x="2032878" y="2063015"/>
            <a:chExt cx="2347050" cy="516593"/>
          </a:xfrm>
        </p:grpSpPr>
        <p:grpSp>
          <p:nvGrpSpPr>
            <p:cNvPr id="499" name="그룹 498">
              <a:extLst>
                <a:ext uri="{FF2B5EF4-FFF2-40B4-BE49-F238E27FC236}">
                  <a16:creationId xmlns:a16="http://schemas.microsoft.com/office/drawing/2014/main" id="{1455C60C-7B35-4B7C-9FE4-BDE0F7951232}"/>
                </a:ext>
              </a:extLst>
            </p:cNvPr>
            <p:cNvGrpSpPr/>
            <p:nvPr/>
          </p:nvGrpSpPr>
          <p:grpSpPr>
            <a:xfrm flipH="1">
              <a:off x="2599401" y="2063015"/>
              <a:ext cx="1780527" cy="470044"/>
              <a:chOff x="8495017" y="1854960"/>
              <a:chExt cx="1090834" cy="470044"/>
            </a:xfrm>
            <a:solidFill>
              <a:srgbClr val="FDCBE6"/>
            </a:solidFill>
          </p:grpSpPr>
          <p:sp>
            <p:nvSpPr>
              <p:cNvPr id="501" name="Message">
                <a:extLst>
                  <a:ext uri="{FF2B5EF4-FFF2-40B4-BE49-F238E27FC236}">
                    <a16:creationId xmlns:a16="http://schemas.microsoft.com/office/drawing/2014/main" id="{E25B01B4-D68A-48D3-9015-47BBCBC69669}"/>
                  </a:ext>
                </a:extLst>
              </p:cNvPr>
              <p:cNvSpPr/>
              <p:nvPr/>
            </p:nvSpPr>
            <p:spPr>
              <a:xfrm>
                <a:off x="8535502" y="1860852"/>
                <a:ext cx="1050349" cy="464152"/>
              </a:xfrm>
              <a:prstGeom prst="roundRect">
                <a:avLst>
                  <a:gd name="adj" fmla="val 9504"/>
                </a:avLst>
              </a:prstGeom>
              <a:grpFill/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새해 복 많이 받으세요</a:t>
                </a:r>
                <a:r>
                  <a:rPr lang="en-US" altLang="ko-KR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!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2" name="Tip">
                <a:extLst>
                  <a:ext uri="{FF2B5EF4-FFF2-40B4-BE49-F238E27FC236}">
                    <a16:creationId xmlns:a16="http://schemas.microsoft.com/office/drawing/2014/main" id="{B62BDB74-074F-4F68-A982-87A7150450CF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500" name="직사각형 499">
              <a:extLst>
                <a:ext uri="{FF2B5EF4-FFF2-40B4-BE49-F238E27FC236}">
                  <a16:creationId xmlns:a16="http://schemas.microsoft.com/office/drawing/2014/main" id="{0034DEE2-6C2B-4F70-A65C-E547B17C5FF1}"/>
                </a:ext>
              </a:extLst>
            </p:cNvPr>
            <p:cNvSpPr/>
            <p:nvPr/>
          </p:nvSpPr>
          <p:spPr>
            <a:xfrm>
              <a:off x="2032878" y="237955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03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4D33ECA1-3D0E-4F79-84E5-7F451EE06F8D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316994" y="1227753"/>
            <a:ext cx="2870371" cy="543813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50000"/>
              </a:lnSpc>
              <a:defRPr/>
            </a:pPr>
            <a:r>
              <a:rPr kumimoji="1" lang="ko-KR" altLang="en-US" sz="1000" b="1" dirty="0">
                <a:solidFill>
                  <a:srgbClr val="464646"/>
                </a:solidFill>
                <a:latin typeface="맑은 고딕"/>
                <a:cs typeface="Arial"/>
              </a:rPr>
              <a:t>강용관 책임</a:t>
            </a:r>
            <a:endParaRPr kumimoji="1" lang="en-US" altLang="ko-KR" sz="1000" b="1" dirty="0">
              <a:solidFill>
                <a:srgbClr val="464646"/>
              </a:solidFill>
              <a:latin typeface="맑은 고딕"/>
              <a:cs typeface="Arial"/>
            </a:endParaRPr>
          </a:p>
          <a:p>
            <a:pPr lvl="0">
              <a:lnSpc>
                <a:spcPct val="150000"/>
              </a:lnSpc>
              <a:defRPr/>
            </a:pPr>
            <a:r>
              <a:rPr kumimoji="1" lang="en-US" altLang="ko-KR" sz="900" dirty="0">
                <a:solidFill>
                  <a:srgbClr val="464646"/>
                </a:solidFill>
                <a:latin typeface="맑은 고딕"/>
                <a:cs typeface="Arial"/>
              </a:rPr>
              <a:t>010-1234-5678</a:t>
            </a:r>
            <a:endParaRPr kumimoji="1" lang="ko-KR" altLang="en-US" sz="9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F0A8FFA5-804D-48B5-B19A-993D8161B133}"/>
              </a:ext>
            </a:extLst>
          </p:cNvPr>
          <p:cNvGrpSpPr/>
          <p:nvPr/>
        </p:nvGrpSpPr>
        <p:grpSpPr>
          <a:xfrm>
            <a:off x="1661672" y="4422615"/>
            <a:ext cx="2349576" cy="508793"/>
            <a:chOff x="1416578" y="2608761"/>
            <a:chExt cx="2349576" cy="508793"/>
          </a:xfrm>
        </p:grpSpPr>
        <p:grpSp>
          <p:nvGrpSpPr>
            <p:cNvPr id="505" name="그룹 504">
              <a:extLst>
                <a:ext uri="{FF2B5EF4-FFF2-40B4-BE49-F238E27FC236}">
                  <a16:creationId xmlns:a16="http://schemas.microsoft.com/office/drawing/2014/main" id="{DE19D098-0B96-4A56-B813-4F8241E36341}"/>
                </a:ext>
              </a:extLst>
            </p:cNvPr>
            <p:cNvGrpSpPr/>
            <p:nvPr/>
          </p:nvGrpSpPr>
          <p:grpSpPr>
            <a:xfrm>
              <a:off x="1416578" y="2608761"/>
              <a:ext cx="1780527" cy="470044"/>
              <a:chOff x="8495017" y="1854960"/>
              <a:chExt cx="1090834" cy="470044"/>
            </a:xfrm>
          </p:grpSpPr>
          <p:sp>
            <p:nvSpPr>
              <p:cNvPr id="507" name="Message">
                <a:extLst>
                  <a:ext uri="{FF2B5EF4-FFF2-40B4-BE49-F238E27FC236}">
                    <a16:creationId xmlns:a16="http://schemas.microsoft.com/office/drawing/2014/main" id="{4CFE556C-DAE0-458E-9A06-BDD1BA60CAD0}"/>
                  </a:ext>
                </a:extLst>
              </p:cNvPr>
              <p:cNvSpPr/>
              <p:nvPr/>
            </p:nvSpPr>
            <p:spPr>
              <a:xfrm>
                <a:off x="8535502" y="1860852"/>
                <a:ext cx="1050349" cy="464152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감사합니다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사장님도 새해 복 많이 받으세요</a:t>
                </a:r>
                <a:r>
                  <a:rPr lang="en-US" altLang="ko-KR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!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08" name="Tip">
                <a:extLst>
                  <a:ext uri="{FF2B5EF4-FFF2-40B4-BE49-F238E27FC236}">
                    <a16:creationId xmlns:a16="http://schemas.microsoft.com/office/drawing/2014/main" id="{FC23F37C-EDFB-4314-81AE-DE7406671950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506" name="직사각형 505">
              <a:extLst>
                <a:ext uri="{FF2B5EF4-FFF2-40B4-BE49-F238E27FC236}">
                  <a16:creationId xmlns:a16="http://schemas.microsoft.com/office/drawing/2014/main" id="{EB41AC9A-181B-40A4-B9D3-12B1D70DC648}"/>
                </a:ext>
              </a:extLst>
            </p:cNvPr>
            <p:cNvSpPr/>
            <p:nvPr/>
          </p:nvSpPr>
          <p:spPr>
            <a:xfrm>
              <a:off x="3151883" y="2917499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09" name="그룹 508">
            <a:extLst>
              <a:ext uri="{FF2B5EF4-FFF2-40B4-BE49-F238E27FC236}">
                <a16:creationId xmlns:a16="http://schemas.microsoft.com/office/drawing/2014/main" id="{B5BA4E71-EC26-4D4E-856D-97A064675EC0}"/>
              </a:ext>
            </a:extLst>
          </p:cNvPr>
          <p:cNvGrpSpPr/>
          <p:nvPr/>
        </p:nvGrpSpPr>
        <p:grpSpPr>
          <a:xfrm>
            <a:off x="1661672" y="6098085"/>
            <a:ext cx="2349576" cy="508793"/>
            <a:chOff x="1416578" y="2608761"/>
            <a:chExt cx="2349576" cy="508793"/>
          </a:xfrm>
        </p:grpSpPr>
        <p:grpSp>
          <p:nvGrpSpPr>
            <p:cNvPr id="510" name="그룹 509">
              <a:extLst>
                <a:ext uri="{FF2B5EF4-FFF2-40B4-BE49-F238E27FC236}">
                  <a16:creationId xmlns:a16="http://schemas.microsoft.com/office/drawing/2014/main" id="{DE533745-1E5E-46B8-89B0-343244850781}"/>
                </a:ext>
              </a:extLst>
            </p:cNvPr>
            <p:cNvGrpSpPr/>
            <p:nvPr/>
          </p:nvGrpSpPr>
          <p:grpSpPr>
            <a:xfrm>
              <a:off x="1416578" y="2608761"/>
              <a:ext cx="1780527" cy="470044"/>
              <a:chOff x="8495017" y="1854960"/>
              <a:chExt cx="1090834" cy="470044"/>
            </a:xfrm>
          </p:grpSpPr>
          <p:sp>
            <p:nvSpPr>
              <p:cNvPr id="512" name="Message">
                <a:extLst>
                  <a:ext uri="{FF2B5EF4-FFF2-40B4-BE49-F238E27FC236}">
                    <a16:creationId xmlns:a16="http://schemas.microsoft.com/office/drawing/2014/main" id="{4A226D68-441D-4AD4-A329-140855D85F0D}"/>
                  </a:ext>
                </a:extLst>
              </p:cNvPr>
              <p:cNvSpPr/>
              <p:nvPr/>
            </p:nvSpPr>
            <p:spPr>
              <a:xfrm>
                <a:off x="8535502" y="1860852"/>
                <a:ext cx="1050349" cy="464152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감사합니다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사장님도 새해 복 많이 받으세요</a:t>
                </a:r>
                <a:r>
                  <a:rPr lang="en-US" altLang="ko-KR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!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513" name="Tip">
                <a:extLst>
                  <a:ext uri="{FF2B5EF4-FFF2-40B4-BE49-F238E27FC236}">
                    <a16:creationId xmlns:a16="http://schemas.microsoft.com/office/drawing/2014/main" id="{6B992D22-1884-44D0-A08A-71982019F294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511" name="직사각형 510">
              <a:extLst>
                <a:ext uri="{FF2B5EF4-FFF2-40B4-BE49-F238E27FC236}">
                  <a16:creationId xmlns:a16="http://schemas.microsoft.com/office/drawing/2014/main" id="{6EB3FF97-4DF5-4E8D-8829-7B6B83D00D0F}"/>
                </a:ext>
              </a:extLst>
            </p:cNvPr>
            <p:cNvSpPr/>
            <p:nvPr/>
          </p:nvSpPr>
          <p:spPr>
            <a:xfrm>
              <a:off x="3151883" y="2917499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14" name="그룹 513">
            <a:extLst>
              <a:ext uri="{FF2B5EF4-FFF2-40B4-BE49-F238E27FC236}">
                <a16:creationId xmlns:a16="http://schemas.microsoft.com/office/drawing/2014/main" id="{C4717256-5234-4DCB-AAB3-8B3A3663D9FF}"/>
              </a:ext>
            </a:extLst>
          </p:cNvPr>
          <p:cNvGrpSpPr/>
          <p:nvPr/>
        </p:nvGrpSpPr>
        <p:grpSpPr>
          <a:xfrm>
            <a:off x="1414398" y="2656268"/>
            <a:ext cx="2630930" cy="508793"/>
            <a:chOff x="1570433" y="2793019"/>
            <a:chExt cx="2630930" cy="508793"/>
          </a:xfrm>
        </p:grpSpPr>
        <p:grpSp>
          <p:nvGrpSpPr>
            <p:cNvPr id="515" name="그룹 514">
              <a:extLst>
                <a:ext uri="{FF2B5EF4-FFF2-40B4-BE49-F238E27FC236}">
                  <a16:creationId xmlns:a16="http://schemas.microsoft.com/office/drawing/2014/main" id="{C2C1C46D-FA66-49B8-A70D-C254A1B566EC}"/>
                </a:ext>
              </a:extLst>
            </p:cNvPr>
            <p:cNvGrpSpPr/>
            <p:nvPr/>
          </p:nvGrpSpPr>
          <p:grpSpPr>
            <a:xfrm>
              <a:off x="1851787" y="2793019"/>
              <a:ext cx="2349576" cy="508793"/>
              <a:chOff x="1416578" y="2608761"/>
              <a:chExt cx="2349576" cy="508793"/>
            </a:xfrm>
          </p:grpSpPr>
          <p:grpSp>
            <p:nvGrpSpPr>
              <p:cNvPr id="517" name="그룹 516">
                <a:extLst>
                  <a:ext uri="{FF2B5EF4-FFF2-40B4-BE49-F238E27FC236}">
                    <a16:creationId xmlns:a16="http://schemas.microsoft.com/office/drawing/2014/main" id="{B9003281-C7ED-4C0B-934E-C8A388431E9F}"/>
                  </a:ext>
                </a:extLst>
              </p:cNvPr>
              <p:cNvGrpSpPr/>
              <p:nvPr/>
            </p:nvGrpSpPr>
            <p:grpSpPr>
              <a:xfrm>
                <a:off x="1416578" y="2608761"/>
                <a:ext cx="1780527" cy="470044"/>
                <a:chOff x="8495017" y="1854960"/>
                <a:chExt cx="1090834" cy="470044"/>
              </a:xfrm>
            </p:grpSpPr>
            <p:sp>
              <p:nvSpPr>
                <p:cNvPr id="519" name="Message">
                  <a:extLst>
                    <a:ext uri="{FF2B5EF4-FFF2-40B4-BE49-F238E27FC236}">
                      <a16:creationId xmlns:a16="http://schemas.microsoft.com/office/drawing/2014/main" id="{CC49B196-44A4-4A9F-8579-867DFF9A78C3}"/>
                    </a:ext>
                  </a:extLst>
                </p:cNvPr>
                <p:cNvSpPr/>
                <p:nvPr/>
              </p:nvSpPr>
              <p:spPr>
                <a:xfrm>
                  <a:off x="8535502" y="1860852"/>
                  <a:ext cx="1050349" cy="464152"/>
                </a:xfrm>
                <a:prstGeom prst="roundRect">
                  <a:avLst>
                    <a:gd name="adj" fmla="val 9504"/>
                  </a:avLst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감사합니다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.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ko-KR" altLang="en-US" sz="800" dirty="0">
                      <a:solidFill>
                        <a:srgbClr val="00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사장님도 새해 복 많이 받으세요</a:t>
                  </a:r>
                  <a:r>
                    <a:rPr lang="en-US" altLang="ko-KR" sz="800" dirty="0">
                      <a:solidFill>
                        <a:srgbClr val="00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!</a:t>
                  </a: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520" name="Tip">
                  <a:extLst>
                    <a:ext uri="{FF2B5EF4-FFF2-40B4-BE49-F238E27FC236}">
                      <a16:creationId xmlns:a16="http://schemas.microsoft.com/office/drawing/2014/main" id="{89DC33D8-6682-4E27-8986-F04B6E1C9A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745075" flipH="1">
                  <a:off x="8495017" y="1854960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D3EEF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+mn-cs"/>
                    <a:sym typeface="Arial"/>
                  </a:endParaRPr>
                </a:p>
              </p:txBody>
            </p:sp>
          </p:grpSp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D09029FC-A2DD-42A7-ADF8-74D472BF64F6}"/>
                  </a:ext>
                </a:extLst>
              </p:cNvPr>
              <p:cNvSpPr/>
              <p:nvPr/>
            </p:nvSpPr>
            <p:spPr>
              <a:xfrm>
                <a:off x="3151883" y="2917499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10:35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16" name="Oval">
              <a:extLst>
                <a:ext uri="{FF2B5EF4-FFF2-40B4-BE49-F238E27FC236}">
                  <a16:creationId xmlns:a16="http://schemas.microsoft.com/office/drawing/2014/main" id="{6CC9CED3-1E76-4646-AC6A-58832B33E8B8}"/>
                </a:ext>
              </a:extLst>
            </p:cNvPr>
            <p:cNvSpPr/>
            <p:nvPr/>
          </p:nvSpPr>
          <p:spPr>
            <a:xfrm>
              <a:off x="1570433" y="2793388"/>
              <a:ext cx="281917" cy="285412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rPr>
                <a:t>강</a:t>
              </a:r>
              <a:endPara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521" name="Oval">
            <a:extLst>
              <a:ext uri="{FF2B5EF4-FFF2-40B4-BE49-F238E27FC236}">
                <a16:creationId xmlns:a16="http://schemas.microsoft.com/office/drawing/2014/main" id="{169D3D6F-A3E4-474C-AE50-60BE4275A642}"/>
              </a:ext>
            </a:extLst>
          </p:cNvPr>
          <p:cNvSpPr/>
          <p:nvPr/>
        </p:nvSpPr>
        <p:spPr>
          <a:xfrm>
            <a:off x="1414398" y="4388890"/>
            <a:ext cx="281917" cy="285412"/>
          </a:xfrm>
          <a:prstGeom prst="ellipse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rPr>
              <a:t>강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522" name="Oval">
            <a:extLst>
              <a:ext uri="{FF2B5EF4-FFF2-40B4-BE49-F238E27FC236}">
                <a16:creationId xmlns:a16="http://schemas.microsoft.com/office/drawing/2014/main" id="{08F81386-74BC-4F3F-9EC7-F39187733760}"/>
              </a:ext>
            </a:extLst>
          </p:cNvPr>
          <p:cNvSpPr/>
          <p:nvPr/>
        </p:nvSpPr>
        <p:spPr>
          <a:xfrm>
            <a:off x="1414398" y="6098420"/>
            <a:ext cx="281917" cy="285412"/>
          </a:xfrm>
          <a:prstGeom prst="ellipse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rPr>
              <a:t>강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5579182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199;p25">
            <a:extLst>
              <a:ext uri="{FF2B5EF4-FFF2-40B4-BE49-F238E27FC236}">
                <a16:creationId xmlns:a16="http://schemas.microsoft.com/office/drawing/2014/main" id="{12BAEA98-D369-42E8-9F70-917B6DCFEC6A}"/>
              </a:ext>
            </a:extLst>
          </p:cNvPr>
          <p:cNvSpPr txBox="1"/>
          <p:nvPr/>
        </p:nvSpPr>
        <p:spPr>
          <a:xfrm>
            <a:off x="2890762" y="34394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전화 </a:t>
            </a: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문자예약</a:t>
            </a:r>
          </a:p>
        </p:txBody>
      </p:sp>
      <p:sp>
        <p:nvSpPr>
          <p:cNvPr id="2037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839F312-5FE2-4F71-BA31-122A0CDFEF2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3351" y="823527"/>
            <a:ext cx="1293199" cy="5883965"/>
          </a:xfrm>
          <a:prstGeom prst="roundRect">
            <a:avLst>
              <a:gd name="adj" fmla="val 11945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39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2301DE5-B38E-4C95-B479-A37F5CFC488E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325674" y="823527"/>
            <a:ext cx="3194855" cy="588396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040" name="그룹 2039">
            <a:extLst>
              <a:ext uri="{FF2B5EF4-FFF2-40B4-BE49-F238E27FC236}">
                <a16:creationId xmlns:a16="http://schemas.microsoft.com/office/drawing/2014/main" id="{29056C80-540F-44D1-BB56-F930C32C50B4}"/>
              </a:ext>
            </a:extLst>
          </p:cNvPr>
          <p:cNvGrpSpPr/>
          <p:nvPr/>
        </p:nvGrpSpPr>
        <p:grpSpPr>
          <a:xfrm>
            <a:off x="8417766" y="635859"/>
            <a:ext cx="1001016" cy="144346"/>
            <a:chOff x="8298215" y="706612"/>
            <a:chExt cx="1550635" cy="223600"/>
          </a:xfrm>
        </p:grpSpPr>
        <p:sp>
          <p:nvSpPr>
            <p:cNvPr id="2041" name="Bell">
              <a:extLst>
                <a:ext uri="{FF2B5EF4-FFF2-40B4-BE49-F238E27FC236}">
                  <a16:creationId xmlns:a16="http://schemas.microsoft.com/office/drawing/2014/main" id="{47858A43-CC44-46F7-92DD-46C9F8CEDD8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98215" y="706612"/>
              <a:ext cx="188525" cy="2236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042" name="그룹 2041">
              <a:extLst>
                <a:ext uri="{FF2B5EF4-FFF2-40B4-BE49-F238E27FC236}">
                  <a16:creationId xmlns:a16="http://schemas.microsoft.com/office/drawing/2014/main" id="{967A484E-1E46-46C7-B190-05301235EF10}"/>
                </a:ext>
              </a:extLst>
            </p:cNvPr>
            <p:cNvGrpSpPr/>
            <p:nvPr/>
          </p:nvGrpSpPr>
          <p:grpSpPr>
            <a:xfrm>
              <a:off x="9210380" y="752537"/>
              <a:ext cx="638470" cy="135853"/>
              <a:chOff x="9118176" y="740301"/>
              <a:chExt cx="755947" cy="160850"/>
            </a:xfrm>
          </p:grpSpPr>
          <p:sp>
            <p:nvSpPr>
              <p:cNvPr id="2048" name="Delete">
                <a:extLst>
                  <a:ext uri="{FF2B5EF4-FFF2-40B4-BE49-F238E27FC236}">
                    <a16:creationId xmlns:a16="http://schemas.microsoft.com/office/drawing/2014/main" id="{BF6DA9E1-3856-4000-B66B-BE470E55A6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13271" y="740301"/>
                <a:ext cx="160852" cy="160850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49" name="그래픽 223" descr="정지">
                <a:extLst>
                  <a:ext uri="{FF2B5EF4-FFF2-40B4-BE49-F238E27FC236}">
                    <a16:creationId xmlns:a16="http://schemas.microsoft.com/office/drawing/2014/main" id="{EBFDABCA-368D-4876-B39A-A99D112E84D0}"/>
                  </a:ext>
                </a:extLst>
              </p:cNvPr>
              <p:cNvSpPr/>
              <p:nvPr/>
            </p:nvSpPr>
            <p:spPr>
              <a:xfrm>
                <a:off x="9118176" y="811726"/>
                <a:ext cx="208800" cy="18000"/>
              </a:xfrm>
              <a:custGeom>
                <a:avLst/>
                <a:gdLst>
                  <a:gd name="connsiteX0" fmla="*/ 0 w 704850"/>
                  <a:gd name="connsiteY0" fmla="*/ 0 h 704850"/>
                  <a:gd name="connsiteX1" fmla="*/ 704850 w 704850"/>
                  <a:gd name="connsiteY1" fmla="*/ 0 h 704850"/>
                  <a:gd name="connsiteX2" fmla="*/ 704850 w 704850"/>
                  <a:gd name="connsiteY2" fmla="*/ 704850 h 704850"/>
                  <a:gd name="connsiteX3" fmla="*/ 0 w 704850"/>
                  <a:gd name="connsiteY3" fmla="*/ 704850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850" h="704850">
                    <a:moveTo>
                      <a:pt x="0" y="0"/>
                    </a:moveTo>
                    <a:lnTo>
                      <a:pt x="704850" y="0"/>
                    </a:lnTo>
                    <a:lnTo>
                      <a:pt x="704850" y="704850"/>
                    </a:lnTo>
                    <a:lnTo>
                      <a:pt x="0" y="70485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2043" name="그래픽 17" descr="이동">
              <a:extLst>
                <a:ext uri="{FF2B5EF4-FFF2-40B4-BE49-F238E27FC236}">
                  <a16:creationId xmlns:a16="http://schemas.microsoft.com/office/drawing/2014/main" id="{50EAE7AB-F536-4DFB-925F-8C834FD7A588}"/>
                </a:ext>
              </a:extLst>
            </p:cNvPr>
            <p:cNvGrpSpPr/>
            <p:nvPr/>
          </p:nvGrpSpPr>
          <p:grpSpPr>
            <a:xfrm>
              <a:off x="9474677" y="739415"/>
              <a:ext cx="151200" cy="151200"/>
              <a:chOff x="4603301" y="3672250"/>
              <a:chExt cx="647700" cy="647700"/>
            </a:xfrm>
            <a:solidFill>
              <a:srgbClr val="5F5F5F"/>
            </a:solidFill>
          </p:grpSpPr>
          <p:sp>
            <p:nvSpPr>
              <p:cNvPr id="2044" name="자유형: 도형 2043">
                <a:extLst>
                  <a:ext uri="{FF2B5EF4-FFF2-40B4-BE49-F238E27FC236}">
                    <a16:creationId xmlns:a16="http://schemas.microsoft.com/office/drawing/2014/main" id="{63635034-816B-45DE-AB9A-60E493D502C4}"/>
                  </a:ext>
                </a:extLst>
              </p:cNvPr>
              <p:cNvSpPr/>
              <p:nvPr/>
            </p:nvSpPr>
            <p:spPr>
              <a:xfrm>
                <a:off x="4822376" y="3672250"/>
                <a:ext cx="209550" cy="228600"/>
              </a:xfrm>
              <a:custGeom>
                <a:avLst/>
                <a:gdLst>
                  <a:gd name="connsiteX0" fmla="*/ 76200 w 209550"/>
                  <a:gd name="connsiteY0" fmla="*/ 228600 h 228600"/>
                  <a:gd name="connsiteX1" fmla="*/ 133350 w 209550"/>
                  <a:gd name="connsiteY1" fmla="*/ 228600 h 228600"/>
                  <a:gd name="connsiteX2" fmla="*/ 133350 w 209550"/>
                  <a:gd name="connsiteY2" fmla="*/ 104775 h 228600"/>
                  <a:gd name="connsiteX3" fmla="*/ 209550 w 209550"/>
                  <a:gd name="connsiteY3" fmla="*/ 104775 h 228600"/>
                  <a:gd name="connsiteX4" fmla="*/ 104775 w 209550"/>
                  <a:gd name="connsiteY4" fmla="*/ 0 h 228600"/>
                  <a:gd name="connsiteX5" fmla="*/ 0 w 209550"/>
                  <a:gd name="connsiteY5" fmla="*/ 104775 h 228600"/>
                  <a:gd name="connsiteX6" fmla="*/ 76200 w 209550"/>
                  <a:gd name="connsiteY6" fmla="*/ 104775 h 228600"/>
                  <a:gd name="connsiteX7" fmla="*/ 76200 w 209550"/>
                  <a:gd name="connsiteY7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76200" y="228600"/>
                    </a:moveTo>
                    <a:lnTo>
                      <a:pt x="133350" y="228600"/>
                    </a:lnTo>
                    <a:lnTo>
                      <a:pt x="133350" y="104775"/>
                    </a:lnTo>
                    <a:lnTo>
                      <a:pt x="209550" y="104775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76200" y="104775"/>
                    </a:lnTo>
                    <a:lnTo>
                      <a:pt x="76200" y="22860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5" name="자유형: 도형 2044">
                <a:extLst>
                  <a:ext uri="{FF2B5EF4-FFF2-40B4-BE49-F238E27FC236}">
                    <a16:creationId xmlns:a16="http://schemas.microsoft.com/office/drawing/2014/main" id="{18AAA5FA-9DAC-4AD7-89DE-94DC05455B29}"/>
                  </a:ext>
                </a:extLst>
              </p:cNvPr>
              <p:cNvSpPr/>
              <p:nvPr/>
            </p:nvSpPr>
            <p:spPr>
              <a:xfrm>
                <a:off x="4822376" y="4091350"/>
                <a:ext cx="209550" cy="228600"/>
              </a:xfrm>
              <a:custGeom>
                <a:avLst/>
                <a:gdLst>
                  <a:gd name="connsiteX0" fmla="*/ 133350 w 209550"/>
                  <a:gd name="connsiteY0" fmla="*/ 0 h 228600"/>
                  <a:gd name="connsiteX1" fmla="*/ 76200 w 209550"/>
                  <a:gd name="connsiteY1" fmla="*/ 0 h 228600"/>
                  <a:gd name="connsiteX2" fmla="*/ 76200 w 209550"/>
                  <a:gd name="connsiteY2" fmla="*/ 123825 h 228600"/>
                  <a:gd name="connsiteX3" fmla="*/ 0 w 209550"/>
                  <a:gd name="connsiteY3" fmla="*/ 123825 h 228600"/>
                  <a:gd name="connsiteX4" fmla="*/ 104775 w 209550"/>
                  <a:gd name="connsiteY4" fmla="*/ 228600 h 228600"/>
                  <a:gd name="connsiteX5" fmla="*/ 209550 w 209550"/>
                  <a:gd name="connsiteY5" fmla="*/ 123825 h 228600"/>
                  <a:gd name="connsiteX6" fmla="*/ 133350 w 209550"/>
                  <a:gd name="connsiteY6" fmla="*/ 123825 h 228600"/>
                  <a:gd name="connsiteX7" fmla="*/ 133350 w 209550"/>
                  <a:gd name="connsiteY7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133350" y="0"/>
                    </a:moveTo>
                    <a:lnTo>
                      <a:pt x="76200" y="0"/>
                    </a:lnTo>
                    <a:lnTo>
                      <a:pt x="76200" y="123825"/>
                    </a:lnTo>
                    <a:lnTo>
                      <a:pt x="0" y="123825"/>
                    </a:lnTo>
                    <a:lnTo>
                      <a:pt x="104775" y="228600"/>
                    </a:lnTo>
                    <a:lnTo>
                      <a:pt x="209550" y="123825"/>
                    </a:lnTo>
                    <a:lnTo>
                      <a:pt x="133350" y="123825"/>
                    </a:lnTo>
                    <a:lnTo>
                      <a:pt x="13335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6" name="자유형: 도형 2045">
                <a:extLst>
                  <a:ext uri="{FF2B5EF4-FFF2-40B4-BE49-F238E27FC236}">
                    <a16:creationId xmlns:a16="http://schemas.microsoft.com/office/drawing/2014/main" id="{2FE0302B-5A04-42B3-8D11-6A63064D6EE4}"/>
                  </a:ext>
                </a:extLst>
              </p:cNvPr>
              <p:cNvSpPr/>
              <p:nvPr/>
            </p:nvSpPr>
            <p:spPr>
              <a:xfrm>
                <a:off x="50224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04775 h 209550"/>
                  <a:gd name="connsiteX1" fmla="*/ 123825 w 228600"/>
                  <a:gd name="connsiteY1" fmla="*/ 0 h 209550"/>
                  <a:gd name="connsiteX2" fmla="*/ 123825 w 228600"/>
                  <a:gd name="connsiteY2" fmla="*/ 76200 h 209550"/>
                  <a:gd name="connsiteX3" fmla="*/ 0 w 228600"/>
                  <a:gd name="connsiteY3" fmla="*/ 76200 h 209550"/>
                  <a:gd name="connsiteX4" fmla="*/ 0 w 228600"/>
                  <a:gd name="connsiteY4" fmla="*/ 133350 h 209550"/>
                  <a:gd name="connsiteX5" fmla="*/ 123825 w 228600"/>
                  <a:gd name="connsiteY5" fmla="*/ 133350 h 209550"/>
                  <a:gd name="connsiteX6" fmla="*/ 123825 w 228600"/>
                  <a:gd name="connsiteY6" fmla="*/ 209550 h 209550"/>
                  <a:gd name="connsiteX7" fmla="*/ 228600 w 228600"/>
                  <a:gd name="connsiteY7" fmla="*/ 104775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04775"/>
                    </a:moveTo>
                    <a:lnTo>
                      <a:pt x="123825" y="0"/>
                    </a:lnTo>
                    <a:lnTo>
                      <a:pt x="123825" y="76200"/>
                    </a:lnTo>
                    <a:lnTo>
                      <a:pt x="0" y="76200"/>
                    </a:lnTo>
                    <a:lnTo>
                      <a:pt x="0" y="133350"/>
                    </a:lnTo>
                    <a:lnTo>
                      <a:pt x="123825" y="133350"/>
                    </a:lnTo>
                    <a:lnTo>
                      <a:pt x="123825" y="209550"/>
                    </a:lnTo>
                    <a:lnTo>
                      <a:pt x="228600" y="1047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7" name="자유형: 도형 2046">
                <a:extLst>
                  <a:ext uri="{FF2B5EF4-FFF2-40B4-BE49-F238E27FC236}">
                    <a16:creationId xmlns:a16="http://schemas.microsoft.com/office/drawing/2014/main" id="{50CA0525-8A2D-4B98-B7FB-B4A155644356}"/>
                  </a:ext>
                </a:extLst>
              </p:cNvPr>
              <p:cNvSpPr/>
              <p:nvPr/>
            </p:nvSpPr>
            <p:spPr>
              <a:xfrm>
                <a:off x="46033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33350 h 209550"/>
                  <a:gd name="connsiteX1" fmla="*/ 228600 w 228600"/>
                  <a:gd name="connsiteY1" fmla="*/ 76200 h 209550"/>
                  <a:gd name="connsiteX2" fmla="*/ 104775 w 228600"/>
                  <a:gd name="connsiteY2" fmla="*/ 76200 h 209550"/>
                  <a:gd name="connsiteX3" fmla="*/ 104775 w 228600"/>
                  <a:gd name="connsiteY3" fmla="*/ 0 h 209550"/>
                  <a:gd name="connsiteX4" fmla="*/ 0 w 228600"/>
                  <a:gd name="connsiteY4" fmla="*/ 104775 h 209550"/>
                  <a:gd name="connsiteX5" fmla="*/ 104775 w 228600"/>
                  <a:gd name="connsiteY5" fmla="*/ 209550 h 209550"/>
                  <a:gd name="connsiteX6" fmla="*/ 104775 w 228600"/>
                  <a:gd name="connsiteY6" fmla="*/ 133350 h 209550"/>
                  <a:gd name="connsiteX7" fmla="*/ 228600 w 228600"/>
                  <a:gd name="connsiteY7" fmla="*/ 1333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33350"/>
                    </a:moveTo>
                    <a:lnTo>
                      <a:pt x="228600" y="76200"/>
                    </a:lnTo>
                    <a:lnTo>
                      <a:pt x="104775" y="76200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104775" y="209550"/>
                    </a:lnTo>
                    <a:lnTo>
                      <a:pt x="104775" y="133350"/>
                    </a:lnTo>
                    <a:lnTo>
                      <a:pt x="228600" y="13335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50" name="그룹 2049">
            <a:extLst>
              <a:ext uri="{FF2B5EF4-FFF2-40B4-BE49-F238E27FC236}">
                <a16:creationId xmlns:a16="http://schemas.microsoft.com/office/drawing/2014/main" id="{D6A1546C-FF2B-4296-B588-B691CC094BE1}"/>
              </a:ext>
            </a:extLst>
          </p:cNvPr>
          <p:cNvGrpSpPr/>
          <p:nvPr/>
        </p:nvGrpSpPr>
        <p:grpSpPr>
          <a:xfrm>
            <a:off x="163352" y="571499"/>
            <a:ext cx="9367998" cy="6135993"/>
            <a:chOff x="163352" y="571499"/>
            <a:chExt cx="9856948" cy="6135993"/>
          </a:xfrm>
        </p:grpSpPr>
        <p:sp>
          <p:nvSpPr>
            <p:cNvPr id="2051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2F28D7C8-8E25-43BA-9352-8C350034B0DC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63352" y="571499"/>
              <a:ext cx="9856948" cy="25202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52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754F37A-5A2A-4C5A-B81D-C00BAB49B814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4419886" y="823527"/>
              <a:ext cx="5600413" cy="5883965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081" name="그룹 2080">
            <a:extLst>
              <a:ext uri="{FF2B5EF4-FFF2-40B4-BE49-F238E27FC236}">
                <a16:creationId xmlns:a16="http://schemas.microsoft.com/office/drawing/2014/main" id="{172AAFBD-1289-4985-9915-FE9A83D02A03}"/>
              </a:ext>
            </a:extLst>
          </p:cNvPr>
          <p:cNvGrpSpPr/>
          <p:nvPr/>
        </p:nvGrpSpPr>
        <p:grpSpPr>
          <a:xfrm>
            <a:off x="274204" y="977596"/>
            <a:ext cx="1022855" cy="3269068"/>
            <a:chOff x="293254" y="1187748"/>
            <a:chExt cx="1022855" cy="3269068"/>
          </a:xfrm>
        </p:grpSpPr>
        <p:grpSp>
          <p:nvGrpSpPr>
            <p:cNvPr id="2082" name="그룹 2081">
              <a:extLst>
                <a:ext uri="{FF2B5EF4-FFF2-40B4-BE49-F238E27FC236}">
                  <a16:creationId xmlns:a16="http://schemas.microsoft.com/office/drawing/2014/main" id="{9732F077-F06F-41BC-822D-C8EC4F1D3FC6}"/>
                </a:ext>
              </a:extLst>
            </p:cNvPr>
            <p:cNvGrpSpPr/>
            <p:nvPr/>
          </p:nvGrpSpPr>
          <p:grpSpPr>
            <a:xfrm>
              <a:off x="293254" y="1187748"/>
              <a:ext cx="1022855" cy="426726"/>
              <a:chOff x="281894" y="1187748"/>
              <a:chExt cx="1022855" cy="426726"/>
            </a:xfrm>
          </p:grpSpPr>
          <p:sp>
            <p:nvSpPr>
              <p:cNvPr id="2104" name="Oval 77">
                <a:extLst>
                  <a:ext uri="{FF2B5EF4-FFF2-40B4-BE49-F238E27FC236}">
                    <a16:creationId xmlns:a16="http://schemas.microsoft.com/office/drawing/2014/main" id="{AB226289-0408-48F1-9C9C-B23A66349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187748"/>
                <a:ext cx="426726" cy="426726"/>
              </a:xfrm>
              <a:prstGeom prst="ellipse">
                <a:avLst/>
              </a:prstGeom>
              <a:solidFill>
                <a:srgbClr val="BFBFBF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05" name="직사각형 2104">
                <a:extLst>
                  <a:ext uri="{FF2B5EF4-FFF2-40B4-BE49-F238E27FC236}">
                    <a16:creationId xmlns:a16="http://schemas.microsoft.com/office/drawing/2014/main" id="{4E0EEDD5-0FCF-4419-A8F6-5FF13578DC59}"/>
                  </a:ext>
                </a:extLst>
              </p:cNvPr>
              <p:cNvSpPr/>
              <p:nvPr/>
            </p:nvSpPr>
            <p:spPr>
              <a:xfrm>
                <a:off x="695490" y="1274153"/>
                <a:ext cx="609259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전화</a:t>
                </a:r>
                <a:endParaRPr kumimoji="1" lang="en-US" altLang="ko-KR" sz="105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106" name="그래픽 87" descr="스피커폰">
                <a:extLst>
                  <a:ext uri="{FF2B5EF4-FFF2-40B4-BE49-F238E27FC236}">
                    <a16:creationId xmlns:a16="http://schemas.microsoft.com/office/drawing/2014/main" id="{821D2875-2EF9-44D8-BCE0-41AE64FC1038}"/>
                  </a:ext>
                </a:extLst>
              </p:cNvPr>
              <p:cNvGrpSpPr/>
              <p:nvPr/>
            </p:nvGrpSpPr>
            <p:grpSpPr>
              <a:xfrm>
                <a:off x="384311" y="1288311"/>
                <a:ext cx="221893" cy="216996"/>
                <a:chOff x="6293024" y="1697068"/>
                <a:chExt cx="427931" cy="418486"/>
              </a:xfrm>
              <a:solidFill>
                <a:srgbClr val="FFFFFF"/>
              </a:solidFill>
            </p:grpSpPr>
            <p:sp>
              <p:nvSpPr>
                <p:cNvPr id="2107" name="자유형: 도형 2106">
                  <a:extLst>
                    <a:ext uri="{FF2B5EF4-FFF2-40B4-BE49-F238E27FC236}">
                      <a16:creationId xmlns:a16="http://schemas.microsoft.com/office/drawing/2014/main" id="{92A1688F-37A2-4156-9259-419E786B6CC1}"/>
                    </a:ext>
                  </a:extLst>
                </p:cNvPr>
                <p:cNvSpPr/>
                <p:nvPr/>
              </p:nvSpPr>
              <p:spPr>
                <a:xfrm>
                  <a:off x="6293024" y="1758012"/>
                  <a:ext cx="356464" cy="357542"/>
                </a:xfrm>
                <a:custGeom>
                  <a:avLst/>
                  <a:gdLst>
                    <a:gd name="connsiteX0" fmla="*/ 289479 w 356464"/>
                    <a:gd name="connsiteY0" fmla="*/ 217999 h 357542"/>
                    <a:gd name="connsiteX1" fmla="*/ 262031 w 356464"/>
                    <a:gd name="connsiteY1" fmla="*/ 217756 h 357542"/>
                    <a:gd name="connsiteX2" fmla="*/ 261787 w 356464"/>
                    <a:gd name="connsiteY2" fmla="*/ 217999 h 357542"/>
                    <a:gd name="connsiteX3" fmla="*/ 228769 w 356464"/>
                    <a:gd name="connsiteY3" fmla="*/ 252395 h 357542"/>
                    <a:gd name="connsiteX4" fmla="*/ 215368 w 356464"/>
                    <a:gd name="connsiteY4" fmla="*/ 252395 h 357542"/>
                    <a:gd name="connsiteX5" fmla="*/ 104582 w 356464"/>
                    <a:gd name="connsiteY5" fmla="*/ 142057 h 357542"/>
                    <a:gd name="connsiteX6" fmla="*/ 104582 w 356464"/>
                    <a:gd name="connsiteY6" fmla="*/ 128656 h 357542"/>
                    <a:gd name="connsiteX7" fmla="*/ 138971 w 356464"/>
                    <a:gd name="connsiteY7" fmla="*/ 94702 h 357542"/>
                    <a:gd name="connsiteX8" fmla="*/ 139215 w 356464"/>
                    <a:gd name="connsiteY8" fmla="*/ 67254 h 357542"/>
                    <a:gd name="connsiteX9" fmla="*/ 138971 w 356464"/>
                    <a:gd name="connsiteY9" fmla="*/ 67011 h 357542"/>
                    <a:gd name="connsiteX10" fmla="*/ 77339 w 356464"/>
                    <a:gd name="connsiteY10" fmla="*/ 5807 h 357542"/>
                    <a:gd name="connsiteX11" fmla="*/ 63938 w 356464"/>
                    <a:gd name="connsiteY11" fmla="*/ 0 h 357542"/>
                    <a:gd name="connsiteX12" fmla="*/ 50095 w 356464"/>
                    <a:gd name="connsiteY12" fmla="*/ 5807 h 357542"/>
                    <a:gd name="connsiteX13" fmla="*/ 14810 w 356464"/>
                    <a:gd name="connsiteY13" fmla="*/ 41099 h 357542"/>
                    <a:gd name="connsiteX14" fmla="*/ 71 w 356464"/>
                    <a:gd name="connsiteY14" fmla="*/ 72818 h 357542"/>
                    <a:gd name="connsiteX15" fmla="*/ 10347 w 356464"/>
                    <a:gd name="connsiteY15" fmla="*/ 130891 h 357542"/>
                    <a:gd name="connsiteX16" fmla="*/ 37143 w 356464"/>
                    <a:gd name="connsiteY16" fmla="*/ 177797 h 357542"/>
                    <a:gd name="connsiteX17" fmla="*/ 173360 w 356464"/>
                    <a:gd name="connsiteY17" fmla="*/ 318509 h 357542"/>
                    <a:gd name="connsiteX18" fmla="*/ 201487 w 356464"/>
                    <a:gd name="connsiteY18" fmla="*/ 336379 h 357542"/>
                    <a:gd name="connsiteX19" fmla="*/ 272941 w 356464"/>
                    <a:gd name="connsiteY19" fmla="*/ 357374 h 357542"/>
                    <a:gd name="connsiteX20" fmla="*/ 277228 w 356464"/>
                    <a:gd name="connsiteY20" fmla="*/ 357543 h 357542"/>
                    <a:gd name="connsiteX21" fmla="*/ 318496 w 356464"/>
                    <a:gd name="connsiteY21" fmla="*/ 339504 h 357542"/>
                    <a:gd name="connsiteX22" fmla="*/ 350650 w 356464"/>
                    <a:gd name="connsiteY22" fmla="*/ 307343 h 357542"/>
                    <a:gd name="connsiteX23" fmla="*/ 356457 w 356464"/>
                    <a:gd name="connsiteY23" fmla="*/ 293494 h 357542"/>
                    <a:gd name="connsiteX24" fmla="*/ 351098 w 356464"/>
                    <a:gd name="connsiteY24" fmla="*/ 279645 h 357542"/>
                    <a:gd name="connsiteX25" fmla="*/ 59280 w 356464"/>
                    <a:gd name="connsiteY25" fmla="*/ 14992 h 357542"/>
                    <a:gd name="connsiteX26" fmla="*/ 63938 w 356464"/>
                    <a:gd name="connsiteY26" fmla="*/ 12992 h 357542"/>
                    <a:gd name="connsiteX27" fmla="*/ 68186 w 356464"/>
                    <a:gd name="connsiteY27" fmla="*/ 15025 h 357542"/>
                    <a:gd name="connsiteX28" fmla="*/ 129779 w 356464"/>
                    <a:gd name="connsiteY28" fmla="*/ 76189 h 357542"/>
                    <a:gd name="connsiteX29" fmla="*/ 130029 w 356464"/>
                    <a:gd name="connsiteY29" fmla="*/ 85271 h 357542"/>
                    <a:gd name="connsiteX30" fmla="*/ 129844 w 356464"/>
                    <a:gd name="connsiteY30" fmla="*/ 85459 h 357542"/>
                    <a:gd name="connsiteX31" fmla="*/ 118691 w 356464"/>
                    <a:gd name="connsiteY31" fmla="*/ 96502 h 357542"/>
                    <a:gd name="connsiteX32" fmla="*/ 48250 w 356464"/>
                    <a:gd name="connsiteY32" fmla="*/ 26035 h 357542"/>
                    <a:gd name="connsiteX33" fmla="*/ 309317 w 356464"/>
                    <a:gd name="connsiteY33" fmla="*/ 330319 h 357542"/>
                    <a:gd name="connsiteX34" fmla="*/ 309148 w 356464"/>
                    <a:gd name="connsiteY34" fmla="*/ 330487 h 357542"/>
                    <a:gd name="connsiteX35" fmla="*/ 308979 w 356464"/>
                    <a:gd name="connsiteY35" fmla="*/ 330663 h 357542"/>
                    <a:gd name="connsiteX36" fmla="*/ 277234 w 356464"/>
                    <a:gd name="connsiteY36" fmla="*/ 344551 h 357542"/>
                    <a:gd name="connsiteX37" fmla="*/ 273857 w 356464"/>
                    <a:gd name="connsiteY37" fmla="*/ 344415 h 357542"/>
                    <a:gd name="connsiteX38" fmla="*/ 207508 w 356464"/>
                    <a:gd name="connsiteY38" fmla="*/ 324862 h 357542"/>
                    <a:gd name="connsiteX39" fmla="*/ 181148 w 356464"/>
                    <a:gd name="connsiteY39" fmla="*/ 308116 h 357542"/>
                    <a:gd name="connsiteX40" fmla="*/ 181005 w 356464"/>
                    <a:gd name="connsiteY40" fmla="*/ 308012 h 357542"/>
                    <a:gd name="connsiteX41" fmla="*/ 180862 w 356464"/>
                    <a:gd name="connsiteY41" fmla="*/ 307908 h 357542"/>
                    <a:gd name="connsiteX42" fmla="*/ 47802 w 356464"/>
                    <a:gd name="connsiteY42" fmla="*/ 170366 h 357542"/>
                    <a:gd name="connsiteX43" fmla="*/ 22469 w 356464"/>
                    <a:gd name="connsiteY43" fmla="*/ 126116 h 357542"/>
                    <a:gd name="connsiteX44" fmla="*/ 13069 w 356464"/>
                    <a:gd name="connsiteY44" fmla="*/ 73682 h 357542"/>
                    <a:gd name="connsiteX45" fmla="*/ 13069 w 356464"/>
                    <a:gd name="connsiteY45" fmla="*/ 73487 h 357542"/>
                    <a:gd name="connsiteX46" fmla="*/ 13069 w 356464"/>
                    <a:gd name="connsiteY46" fmla="*/ 73299 h 357542"/>
                    <a:gd name="connsiteX47" fmla="*/ 23774 w 356464"/>
                    <a:gd name="connsiteY47" fmla="*/ 50518 h 357542"/>
                    <a:gd name="connsiteX48" fmla="*/ 23898 w 356464"/>
                    <a:gd name="connsiteY48" fmla="*/ 50401 h 357542"/>
                    <a:gd name="connsiteX49" fmla="*/ 24015 w 356464"/>
                    <a:gd name="connsiteY49" fmla="*/ 50284 h 357542"/>
                    <a:gd name="connsiteX50" fmla="*/ 39091 w 356464"/>
                    <a:gd name="connsiteY50" fmla="*/ 35214 h 357542"/>
                    <a:gd name="connsiteX51" fmla="*/ 109447 w 356464"/>
                    <a:gd name="connsiteY51" fmla="*/ 105596 h 357542"/>
                    <a:gd name="connsiteX52" fmla="*/ 95391 w 356464"/>
                    <a:gd name="connsiteY52" fmla="*/ 119471 h 357542"/>
                    <a:gd name="connsiteX53" fmla="*/ 95391 w 356464"/>
                    <a:gd name="connsiteY53" fmla="*/ 151262 h 357542"/>
                    <a:gd name="connsiteX54" fmla="*/ 206151 w 356464"/>
                    <a:gd name="connsiteY54" fmla="*/ 261580 h 357542"/>
                    <a:gd name="connsiteX55" fmla="*/ 238110 w 356464"/>
                    <a:gd name="connsiteY55" fmla="*/ 261398 h 357542"/>
                    <a:gd name="connsiteX56" fmla="*/ 251407 w 356464"/>
                    <a:gd name="connsiteY56" fmla="*/ 247555 h 357542"/>
                    <a:gd name="connsiteX57" fmla="*/ 321744 w 356464"/>
                    <a:gd name="connsiteY57" fmla="*/ 317899 h 357542"/>
                    <a:gd name="connsiteX58" fmla="*/ 341471 w 356464"/>
                    <a:gd name="connsiteY58" fmla="*/ 298158 h 357542"/>
                    <a:gd name="connsiteX59" fmla="*/ 330929 w 356464"/>
                    <a:gd name="connsiteY59" fmla="*/ 308688 h 357542"/>
                    <a:gd name="connsiteX60" fmla="*/ 260404 w 356464"/>
                    <a:gd name="connsiteY60" fmla="*/ 238188 h 357542"/>
                    <a:gd name="connsiteX61" fmla="*/ 270992 w 356464"/>
                    <a:gd name="connsiteY61" fmla="*/ 227185 h 357542"/>
                    <a:gd name="connsiteX62" fmla="*/ 280074 w 356464"/>
                    <a:gd name="connsiteY62" fmla="*/ 226952 h 357542"/>
                    <a:gd name="connsiteX63" fmla="*/ 280307 w 356464"/>
                    <a:gd name="connsiteY63" fmla="*/ 227185 h 357542"/>
                    <a:gd name="connsiteX64" fmla="*/ 341939 w 356464"/>
                    <a:gd name="connsiteY64" fmla="*/ 288836 h 357542"/>
                    <a:gd name="connsiteX65" fmla="*/ 341491 w 356464"/>
                    <a:gd name="connsiteY65" fmla="*/ 298158 h 357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356464" h="357542">
                      <a:moveTo>
                        <a:pt x="289479" y="217999"/>
                      </a:moveTo>
                      <a:cubicBezTo>
                        <a:pt x="281967" y="210353"/>
                        <a:pt x="269678" y="210243"/>
                        <a:pt x="262031" y="217756"/>
                      </a:cubicBezTo>
                      <a:cubicBezTo>
                        <a:pt x="261949" y="217836"/>
                        <a:pt x="261868" y="217918"/>
                        <a:pt x="261787" y="217999"/>
                      </a:cubicBezTo>
                      <a:lnTo>
                        <a:pt x="228769" y="252395"/>
                      </a:lnTo>
                      <a:cubicBezTo>
                        <a:pt x="225018" y="255971"/>
                        <a:pt x="219120" y="255971"/>
                        <a:pt x="215368" y="252395"/>
                      </a:cubicBezTo>
                      <a:lnTo>
                        <a:pt x="104582" y="142057"/>
                      </a:lnTo>
                      <a:cubicBezTo>
                        <a:pt x="101006" y="138306"/>
                        <a:pt x="101006" y="132407"/>
                        <a:pt x="104582" y="128656"/>
                      </a:cubicBezTo>
                      <a:lnTo>
                        <a:pt x="138971" y="94702"/>
                      </a:lnTo>
                      <a:cubicBezTo>
                        <a:pt x="146618" y="87190"/>
                        <a:pt x="146727" y="74901"/>
                        <a:pt x="139215" y="67254"/>
                      </a:cubicBezTo>
                      <a:cubicBezTo>
                        <a:pt x="139134" y="67173"/>
                        <a:pt x="139053" y="67091"/>
                        <a:pt x="138971" y="67011"/>
                      </a:cubicBezTo>
                      <a:lnTo>
                        <a:pt x="77339" y="5807"/>
                      </a:lnTo>
                      <a:cubicBezTo>
                        <a:pt x="73801" y="2197"/>
                        <a:pt x="68992" y="112"/>
                        <a:pt x="63938" y="0"/>
                      </a:cubicBezTo>
                      <a:cubicBezTo>
                        <a:pt x="58754" y="108"/>
                        <a:pt x="53804" y="2184"/>
                        <a:pt x="50095" y="5807"/>
                      </a:cubicBezTo>
                      <a:lnTo>
                        <a:pt x="14810" y="41099"/>
                      </a:lnTo>
                      <a:cubicBezTo>
                        <a:pt x="5917" y="49322"/>
                        <a:pt x="621" y="60718"/>
                        <a:pt x="71" y="72818"/>
                      </a:cubicBezTo>
                      <a:cubicBezTo>
                        <a:pt x="-553" y="92678"/>
                        <a:pt x="2945" y="112451"/>
                        <a:pt x="10347" y="130891"/>
                      </a:cubicBezTo>
                      <a:cubicBezTo>
                        <a:pt x="17695" y="147379"/>
                        <a:pt x="26672" y="163092"/>
                        <a:pt x="37143" y="177797"/>
                      </a:cubicBezTo>
                      <a:cubicBezTo>
                        <a:pt x="73544" y="232650"/>
                        <a:pt x="119717" y="280346"/>
                        <a:pt x="173360" y="318509"/>
                      </a:cubicBezTo>
                      <a:cubicBezTo>
                        <a:pt x="182290" y="325139"/>
                        <a:pt x="191690" y="331112"/>
                        <a:pt x="201487" y="336379"/>
                      </a:cubicBezTo>
                      <a:cubicBezTo>
                        <a:pt x="223676" y="348049"/>
                        <a:pt x="247965" y="355186"/>
                        <a:pt x="272941" y="357374"/>
                      </a:cubicBezTo>
                      <a:cubicBezTo>
                        <a:pt x="274370" y="357491"/>
                        <a:pt x="275805" y="357543"/>
                        <a:pt x="277228" y="357543"/>
                      </a:cubicBezTo>
                      <a:cubicBezTo>
                        <a:pt x="292886" y="357493"/>
                        <a:pt x="307825" y="350964"/>
                        <a:pt x="318496" y="339504"/>
                      </a:cubicBezTo>
                      <a:lnTo>
                        <a:pt x="350650" y="307343"/>
                      </a:lnTo>
                      <a:cubicBezTo>
                        <a:pt x="354347" y="303681"/>
                        <a:pt x="356436" y="298698"/>
                        <a:pt x="356457" y="293494"/>
                      </a:cubicBezTo>
                      <a:cubicBezTo>
                        <a:pt x="356598" y="288346"/>
                        <a:pt x="354668" y="283357"/>
                        <a:pt x="351098" y="279645"/>
                      </a:cubicBezTo>
                      <a:close/>
                      <a:moveTo>
                        <a:pt x="59280" y="14992"/>
                      </a:moveTo>
                      <a:cubicBezTo>
                        <a:pt x="60553" y="13806"/>
                        <a:pt x="62200" y="13098"/>
                        <a:pt x="63938" y="12992"/>
                      </a:cubicBezTo>
                      <a:cubicBezTo>
                        <a:pt x="65557" y="13118"/>
                        <a:pt x="67072" y="13843"/>
                        <a:pt x="68186" y="15025"/>
                      </a:cubicBezTo>
                      <a:lnTo>
                        <a:pt x="129779" y="76189"/>
                      </a:lnTo>
                      <a:cubicBezTo>
                        <a:pt x="132356" y="78629"/>
                        <a:pt x="132468" y="82694"/>
                        <a:pt x="130029" y="85271"/>
                      </a:cubicBezTo>
                      <a:cubicBezTo>
                        <a:pt x="129969" y="85335"/>
                        <a:pt x="129907" y="85398"/>
                        <a:pt x="129844" y="85459"/>
                      </a:cubicBezTo>
                      <a:lnTo>
                        <a:pt x="118691" y="96502"/>
                      </a:lnTo>
                      <a:lnTo>
                        <a:pt x="48250" y="26035"/>
                      </a:lnTo>
                      <a:close/>
                      <a:moveTo>
                        <a:pt x="309317" y="330319"/>
                      </a:moveTo>
                      <a:lnTo>
                        <a:pt x="309148" y="330487"/>
                      </a:lnTo>
                      <a:lnTo>
                        <a:pt x="308979" y="330663"/>
                      </a:lnTo>
                      <a:cubicBezTo>
                        <a:pt x="300781" y="339493"/>
                        <a:pt x="289284" y="344523"/>
                        <a:pt x="277234" y="344551"/>
                      </a:cubicBezTo>
                      <a:cubicBezTo>
                        <a:pt x="276150" y="344551"/>
                        <a:pt x="275058" y="344512"/>
                        <a:pt x="273857" y="344415"/>
                      </a:cubicBezTo>
                      <a:cubicBezTo>
                        <a:pt x="250661" y="342370"/>
                        <a:pt x="228106" y="335722"/>
                        <a:pt x="207508" y="324862"/>
                      </a:cubicBezTo>
                      <a:cubicBezTo>
                        <a:pt x="198330" y="319921"/>
                        <a:pt x="189521" y="314325"/>
                        <a:pt x="181148" y="308116"/>
                      </a:cubicBezTo>
                      <a:lnTo>
                        <a:pt x="181005" y="308012"/>
                      </a:lnTo>
                      <a:lnTo>
                        <a:pt x="180862" y="307908"/>
                      </a:lnTo>
                      <a:cubicBezTo>
                        <a:pt x="128426" y="270636"/>
                        <a:pt x="83317" y="224007"/>
                        <a:pt x="47802" y="170366"/>
                      </a:cubicBezTo>
                      <a:cubicBezTo>
                        <a:pt x="37910" y="156493"/>
                        <a:pt x="29424" y="141670"/>
                        <a:pt x="22469" y="126116"/>
                      </a:cubicBezTo>
                      <a:cubicBezTo>
                        <a:pt x="15835" y="109450"/>
                        <a:pt x="12638" y="91615"/>
                        <a:pt x="13069" y="73682"/>
                      </a:cubicBezTo>
                      <a:lnTo>
                        <a:pt x="13069" y="73487"/>
                      </a:lnTo>
                      <a:lnTo>
                        <a:pt x="13069" y="73299"/>
                      </a:lnTo>
                      <a:cubicBezTo>
                        <a:pt x="13509" y="64594"/>
                        <a:pt x="17354" y="56412"/>
                        <a:pt x="23774" y="50518"/>
                      </a:cubicBezTo>
                      <a:lnTo>
                        <a:pt x="23898" y="50401"/>
                      </a:lnTo>
                      <a:lnTo>
                        <a:pt x="24015" y="50284"/>
                      </a:lnTo>
                      <a:lnTo>
                        <a:pt x="39091" y="35214"/>
                      </a:lnTo>
                      <a:lnTo>
                        <a:pt x="109447" y="105596"/>
                      </a:lnTo>
                      <a:lnTo>
                        <a:pt x="95391" y="119471"/>
                      </a:lnTo>
                      <a:cubicBezTo>
                        <a:pt x="86750" y="128307"/>
                        <a:pt x="86750" y="142426"/>
                        <a:pt x="95391" y="151262"/>
                      </a:cubicBezTo>
                      <a:lnTo>
                        <a:pt x="206151" y="261580"/>
                      </a:lnTo>
                      <a:cubicBezTo>
                        <a:pt x="215048" y="270302"/>
                        <a:pt x="229313" y="270221"/>
                        <a:pt x="238110" y="261398"/>
                      </a:cubicBezTo>
                      <a:lnTo>
                        <a:pt x="251407" y="247555"/>
                      </a:lnTo>
                      <a:lnTo>
                        <a:pt x="321744" y="317899"/>
                      </a:lnTo>
                      <a:close/>
                      <a:moveTo>
                        <a:pt x="341471" y="298158"/>
                      </a:moveTo>
                      <a:lnTo>
                        <a:pt x="330929" y="308688"/>
                      </a:lnTo>
                      <a:lnTo>
                        <a:pt x="260404" y="238188"/>
                      </a:lnTo>
                      <a:lnTo>
                        <a:pt x="270992" y="227185"/>
                      </a:lnTo>
                      <a:cubicBezTo>
                        <a:pt x="273436" y="224612"/>
                        <a:pt x="277502" y="224508"/>
                        <a:pt x="280074" y="226952"/>
                      </a:cubicBezTo>
                      <a:cubicBezTo>
                        <a:pt x="280154" y="227027"/>
                        <a:pt x="280231" y="227105"/>
                        <a:pt x="280307" y="227185"/>
                      </a:cubicBezTo>
                      <a:lnTo>
                        <a:pt x="341939" y="288836"/>
                      </a:lnTo>
                      <a:cubicBezTo>
                        <a:pt x="344175" y="291607"/>
                        <a:pt x="343982" y="295613"/>
                        <a:pt x="341491" y="29815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8" name="자유형: 도형 2107">
                  <a:extLst>
                    <a:ext uri="{FF2B5EF4-FFF2-40B4-BE49-F238E27FC236}">
                      <a16:creationId xmlns:a16="http://schemas.microsoft.com/office/drawing/2014/main" id="{A908AF04-A425-4480-A592-1B5D29A5D10B}"/>
                    </a:ext>
                  </a:extLst>
                </p:cNvPr>
                <p:cNvSpPr/>
                <p:nvPr/>
              </p:nvSpPr>
              <p:spPr>
                <a:xfrm>
                  <a:off x="6499902" y="1697068"/>
                  <a:ext cx="221053" cy="221059"/>
                </a:xfrm>
                <a:custGeom>
                  <a:avLst/>
                  <a:gdLst>
                    <a:gd name="connsiteX0" fmla="*/ 157653 w 221053"/>
                    <a:gd name="connsiteY0" fmla="*/ 63399 h 221059"/>
                    <a:gd name="connsiteX1" fmla="*/ 0 w 221053"/>
                    <a:gd name="connsiteY1" fmla="*/ 65 h 221059"/>
                    <a:gd name="connsiteX2" fmla="*/ 266 w 221053"/>
                    <a:gd name="connsiteY2" fmla="*/ 13057 h 221059"/>
                    <a:gd name="connsiteX3" fmla="*/ 207996 w 221053"/>
                    <a:gd name="connsiteY3" fmla="*/ 212053 h 221059"/>
                    <a:gd name="connsiteX4" fmla="*/ 207996 w 221053"/>
                    <a:gd name="connsiteY4" fmla="*/ 220793 h 221059"/>
                    <a:gd name="connsiteX5" fmla="*/ 220988 w 221053"/>
                    <a:gd name="connsiteY5" fmla="*/ 221059 h 221059"/>
                    <a:gd name="connsiteX6" fmla="*/ 157653 w 221053"/>
                    <a:gd name="connsiteY6" fmla="*/ 63399 h 221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1053" h="221059">
                      <a:moveTo>
                        <a:pt x="157653" y="63399"/>
                      </a:moveTo>
                      <a:cubicBezTo>
                        <a:pt x="116041" y="21516"/>
                        <a:pt x="59022" y="-1389"/>
                        <a:pt x="0" y="65"/>
                      </a:cubicBezTo>
                      <a:lnTo>
                        <a:pt x="266" y="13057"/>
                      </a:lnTo>
                      <a:cubicBezTo>
                        <a:pt x="112581" y="10645"/>
                        <a:pt x="205585" y="99739"/>
                        <a:pt x="207996" y="212053"/>
                      </a:cubicBezTo>
                      <a:cubicBezTo>
                        <a:pt x="208058" y="214966"/>
                        <a:pt x="208058" y="217880"/>
                        <a:pt x="207996" y="220793"/>
                      </a:cubicBezTo>
                      <a:lnTo>
                        <a:pt x="220988" y="221059"/>
                      </a:lnTo>
                      <a:cubicBezTo>
                        <a:pt x="222450" y="162034"/>
                        <a:pt x="199543" y="105010"/>
                        <a:pt x="157653" y="6339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9" name="자유형: 도형 2108">
                  <a:extLst>
                    <a:ext uri="{FF2B5EF4-FFF2-40B4-BE49-F238E27FC236}">
                      <a16:creationId xmlns:a16="http://schemas.microsoft.com/office/drawing/2014/main" id="{713AC3D1-50EF-46B9-AC01-CEEC12393D85}"/>
                    </a:ext>
                  </a:extLst>
                </p:cNvPr>
                <p:cNvSpPr/>
                <p:nvPr/>
              </p:nvSpPr>
              <p:spPr>
                <a:xfrm>
                  <a:off x="6499850" y="1765033"/>
                  <a:ext cx="153160" cy="153152"/>
                </a:xfrm>
                <a:custGeom>
                  <a:avLst/>
                  <a:gdLst>
                    <a:gd name="connsiteX0" fmla="*/ 0 w 153160"/>
                    <a:gd name="connsiteY0" fmla="*/ 73 h 153152"/>
                    <a:gd name="connsiteX1" fmla="*/ 396 w 153160"/>
                    <a:gd name="connsiteY1" fmla="*/ 13064 h 153152"/>
                    <a:gd name="connsiteX2" fmla="*/ 140095 w 153160"/>
                    <a:gd name="connsiteY2" fmla="*/ 144263 h 153152"/>
                    <a:gd name="connsiteX3" fmla="*/ 140095 w 153160"/>
                    <a:gd name="connsiteY3" fmla="*/ 152757 h 153152"/>
                    <a:gd name="connsiteX4" fmla="*/ 153087 w 153160"/>
                    <a:gd name="connsiteY4" fmla="*/ 153153 h 153152"/>
                    <a:gd name="connsiteX5" fmla="*/ 9271 w 153160"/>
                    <a:gd name="connsiteY5" fmla="*/ 73 h 153152"/>
                    <a:gd name="connsiteX6" fmla="*/ 0 w 153160"/>
                    <a:gd name="connsiteY6" fmla="*/ 73 h 153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160" h="153152">
                      <a:moveTo>
                        <a:pt x="0" y="73"/>
                      </a:moveTo>
                      <a:lnTo>
                        <a:pt x="396" y="13064"/>
                      </a:lnTo>
                      <a:cubicBezTo>
                        <a:pt x="75203" y="10717"/>
                        <a:pt x="137748" y="69457"/>
                        <a:pt x="140095" y="144263"/>
                      </a:cubicBezTo>
                      <a:cubicBezTo>
                        <a:pt x="140184" y="147094"/>
                        <a:pt x="140184" y="149926"/>
                        <a:pt x="140095" y="152757"/>
                      </a:cubicBezTo>
                      <a:lnTo>
                        <a:pt x="153087" y="153153"/>
                      </a:lnTo>
                      <a:cubicBezTo>
                        <a:pt x="155645" y="71167"/>
                        <a:pt x="91257" y="2631"/>
                        <a:pt x="9271" y="73"/>
                      </a:cubicBezTo>
                      <a:cubicBezTo>
                        <a:pt x="6181" y="-24"/>
                        <a:pt x="3089" y="-24"/>
                        <a:pt x="0" y="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0" name="자유형: 도형 2109">
                  <a:extLst>
                    <a:ext uri="{FF2B5EF4-FFF2-40B4-BE49-F238E27FC236}">
                      <a16:creationId xmlns:a16="http://schemas.microsoft.com/office/drawing/2014/main" id="{43252E68-A2FE-4DF1-BCF0-71421A81EEAF}"/>
                    </a:ext>
                  </a:extLst>
                </p:cNvPr>
                <p:cNvSpPr/>
                <p:nvPr/>
              </p:nvSpPr>
              <p:spPr>
                <a:xfrm>
                  <a:off x="6499668" y="1833038"/>
                  <a:ext cx="85326" cy="85329"/>
                </a:xfrm>
                <a:custGeom>
                  <a:avLst/>
                  <a:gdLst>
                    <a:gd name="connsiteX0" fmla="*/ 85173 w 85326"/>
                    <a:gd name="connsiteY0" fmla="*/ 85330 h 85329"/>
                    <a:gd name="connsiteX1" fmla="*/ 9830 w 85326"/>
                    <a:gd name="connsiteY1" fmla="*/ 151 h 85329"/>
                    <a:gd name="connsiteX2" fmla="*/ 0 w 85326"/>
                    <a:gd name="connsiteY2" fmla="*/ 150 h 85329"/>
                    <a:gd name="connsiteX3" fmla="*/ 760 w 85326"/>
                    <a:gd name="connsiteY3" fmla="*/ 13142 h 85329"/>
                    <a:gd name="connsiteX4" fmla="*/ 72214 w 85326"/>
                    <a:gd name="connsiteY4" fmla="*/ 76284 h 85329"/>
                    <a:gd name="connsiteX5" fmla="*/ 72214 w 85326"/>
                    <a:gd name="connsiteY5" fmla="*/ 84596 h 85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326" h="85329">
                      <a:moveTo>
                        <a:pt x="85173" y="85330"/>
                      </a:moveTo>
                      <a:cubicBezTo>
                        <a:pt x="87889" y="41003"/>
                        <a:pt x="54157" y="2867"/>
                        <a:pt x="9830" y="151"/>
                      </a:cubicBezTo>
                      <a:cubicBezTo>
                        <a:pt x="6556" y="-50"/>
                        <a:pt x="3274" y="-50"/>
                        <a:pt x="0" y="150"/>
                      </a:cubicBezTo>
                      <a:lnTo>
                        <a:pt x="760" y="13142"/>
                      </a:lnTo>
                      <a:cubicBezTo>
                        <a:pt x="37928" y="10847"/>
                        <a:pt x="69919" y="39116"/>
                        <a:pt x="72214" y="76284"/>
                      </a:cubicBezTo>
                      <a:cubicBezTo>
                        <a:pt x="72385" y="79052"/>
                        <a:pt x="72385" y="81828"/>
                        <a:pt x="72214" y="8459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3" name="그룹 2082">
              <a:extLst>
                <a:ext uri="{FF2B5EF4-FFF2-40B4-BE49-F238E27FC236}">
                  <a16:creationId xmlns:a16="http://schemas.microsoft.com/office/drawing/2014/main" id="{61810689-2484-42FE-AEC3-CCA8B262F458}"/>
                </a:ext>
              </a:extLst>
            </p:cNvPr>
            <p:cNvGrpSpPr/>
            <p:nvPr/>
          </p:nvGrpSpPr>
          <p:grpSpPr>
            <a:xfrm>
              <a:off x="293254" y="1898333"/>
              <a:ext cx="991299" cy="426726"/>
              <a:chOff x="281894" y="1898334"/>
              <a:chExt cx="991299" cy="426726"/>
            </a:xfrm>
          </p:grpSpPr>
          <p:sp>
            <p:nvSpPr>
              <p:cNvPr id="2101" name="Oval 63">
                <a:extLst>
                  <a:ext uri="{FF2B5EF4-FFF2-40B4-BE49-F238E27FC236}">
                    <a16:creationId xmlns:a16="http://schemas.microsoft.com/office/drawing/2014/main" id="{8F58014D-53AF-4A47-9438-078129FCC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898334"/>
                <a:ext cx="426726" cy="42672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02" name="직사각형 2101">
                <a:extLst>
                  <a:ext uri="{FF2B5EF4-FFF2-40B4-BE49-F238E27FC236}">
                    <a16:creationId xmlns:a16="http://schemas.microsoft.com/office/drawing/2014/main" id="{180C75DB-B3EC-4460-A504-7E433ADF6951}"/>
                  </a:ext>
                </a:extLst>
              </p:cNvPr>
              <p:cNvSpPr/>
              <p:nvPr/>
            </p:nvSpPr>
            <p:spPr>
              <a:xfrm>
                <a:off x="695490" y="1973198"/>
                <a:ext cx="577703" cy="276999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문자</a:t>
                </a:r>
                <a:endParaRPr kumimoji="1" lang="en-US" altLang="ko-KR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03" name="Freeform 130">
                <a:extLst>
                  <a:ext uri="{FF2B5EF4-FFF2-40B4-BE49-F238E27FC236}">
                    <a16:creationId xmlns:a16="http://schemas.microsoft.com/office/drawing/2014/main" id="{4798D733-1FD4-441D-AAB9-8883203544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073" y="2034849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084" name="그룹 2083">
              <a:extLst>
                <a:ext uri="{FF2B5EF4-FFF2-40B4-BE49-F238E27FC236}">
                  <a16:creationId xmlns:a16="http://schemas.microsoft.com/office/drawing/2014/main" id="{9FE1A740-7A1D-468E-B760-88397CC0AFF0}"/>
                </a:ext>
              </a:extLst>
            </p:cNvPr>
            <p:cNvGrpSpPr/>
            <p:nvPr/>
          </p:nvGrpSpPr>
          <p:grpSpPr>
            <a:xfrm>
              <a:off x="293254" y="4030090"/>
              <a:ext cx="868301" cy="426726"/>
              <a:chOff x="281894" y="4030090"/>
              <a:chExt cx="868301" cy="426726"/>
            </a:xfrm>
          </p:grpSpPr>
          <p:sp>
            <p:nvSpPr>
              <p:cNvPr id="2096" name="Oval 77">
                <a:extLst>
                  <a:ext uri="{FF2B5EF4-FFF2-40B4-BE49-F238E27FC236}">
                    <a16:creationId xmlns:a16="http://schemas.microsoft.com/office/drawing/2014/main" id="{7764B665-1C46-47B2-83DF-0A696036D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403009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97" name="직사각형 2096">
                <a:extLst>
                  <a:ext uri="{FF2B5EF4-FFF2-40B4-BE49-F238E27FC236}">
                    <a16:creationId xmlns:a16="http://schemas.microsoft.com/office/drawing/2014/main" id="{896033EA-46A4-4109-9A7A-7A23EC3AB29F}"/>
                  </a:ext>
                </a:extLst>
              </p:cNvPr>
              <p:cNvSpPr/>
              <p:nvPr/>
            </p:nvSpPr>
            <p:spPr>
              <a:xfrm>
                <a:off x="695490" y="4116495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녹취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098" name="그래픽 109" descr="암">
                <a:extLst>
                  <a:ext uri="{FF2B5EF4-FFF2-40B4-BE49-F238E27FC236}">
                    <a16:creationId xmlns:a16="http://schemas.microsoft.com/office/drawing/2014/main" id="{963064A0-6D6F-43F0-B4AC-01F675973539}"/>
                  </a:ext>
                </a:extLst>
              </p:cNvPr>
              <p:cNvGrpSpPr/>
              <p:nvPr/>
            </p:nvGrpSpPr>
            <p:grpSpPr>
              <a:xfrm>
                <a:off x="367299" y="4134330"/>
                <a:ext cx="255916" cy="225406"/>
                <a:chOff x="7025746" y="3790001"/>
                <a:chExt cx="493545" cy="434706"/>
              </a:xfrm>
              <a:solidFill>
                <a:srgbClr val="FFFFFF"/>
              </a:solidFill>
            </p:grpSpPr>
            <p:sp>
              <p:nvSpPr>
                <p:cNvPr id="2099" name="자유형: 도형 2098">
                  <a:extLst>
                    <a:ext uri="{FF2B5EF4-FFF2-40B4-BE49-F238E27FC236}">
                      <a16:creationId xmlns:a16="http://schemas.microsoft.com/office/drawing/2014/main" id="{578C916C-BF47-4DC3-819B-F0737077BAA2}"/>
                    </a:ext>
                  </a:extLst>
                </p:cNvPr>
                <p:cNvSpPr/>
                <p:nvPr/>
              </p:nvSpPr>
              <p:spPr>
                <a:xfrm>
                  <a:off x="7025746" y="3790001"/>
                  <a:ext cx="461848" cy="261654"/>
                </a:xfrm>
                <a:custGeom>
                  <a:avLst/>
                  <a:gdLst>
                    <a:gd name="connsiteX0" fmla="*/ 20020 w 461848"/>
                    <a:gd name="connsiteY0" fmla="*/ 110551 h 261654"/>
                    <a:gd name="connsiteX1" fmla="*/ 35587 w 461848"/>
                    <a:gd name="connsiteY1" fmla="*/ 241634 h 261654"/>
                    <a:gd name="connsiteX2" fmla="*/ 166670 w 461848"/>
                    <a:gd name="connsiteY2" fmla="*/ 226067 h 261654"/>
                    <a:gd name="connsiteX3" fmla="*/ 151102 w 461848"/>
                    <a:gd name="connsiteY3" fmla="*/ 94984 h 261654"/>
                    <a:gd name="connsiteX4" fmla="*/ 74275 w 461848"/>
                    <a:gd name="connsiteY4" fmla="*/ 76937 h 261654"/>
                    <a:gd name="connsiteX5" fmla="*/ 74184 w 461848"/>
                    <a:gd name="connsiteY5" fmla="*/ 76882 h 261654"/>
                    <a:gd name="connsiteX6" fmla="*/ 74215 w 461848"/>
                    <a:gd name="connsiteY6" fmla="*/ 76802 h 261654"/>
                    <a:gd name="connsiteX7" fmla="*/ 247031 w 461848"/>
                    <a:gd name="connsiteY7" fmla="*/ 14992 h 261654"/>
                    <a:gd name="connsiteX8" fmla="*/ 450974 w 461848"/>
                    <a:gd name="connsiteY8" fmla="*/ 102592 h 261654"/>
                    <a:gd name="connsiteX9" fmla="*/ 461849 w 461848"/>
                    <a:gd name="connsiteY9" fmla="*/ 92272 h 261654"/>
                    <a:gd name="connsiteX10" fmla="*/ 247046 w 461848"/>
                    <a:gd name="connsiteY10" fmla="*/ 2 h 261654"/>
                    <a:gd name="connsiteX11" fmla="*/ 21189 w 461848"/>
                    <a:gd name="connsiteY11" fmla="*/ 109023 h 261654"/>
                    <a:gd name="connsiteX12" fmla="*/ 21114 w 461848"/>
                    <a:gd name="connsiteY12" fmla="*/ 109105 h 261654"/>
                    <a:gd name="connsiteX13" fmla="*/ 15395 w 461848"/>
                    <a:gd name="connsiteY13" fmla="*/ 179234 h 261654"/>
                    <a:gd name="connsiteX14" fmla="*/ 32566 w 461848"/>
                    <a:gd name="connsiteY14" fmla="*/ 118766 h 261654"/>
                    <a:gd name="connsiteX15" fmla="*/ 32933 w 461848"/>
                    <a:gd name="connsiteY15" fmla="*/ 118331 h 261654"/>
                    <a:gd name="connsiteX16" fmla="*/ 143709 w 461848"/>
                    <a:gd name="connsiteY16" fmla="*/ 108298 h 261654"/>
                    <a:gd name="connsiteX17" fmla="*/ 153743 w 461848"/>
                    <a:gd name="connsiteY17" fmla="*/ 219073 h 261654"/>
                    <a:gd name="connsiteX18" fmla="*/ 42967 w 461848"/>
                    <a:gd name="connsiteY18" fmla="*/ 229107 h 261654"/>
                    <a:gd name="connsiteX19" fmla="*/ 15395 w 461848"/>
                    <a:gd name="connsiteY19" fmla="*/ 179234 h 261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848" h="261654">
                      <a:moveTo>
                        <a:pt x="20020" y="110551"/>
                      </a:moveTo>
                      <a:cubicBezTo>
                        <a:pt x="-11879" y="151048"/>
                        <a:pt x="-4909" y="209735"/>
                        <a:pt x="35587" y="241634"/>
                      </a:cubicBezTo>
                      <a:cubicBezTo>
                        <a:pt x="76083" y="273533"/>
                        <a:pt x="134771" y="266564"/>
                        <a:pt x="166670" y="226067"/>
                      </a:cubicBezTo>
                      <a:cubicBezTo>
                        <a:pt x="198569" y="185570"/>
                        <a:pt x="191599" y="126883"/>
                        <a:pt x="151102" y="94984"/>
                      </a:cubicBezTo>
                      <a:cubicBezTo>
                        <a:pt x="129421" y="77905"/>
                        <a:pt x="101293" y="71298"/>
                        <a:pt x="74275" y="76937"/>
                      </a:cubicBezTo>
                      <a:cubicBezTo>
                        <a:pt x="74234" y="76947"/>
                        <a:pt x="74194" y="76923"/>
                        <a:pt x="74184" y="76882"/>
                      </a:cubicBezTo>
                      <a:cubicBezTo>
                        <a:pt x="74177" y="76852"/>
                        <a:pt x="74189" y="76819"/>
                        <a:pt x="74215" y="76802"/>
                      </a:cubicBezTo>
                      <a:cubicBezTo>
                        <a:pt x="122800" y="36589"/>
                        <a:pt x="183964" y="14713"/>
                        <a:pt x="247031" y="14992"/>
                      </a:cubicBezTo>
                      <a:cubicBezTo>
                        <a:pt x="324212" y="14680"/>
                        <a:pt x="398062" y="46401"/>
                        <a:pt x="450974" y="102592"/>
                      </a:cubicBezTo>
                      <a:lnTo>
                        <a:pt x="461849" y="92272"/>
                      </a:lnTo>
                      <a:cubicBezTo>
                        <a:pt x="406120" y="33089"/>
                        <a:pt x="328337" y="-323"/>
                        <a:pt x="247046" y="2"/>
                      </a:cubicBezTo>
                      <a:cubicBezTo>
                        <a:pt x="159033" y="-181"/>
                        <a:pt x="75795" y="39998"/>
                        <a:pt x="21189" y="109023"/>
                      </a:cubicBezTo>
                      <a:lnTo>
                        <a:pt x="21114" y="109105"/>
                      </a:lnTo>
                      <a:close/>
                      <a:moveTo>
                        <a:pt x="15395" y="179234"/>
                      </a:moveTo>
                      <a:cubicBezTo>
                        <a:pt x="12444" y="157566"/>
                        <a:pt x="18668" y="135649"/>
                        <a:pt x="32566" y="118766"/>
                      </a:cubicBezTo>
                      <a:cubicBezTo>
                        <a:pt x="32686" y="118616"/>
                        <a:pt x="32813" y="118481"/>
                        <a:pt x="32933" y="118331"/>
                      </a:cubicBezTo>
                      <a:cubicBezTo>
                        <a:pt x="60753" y="84971"/>
                        <a:pt x="110348" y="80478"/>
                        <a:pt x="143709" y="108298"/>
                      </a:cubicBezTo>
                      <a:cubicBezTo>
                        <a:pt x="177070" y="136117"/>
                        <a:pt x="181562" y="185713"/>
                        <a:pt x="153743" y="219073"/>
                      </a:cubicBezTo>
                      <a:cubicBezTo>
                        <a:pt x="125923" y="252434"/>
                        <a:pt x="76328" y="256926"/>
                        <a:pt x="42967" y="229107"/>
                      </a:cubicBezTo>
                      <a:cubicBezTo>
                        <a:pt x="27865" y="216514"/>
                        <a:pt x="18028" y="198721"/>
                        <a:pt x="15395" y="179234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0" name="자유형: 도형 2099">
                  <a:extLst>
                    <a:ext uri="{FF2B5EF4-FFF2-40B4-BE49-F238E27FC236}">
                      <a16:creationId xmlns:a16="http://schemas.microsoft.com/office/drawing/2014/main" id="{4220B767-BD2B-4D2F-87A2-9D5D75AB64B4}"/>
                    </a:ext>
                  </a:extLst>
                </p:cNvPr>
                <p:cNvSpPr/>
                <p:nvPr/>
              </p:nvSpPr>
              <p:spPr>
                <a:xfrm>
                  <a:off x="7057525" y="3963053"/>
                  <a:ext cx="461766" cy="261653"/>
                </a:xfrm>
                <a:custGeom>
                  <a:avLst/>
                  <a:gdLst>
                    <a:gd name="connsiteX0" fmla="*/ 441747 w 461766"/>
                    <a:gd name="connsiteY0" fmla="*/ 151103 h 261653"/>
                    <a:gd name="connsiteX1" fmla="*/ 426179 w 461766"/>
                    <a:gd name="connsiteY1" fmla="*/ 20020 h 261653"/>
                    <a:gd name="connsiteX2" fmla="*/ 295096 w 461766"/>
                    <a:gd name="connsiteY2" fmla="*/ 35587 h 261653"/>
                    <a:gd name="connsiteX3" fmla="*/ 310664 w 461766"/>
                    <a:gd name="connsiteY3" fmla="*/ 166670 h 261653"/>
                    <a:gd name="connsiteX4" fmla="*/ 387491 w 461766"/>
                    <a:gd name="connsiteY4" fmla="*/ 184717 h 261653"/>
                    <a:gd name="connsiteX5" fmla="*/ 387573 w 461766"/>
                    <a:gd name="connsiteY5" fmla="*/ 184785 h 261653"/>
                    <a:gd name="connsiteX6" fmla="*/ 387551 w 461766"/>
                    <a:gd name="connsiteY6" fmla="*/ 184844 h 261653"/>
                    <a:gd name="connsiteX7" fmla="*/ 214735 w 461766"/>
                    <a:gd name="connsiteY7" fmla="*/ 246662 h 261653"/>
                    <a:gd name="connsiteX8" fmla="*/ 10875 w 461766"/>
                    <a:gd name="connsiteY8" fmla="*/ 159062 h 261653"/>
                    <a:gd name="connsiteX9" fmla="*/ 0 w 461766"/>
                    <a:gd name="connsiteY9" fmla="*/ 169383 h 261653"/>
                    <a:gd name="connsiteX10" fmla="*/ 214735 w 461766"/>
                    <a:gd name="connsiteY10" fmla="*/ 261652 h 261653"/>
                    <a:gd name="connsiteX11" fmla="*/ 440488 w 461766"/>
                    <a:gd name="connsiteY11" fmla="*/ 152752 h 261653"/>
                    <a:gd name="connsiteX12" fmla="*/ 440727 w 461766"/>
                    <a:gd name="connsiteY12" fmla="*/ 152467 h 261653"/>
                    <a:gd name="connsiteX13" fmla="*/ 290838 w 461766"/>
                    <a:gd name="connsiteY13" fmla="*/ 106651 h 261653"/>
                    <a:gd name="connsiteX14" fmla="*/ 354699 w 461766"/>
                    <a:gd name="connsiteY14" fmla="*/ 15503 h 261653"/>
                    <a:gd name="connsiteX15" fmla="*/ 445846 w 461766"/>
                    <a:gd name="connsiteY15" fmla="*/ 79365 h 261653"/>
                    <a:gd name="connsiteX16" fmla="*/ 429155 w 461766"/>
                    <a:gd name="connsiteY16" fmla="*/ 142956 h 261653"/>
                    <a:gd name="connsiteX17" fmla="*/ 428946 w 461766"/>
                    <a:gd name="connsiteY17" fmla="*/ 143203 h 261653"/>
                    <a:gd name="connsiteX18" fmla="*/ 318140 w 461766"/>
                    <a:gd name="connsiteY18" fmla="*/ 153606 h 261653"/>
                    <a:gd name="connsiteX19" fmla="*/ 290838 w 461766"/>
                    <a:gd name="connsiteY19" fmla="*/ 106651 h 261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766" h="261653">
                      <a:moveTo>
                        <a:pt x="441747" y="151103"/>
                      </a:moveTo>
                      <a:cubicBezTo>
                        <a:pt x="473646" y="110606"/>
                        <a:pt x="466675" y="51919"/>
                        <a:pt x="426179" y="20020"/>
                      </a:cubicBezTo>
                      <a:cubicBezTo>
                        <a:pt x="385683" y="-11879"/>
                        <a:pt x="326995" y="-4909"/>
                        <a:pt x="295096" y="35587"/>
                      </a:cubicBezTo>
                      <a:cubicBezTo>
                        <a:pt x="263198" y="76084"/>
                        <a:pt x="270168" y="134771"/>
                        <a:pt x="310664" y="166670"/>
                      </a:cubicBezTo>
                      <a:cubicBezTo>
                        <a:pt x="332345" y="183749"/>
                        <a:pt x="360473" y="190356"/>
                        <a:pt x="387491" y="184717"/>
                      </a:cubicBezTo>
                      <a:cubicBezTo>
                        <a:pt x="387533" y="184713"/>
                        <a:pt x="387569" y="184744"/>
                        <a:pt x="387573" y="184785"/>
                      </a:cubicBezTo>
                      <a:cubicBezTo>
                        <a:pt x="387575" y="184807"/>
                        <a:pt x="387567" y="184829"/>
                        <a:pt x="387551" y="184844"/>
                      </a:cubicBezTo>
                      <a:cubicBezTo>
                        <a:pt x="338968" y="225062"/>
                        <a:pt x="277804" y="246941"/>
                        <a:pt x="214735" y="246662"/>
                      </a:cubicBezTo>
                      <a:cubicBezTo>
                        <a:pt x="137582" y="246954"/>
                        <a:pt x="63765" y="215235"/>
                        <a:pt x="10875" y="159062"/>
                      </a:cubicBezTo>
                      <a:lnTo>
                        <a:pt x="0" y="169383"/>
                      </a:lnTo>
                      <a:cubicBezTo>
                        <a:pt x="55712" y="228549"/>
                        <a:pt x="133468" y="261960"/>
                        <a:pt x="214735" y="261652"/>
                      </a:cubicBezTo>
                      <a:cubicBezTo>
                        <a:pt x="302691" y="261832"/>
                        <a:pt x="385880" y="221703"/>
                        <a:pt x="440488" y="152752"/>
                      </a:cubicBezTo>
                      <a:lnTo>
                        <a:pt x="440727" y="152467"/>
                      </a:lnTo>
                      <a:close/>
                      <a:moveTo>
                        <a:pt x="290838" y="106651"/>
                      </a:moveTo>
                      <a:cubicBezTo>
                        <a:pt x="283303" y="63846"/>
                        <a:pt x="311895" y="23038"/>
                        <a:pt x="354699" y="15503"/>
                      </a:cubicBezTo>
                      <a:cubicBezTo>
                        <a:pt x="397504" y="7968"/>
                        <a:pt x="438312" y="36560"/>
                        <a:pt x="445846" y="79365"/>
                      </a:cubicBezTo>
                      <a:cubicBezTo>
                        <a:pt x="449828" y="101981"/>
                        <a:pt x="443731" y="125209"/>
                        <a:pt x="429155" y="142956"/>
                      </a:cubicBezTo>
                      <a:lnTo>
                        <a:pt x="428946" y="143203"/>
                      </a:lnTo>
                      <a:cubicBezTo>
                        <a:pt x="401220" y="176674"/>
                        <a:pt x="351611" y="181332"/>
                        <a:pt x="318140" y="153606"/>
                      </a:cubicBezTo>
                      <a:cubicBezTo>
                        <a:pt x="303755" y="141691"/>
                        <a:pt x="294078" y="125047"/>
                        <a:pt x="290838" y="10665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5" name="그룹 2084">
              <a:extLst>
                <a:ext uri="{FF2B5EF4-FFF2-40B4-BE49-F238E27FC236}">
                  <a16:creationId xmlns:a16="http://schemas.microsoft.com/office/drawing/2014/main" id="{E52CFF46-C11A-4489-A43B-303331BBF621}"/>
                </a:ext>
              </a:extLst>
            </p:cNvPr>
            <p:cNvGrpSpPr/>
            <p:nvPr/>
          </p:nvGrpSpPr>
          <p:grpSpPr>
            <a:xfrm>
              <a:off x="293254" y="2608918"/>
              <a:ext cx="1016515" cy="426726"/>
              <a:chOff x="281894" y="2608920"/>
              <a:chExt cx="1016515" cy="426726"/>
            </a:xfrm>
          </p:grpSpPr>
          <p:sp>
            <p:nvSpPr>
              <p:cNvPr id="2090" name="Oval 76">
                <a:extLst>
                  <a:ext uri="{FF2B5EF4-FFF2-40B4-BE49-F238E27FC236}">
                    <a16:creationId xmlns:a16="http://schemas.microsoft.com/office/drawing/2014/main" id="{F240E482-7A92-4F89-BD39-E19A8F1F6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260892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91" name="직사각형 2090">
                <a:extLst>
                  <a:ext uri="{FF2B5EF4-FFF2-40B4-BE49-F238E27FC236}">
                    <a16:creationId xmlns:a16="http://schemas.microsoft.com/office/drawing/2014/main" id="{499341BA-9F77-44CD-89B3-AB2EFE44595D}"/>
                  </a:ext>
                </a:extLst>
              </p:cNvPr>
              <p:cNvSpPr/>
              <p:nvPr/>
            </p:nvSpPr>
            <p:spPr>
              <a:xfrm>
                <a:off x="695490" y="2695325"/>
                <a:ext cx="602919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주소록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092" name="그래픽 98" descr="주소록">
                <a:extLst>
                  <a:ext uri="{FF2B5EF4-FFF2-40B4-BE49-F238E27FC236}">
                    <a16:creationId xmlns:a16="http://schemas.microsoft.com/office/drawing/2014/main" id="{A2D5BBCC-5CA5-46E5-804E-41FB2D669E5A}"/>
                  </a:ext>
                </a:extLst>
              </p:cNvPr>
              <p:cNvGrpSpPr/>
              <p:nvPr/>
            </p:nvGrpSpPr>
            <p:grpSpPr>
              <a:xfrm>
                <a:off x="388486" y="2691466"/>
                <a:ext cx="213549" cy="261634"/>
                <a:chOff x="7125379" y="4754331"/>
                <a:chExt cx="312602" cy="382991"/>
              </a:xfrm>
              <a:solidFill>
                <a:srgbClr val="FFFFFF"/>
              </a:solidFill>
            </p:grpSpPr>
            <p:sp>
              <p:nvSpPr>
                <p:cNvPr id="2093" name="자유형: 도형 2092">
                  <a:extLst>
                    <a:ext uri="{FF2B5EF4-FFF2-40B4-BE49-F238E27FC236}">
                      <a16:creationId xmlns:a16="http://schemas.microsoft.com/office/drawing/2014/main" id="{60049C9F-4325-4A3A-BFE6-3DC1447DBBDB}"/>
                    </a:ext>
                  </a:extLst>
                </p:cNvPr>
                <p:cNvSpPr/>
                <p:nvPr/>
              </p:nvSpPr>
              <p:spPr>
                <a:xfrm>
                  <a:off x="7125379" y="4754331"/>
                  <a:ext cx="312602" cy="382991"/>
                </a:xfrm>
                <a:custGeom>
                  <a:avLst/>
                  <a:gdLst>
                    <a:gd name="connsiteX0" fmla="*/ 285740 w 310908"/>
                    <a:gd name="connsiteY0" fmla="*/ 0 h 380917"/>
                    <a:gd name="connsiteX1" fmla="*/ 0 w 310908"/>
                    <a:gd name="connsiteY1" fmla="*/ 0 h 380917"/>
                    <a:gd name="connsiteX2" fmla="*/ 0 w 310908"/>
                    <a:gd name="connsiteY2" fmla="*/ 380918 h 380917"/>
                    <a:gd name="connsiteX3" fmla="*/ 285740 w 310908"/>
                    <a:gd name="connsiteY3" fmla="*/ 380918 h 380917"/>
                    <a:gd name="connsiteX4" fmla="*/ 310908 w 310908"/>
                    <a:gd name="connsiteY4" fmla="*/ 355844 h 380917"/>
                    <a:gd name="connsiteX5" fmla="*/ 310908 w 310908"/>
                    <a:gd name="connsiteY5" fmla="*/ 25073 h 380917"/>
                    <a:gd name="connsiteX6" fmla="*/ 285740 w 310908"/>
                    <a:gd name="connsiteY6" fmla="*/ 0 h 380917"/>
                    <a:gd name="connsiteX7" fmla="*/ 10029 w 310908"/>
                    <a:gd name="connsiteY7" fmla="*/ 10029 h 380917"/>
                    <a:gd name="connsiteX8" fmla="*/ 46441 w 310908"/>
                    <a:gd name="connsiteY8" fmla="*/ 10029 h 380917"/>
                    <a:gd name="connsiteX9" fmla="*/ 46441 w 310908"/>
                    <a:gd name="connsiteY9" fmla="*/ 370888 h 380917"/>
                    <a:gd name="connsiteX10" fmla="*/ 10029 w 310908"/>
                    <a:gd name="connsiteY10" fmla="*/ 370888 h 380917"/>
                    <a:gd name="connsiteX11" fmla="*/ 300879 w 310908"/>
                    <a:gd name="connsiteY11" fmla="*/ 355854 h 380917"/>
                    <a:gd name="connsiteX12" fmla="*/ 285740 w 310908"/>
                    <a:gd name="connsiteY12" fmla="*/ 370898 h 380917"/>
                    <a:gd name="connsiteX13" fmla="*/ 56470 w 310908"/>
                    <a:gd name="connsiteY13" fmla="*/ 370898 h 380917"/>
                    <a:gd name="connsiteX14" fmla="*/ 56470 w 310908"/>
                    <a:gd name="connsiteY14" fmla="*/ 10029 h 380917"/>
                    <a:gd name="connsiteX15" fmla="*/ 285740 w 310908"/>
                    <a:gd name="connsiteY15" fmla="*/ 10029 h 380917"/>
                    <a:gd name="connsiteX16" fmla="*/ 300879 w 310908"/>
                    <a:gd name="connsiteY16" fmla="*/ 25073 h 380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0908" h="380917">
                      <a:moveTo>
                        <a:pt x="285740" y="0"/>
                      </a:moveTo>
                      <a:lnTo>
                        <a:pt x="0" y="0"/>
                      </a:lnTo>
                      <a:lnTo>
                        <a:pt x="0" y="380918"/>
                      </a:lnTo>
                      <a:lnTo>
                        <a:pt x="285740" y="380918"/>
                      </a:lnTo>
                      <a:cubicBezTo>
                        <a:pt x="299609" y="380932"/>
                        <a:pt x="310869" y="369713"/>
                        <a:pt x="310908" y="355844"/>
                      </a:cubicBezTo>
                      <a:lnTo>
                        <a:pt x="310908" y="25073"/>
                      </a:lnTo>
                      <a:cubicBezTo>
                        <a:pt x="310869" y="11205"/>
                        <a:pt x="299609" y="-14"/>
                        <a:pt x="285740" y="0"/>
                      </a:cubicBezTo>
                      <a:close/>
                      <a:moveTo>
                        <a:pt x="10029" y="10029"/>
                      </a:moveTo>
                      <a:lnTo>
                        <a:pt x="46441" y="10029"/>
                      </a:lnTo>
                      <a:lnTo>
                        <a:pt x="46441" y="370888"/>
                      </a:lnTo>
                      <a:lnTo>
                        <a:pt x="10029" y="370888"/>
                      </a:lnTo>
                      <a:close/>
                      <a:moveTo>
                        <a:pt x="300879" y="355854"/>
                      </a:moveTo>
                      <a:cubicBezTo>
                        <a:pt x="300846" y="364186"/>
                        <a:pt x="294071" y="370918"/>
                        <a:pt x="285740" y="370898"/>
                      </a:cubicBezTo>
                      <a:lnTo>
                        <a:pt x="56470" y="370898"/>
                      </a:lnTo>
                      <a:lnTo>
                        <a:pt x="56470" y="10029"/>
                      </a:lnTo>
                      <a:lnTo>
                        <a:pt x="285740" y="10029"/>
                      </a:lnTo>
                      <a:cubicBezTo>
                        <a:pt x="294071" y="10010"/>
                        <a:pt x="300846" y="16741"/>
                        <a:pt x="300879" y="250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4" name="자유형: 도형 2093">
                  <a:extLst>
                    <a:ext uri="{FF2B5EF4-FFF2-40B4-BE49-F238E27FC236}">
                      <a16:creationId xmlns:a16="http://schemas.microsoft.com/office/drawing/2014/main" id="{C896391D-4776-4EAF-9F55-F1477539A89E}"/>
                    </a:ext>
                  </a:extLst>
                </p:cNvPr>
                <p:cNvSpPr/>
                <p:nvPr/>
              </p:nvSpPr>
              <p:spPr>
                <a:xfrm>
                  <a:off x="7261350" y="4863127"/>
                  <a:ext cx="76683" cy="76683"/>
                </a:xfrm>
                <a:custGeom>
                  <a:avLst/>
                  <a:gdLst>
                    <a:gd name="connsiteX0" fmla="*/ 38533 w 76683"/>
                    <a:gd name="connsiteY0" fmla="*/ 76683 h 76683"/>
                    <a:gd name="connsiteX1" fmla="*/ 76683 w 76683"/>
                    <a:gd name="connsiteY1" fmla="*/ 38151 h 76683"/>
                    <a:gd name="connsiteX2" fmla="*/ 38151 w 76683"/>
                    <a:gd name="connsiteY2" fmla="*/ 0 h 76683"/>
                    <a:gd name="connsiteX3" fmla="*/ 0 w 76683"/>
                    <a:gd name="connsiteY3" fmla="*/ 38341 h 76683"/>
                    <a:gd name="connsiteX4" fmla="*/ 38533 w 76683"/>
                    <a:gd name="connsiteY4" fmla="*/ 76683 h 76683"/>
                    <a:gd name="connsiteX5" fmla="*/ 38533 w 76683"/>
                    <a:gd name="connsiteY5" fmla="*/ 10029 h 76683"/>
                    <a:gd name="connsiteX6" fmla="*/ 66654 w 76683"/>
                    <a:gd name="connsiteY6" fmla="*/ 38532 h 76683"/>
                    <a:gd name="connsiteX7" fmla="*/ 38151 w 76683"/>
                    <a:gd name="connsiteY7" fmla="*/ 66653 h 76683"/>
                    <a:gd name="connsiteX8" fmla="*/ 10029 w 76683"/>
                    <a:gd name="connsiteY8" fmla="*/ 38341 h 76683"/>
                    <a:gd name="connsiteX9" fmla="*/ 38533 w 76683"/>
                    <a:gd name="connsiteY9" fmla="*/ 10029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6683" h="76683">
                      <a:moveTo>
                        <a:pt x="38533" y="76683"/>
                      </a:moveTo>
                      <a:cubicBezTo>
                        <a:pt x="59708" y="76578"/>
                        <a:pt x="76789" y="59327"/>
                        <a:pt x="76683" y="38151"/>
                      </a:cubicBezTo>
                      <a:cubicBezTo>
                        <a:pt x="76578" y="16976"/>
                        <a:pt x="59327" y="-105"/>
                        <a:pt x="38151" y="0"/>
                      </a:cubicBezTo>
                      <a:cubicBezTo>
                        <a:pt x="17051" y="105"/>
                        <a:pt x="0" y="17240"/>
                        <a:pt x="0" y="38341"/>
                      </a:cubicBezTo>
                      <a:cubicBezTo>
                        <a:pt x="53" y="59569"/>
                        <a:pt x="17304" y="76736"/>
                        <a:pt x="38533" y="76683"/>
                      </a:cubicBezTo>
                      <a:close/>
                      <a:moveTo>
                        <a:pt x="38533" y="10029"/>
                      </a:moveTo>
                      <a:cubicBezTo>
                        <a:pt x="54169" y="10134"/>
                        <a:pt x="66759" y="22895"/>
                        <a:pt x="66654" y="38532"/>
                      </a:cubicBezTo>
                      <a:cubicBezTo>
                        <a:pt x="66549" y="54168"/>
                        <a:pt x="53788" y="66758"/>
                        <a:pt x="38151" y="66653"/>
                      </a:cubicBezTo>
                      <a:cubicBezTo>
                        <a:pt x="22590" y="66548"/>
                        <a:pt x="10030" y="53903"/>
                        <a:pt x="10029" y="38341"/>
                      </a:cubicBezTo>
                      <a:cubicBezTo>
                        <a:pt x="10101" y="22660"/>
                        <a:pt x="22851" y="9995"/>
                        <a:pt x="38533" y="1002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5" name="자유형: 도형 2094">
                  <a:extLst>
                    <a:ext uri="{FF2B5EF4-FFF2-40B4-BE49-F238E27FC236}">
                      <a16:creationId xmlns:a16="http://schemas.microsoft.com/office/drawing/2014/main" id="{18C5CFB5-3BE2-4C59-A021-0BDA7EB5B2C8}"/>
                    </a:ext>
                  </a:extLst>
                </p:cNvPr>
                <p:cNvSpPr/>
                <p:nvPr/>
              </p:nvSpPr>
              <p:spPr>
                <a:xfrm>
                  <a:off x="7222823" y="4949333"/>
                  <a:ext cx="154135" cy="76683"/>
                </a:xfrm>
                <a:custGeom>
                  <a:avLst/>
                  <a:gdLst>
                    <a:gd name="connsiteX0" fmla="*/ 146428 w 154135"/>
                    <a:gd name="connsiteY0" fmla="*/ 23007 h 76683"/>
                    <a:gd name="connsiteX1" fmla="*/ 108848 w 154135"/>
                    <a:gd name="connsiteY1" fmla="*/ 4814 h 76683"/>
                    <a:gd name="connsiteX2" fmla="*/ 77060 w 154135"/>
                    <a:gd name="connsiteY2" fmla="*/ 0 h 76683"/>
                    <a:gd name="connsiteX3" fmla="*/ 7708 w 154135"/>
                    <a:gd name="connsiteY3" fmla="*/ 23007 h 76683"/>
                    <a:gd name="connsiteX4" fmla="*/ 0 w 154135"/>
                    <a:gd name="connsiteY4" fmla="*/ 38342 h 76683"/>
                    <a:gd name="connsiteX5" fmla="*/ 0 w 154135"/>
                    <a:gd name="connsiteY5" fmla="*/ 76684 h 76683"/>
                    <a:gd name="connsiteX6" fmla="*/ 154135 w 154135"/>
                    <a:gd name="connsiteY6" fmla="*/ 76684 h 76683"/>
                    <a:gd name="connsiteX7" fmla="*/ 154135 w 154135"/>
                    <a:gd name="connsiteY7" fmla="*/ 38342 h 76683"/>
                    <a:gd name="connsiteX8" fmla="*/ 146428 w 154135"/>
                    <a:gd name="connsiteY8" fmla="*/ 23007 h 76683"/>
                    <a:gd name="connsiteX9" fmla="*/ 144106 w 154135"/>
                    <a:gd name="connsiteY9" fmla="*/ 66655 h 76683"/>
                    <a:gd name="connsiteX10" fmla="*/ 10019 w 154135"/>
                    <a:gd name="connsiteY10" fmla="*/ 66655 h 76683"/>
                    <a:gd name="connsiteX11" fmla="*/ 10019 w 154135"/>
                    <a:gd name="connsiteY11" fmla="*/ 38342 h 76683"/>
                    <a:gd name="connsiteX12" fmla="*/ 13795 w 154135"/>
                    <a:gd name="connsiteY12" fmla="*/ 30970 h 76683"/>
                    <a:gd name="connsiteX13" fmla="*/ 47895 w 154135"/>
                    <a:gd name="connsiteY13" fmla="*/ 14492 h 76683"/>
                    <a:gd name="connsiteX14" fmla="*/ 77065 w 154135"/>
                    <a:gd name="connsiteY14" fmla="*/ 10029 h 76683"/>
                    <a:gd name="connsiteX15" fmla="*/ 106150 w 154135"/>
                    <a:gd name="connsiteY15" fmla="*/ 14462 h 76683"/>
                    <a:gd name="connsiteX16" fmla="*/ 140250 w 154135"/>
                    <a:gd name="connsiteY16" fmla="*/ 30885 h 76683"/>
                    <a:gd name="connsiteX17" fmla="*/ 144106 w 154135"/>
                    <a:gd name="connsiteY17" fmla="*/ 38342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54135" h="76683">
                      <a:moveTo>
                        <a:pt x="146428" y="23007"/>
                      </a:moveTo>
                      <a:cubicBezTo>
                        <a:pt x="135244" y="14490"/>
                        <a:pt x="122465" y="8304"/>
                        <a:pt x="108848" y="4814"/>
                      </a:cubicBezTo>
                      <a:cubicBezTo>
                        <a:pt x="98547" y="1653"/>
                        <a:pt x="87835" y="31"/>
                        <a:pt x="77060" y="0"/>
                      </a:cubicBezTo>
                      <a:cubicBezTo>
                        <a:pt x="52150" y="494"/>
                        <a:pt x="27973" y="8514"/>
                        <a:pt x="7708" y="23007"/>
                      </a:cubicBezTo>
                      <a:cubicBezTo>
                        <a:pt x="2956" y="26693"/>
                        <a:pt x="123" y="32329"/>
                        <a:pt x="0" y="38342"/>
                      </a:cubicBezTo>
                      <a:lnTo>
                        <a:pt x="0" y="76684"/>
                      </a:lnTo>
                      <a:lnTo>
                        <a:pt x="154135" y="76684"/>
                      </a:lnTo>
                      <a:lnTo>
                        <a:pt x="154135" y="38342"/>
                      </a:lnTo>
                      <a:cubicBezTo>
                        <a:pt x="154022" y="32327"/>
                        <a:pt x="151187" y="26687"/>
                        <a:pt x="146428" y="23007"/>
                      </a:cubicBezTo>
                      <a:close/>
                      <a:moveTo>
                        <a:pt x="144106" y="66655"/>
                      </a:moveTo>
                      <a:lnTo>
                        <a:pt x="10019" y="66655"/>
                      </a:lnTo>
                      <a:lnTo>
                        <a:pt x="10019" y="38342"/>
                      </a:lnTo>
                      <a:cubicBezTo>
                        <a:pt x="10153" y="35455"/>
                        <a:pt x="11530" y="32766"/>
                        <a:pt x="13795" y="30970"/>
                      </a:cubicBezTo>
                      <a:cubicBezTo>
                        <a:pt x="24160" y="23608"/>
                        <a:pt x="35686" y="18038"/>
                        <a:pt x="47895" y="14492"/>
                      </a:cubicBezTo>
                      <a:cubicBezTo>
                        <a:pt x="57377" y="11715"/>
                        <a:pt x="67187" y="10214"/>
                        <a:pt x="77065" y="10029"/>
                      </a:cubicBezTo>
                      <a:cubicBezTo>
                        <a:pt x="86925" y="10070"/>
                        <a:pt x="96726" y="11564"/>
                        <a:pt x="106150" y="14462"/>
                      </a:cubicBezTo>
                      <a:cubicBezTo>
                        <a:pt x="118507" y="17582"/>
                        <a:pt x="130106" y="23169"/>
                        <a:pt x="140250" y="30885"/>
                      </a:cubicBezTo>
                      <a:cubicBezTo>
                        <a:pt x="142581" y="32673"/>
                        <a:pt x="143995" y="35406"/>
                        <a:pt x="144106" y="383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6" name="그룹 2085">
              <a:extLst>
                <a:ext uri="{FF2B5EF4-FFF2-40B4-BE49-F238E27FC236}">
                  <a16:creationId xmlns:a16="http://schemas.microsoft.com/office/drawing/2014/main" id="{61BD7B1D-13A7-4C06-97E4-8E8C1290DCA6}"/>
                </a:ext>
              </a:extLst>
            </p:cNvPr>
            <p:cNvGrpSpPr/>
            <p:nvPr/>
          </p:nvGrpSpPr>
          <p:grpSpPr>
            <a:xfrm>
              <a:off x="293254" y="3319503"/>
              <a:ext cx="868301" cy="426726"/>
              <a:chOff x="281894" y="3319506"/>
              <a:chExt cx="868301" cy="426726"/>
            </a:xfrm>
          </p:grpSpPr>
          <p:sp>
            <p:nvSpPr>
              <p:cNvPr id="2087" name="Oval 77">
                <a:extLst>
                  <a:ext uri="{FF2B5EF4-FFF2-40B4-BE49-F238E27FC236}">
                    <a16:creationId xmlns:a16="http://schemas.microsoft.com/office/drawing/2014/main" id="{AEE8F2F2-4D49-47D2-AFE8-B176008AB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3319506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88" name="Freeform 150">
                <a:extLst>
                  <a:ext uri="{FF2B5EF4-FFF2-40B4-BE49-F238E27FC236}">
                    <a16:creationId xmlns:a16="http://schemas.microsoft.com/office/drawing/2014/main" id="{4E0A7B37-963C-4499-822F-9281D8CA42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853" y="3387355"/>
                <a:ext cx="261272" cy="263662"/>
              </a:xfrm>
              <a:custGeom>
                <a:avLst/>
                <a:gdLst>
                  <a:gd name="T0" fmla="*/ 104 w 505"/>
                  <a:gd name="T1" fmla="*/ 461 h 510"/>
                  <a:gd name="T2" fmla="*/ 207 w 505"/>
                  <a:gd name="T3" fmla="*/ 151 h 510"/>
                  <a:gd name="T4" fmla="*/ 120 w 505"/>
                  <a:gd name="T5" fmla="*/ 167 h 510"/>
                  <a:gd name="T6" fmla="*/ 450 w 505"/>
                  <a:gd name="T7" fmla="*/ 167 h 510"/>
                  <a:gd name="T8" fmla="*/ 423 w 505"/>
                  <a:gd name="T9" fmla="*/ 151 h 510"/>
                  <a:gd name="T10" fmla="*/ 466 w 505"/>
                  <a:gd name="T11" fmla="*/ 461 h 510"/>
                  <a:gd name="T12" fmla="*/ 505 w 505"/>
                  <a:gd name="T13" fmla="*/ 156 h 510"/>
                  <a:gd name="T14" fmla="*/ 459 w 505"/>
                  <a:gd name="T15" fmla="*/ 126 h 510"/>
                  <a:gd name="T16" fmla="*/ 459 w 505"/>
                  <a:gd name="T17" fmla="*/ 494 h 510"/>
                  <a:gd name="T18" fmla="*/ 17 w 505"/>
                  <a:gd name="T19" fmla="*/ 156 h 510"/>
                  <a:gd name="T20" fmla="*/ 256 w 505"/>
                  <a:gd name="T21" fmla="*/ 118 h 510"/>
                  <a:gd name="T22" fmla="*/ 1 w 505"/>
                  <a:gd name="T23" fmla="*/ 156 h 510"/>
                  <a:gd name="T24" fmla="*/ 459 w 505"/>
                  <a:gd name="T25" fmla="*/ 510 h 510"/>
                  <a:gd name="T26" fmla="*/ 80 w 505"/>
                  <a:gd name="T27" fmla="*/ 181 h 510"/>
                  <a:gd name="T28" fmla="*/ 0 w 505"/>
                  <a:gd name="T29" fmla="*/ 181 h 510"/>
                  <a:gd name="T30" fmla="*/ 72 w 505"/>
                  <a:gd name="T31" fmla="*/ 447 h 510"/>
                  <a:gd name="T32" fmla="*/ 64 w 505"/>
                  <a:gd name="T33" fmla="*/ 189 h 510"/>
                  <a:gd name="T34" fmla="*/ 16 w 505"/>
                  <a:gd name="T35" fmla="*/ 189 h 510"/>
                  <a:gd name="T36" fmla="*/ 8 w 505"/>
                  <a:gd name="T37" fmla="*/ 257 h 510"/>
                  <a:gd name="T38" fmla="*/ 72 w 505"/>
                  <a:gd name="T39" fmla="*/ 273 h 510"/>
                  <a:gd name="T40" fmla="*/ 72 w 505"/>
                  <a:gd name="T41" fmla="*/ 340 h 510"/>
                  <a:gd name="T42" fmla="*/ 8 w 505"/>
                  <a:gd name="T43" fmla="*/ 356 h 510"/>
                  <a:gd name="T44" fmla="*/ 80 w 505"/>
                  <a:gd name="T45" fmla="*/ 353 h 510"/>
                  <a:gd name="T46" fmla="*/ 0 w 505"/>
                  <a:gd name="T47" fmla="*/ 353 h 510"/>
                  <a:gd name="T48" fmla="*/ 80 w 505"/>
                  <a:gd name="T49" fmla="*/ 353 h 510"/>
                  <a:gd name="T50" fmla="*/ 473 w 505"/>
                  <a:gd name="T51" fmla="*/ 42 h 510"/>
                  <a:gd name="T52" fmla="*/ 401 w 505"/>
                  <a:gd name="T53" fmla="*/ 12 h 510"/>
                  <a:gd name="T54" fmla="*/ 206 w 505"/>
                  <a:gd name="T55" fmla="*/ 218 h 510"/>
                  <a:gd name="T56" fmla="*/ 266 w 505"/>
                  <a:gd name="T57" fmla="*/ 267 h 510"/>
                  <a:gd name="T58" fmla="*/ 449 w 505"/>
                  <a:gd name="T59" fmla="*/ 24 h 510"/>
                  <a:gd name="T60" fmla="*/ 260 w 505"/>
                  <a:gd name="T61" fmla="*/ 250 h 510"/>
                  <a:gd name="T62" fmla="*/ 399 w 505"/>
                  <a:gd name="T63" fmla="*/ 134 h 510"/>
                  <a:gd name="T64" fmla="*/ 339 w 505"/>
                  <a:gd name="T65" fmla="*/ 74 h 510"/>
                  <a:gd name="T66" fmla="*/ 393 w 505"/>
                  <a:gd name="T67" fmla="*/ 136 h 510"/>
                  <a:gd name="T68" fmla="*/ 452 w 505"/>
                  <a:gd name="T69" fmla="*/ 69 h 510"/>
                  <a:gd name="T70" fmla="*/ 392 w 505"/>
                  <a:gd name="T71" fmla="*/ 32 h 510"/>
                  <a:gd name="T72" fmla="*/ 452 w 505"/>
                  <a:gd name="T73" fmla="*/ 81 h 510"/>
                  <a:gd name="T74" fmla="*/ 268 w 505"/>
                  <a:gd name="T75" fmla="*/ 259 h 510"/>
                  <a:gd name="T76" fmla="*/ 219 w 505"/>
                  <a:gd name="T77" fmla="*/ 215 h 510"/>
                  <a:gd name="T78" fmla="*/ 188 w 505"/>
                  <a:gd name="T79" fmla="*/ 275 h 510"/>
                  <a:gd name="T80" fmla="*/ 198 w 505"/>
                  <a:gd name="T81" fmla="*/ 285 h 510"/>
                  <a:gd name="T82" fmla="*/ 201 w 505"/>
                  <a:gd name="T83" fmla="*/ 271 h 510"/>
                  <a:gd name="T84" fmla="*/ 174 w 505"/>
                  <a:gd name="T85" fmla="*/ 299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05" h="510">
                    <a:moveTo>
                      <a:pt x="458" y="469"/>
                    </a:moveTo>
                    <a:cubicBezTo>
                      <a:pt x="112" y="469"/>
                      <a:pt x="112" y="469"/>
                      <a:pt x="112" y="469"/>
                    </a:cubicBezTo>
                    <a:cubicBezTo>
                      <a:pt x="108" y="469"/>
                      <a:pt x="104" y="465"/>
                      <a:pt x="104" y="461"/>
                    </a:cubicBezTo>
                    <a:cubicBezTo>
                      <a:pt x="104" y="159"/>
                      <a:pt x="104" y="159"/>
                      <a:pt x="104" y="159"/>
                    </a:cubicBezTo>
                    <a:cubicBezTo>
                      <a:pt x="104" y="155"/>
                      <a:pt x="108" y="151"/>
                      <a:pt x="112" y="151"/>
                    </a:cubicBezTo>
                    <a:cubicBezTo>
                      <a:pt x="207" y="151"/>
                      <a:pt x="207" y="151"/>
                      <a:pt x="207" y="151"/>
                    </a:cubicBezTo>
                    <a:cubicBezTo>
                      <a:pt x="212" y="151"/>
                      <a:pt x="215" y="155"/>
                      <a:pt x="215" y="159"/>
                    </a:cubicBezTo>
                    <a:cubicBezTo>
                      <a:pt x="215" y="164"/>
                      <a:pt x="212" y="167"/>
                      <a:pt x="207" y="167"/>
                    </a:cubicBezTo>
                    <a:cubicBezTo>
                      <a:pt x="120" y="167"/>
                      <a:pt x="120" y="167"/>
                      <a:pt x="120" y="167"/>
                    </a:cubicBezTo>
                    <a:cubicBezTo>
                      <a:pt x="120" y="453"/>
                      <a:pt x="120" y="453"/>
                      <a:pt x="120" y="453"/>
                    </a:cubicBezTo>
                    <a:cubicBezTo>
                      <a:pt x="450" y="453"/>
                      <a:pt x="450" y="453"/>
                      <a:pt x="450" y="453"/>
                    </a:cubicBezTo>
                    <a:cubicBezTo>
                      <a:pt x="450" y="167"/>
                      <a:pt x="450" y="167"/>
                      <a:pt x="450" y="167"/>
                    </a:cubicBezTo>
                    <a:cubicBezTo>
                      <a:pt x="423" y="167"/>
                      <a:pt x="423" y="167"/>
                      <a:pt x="423" y="167"/>
                    </a:cubicBezTo>
                    <a:cubicBezTo>
                      <a:pt x="418" y="167"/>
                      <a:pt x="415" y="164"/>
                      <a:pt x="415" y="159"/>
                    </a:cubicBezTo>
                    <a:cubicBezTo>
                      <a:pt x="415" y="155"/>
                      <a:pt x="418" y="151"/>
                      <a:pt x="423" y="151"/>
                    </a:cubicBezTo>
                    <a:cubicBezTo>
                      <a:pt x="458" y="151"/>
                      <a:pt x="458" y="151"/>
                      <a:pt x="458" y="151"/>
                    </a:cubicBezTo>
                    <a:cubicBezTo>
                      <a:pt x="462" y="151"/>
                      <a:pt x="466" y="155"/>
                      <a:pt x="466" y="159"/>
                    </a:cubicBezTo>
                    <a:cubicBezTo>
                      <a:pt x="466" y="461"/>
                      <a:pt x="466" y="461"/>
                      <a:pt x="466" y="461"/>
                    </a:cubicBezTo>
                    <a:cubicBezTo>
                      <a:pt x="466" y="465"/>
                      <a:pt x="462" y="469"/>
                      <a:pt x="458" y="469"/>
                    </a:cubicBezTo>
                    <a:close/>
                    <a:moveTo>
                      <a:pt x="505" y="464"/>
                    </a:moveTo>
                    <a:cubicBezTo>
                      <a:pt x="505" y="156"/>
                      <a:pt x="505" y="156"/>
                      <a:pt x="505" y="156"/>
                    </a:cubicBezTo>
                    <a:cubicBezTo>
                      <a:pt x="505" y="130"/>
                      <a:pt x="484" y="110"/>
                      <a:pt x="459" y="110"/>
                    </a:cubicBezTo>
                    <a:cubicBezTo>
                      <a:pt x="454" y="110"/>
                      <a:pt x="451" y="113"/>
                      <a:pt x="451" y="118"/>
                    </a:cubicBezTo>
                    <a:cubicBezTo>
                      <a:pt x="451" y="122"/>
                      <a:pt x="454" y="126"/>
                      <a:pt x="459" y="126"/>
                    </a:cubicBezTo>
                    <a:cubicBezTo>
                      <a:pt x="475" y="126"/>
                      <a:pt x="489" y="139"/>
                      <a:pt x="489" y="156"/>
                    </a:cubicBezTo>
                    <a:cubicBezTo>
                      <a:pt x="489" y="464"/>
                      <a:pt x="489" y="464"/>
                      <a:pt x="489" y="464"/>
                    </a:cubicBezTo>
                    <a:cubicBezTo>
                      <a:pt x="489" y="481"/>
                      <a:pt x="475" y="494"/>
                      <a:pt x="459" y="494"/>
                    </a:cubicBezTo>
                    <a:cubicBezTo>
                      <a:pt x="47" y="494"/>
                      <a:pt x="47" y="494"/>
                      <a:pt x="47" y="494"/>
                    </a:cubicBezTo>
                    <a:cubicBezTo>
                      <a:pt x="31" y="494"/>
                      <a:pt x="17" y="481"/>
                      <a:pt x="17" y="464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17" y="139"/>
                      <a:pt x="31" y="126"/>
                      <a:pt x="47" y="126"/>
                    </a:cubicBezTo>
                    <a:cubicBezTo>
                      <a:pt x="248" y="126"/>
                      <a:pt x="248" y="126"/>
                      <a:pt x="248" y="126"/>
                    </a:cubicBezTo>
                    <a:cubicBezTo>
                      <a:pt x="253" y="126"/>
                      <a:pt x="256" y="122"/>
                      <a:pt x="256" y="118"/>
                    </a:cubicBezTo>
                    <a:cubicBezTo>
                      <a:pt x="256" y="113"/>
                      <a:pt x="253" y="110"/>
                      <a:pt x="248" y="110"/>
                    </a:cubicBezTo>
                    <a:cubicBezTo>
                      <a:pt x="47" y="110"/>
                      <a:pt x="47" y="110"/>
                      <a:pt x="47" y="110"/>
                    </a:cubicBezTo>
                    <a:cubicBezTo>
                      <a:pt x="22" y="110"/>
                      <a:pt x="1" y="130"/>
                      <a:pt x="1" y="156"/>
                    </a:cubicBezTo>
                    <a:cubicBezTo>
                      <a:pt x="1" y="464"/>
                      <a:pt x="1" y="464"/>
                      <a:pt x="1" y="464"/>
                    </a:cubicBezTo>
                    <a:cubicBezTo>
                      <a:pt x="1" y="490"/>
                      <a:pt x="22" y="510"/>
                      <a:pt x="47" y="510"/>
                    </a:cubicBezTo>
                    <a:cubicBezTo>
                      <a:pt x="459" y="510"/>
                      <a:pt x="459" y="510"/>
                      <a:pt x="459" y="510"/>
                    </a:cubicBezTo>
                    <a:cubicBezTo>
                      <a:pt x="484" y="510"/>
                      <a:pt x="505" y="490"/>
                      <a:pt x="505" y="464"/>
                    </a:cubicBezTo>
                    <a:close/>
                    <a:moveTo>
                      <a:pt x="80" y="439"/>
                    </a:moveTo>
                    <a:cubicBezTo>
                      <a:pt x="80" y="181"/>
                      <a:pt x="80" y="181"/>
                      <a:pt x="80" y="181"/>
                    </a:cubicBezTo>
                    <a:cubicBezTo>
                      <a:pt x="80" y="177"/>
                      <a:pt x="76" y="173"/>
                      <a:pt x="72" y="173"/>
                    </a:cubicBezTo>
                    <a:cubicBezTo>
                      <a:pt x="8" y="173"/>
                      <a:pt x="8" y="173"/>
                      <a:pt x="8" y="173"/>
                    </a:cubicBezTo>
                    <a:cubicBezTo>
                      <a:pt x="4" y="173"/>
                      <a:pt x="0" y="177"/>
                      <a:pt x="0" y="181"/>
                    </a:cubicBezTo>
                    <a:cubicBezTo>
                      <a:pt x="0" y="439"/>
                      <a:pt x="0" y="439"/>
                      <a:pt x="0" y="439"/>
                    </a:cubicBezTo>
                    <a:cubicBezTo>
                      <a:pt x="0" y="443"/>
                      <a:pt x="4" y="447"/>
                      <a:pt x="8" y="447"/>
                    </a:cubicBezTo>
                    <a:cubicBezTo>
                      <a:pt x="72" y="447"/>
                      <a:pt x="72" y="447"/>
                      <a:pt x="72" y="447"/>
                    </a:cubicBezTo>
                    <a:cubicBezTo>
                      <a:pt x="76" y="447"/>
                      <a:pt x="80" y="443"/>
                      <a:pt x="80" y="439"/>
                    </a:cubicBezTo>
                    <a:close/>
                    <a:moveTo>
                      <a:pt x="16" y="189"/>
                    </a:moveTo>
                    <a:cubicBezTo>
                      <a:pt x="64" y="189"/>
                      <a:pt x="64" y="189"/>
                      <a:pt x="64" y="189"/>
                    </a:cubicBezTo>
                    <a:cubicBezTo>
                      <a:pt x="64" y="431"/>
                      <a:pt x="64" y="431"/>
                      <a:pt x="64" y="431"/>
                    </a:cubicBezTo>
                    <a:cubicBezTo>
                      <a:pt x="16" y="431"/>
                      <a:pt x="16" y="431"/>
                      <a:pt x="16" y="431"/>
                    </a:cubicBezTo>
                    <a:lnTo>
                      <a:pt x="16" y="189"/>
                    </a:lnTo>
                    <a:close/>
                    <a:moveTo>
                      <a:pt x="80" y="265"/>
                    </a:moveTo>
                    <a:cubicBezTo>
                      <a:pt x="80" y="261"/>
                      <a:pt x="76" y="257"/>
                      <a:pt x="72" y="257"/>
                    </a:cubicBezTo>
                    <a:cubicBezTo>
                      <a:pt x="8" y="257"/>
                      <a:pt x="8" y="257"/>
                      <a:pt x="8" y="257"/>
                    </a:cubicBezTo>
                    <a:cubicBezTo>
                      <a:pt x="4" y="257"/>
                      <a:pt x="0" y="261"/>
                      <a:pt x="0" y="265"/>
                    </a:cubicBezTo>
                    <a:cubicBezTo>
                      <a:pt x="0" y="270"/>
                      <a:pt x="4" y="273"/>
                      <a:pt x="8" y="273"/>
                    </a:cubicBezTo>
                    <a:cubicBezTo>
                      <a:pt x="72" y="273"/>
                      <a:pt x="72" y="273"/>
                      <a:pt x="72" y="273"/>
                    </a:cubicBezTo>
                    <a:cubicBezTo>
                      <a:pt x="76" y="273"/>
                      <a:pt x="80" y="270"/>
                      <a:pt x="80" y="265"/>
                    </a:cubicBezTo>
                    <a:close/>
                    <a:moveTo>
                      <a:pt x="80" y="348"/>
                    </a:moveTo>
                    <a:cubicBezTo>
                      <a:pt x="80" y="344"/>
                      <a:pt x="76" y="340"/>
                      <a:pt x="72" y="340"/>
                    </a:cubicBezTo>
                    <a:cubicBezTo>
                      <a:pt x="8" y="340"/>
                      <a:pt x="8" y="340"/>
                      <a:pt x="8" y="340"/>
                    </a:cubicBezTo>
                    <a:cubicBezTo>
                      <a:pt x="4" y="340"/>
                      <a:pt x="0" y="344"/>
                      <a:pt x="0" y="348"/>
                    </a:cubicBezTo>
                    <a:cubicBezTo>
                      <a:pt x="0" y="353"/>
                      <a:pt x="4" y="356"/>
                      <a:pt x="8" y="356"/>
                    </a:cubicBezTo>
                    <a:cubicBezTo>
                      <a:pt x="72" y="356"/>
                      <a:pt x="72" y="356"/>
                      <a:pt x="72" y="356"/>
                    </a:cubicBezTo>
                    <a:cubicBezTo>
                      <a:pt x="76" y="356"/>
                      <a:pt x="80" y="353"/>
                      <a:pt x="80" y="348"/>
                    </a:cubicBezTo>
                    <a:close/>
                    <a:moveTo>
                      <a:pt x="80" y="353"/>
                    </a:moveTo>
                    <a:cubicBezTo>
                      <a:pt x="80" y="348"/>
                      <a:pt x="76" y="345"/>
                      <a:pt x="72" y="345"/>
                    </a:cubicBezTo>
                    <a:cubicBezTo>
                      <a:pt x="8" y="345"/>
                      <a:pt x="8" y="345"/>
                      <a:pt x="8" y="345"/>
                    </a:cubicBezTo>
                    <a:cubicBezTo>
                      <a:pt x="4" y="345"/>
                      <a:pt x="0" y="348"/>
                      <a:pt x="0" y="353"/>
                    </a:cubicBezTo>
                    <a:cubicBezTo>
                      <a:pt x="0" y="357"/>
                      <a:pt x="4" y="361"/>
                      <a:pt x="8" y="361"/>
                    </a:cubicBezTo>
                    <a:cubicBezTo>
                      <a:pt x="72" y="361"/>
                      <a:pt x="72" y="361"/>
                      <a:pt x="72" y="361"/>
                    </a:cubicBezTo>
                    <a:cubicBezTo>
                      <a:pt x="76" y="361"/>
                      <a:pt x="80" y="357"/>
                      <a:pt x="80" y="353"/>
                    </a:cubicBezTo>
                    <a:close/>
                    <a:moveTo>
                      <a:pt x="266" y="267"/>
                    </a:moveTo>
                    <a:cubicBezTo>
                      <a:pt x="460" y="72"/>
                      <a:pt x="460" y="72"/>
                      <a:pt x="460" y="72"/>
                    </a:cubicBezTo>
                    <a:cubicBezTo>
                      <a:pt x="468" y="64"/>
                      <a:pt x="473" y="53"/>
                      <a:pt x="473" y="42"/>
                    </a:cubicBezTo>
                    <a:cubicBezTo>
                      <a:pt x="473" y="31"/>
                      <a:pt x="468" y="20"/>
                      <a:pt x="460" y="12"/>
                    </a:cubicBezTo>
                    <a:cubicBezTo>
                      <a:pt x="452" y="4"/>
                      <a:pt x="442" y="0"/>
                      <a:pt x="431" y="0"/>
                    </a:cubicBezTo>
                    <a:cubicBezTo>
                      <a:pt x="419" y="0"/>
                      <a:pt x="409" y="4"/>
                      <a:pt x="401" y="12"/>
                    </a:cubicBezTo>
                    <a:cubicBezTo>
                      <a:pt x="206" y="207"/>
                      <a:pt x="206" y="207"/>
                      <a:pt x="206" y="207"/>
                    </a:cubicBezTo>
                    <a:cubicBezTo>
                      <a:pt x="204" y="209"/>
                      <a:pt x="204" y="211"/>
                      <a:pt x="204" y="213"/>
                    </a:cubicBezTo>
                    <a:cubicBezTo>
                      <a:pt x="204" y="215"/>
                      <a:pt x="204" y="217"/>
                      <a:pt x="206" y="218"/>
                    </a:cubicBezTo>
                    <a:cubicBezTo>
                      <a:pt x="254" y="267"/>
                      <a:pt x="254" y="267"/>
                      <a:pt x="254" y="267"/>
                    </a:cubicBezTo>
                    <a:cubicBezTo>
                      <a:pt x="256" y="268"/>
                      <a:pt x="258" y="269"/>
                      <a:pt x="260" y="269"/>
                    </a:cubicBezTo>
                    <a:cubicBezTo>
                      <a:pt x="262" y="269"/>
                      <a:pt x="264" y="268"/>
                      <a:pt x="266" y="267"/>
                    </a:cubicBezTo>
                    <a:close/>
                    <a:moveTo>
                      <a:pt x="412" y="24"/>
                    </a:moveTo>
                    <a:cubicBezTo>
                      <a:pt x="417" y="19"/>
                      <a:pt x="424" y="16"/>
                      <a:pt x="431" y="16"/>
                    </a:cubicBezTo>
                    <a:cubicBezTo>
                      <a:pt x="438" y="16"/>
                      <a:pt x="444" y="19"/>
                      <a:pt x="449" y="24"/>
                    </a:cubicBezTo>
                    <a:cubicBezTo>
                      <a:pt x="454" y="29"/>
                      <a:pt x="457" y="35"/>
                      <a:pt x="457" y="42"/>
                    </a:cubicBezTo>
                    <a:cubicBezTo>
                      <a:pt x="457" y="49"/>
                      <a:pt x="454" y="56"/>
                      <a:pt x="449" y="61"/>
                    </a:cubicBezTo>
                    <a:cubicBezTo>
                      <a:pt x="260" y="250"/>
                      <a:pt x="260" y="250"/>
                      <a:pt x="260" y="250"/>
                    </a:cubicBezTo>
                    <a:cubicBezTo>
                      <a:pt x="223" y="213"/>
                      <a:pt x="223" y="213"/>
                      <a:pt x="223" y="213"/>
                    </a:cubicBezTo>
                    <a:lnTo>
                      <a:pt x="412" y="24"/>
                    </a:lnTo>
                    <a:close/>
                    <a:moveTo>
                      <a:pt x="399" y="134"/>
                    </a:moveTo>
                    <a:cubicBezTo>
                      <a:pt x="402" y="131"/>
                      <a:pt x="402" y="126"/>
                      <a:pt x="399" y="123"/>
                    </a:cubicBezTo>
                    <a:cubicBezTo>
                      <a:pt x="350" y="74"/>
                      <a:pt x="350" y="74"/>
                      <a:pt x="350" y="74"/>
                    </a:cubicBezTo>
                    <a:cubicBezTo>
                      <a:pt x="347" y="71"/>
                      <a:pt x="342" y="71"/>
                      <a:pt x="339" y="74"/>
                    </a:cubicBezTo>
                    <a:cubicBezTo>
                      <a:pt x="336" y="77"/>
                      <a:pt x="336" y="82"/>
                      <a:pt x="339" y="86"/>
                    </a:cubicBezTo>
                    <a:cubicBezTo>
                      <a:pt x="387" y="134"/>
                      <a:pt x="387" y="134"/>
                      <a:pt x="387" y="134"/>
                    </a:cubicBezTo>
                    <a:cubicBezTo>
                      <a:pt x="389" y="135"/>
                      <a:pt x="391" y="136"/>
                      <a:pt x="393" y="136"/>
                    </a:cubicBezTo>
                    <a:cubicBezTo>
                      <a:pt x="395" y="136"/>
                      <a:pt x="397" y="135"/>
                      <a:pt x="399" y="134"/>
                    </a:cubicBezTo>
                    <a:close/>
                    <a:moveTo>
                      <a:pt x="452" y="81"/>
                    </a:moveTo>
                    <a:cubicBezTo>
                      <a:pt x="455" y="78"/>
                      <a:pt x="455" y="73"/>
                      <a:pt x="452" y="69"/>
                    </a:cubicBezTo>
                    <a:cubicBezTo>
                      <a:pt x="403" y="21"/>
                      <a:pt x="403" y="21"/>
                      <a:pt x="403" y="21"/>
                    </a:cubicBezTo>
                    <a:cubicBezTo>
                      <a:pt x="400" y="18"/>
                      <a:pt x="395" y="18"/>
                      <a:pt x="392" y="21"/>
                    </a:cubicBezTo>
                    <a:cubicBezTo>
                      <a:pt x="389" y="24"/>
                      <a:pt x="389" y="29"/>
                      <a:pt x="392" y="32"/>
                    </a:cubicBezTo>
                    <a:cubicBezTo>
                      <a:pt x="440" y="81"/>
                      <a:pt x="440" y="81"/>
                      <a:pt x="440" y="81"/>
                    </a:cubicBezTo>
                    <a:cubicBezTo>
                      <a:pt x="442" y="82"/>
                      <a:pt x="444" y="83"/>
                      <a:pt x="446" y="83"/>
                    </a:cubicBezTo>
                    <a:cubicBezTo>
                      <a:pt x="448" y="83"/>
                      <a:pt x="450" y="82"/>
                      <a:pt x="452" y="81"/>
                    </a:cubicBezTo>
                    <a:close/>
                    <a:moveTo>
                      <a:pt x="198" y="285"/>
                    </a:moveTo>
                    <a:cubicBezTo>
                      <a:pt x="262" y="269"/>
                      <a:pt x="262" y="269"/>
                      <a:pt x="262" y="269"/>
                    </a:cubicBezTo>
                    <a:cubicBezTo>
                      <a:pt x="266" y="268"/>
                      <a:pt x="269" y="264"/>
                      <a:pt x="268" y="259"/>
                    </a:cubicBezTo>
                    <a:cubicBezTo>
                      <a:pt x="267" y="255"/>
                      <a:pt x="262" y="252"/>
                      <a:pt x="258" y="253"/>
                    </a:cubicBezTo>
                    <a:cubicBezTo>
                      <a:pt x="207" y="266"/>
                      <a:pt x="207" y="266"/>
                      <a:pt x="207" y="266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20" y="210"/>
                      <a:pt x="218" y="206"/>
                      <a:pt x="214" y="205"/>
                    </a:cubicBezTo>
                    <a:cubicBezTo>
                      <a:pt x="209" y="204"/>
                      <a:pt x="205" y="207"/>
                      <a:pt x="204" y="211"/>
                    </a:cubicBezTo>
                    <a:cubicBezTo>
                      <a:pt x="188" y="275"/>
                      <a:pt x="188" y="275"/>
                      <a:pt x="188" y="275"/>
                    </a:cubicBezTo>
                    <a:cubicBezTo>
                      <a:pt x="187" y="278"/>
                      <a:pt x="188" y="281"/>
                      <a:pt x="190" y="283"/>
                    </a:cubicBezTo>
                    <a:cubicBezTo>
                      <a:pt x="192" y="284"/>
                      <a:pt x="194" y="285"/>
                      <a:pt x="196" y="285"/>
                    </a:cubicBezTo>
                    <a:cubicBezTo>
                      <a:pt x="196" y="285"/>
                      <a:pt x="197" y="285"/>
                      <a:pt x="198" y="285"/>
                    </a:cubicBezTo>
                    <a:close/>
                    <a:moveTo>
                      <a:pt x="185" y="299"/>
                    </a:moveTo>
                    <a:cubicBezTo>
                      <a:pt x="201" y="283"/>
                      <a:pt x="201" y="283"/>
                      <a:pt x="201" y="283"/>
                    </a:cubicBezTo>
                    <a:cubicBezTo>
                      <a:pt x="205" y="279"/>
                      <a:pt x="205" y="274"/>
                      <a:pt x="201" y="271"/>
                    </a:cubicBezTo>
                    <a:cubicBezTo>
                      <a:pt x="198" y="268"/>
                      <a:pt x="193" y="268"/>
                      <a:pt x="190" y="271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1" y="291"/>
                      <a:pt x="171" y="296"/>
                      <a:pt x="174" y="299"/>
                    </a:cubicBezTo>
                    <a:cubicBezTo>
                      <a:pt x="175" y="301"/>
                      <a:pt x="177" y="301"/>
                      <a:pt x="179" y="301"/>
                    </a:cubicBezTo>
                    <a:cubicBezTo>
                      <a:pt x="181" y="301"/>
                      <a:pt x="183" y="301"/>
                      <a:pt x="185" y="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89" name="직사각형 2088">
                <a:extLst>
                  <a:ext uri="{FF2B5EF4-FFF2-40B4-BE49-F238E27FC236}">
                    <a16:creationId xmlns:a16="http://schemas.microsoft.com/office/drawing/2014/main" id="{FF15EB07-EE38-409B-8934-4A1233F5A2A8}"/>
                  </a:ext>
                </a:extLst>
              </p:cNvPr>
              <p:cNvSpPr/>
              <p:nvPr/>
            </p:nvSpPr>
            <p:spPr>
              <a:xfrm>
                <a:off x="695490" y="3405911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11" name="그룹 2110">
            <a:extLst>
              <a:ext uri="{FF2B5EF4-FFF2-40B4-BE49-F238E27FC236}">
                <a16:creationId xmlns:a16="http://schemas.microsoft.com/office/drawing/2014/main" id="{8C81B3AF-4782-4245-8A1D-7D2C3B0DFC6F}"/>
              </a:ext>
            </a:extLst>
          </p:cNvPr>
          <p:cNvGrpSpPr/>
          <p:nvPr/>
        </p:nvGrpSpPr>
        <p:grpSpPr>
          <a:xfrm>
            <a:off x="8724448" y="635859"/>
            <a:ext cx="717040" cy="144346"/>
            <a:chOff x="8738111" y="706612"/>
            <a:chExt cx="1110739" cy="223600"/>
          </a:xfrm>
        </p:grpSpPr>
        <p:sp>
          <p:nvSpPr>
            <p:cNvPr id="2112" name="Bell">
              <a:extLst>
                <a:ext uri="{FF2B5EF4-FFF2-40B4-BE49-F238E27FC236}">
                  <a16:creationId xmlns:a16="http://schemas.microsoft.com/office/drawing/2014/main" id="{9F3E082F-2319-4FC4-A6B2-2E92DCD5DEA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738111" y="706612"/>
              <a:ext cx="188526" cy="2236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113" name="그룹 2112">
              <a:extLst>
                <a:ext uri="{FF2B5EF4-FFF2-40B4-BE49-F238E27FC236}">
                  <a16:creationId xmlns:a16="http://schemas.microsoft.com/office/drawing/2014/main" id="{8D7763F2-C5FC-4EE9-B826-834DFA309335}"/>
                </a:ext>
              </a:extLst>
            </p:cNvPr>
            <p:cNvGrpSpPr/>
            <p:nvPr/>
          </p:nvGrpSpPr>
          <p:grpSpPr>
            <a:xfrm>
              <a:off x="9210380" y="752537"/>
              <a:ext cx="638470" cy="135853"/>
              <a:chOff x="9118176" y="740301"/>
              <a:chExt cx="755947" cy="160850"/>
            </a:xfrm>
          </p:grpSpPr>
          <p:sp>
            <p:nvSpPr>
              <p:cNvPr id="2119" name="Delete">
                <a:extLst>
                  <a:ext uri="{FF2B5EF4-FFF2-40B4-BE49-F238E27FC236}">
                    <a16:creationId xmlns:a16="http://schemas.microsoft.com/office/drawing/2014/main" id="{12B27B31-72AA-4D8F-A583-73761230DC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13271" y="740301"/>
                <a:ext cx="160852" cy="160850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120" name="그래픽 223" descr="정지">
                <a:extLst>
                  <a:ext uri="{FF2B5EF4-FFF2-40B4-BE49-F238E27FC236}">
                    <a16:creationId xmlns:a16="http://schemas.microsoft.com/office/drawing/2014/main" id="{F2E29A2D-FB66-4CA9-96C8-2C150C9C8928}"/>
                  </a:ext>
                </a:extLst>
              </p:cNvPr>
              <p:cNvSpPr/>
              <p:nvPr/>
            </p:nvSpPr>
            <p:spPr>
              <a:xfrm>
                <a:off x="9118176" y="811726"/>
                <a:ext cx="208800" cy="18000"/>
              </a:xfrm>
              <a:custGeom>
                <a:avLst/>
                <a:gdLst>
                  <a:gd name="connsiteX0" fmla="*/ 0 w 704850"/>
                  <a:gd name="connsiteY0" fmla="*/ 0 h 704850"/>
                  <a:gd name="connsiteX1" fmla="*/ 704850 w 704850"/>
                  <a:gd name="connsiteY1" fmla="*/ 0 h 704850"/>
                  <a:gd name="connsiteX2" fmla="*/ 704850 w 704850"/>
                  <a:gd name="connsiteY2" fmla="*/ 704850 h 704850"/>
                  <a:gd name="connsiteX3" fmla="*/ 0 w 704850"/>
                  <a:gd name="connsiteY3" fmla="*/ 704850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850" h="704850">
                    <a:moveTo>
                      <a:pt x="0" y="0"/>
                    </a:moveTo>
                    <a:lnTo>
                      <a:pt x="704850" y="0"/>
                    </a:lnTo>
                    <a:lnTo>
                      <a:pt x="704850" y="704850"/>
                    </a:lnTo>
                    <a:lnTo>
                      <a:pt x="0" y="70485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2114" name="그래픽 17" descr="이동">
              <a:extLst>
                <a:ext uri="{FF2B5EF4-FFF2-40B4-BE49-F238E27FC236}">
                  <a16:creationId xmlns:a16="http://schemas.microsoft.com/office/drawing/2014/main" id="{F2796474-BD85-4BEA-8F80-7FC3234313DE}"/>
                </a:ext>
              </a:extLst>
            </p:cNvPr>
            <p:cNvGrpSpPr/>
            <p:nvPr/>
          </p:nvGrpSpPr>
          <p:grpSpPr>
            <a:xfrm>
              <a:off x="9474677" y="739415"/>
              <a:ext cx="151200" cy="151200"/>
              <a:chOff x="4603301" y="3672250"/>
              <a:chExt cx="647700" cy="647700"/>
            </a:xfrm>
            <a:solidFill>
              <a:srgbClr val="5F5F5F"/>
            </a:solidFill>
          </p:grpSpPr>
          <p:sp>
            <p:nvSpPr>
              <p:cNvPr id="2115" name="자유형: 도형 2114">
                <a:extLst>
                  <a:ext uri="{FF2B5EF4-FFF2-40B4-BE49-F238E27FC236}">
                    <a16:creationId xmlns:a16="http://schemas.microsoft.com/office/drawing/2014/main" id="{0BE75A37-4B49-4EEC-929E-0B3DA6187151}"/>
                  </a:ext>
                </a:extLst>
              </p:cNvPr>
              <p:cNvSpPr/>
              <p:nvPr/>
            </p:nvSpPr>
            <p:spPr>
              <a:xfrm>
                <a:off x="4822376" y="3672250"/>
                <a:ext cx="209550" cy="228600"/>
              </a:xfrm>
              <a:custGeom>
                <a:avLst/>
                <a:gdLst>
                  <a:gd name="connsiteX0" fmla="*/ 76200 w 209550"/>
                  <a:gd name="connsiteY0" fmla="*/ 228600 h 228600"/>
                  <a:gd name="connsiteX1" fmla="*/ 133350 w 209550"/>
                  <a:gd name="connsiteY1" fmla="*/ 228600 h 228600"/>
                  <a:gd name="connsiteX2" fmla="*/ 133350 w 209550"/>
                  <a:gd name="connsiteY2" fmla="*/ 104775 h 228600"/>
                  <a:gd name="connsiteX3" fmla="*/ 209550 w 209550"/>
                  <a:gd name="connsiteY3" fmla="*/ 104775 h 228600"/>
                  <a:gd name="connsiteX4" fmla="*/ 104775 w 209550"/>
                  <a:gd name="connsiteY4" fmla="*/ 0 h 228600"/>
                  <a:gd name="connsiteX5" fmla="*/ 0 w 209550"/>
                  <a:gd name="connsiteY5" fmla="*/ 104775 h 228600"/>
                  <a:gd name="connsiteX6" fmla="*/ 76200 w 209550"/>
                  <a:gd name="connsiteY6" fmla="*/ 104775 h 228600"/>
                  <a:gd name="connsiteX7" fmla="*/ 76200 w 209550"/>
                  <a:gd name="connsiteY7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76200" y="228600"/>
                    </a:moveTo>
                    <a:lnTo>
                      <a:pt x="133350" y="228600"/>
                    </a:lnTo>
                    <a:lnTo>
                      <a:pt x="133350" y="104775"/>
                    </a:lnTo>
                    <a:lnTo>
                      <a:pt x="209550" y="104775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76200" y="104775"/>
                    </a:lnTo>
                    <a:lnTo>
                      <a:pt x="76200" y="22860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6" name="자유형: 도형 2115">
                <a:extLst>
                  <a:ext uri="{FF2B5EF4-FFF2-40B4-BE49-F238E27FC236}">
                    <a16:creationId xmlns:a16="http://schemas.microsoft.com/office/drawing/2014/main" id="{5C547CA7-536A-4373-BFCD-7F456FC4014D}"/>
                  </a:ext>
                </a:extLst>
              </p:cNvPr>
              <p:cNvSpPr/>
              <p:nvPr/>
            </p:nvSpPr>
            <p:spPr>
              <a:xfrm>
                <a:off x="4822376" y="4091350"/>
                <a:ext cx="209550" cy="228600"/>
              </a:xfrm>
              <a:custGeom>
                <a:avLst/>
                <a:gdLst>
                  <a:gd name="connsiteX0" fmla="*/ 133350 w 209550"/>
                  <a:gd name="connsiteY0" fmla="*/ 0 h 228600"/>
                  <a:gd name="connsiteX1" fmla="*/ 76200 w 209550"/>
                  <a:gd name="connsiteY1" fmla="*/ 0 h 228600"/>
                  <a:gd name="connsiteX2" fmla="*/ 76200 w 209550"/>
                  <a:gd name="connsiteY2" fmla="*/ 123825 h 228600"/>
                  <a:gd name="connsiteX3" fmla="*/ 0 w 209550"/>
                  <a:gd name="connsiteY3" fmla="*/ 123825 h 228600"/>
                  <a:gd name="connsiteX4" fmla="*/ 104775 w 209550"/>
                  <a:gd name="connsiteY4" fmla="*/ 228600 h 228600"/>
                  <a:gd name="connsiteX5" fmla="*/ 209550 w 209550"/>
                  <a:gd name="connsiteY5" fmla="*/ 123825 h 228600"/>
                  <a:gd name="connsiteX6" fmla="*/ 133350 w 209550"/>
                  <a:gd name="connsiteY6" fmla="*/ 123825 h 228600"/>
                  <a:gd name="connsiteX7" fmla="*/ 133350 w 209550"/>
                  <a:gd name="connsiteY7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133350" y="0"/>
                    </a:moveTo>
                    <a:lnTo>
                      <a:pt x="76200" y="0"/>
                    </a:lnTo>
                    <a:lnTo>
                      <a:pt x="76200" y="123825"/>
                    </a:lnTo>
                    <a:lnTo>
                      <a:pt x="0" y="123825"/>
                    </a:lnTo>
                    <a:lnTo>
                      <a:pt x="104775" y="228600"/>
                    </a:lnTo>
                    <a:lnTo>
                      <a:pt x="209550" y="123825"/>
                    </a:lnTo>
                    <a:lnTo>
                      <a:pt x="133350" y="123825"/>
                    </a:lnTo>
                    <a:lnTo>
                      <a:pt x="13335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7" name="자유형: 도형 2116">
                <a:extLst>
                  <a:ext uri="{FF2B5EF4-FFF2-40B4-BE49-F238E27FC236}">
                    <a16:creationId xmlns:a16="http://schemas.microsoft.com/office/drawing/2014/main" id="{01D5FECB-F29F-4144-8988-E3F782C91F6F}"/>
                  </a:ext>
                </a:extLst>
              </p:cNvPr>
              <p:cNvSpPr/>
              <p:nvPr/>
            </p:nvSpPr>
            <p:spPr>
              <a:xfrm>
                <a:off x="50224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04775 h 209550"/>
                  <a:gd name="connsiteX1" fmla="*/ 123825 w 228600"/>
                  <a:gd name="connsiteY1" fmla="*/ 0 h 209550"/>
                  <a:gd name="connsiteX2" fmla="*/ 123825 w 228600"/>
                  <a:gd name="connsiteY2" fmla="*/ 76200 h 209550"/>
                  <a:gd name="connsiteX3" fmla="*/ 0 w 228600"/>
                  <a:gd name="connsiteY3" fmla="*/ 76200 h 209550"/>
                  <a:gd name="connsiteX4" fmla="*/ 0 w 228600"/>
                  <a:gd name="connsiteY4" fmla="*/ 133350 h 209550"/>
                  <a:gd name="connsiteX5" fmla="*/ 123825 w 228600"/>
                  <a:gd name="connsiteY5" fmla="*/ 133350 h 209550"/>
                  <a:gd name="connsiteX6" fmla="*/ 123825 w 228600"/>
                  <a:gd name="connsiteY6" fmla="*/ 209550 h 209550"/>
                  <a:gd name="connsiteX7" fmla="*/ 228600 w 228600"/>
                  <a:gd name="connsiteY7" fmla="*/ 104775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04775"/>
                    </a:moveTo>
                    <a:lnTo>
                      <a:pt x="123825" y="0"/>
                    </a:lnTo>
                    <a:lnTo>
                      <a:pt x="123825" y="76200"/>
                    </a:lnTo>
                    <a:lnTo>
                      <a:pt x="0" y="76200"/>
                    </a:lnTo>
                    <a:lnTo>
                      <a:pt x="0" y="133350"/>
                    </a:lnTo>
                    <a:lnTo>
                      <a:pt x="123825" y="133350"/>
                    </a:lnTo>
                    <a:lnTo>
                      <a:pt x="123825" y="209550"/>
                    </a:lnTo>
                    <a:lnTo>
                      <a:pt x="228600" y="1047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8" name="자유형: 도형 2117">
                <a:extLst>
                  <a:ext uri="{FF2B5EF4-FFF2-40B4-BE49-F238E27FC236}">
                    <a16:creationId xmlns:a16="http://schemas.microsoft.com/office/drawing/2014/main" id="{83B3D414-8C35-4CA7-9701-82A437EC7CC2}"/>
                  </a:ext>
                </a:extLst>
              </p:cNvPr>
              <p:cNvSpPr/>
              <p:nvPr/>
            </p:nvSpPr>
            <p:spPr>
              <a:xfrm>
                <a:off x="46033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33350 h 209550"/>
                  <a:gd name="connsiteX1" fmla="*/ 228600 w 228600"/>
                  <a:gd name="connsiteY1" fmla="*/ 76200 h 209550"/>
                  <a:gd name="connsiteX2" fmla="*/ 104775 w 228600"/>
                  <a:gd name="connsiteY2" fmla="*/ 76200 h 209550"/>
                  <a:gd name="connsiteX3" fmla="*/ 104775 w 228600"/>
                  <a:gd name="connsiteY3" fmla="*/ 0 h 209550"/>
                  <a:gd name="connsiteX4" fmla="*/ 0 w 228600"/>
                  <a:gd name="connsiteY4" fmla="*/ 104775 h 209550"/>
                  <a:gd name="connsiteX5" fmla="*/ 104775 w 228600"/>
                  <a:gd name="connsiteY5" fmla="*/ 209550 h 209550"/>
                  <a:gd name="connsiteX6" fmla="*/ 104775 w 228600"/>
                  <a:gd name="connsiteY6" fmla="*/ 133350 h 209550"/>
                  <a:gd name="connsiteX7" fmla="*/ 228600 w 228600"/>
                  <a:gd name="connsiteY7" fmla="*/ 1333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33350"/>
                    </a:moveTo>
                    <a:lnTo>
                      <a:pt x="228600" y="76200"/>
                    </a:lnTo>
                    <a:lnTo>
                      <a:pt x="104775" y="76200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104775" y="209550"/>
                    </a:lnTo>
                    <a:lnTo>
                      <a:pt x="104775" y="133350"/>
                    </a:lnTo>
                    <a:lnTo>
                      <a:pt x="228600" y="13335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sp>
        <p:nvSpPr>
          <p:cNvPr id="2121" name="Google Shape;2188;p25">
            <a:extLst>
              <a:ext uri="{FF2B5EF4-FFF2-40B4-BE49-F238E27FC236}">
                <a16:creationId xmlns:a16="http://schemas.microsoft.com/office/drawing/2014/main" id="{A7DB1A68-3417-4415-B552-21E13E6263C9}"/>
              </a:ext>
            </a:extLst>
          </p:cNvPr>
          <p:cNvSpPr txBox="1"/>
          <p:nvPr/>
        </p:nvSpPr>
        <p:spPr>
          <a:xfrm>
            <a:off x="1237808" y="343949"/>
            <a:ext cx="1653046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ctr" defTabSz="112544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U+ CRM Pro Plus</a:t>
            </a:r>
            <a:endParaRPr kumimoji="0" lang="ko-KR" altLang="en-US" sz="985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pic>
        <p:nvPicPr>
          <p:cNvPr id="2122" name="Picture 2" descr="LG유플러스">
            <a:extLst>
              <a:ext uri="{FF2B5EF4-FFF2-40B4-BE49-F238E27FC236}">
                <a16:creationId xmlns:a16="http://schemas.microsoft.com/office/drawing/2014/main" id="{E186BF58-2522-44BA-9E4E-B7509B5137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1099" y="613090"/>
            <a:ext cx="569220" cy="18020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23" name="직사각형 2122">
            <a:extLst>
              <a:ext uri="{FF2B5EF4-FFF2-40B4-BE49-F238E27FC236}">
                <a16:creationId xmlns:a16="http://schemas.microsoft.com/office/drawing/2014/main" id="{B59872B0-6F94-44F3-A7B5-5D8674A49945}"/>
              </a:ext>
            </a:extLst>
          </p:cNvPr>
          <p:cNvSpPr/>
          <p:nvPr/>
        </p:nvSpPr>
        <p:spPr>
          <a:xfrm>
            <a:off x="664502" y="528188"/>
            <a:ext cx="1666993" cy="30457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CRM PRO PLUS </a:t>
            </a:r>
            <a:endParaRPr kumimoji="0" lang="en-US" altLang="ko-KR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124" name="그룹 2123">
            <a:extLst>
              <a:ext uri="{FF2B5EF4-FFF2-40B4-BE49-F238E27FC236}">
                <a16:creationId xmlns:a16="http://schemas.microsoft.com/office/drawing/2014/main" id="{29D94916-1731-4687-A849-43D20D1109A9}"/>
              </a:ext>
            </a:extLst>
          </p:cNvPr>
          <p:cNvGrpSpPr/>
          <p:nvPr/>
        </p:nvGrpSpPr>
        <p:grpSpPr>
          <a:xfrm>
            <a:off x="3515906" y="599181"/>
            <a:ext cx="3151839" cy="190800"/>
            <a:chOff x="1104939" y="687218"/>
            <a:chExt cx="5659182" cy="342585"/>
          </a:xfrm>
        </p:grpSpPr>
        <p:sp>
          <p:nvSpPr>
            <p:cNvPr id="2125" name="Text Box">
              <a:extLst>
                <a:ext uri="{FF2B5EF4-FFF2-40B4-BE49-F238E27FC236}">
                  <a16:creationId xmlns:a16="http://schemas.microsoft.com/office/drawing/2014/main" id="{143596D7-A0A4-48B7-9C58-23F8B27ABC42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1104939" y="687218"/>
              <a:ext cx="5659182" cy="342585"/>
            </a:xfrm>
            <a:prstGeom prst="roundRect">
              <a:avLst>
                <a:gd name="adj" fmla="val 36528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ctr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이름</a:t>
              </a: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전화번호 검색</a:t>
              </a:r>
            </a:p>
          </p:txBody>
        </p:sp>
        <p:sp>
          <p:nvSpPr>
            <p:cNvPr id="2126" name="Search Icon">
              <a:extLst>
                <a:ext uri="{FF2B5EF4-FFF2-40B4-BE49-F238E27FC236}">
                  <a16:creationId xmlns:a16="http://schemas.microsoft.com/office/drawing/2014/main" id="{C37B012C-D7F5-4B0C-B543-63434B52A48F}"/>
                </a:ext>
              </a:extLst>
            </p:cNvPr>
            <p:cNvSpPr>
              <a:spLocks noEditPoints="1"/>
            </p:cNvSpPr>
            <p:nvPr>
              <p:custDataLst>
                <p:tags r:id="rId8"/>
              </p:custDataLst>
            </p:nvPr>
          </p:nvSpPr>
          <p:spPr bwMode="auto">
            <a:xfrm>
              <a:off x="6423088" y="740301"/>
              <a:ext cx="205892" cy="225634"/>
            </a:xfrm>
            <a:custGeom>
              <a:avLst/>
              <a:gdLst>
                <a:gd name="T0" fmla="*/ 117 w 315"/>
                <a:gd name="T1" fmla="*/ 0 h 343"/>
                <a:gd name="T2" fmla="*/ 0 w 315"/>
                <a:gd name="T3" fmla="*/ 117 h 343"/>
                <a:gd name="T4" fmla="*/ 117 w 315"/>
                <a:gd name="T5" fmla="*/ 232 h 343"/>
                <a:gd name="T6" fmla="*/ 232 w 315"/>
                <a:gd name="T7" fmla="*/ 117 h 343"/>
                <a:gd name="T8" fmla="*/ 117 w 315"/>
                <a:gd name="T9" fmla="*/ 0 h 343"/>
                <a:gd name="T10" fmla="*/ 117 w 315"/>
                <a:gd name="T11" fmla="*/ 26 h 343"/>
                <a:gd name="T12" fmla="*/ 208 w 315"/>
                <a:gd name="T13" fmla="*/ 117 h 343"/>
                <a:gd name="T14" fmla="*/ 117 w 315"/>
                <a:gd name="T15" fmla="*/ 207 h 343"/>
                <a:gd name="T16" fmla="*/ 26 w 315"/>
                <a:gd name="T17" fmla="*/ 117 h 343"/>
                <a:gd name="T18" fmla="*/ 117 w 315"/>
                <a:gd name="T19" fmla="*/ 26 h 343"/>
                <a:gd name="T20" fmla="*/ 218 w 315"/>
                <a:gd name="T21" fmla="*/ 196 h 343"/>
                <a:gd name="T22" fmla="*/ 184 w 315"/>
                <a:gd name="T23" fmla="*/ 226 h 343"/>
                <a:gd name="T24" fmla="*/ 186 w 315"/>
                <a:gd name="T25" fmla="*/ 228 h 343"/>
                <a:gd name="T26" fmla="*/ 271 w 315"/>
                <a:gd name="T27" fmla="*/ 331 h 343"/>
                <a:gd name="T28" fmla="*/ 305 w 315"/>
                <a:gd name="T29" fmla="*/ 335 h 343"/>
                <a:gd name="T30" fmla="*/ 306 w 315"/>
                <a:gd name="T31" fmla="*/ 301 h 343"/>
                <a:gd name="T32" fmla="*/ 221 w 315"/>
                <a:gd name="T33" fmla="*/ 199 h 343"/>
                <a:gd name="T34" fmla="*/ 218 w 315"/>
                <a:gd name="T35" fmla="*/ 1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5" h="343">
                  <a:moveTo>
                    <a:pt x="117" y="0"/>
                  </a:moveTo>
                  <a:cubicBezTo>
                    <a:pt x="53" y="0"/>
                    <a:pt x="0" y="53"/>
                    <a:pt x="0" y="117"/>
                  </a:cubicBezTo>
                  <a:cubicBezTo>
                    <a:pt x="0" y="181"/>
                    <a:pt x="53" y="232"/>
                    <a:pt x="117" y="232"/>
                  </a:cubicBezTo>
                  <a:cubicBezTo>
                    <a:pt x="181" y="232"/>
                    <a:pt x="232" y="181"/>
                    <a:pt x="232" y="117"/>
                  </a:cubicBezTo>
                  <a:cubicBezTo>
                    <a:pt x="232" y="53"/>
                    <a:pt x="181" y="0"/>
                    <a:pt x="117" y="0"/>
                  </a:cubicBezTo>
                  <a:close/>
                  <a:moveTo>
                    <a:pt x="117" y="26"/>
                  </a:moveTo>
                  <a:cubicBezTo>
                    <a:pt x="167" y="26"/>
                    <a:pt x="208" y="66"/>
                    <a:pt x="208" y="117"/>
                  </a:cubicBezTo>
                  <a:cubicBezTo>
                    <a:pt x="208" y="167"/>
                    <a:pt x="167" y="207"/>
                    <a:pt x="117" y="207"/>
                  </a:cubicBezTo>
                  <a:cubicBezTo>
                    <a:pt x="67" y="207"/>
                    <a:pt x="26" y="167"/>
                    <a:pt x="26" y="117"/>
                  </a:cubicBezTo>
                  <a:cubicBezTo>
                    <a:pt x="26" y="66"/>
                    <a:pt x="67" y="26"/>
                    <a:pt x="117" y="26"/>
                  </a:cubicBezTo>
                  <a:close/>
                  <a:moveTo>
                    <a:pt x="218" y="196"/>
                  </a:moveTo>
                  <a:cubicBezTo>
                    <a:pt x="208" y="208"/>
                    <a:pt x="197" y="218"/>
                    <a:pt x="184" y="226"/>
                  </a:cubicBezTo>
                  <a:lnTo>
                    <a:pt x="186" y="228"/>
                  </a:lnTo>
                  <a:lnTo>
                    <a:pt x="271" y="331"/>
                  </a:lnTo>
                  <a:cubicBezTo>
                    <a:pt x="279" y="341"/>
                    <a:pt x="296" y="343"/>
                    <a:pt x="305" y="335"/>
                  </a:cubicBezTo>
                  <a:cubicBezTo>
                    <a:pt x="315" y="326"/>
                    <a:pt x="315" y="309"/>
                    <a:pt x="306" y="301"/>
                  </a:cubicBezTo>
                  <a:lnTo>
                    <a:pt x="221" y="199"/>
                  </a:lnTo>
                  <a:lnTo>
                    <a:pt x="218" y="19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  <a:sym typeface="Arial"/>
              </a:endParaRPr>
            </a:p>
          </p:txBody>
        </p:sp>
      </p:grpSp>
      <p:graphicFrame>
        <p:nvGraphicFramePr>
          <p:cNvPr id="819" name="Google Shape;2187;p25">
            <a:extLst>
              <a:ext uri="{FF2B5EF4-FFF2-40B4-BE49-F238E27FC236}">
                <a16:creationId xmlns:a16="http://schemas.microsoft.com/office/drawing/2014/main" id="{A3CA2C0C-07FD-40BB-898E-F1AC0E077D68}"/>
              </a:ext>
            </a:extLst>
          </p:cNvPr>
          <p:cNvGraphicFramePr/>
          <p:nvPr/>
        </p:nvGraphicFramePr>
        <p:xfrm>
          <a:off x="9689649" y="564396"/>
          <a:ext cx="2322541" cy="4003256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44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lang="ko-KR" altLang="en-US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12301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  <a:tr h="28923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0144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08911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133393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03405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886547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29913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8356177"/>
                  </a:ext>
                </a:extLst>
              </a:tr>
            </a:tbl>
          </a:graphicData>
        </a:graphic>
      </p:graphicFrame>
      <p:grpSp>
        <p:nvGrpSpPr>
          <p:cNvPr id="445" name="그룹 444">
            <a:extLst>
              <a:ext uri="{FF2B5EF4-FFF2-40B4-BE49-F238E27FC236}">
                <a16:creationId xmlns:a16="http://schemas.microsoft.com/office/drawing/2014/main" id="{5BE66812-A867-40FC-A264-FFC696981259}"/>
              </a:ext>
            </a:extLst>
          </p:cNvPr>
          <p:cNvGrpSpPr/>
          <p:nvPr/>
        </p:nvGrpSpPr>
        <p:grpSpPr>
          <a:xfrm>
            <a:off x="4260379" y="915681"/>
            <a:ext cx="3193893" cy="246221"/>
            <a:chOff x="4912502" y="1092509"/>
            <a:chExt cx="3193893" cy="246221"/>
          </a:xfrm>
        </p:grpSpPr>
        <p:grpSp>
          <p:nvGrpSpPr>
            <p:cNvPr id="446" name="그룹 445">
              <a:extLst>
                <a:ext uri="{FF2B5EF4-FFF2-40B4-BE49-F238E27FC236}">
                  <a16:creationId xmlns:a16="http://schemas.microsoft.com/office/drawing/2014/main" id="{B72D6974-13F2-4E07-BB83-C534CC3EDC6D}"/>
                </a:ext>
              </a:extLst>
            </p:cNvPr>
            <p:cNvGrpSpPr/>
            <p:nvPr/>
          </p:nvGrpSpPr>
          <p:grpSpPr>
            <a:xfrm>
              <a:off x="5769752" y="1092509"/>
              <a:ext cx="750615" cy="246221"/>
              <a:chOff x="4950344" y="1376914"/>
              <a:chExt cx="1389112" cy="246221"/>
            </a:xfrm>
          </p:grpSpPr>
          <p:sp>
            <p:nvSpPr>
              <p:cNvPr id="473" name="직사각형 472">
                <a:extLst>
                  <a:ext uri="{FF2B5EF4-FFF2-40B4-BE49-F238E27FC236}">
                    <a16:creationId xmlns:a16="http://schemas.microsoft.com/office/drawing/2014/main" id="{9C9DB111-D9C4-44E3-82FE-A2DF5E4D8749}"/>
                  </a:ext>
                </a:extLst>
              </p:cNvPr>
              <p:cNvSpPr/>
              <p:nvPr/>
            </p:nvSpPr>
            <p:spPr>
              <a:xfrm>
                <a:off x="4999376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6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전송내역</a:t>
                </a:r>
                <a:endPara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474" name="Line">
                <a:extLst>
                  <a:ext uri="{FF2B5EF4-FFF2-40B4-BE49-F238E27FC236}">
                    <a16:creationId xmlns:a16="http://schemas.microsoft.com/office/drawing/2014/main" id="{BF5925A3-788D-4752-8E7B-707326F468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7" name="그룹 446">
              <a:extLst>
                <a:ext uri="{FF2B5EF4-FFF2-40B4-BE49-F238E27FC236}">
                  <a16:creationId xmlns:a16="http://schemas.microsoft.com/office/drawing/2014/main" id="{17FF5156-5E01-41E8-8CAF-DF05192423D6}"/>
                </a:ext>
              </a:extLst>
            </p:cNvPr>
            <p:cNvGrpSpPr/>
            <p:nvPr/>
          </p:nvGrpSpPr>
          <p:grpSpPr>
            <a:xfrm>
              <a:off x="6570198" y="1092509"/>
              <a:ext cx="750615" cy="246221"/>
              <a:chOff x="4950344" y="1376914"/>
              <a:chExt cx="1389112" cy="246221"/>
            </a:xfrm>
          </p:grpSpPr>
          <p:sp>
            <p:nvSpPr>
              <p:cNvPr id="471" name="직사각형 470">
                <a:extLst>
                  <a:ext uri="{FF2B5EF4-FFF2-40B4-BE49-F238E27FC236}">
                    <a16:creationId xmlns:a16="http://schemas.microsoft.com/office/drawing/2014/main" id="{177462C5-DFF1-4CE0-AEE1-00A67B26403E}"/>
                  </a:ext>
                </a:extLst>
              </p:cNvPr>
              <p:cNvSpPr/>
              <p:nvPr/>
            </p:nvSpPr>
            <p:spPr>
              <a:xfrm>
                <a:off x="4999375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문자예약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472" name="Line">
                <a:extLst>
                  <a:ext uri="{FF2B5EF4-FFF2-40B4-BE49-F238E27FC236}">
                    <a16:creationId xmlns:a16="http://schemas.microsoft.com/office/drawing/2014/main" id="{01B0D5B4-3849-4026-93B0-16BE8CB87C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8" name="그룹 447">
              <a:extLst>
                <a:ext uri="{FF2B5EF4-FFF2-40B4-BE49-F238E27FC236}">
                  <a16:creationId xmlns:a16="http://schemas.microsoft.com/office/drawing/2014/main" id="{33245776-C851-4D69-BCF3-D974695425A2}"/>
                </a:ext>
              </a:extLst>
            </p:cNvPr>
            <p:cNvGrpSpPr/>
            <p:nvPr/>
          </p:nvGrpSpPr>
          <p:grpSpPr>
            <a:xfrm>
              <a:off x="7355780" y="1092509"/>
              <a:ext cx="750615" cy="246221"/>
              <a:chOff x="4950345" y="1376914"/>
              <a:chExt cx="1389112" cy="246221"/>
            </a:xfrm>
          </p:grpSpPr>
          <p:sp>
            <p:nvSpPr>
              <p:cNvPr id="469" name="직사각형 468">
                <a:extLst>
                  <a:ext uri="{FF2B5EF4-FFF2-40B4-BE49-F238E27FC236}">
                    <a16:creationId xmlns:a16="http://schemas.microsoft.com/office/drawing/2014/main" id="{E32B58CB-A7BE-4607-B0C0-0E249AAFEEE3}"/>
                  </a:ext>
                </a:extLst>
              </p:cNvPr>
              <p:cNvSpPr/>
              <p:nvPr/>
            </p:nvSpPr>
            <p:spPr>
              <a:xfrm>
                <a:off x="4999376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50000"/>
                      </a:srgb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자동문자</a:t>
                </a:r>
                <a:endParaRPr kumimoji="1" lang="en-US" altLang="ko-KR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470" name="Line">
                <a:extLst>
                  <a:ext uri="{FF2B5EF4-FFF2-40B4-BE49-F238E27FC236}">
                    <a16:creationId xmlns:a16="http://schemas.microsoft.com/office/drawing/2014/main" id="{6444223A-5DC2-4B08-95AE-082FD99DFA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solidFill>
                  <a:schemeClr val="bg1">
                    <a:lumMod val="9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63" name="그룹 462">
              <a:extLst>
                <a:ext uri="{FF2B5EF4-FFF2-40B4-BE49-F238E27FC236}">
                  <a16:creationId xmlns:a16="http://schemas.microsoft.com/office/drawing/2014/main" id="{22E4206B-88B1-4A07-9494-95816FAD3570}"/>
                </a:ext>
              </a:extLst>
            </p:cNvPr>
            <p:cNvGrpSpPr/>
            <p:nvPr/>
          </p:nvGrpSpPr>
          <p:grpSpPr>
            <a:xfrm>
              <a:off x="4912502" y="1092509"/>
              <a:ext cx="750615" cy="246221"/>
              <a:chOff x="4950344" y="1376914"/>
              <a:chExt cx="1389112" cy="246221"/>
            </a:xfrm>
          </p:grpSpPr>
          <p:sp>
            <p:nvSpPr>
              <p:cNvPr id="467" name="직사각형 466">
                <a:extLst>
                  <a:ext uri="{FF2B5EF4-FFF2-40B4-BE49-F238E27FC236}">
                    <a16:creationId xmlns:a16="http://schemas.microsoft.com/office/drawing/2014/main" id="{CAD2F0A4-33F8-486D-A917-A0F9507D1649}"/>
                  </a:ext>
                </a:extLst>
              </p:cNvPr>
              <p:cNvSpPr/>
              <p:nvPr/>
            </p:nvSpPr>
            <p:spPr>
              <a:xfrm>
                <a:off x="4999375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문자발송</a:t>
                </a:r>
                <a:endPara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468" name="Line">
                <a:extLst>
                  <a:ext uri="{FF2B5EF4-FFF2-40B4-BE49-F238E27FC236}">
                    <a16:creationId xmlns:a16="http://schemas.microsoft.com/office/drawing/2014/main" id="{BFC77140-76D2-4C42-B5B3-BFC00636DF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08" name="그룹 607">
            <a:extLst>
              <a:ext uri="{FF2B5EF4-FFF2-40B4-BE49-F238E27FC236}">
                <a16:creationId xmlns:a16="http://schemas.microsoft.com/office/drawing/2014/main" id="{EB6E6C0E-66F9-4F2E-AAD4-B559C8778936}"/>
              </a:ext>
            </a:extLst>
          </p:cNvPr>
          <p:cNvGrpSpPr/>
          <p:nvPr/>
        </p:nvGrpSpPr>
        <p:grpSpPr>
          <a:xfrm>
            <a:off x="4316411" y="6432558"/>
            <a:ext cx="707835" cy="215444"/>
            <a:chOff x="4513261" y="1880860"/>
            <a:chExt cx="707835" cy="215444"/>
          </a:xfrm>
        </p:grpSpPr>
        <p:sp>
          <p:nvSpPr>
            <p:cNvPr id="613" name="직사각형 612">
              <a:extLst>
                <a:ext uri="{FF2B5EF4-FFF2-40B4-BE49-F238E27FC236}">
                  <a16:creationId xmlns:a16="http://schemas.microsoft.com/office/drawing/2014/main" id="{5D11D5EC-3475-4A91-B658-0FFFDB1084BD}"/>
                </a:ext>
              </a:extLst>
            </p:cNvPr>
            <p:cNvSpPr/>
            <p:nvPr/>
          </p:nvSpPr>
          <p:spPr>
            <a:xfrm>
              <a:off x="4626061" y="1880860"/>
              <a:ext cx="59503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전체선택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37" name="그룹 636">
              <a:extLst>
                <a:ext uri="{FF2B5EF4-FFF2-40B4-BE49-F238E27FC236}">
                  <a16:creationId xmlns:a16="http://schemas.microsoft.com/office/drawing/2014/main" id="{B50A55C7-1F62-4BBD-ABB3-F630AB963028}"/>
                </a:ext>
              </a:extLst>
            </p:cNvPr>
            <p:cNvGrpSpPr/>
            <p:nvPr/>
          </p:nvGrpSpPr>
          <p:grpSpPr>
            <a:xfrm>
              <a:off x="4513261" y="1912982"/>
              <a:ext cx="151200" cy="151200"/>
              <a:chOff x="5725761" y="2839393"/>
              <a:chExt cx="219691" cy="219691"/>
            </a:xfrm>
          </p:grpSpPr>
          <p:sp>
            <p:nvSpPr>
              <p:cNvPr id="642" name="자유형: 도형 641">
                <a:extLst>
                  <a:ext uri="{FF2B5EF4-FFF2-40B4-BE49-F238E27FC236}">
                    <a16:creationId xmlns:a16="http://schemas.microsoft.com/office/drawing/2014/main" id="{51D42B69-940C-4325-9E61-2F184AD35BFF}"/>
                  </a:ext>
                </a:extLst>
              </p:cNvPr>
              <p:cNvSpPr/>
              <p:nvPr/>
            </p:nvSpPr>
            <p:spPr>
              <a:xfrm>
                <a:off x="5725761" y="2839393"/>
                <a:ext cx="219691" cy="219691"/>
              </a:xfrm>
              <a:custGeom>
                <a:avLst/>
                <a:gdLst>
                  <a:gd name="connsiteX0" fmla="*/ 0 w 219691"/>
                  <a:gd name="connsiteY0" fmla="*/ 0 h 219691"/>
                  <a:gd name="connsiteX1" fmla="*/ 0 w 219691"/>
                  <a:gd name="connsiteY1" fmla="*/ 219691 h 219691"/>
                  <a:gd name="connsiteX2" fmla="*/ 219691 w 219691"/>
                  <a:gd name="connsiteY2" fmla="*/ 219691 h 219691"/>
                  <a:gd name="connsiteX3" fmla="*/ 219691 w 219691"/>
                  <a:gd name="connsiteY3" fmla="*/ 0 h 219691"/>
                  <a:gd name="connsiteX4" fmla="*/ 195281 w 219691"/>
                  <a:gd name="connsiteY4" fmla="*/ 195281 h 219691"/>
                  <a:gd name="connsiteX5" fmla="*/ 24410 w 219691"/>
                  <a:gd name="connsiteY5" fmla="*/ 195281 h 219691"/>
                  <a:gd name="connsiteX6" fmla="*/ 24410 w 219691"/>
                  <a:gd name="connsiteY6" fmla="*/ 24410 h 219691"/>
                  <a:gd name="connsiteX7" fmla="*/ 195281 w 219691"/>
                  <a:gd name="connsiteY7" fmla="*/ 24410 h 219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691" h="219691">
                    <a:moveTo>
                      <a:pt x="0" y="0"/>
                    </a:moveTo>
                    <a:lnTo>
                      <a:pt x="0" y="219691"/>
                    </a:lnTo>
                    <a:lnTo>
                      <a:pt x="219691" y="219691"/>
                    </a:lnTo>
                    <a:lnTo>
                      <a:pt x="219691" y="0"/>
                    </a:lnTo>
                    <a:close/>
                    <a:moveTo>
                      <a:pt x="195281" y="195281"/>
                    </a:moveTo>
                    <a:lnTo>
                      <a:pt x="24410" y="195281"/>
                    </a:lnTo>
                    <a:lnTo>
                      <a:pt x="24410" y="24410"/>
                    </a:lnTo>
                    <a:lnTo>
                      <a:pt x="195281" y="24410"/>
                    </a:lnTo>
                    <a:close/>
                  </a:path>
                </a:pathLst>
              </a:custGeom>
              <a:solidFill>
                <a:srgbClr val="000000"/>
              </a:solidFill>
              <a:ln w="4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6" name="자유형: 도형 665">
                <a:extLst>
                  <a:ext uri="{FF2B5EF4-FFF2-40B4-BE49-F238E27FC236}">
                    <a16:creationId xmlns:a16="http://schemas.microsoft.com/office/drawing/2014/main" id="{E7B95853-097E-47CB-904C-B724BD27CBBE}"/>
                  </a:ext>
                </a:extLst>
              </p:cNvPr>
              <p:cNvSpPr/>
              <p:nvPr/>
            </p:nvSpPr>
            <p:spPr>
              <a:xfrm>
                <a:off x="5763833" y="2889487"/>
                <a:ext cx="143555" cy="109426"/>
              </a:xfrm>
              <a:custGeom>
                <a:avLst/>
                <a:gdLst>
                  <a:gd name="connsiteX0" fmla="*/ 143556 w 143555"/>
                  <a:gd name="connsiteY0" fmla="*/ 17433 h 109426"/>
                  <a:gd name="connsiteX1" fmla="*/ 126469 w 143555"/>
                  <a:gd name="connsiteY1" fmla="*/ 0 h 109426"/>
                  <a:gd name="connsiteX2" fmla="*/ 49850 w 143555"/>
                  <a:gd name="connsiteY2" fmla="*/ 75081 h 109426"/>
                  <a:gd name="connsiteX3" fmla="*/ 17262 w 143555"/>
                  <a:gd name="connsiteY3" fmla="*/ 42494 h 109426"/>
                  <a:gd name="connsiteX4" fmla="*/ 0 w 143555"/>
                  <a:gd name="connsiteY4" fmla="*/ 59752 h 109426"/>
                  <a:gd name="connsiteX5" fmla="*/ 49675 w 143555"/>
                  <a:gd name="connsiteY5" fmla="*/ 109427 h 109426"/>
                  <a:gd name="connsiteX6" fmla="*/ 143556 w 143555"/>
                  <a:gd name="connsiteY6" fmla="*/ 17433 h 109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3555" h="109426">
                    <a:moveTo>
                      <a:pt x="143556" y="17433"/>
                    </a:moveTo>
                    <a:lnTo>
                      <a:pt x="126469" y="0"/>
                    </a:lnTo>
                    <a:lnTo>
                      <a:pt x="49850" y="75081"/>
                    </a:lnTo>
                    <a:lnTo>
                      <a:pt x="17262" y="42494"/>
                    </a:lnTo>
                    <a:lnTo>
                      <a:pt x="0" y="59752"/>
                    </a:lnTo>
                    <a:lnTo>
                      <a:pt x="49675" y="109427"/>
                    </a:lnTo>
                    <a:lnTo>
                      <a:pt x="143556" y="17433"/>
                    </a:lnTo>
                    <a:close/>
                  </a:path>
                </a:pathLst>
              </a:custGeom>
              <a:solidFill>
                <a:srgbClr val="000000"/>
              </a:solidFill>
              <a:ln w="4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70" name="그룹 669">
            <a:extLst>
              <a:ext uri="{FF2B5EF4-FFF2-40B4-BE49-F238E27FC236}">
                <a16:creationId xmlns:a16="http://schemas.microsoft.com/office/drawing/2014/main" id="{96B83C3D-253A-450D-BD68-BA19DD356618}"/>
              </a:ext>
            </a:extLst>
          </p:cNvPr>
          <p:cNvGrpSpPr/>
          <p:nvPr/>
        </p:nvGrpSpPr>
        <p:grpSpPr>
          <a:xfrm>
            <a:off x="8810415" y="6432558"/>
            <a:ext cx="619087" cy="215444"/>
            <a:chOff x="8699500" y="6174548"/>
            <a:chExt cx="619087" cy="215444"/>
          </a:xfrm>
        </p:grpSpPr>
        <p:sp>
          <p:nvSpPr>
            <p:cNvPr id="671" name="직사각형 670">
              <a:extLst>
                <a:ext uri="{FF2B5EF4-FFF2-40B4-BE49-F238E27FC236}">
                  <a16:creationId xmlns:a16="http://schemas.microsoft.com/office/drawing/2014/main" id="{D02CD7C3-EF73-463B-B959-EE970651CCE4}"/>
                </a:ext>
              </a:extLst>
            </p:cNvPr>
            <p:cNvSpPr/>
            <p:nvPr/>
          </p:nvSpPr>
          <p:spPr>
            <a:xfrm>
              <a:off x="8699500" y="6174548"/>
              <a:ext cx="619087" cy="215444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삭제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DA1F28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n</a:t>
              </a:r>
            </a:p>
          </p:txBody>
        </p:sp>
        <p:sp>
          <p:nvSpPr>
            <p:cNvPr id="672" name="Trash">
              <a:extLst>
                <a:ext uri="{FF2B5EF4-FFF2-40B4-BE49-F238E27FC236}">
                  <a16:creationId xmlns:a16="http://schemas.microsoft.com/office/drawing/2014/main" id="{DC37FEC4-81BF-4A02-9147-FFC57F3D143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H="1">
              <a:off x="8775889" y="6222141"/>
              <a:ext cx="108000" cy="129348"/>
            </a:xfrm>
            <a:custGeom>
              <a:avLst/>
              <a:gdLst>
                <a:gd name="T0" fmla="*/ 488 w 1194"/>
                <a:gd name="T1" fmla="*/ 0 h 1414"/>
                <a:gd name="T2" fmla="*/ 366 w 1194"/>
                <a:gd name="T3" fmla="*/ 42 h 1414"/>
                <a:gd name="T4" fmla="*/ 324 w 1194"/>
                <a:gd name="T5" fmla="*/ 166 h 1414"/>
                <a:gd name="T6" fmla="*/ 108 w 1194"/>
                <a:gd name="T7" fmla="*/ 166 h 1414"/>
                <a:gd name="T8" fmla="*/ 54 w 1194"/>
                <a:gd name="T9" fmla="*/ 220 h 1414"/>
                <a:gd name="T10" fmla="*/ 0 w 1194"/>
                <a:gd name="T11" fmla="*/ 220 h 1414"/>
                <a:gd name="T12" fmla="*/ 0 w 1194"/>
                <a:gd name="T13" fmla="*/ 329 h 1414"/>
                <a:gd name="T14" fmla="*/ 1194 w 1194"/>
                <a:gd name="T15" fmla="*/ 329 h 1414"/>
                <a:gd name="T16" fmla="*/ 1194 w 1194"/>
                <a:gd name="T17" fmla="*/ 220 h 1414"/>
                <a:gd name="T18" fmla="*/ 1139 w 1194"/>
                <a:gd name="T19" fmla="*/ 220 h 1414"/>
                <a:gd name="T20" fmla="*/ 1085 w 1194"/>
                <a:gd name="T21" fmla="*/ 166 h 1414"/>
                <a:gd name="T22" fmla="*/ 871 w 1194"/>
                <a:gd name="T23" fmla="*/ 166 h 1414"/>
                <a:gd name="T24" fmla="*/ 827 w 1194"/>
                <a:gd name="T25" fmla="*/ 42 h 1414"/>
                <a:gd name="T26" fmla="*/ 705 w 1194"/>
                <a:gd name="T27" fmla="*/ 0 h 1414"/>
                <a:gd name="T28" fmla="*/ 488 w 1194"/>
                <a:gd name="T29" fmla="*/ 0 h 1414"/>
                <a:gd name="T30" fmla="*/ 488 w 1194"/>
                <a:gd name="T31" fmla="*/ 113 h 1414"/>
                <a:gd name="T32" fmla="*/ 705 w 1194"/>
                <a:gd name="T33" fmla="*/ 113 h 1414"/>
                <a:gd name="T34" fmla="*/ 749 w 1194"/>
                <a:gd name="T35" fmla="*/ 122 h 1414"/>
                <a:gd name="T36" fmla="*/ 758 w 1194"/>
                <a:gd name="T37" fmla="*/ 166 h 1414"/>
                <a:gd name="T38" fmla="*/ 437 w 1194"/>
                <a:gd name="T39" fmla="*/ 166 h 1414"/>
                <a:gd name="T40" fmla="*/ 446 w 1194"/>
                <a:gd name="T41" fmla="*/ 122 h 1414"/>
                <a:gd name="T42" fmla="*/ 488 w 1194"/>
                <a:gd name="T43" fmla="*/ 113 h 1414"/>
                <a:gd name="T44" fmla="*/ 108 w 1194"/>
                <a:gd name="T45" fmla="*/ 383 h 1414"/>
                <a:gd name="T46" fmla="*/ 108 w 1194"/>
                <a:gd name="T47" fmla="*/ 1251 h 1414"/>
                <a:gd name="T48" fmla="*/ 271 w 1194"/>
                <a:gd name="T49" fmla="*/ 1414 h 1414"/>
                <a:gd name="T50" fmla="*/ 922 w 1194"/>
                <a:gd name="T51" fmla="*/ 1414 h 1414"/>
                <a:gd name="T52" fmla="*/ 1085 w 1194"/>
                <a:gd name="T53" fmla="*/ 1251 h 1414"/>
                <a:gd name="T54" fmla="*/ 1085 w 1194"/>
                <a:gd name="T55" fmla="*/ 383 h 1414"/>
                <a:gd name="T56" fmla="*/ 108 w 1194"/>
                <a:gd name="T57" fmla="*/ 383 h 1414"/>
                <a:gd name="T58" fmla="*/ 325 w 1194"/>
                <a:gd name="T59" fmla="*/ 546 h 1414"/>
                <a:gd name="T60" fmla="*/ 434 w 1194"/>
                <a:gd name="T61" fmla="*/ 546 h 1414"/>
                <a:gd name="T62" fmla="*/ 434 w 1194"/>
                <a:gd name="T63" fmla="*/ 1197 h 1414"/>
                <a:gd name="T64" fmla="*/ 325 w 1194"/>
                <a:gd name="T65" fmla="*/ 1197 h 1414"/>
                <a:gd name="T66" fmla="*/ 325 w 1194"/>
                <a:gd name="T67" fmla="*/ 546 h 1414"/>
                <a:gd name="T68" fmla="*/ 542 w 1194"/>
                <a:gd name="T69" fmla="*/ 546 h 1414"/>
                <a:gd name="T70" fmla="*/ 651 w 1194"/>
                <a:gd name="T71" fmla="*/ 546 h 1414"/>
                <a:gd name="T72" fmla="*/ 651 w 1194"/>
                <a:gd name="T73" fmla="*/ 1197 h 1414"/>
                <a:gd name="T74" fmla="*/ 542 w 1194"/>
                <a:gd name="T75" fmla="*/ 1197 h 1414"/>
                <a:gd name="T76" fmla="*/ 542 w 1194"/>
                <a:gd name="T77" fmla="*/ 546 h 1414"/>
                <a:gd name="T78" fmla="*/ 759 w 1194"/>
                <a:gd name="T79" fmla="*/ 546 h 1414"/>
                <a:gd name="T80" fmla="*/ 868 w 1194"/>
                <a:gd name="T81" fmla="*/ 546 h 1414"/>
                <a:gd name="T82" fmla="*/ 868 w 1194"/>
                <a:gd name="T83" fmla="*/ 1197 h 1414"/>
                <a:gd name="T84" fmla="*/ 759 w 1194"/>
                <a:gd name="T85" fmla="*/ 1197 h 1414"/>
                <a:gd name="T86" fmla="*/ 759 w 1194"/>
                <a:gd name="T87" fmla="*/ 546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4" h="1414">
                  <a:moveTo>
                    <a:pt x="488" y="0"/>
                  </a:moveTo>
                  <a:cubicBezTo>
                    <a:pt x="443" y="0"/>
                    <a:pt x="398" y="10"/>
                    <a:pt x="366" y="42"/>
                  </a:cubicBezTo>
                  <a:cubicBezTo>
                    <a:pt x="334" y="74"/>
                    <a:pt x="324" y="119"/>
                    <a:pt x="324" y="166"/>
                  </a:cubicBezTo>
                  <a:lnTo>
                    <a:pt x="108" y="166"/>
                  </a:lnTo>
                  <a:cubicBezTo>
                    <a:pt x="78" y="166"/>
                    <a:pt x="54" y="190"/>
                    <a:pt x="54" y="220"/>
                  </a:cubicBezTo>
                  <a:lnTo>
                    <a:pt x="0" y="220"/>
                  </a:lnTo>
                  <a:lnTo>
                    <a:pt x="0" y="329"/>
                  </a:lnTo>
                  <a:lnTo>
                    <a:pt x="1194" y="329"/>
                  </a:lnTo>
                  <a:lnTo>
                    <a:pt x="1194" y="220"/>
                  </a:lnTo>
                  <a:lnTo>
                    <a:pt x="1139" y="220"/>
                  </a:lnTo>
                  <a:cubicBezTo>
                    <a:pt x="1139" y="190"/>
                    <a:pt x="1115" y="166"/>
                    <a:pt x="1085" y="166"/>
                  </a:cubicBezTo>
                  <a:lnTo>
                    <a:pt x="871" y="166"/>
                  </a:lnTo>
                  <a:cubicBezTo>
                    <a:pt x="871" y="119"/>
                    <a:pt x="859" y="74"/>
                    <a:pt x="827" y="42"/>
                  </a:cubicBezTo>
                  <a:cubicBezTo>
                    <a:pt x="795" y="10"/>
                    <a:pt x="750" y="0"/>
                    <a:pt x="705" y="0"/>
                  </a:cubicBezTo>
                  <a:lnTo>
                    <a:pt x="488" y="0"/>
                  </a:lnTo>
                  <a:close/>
                  <a:moveTo>
                    <a:pt x="488" y="113"/>
                  </a:moveTo>
                  <a:lnTo>
                    <a:pt x="705" y="113"/>
                  </a:lnTo>
                  <a:cubicBezTo>
                    <a:pt x="735" y="113"/>
                    <a:pt x="746" y="119"/>
                    <a:pt x="749" y="122"/>
                  </a:cubicBezTo>
                  <a:cubicBezTo>
                    <a:pt x="753" y="125"/>
                    <a:pt x="758" y="136"/>
                    <a:pt x="758" y="166"/>
                  </a:cubicBezTo>
                  <a:lnTo>
                    <a:pt x="437" y="166"/>
                  </a:lnTo>
                  <a:cubicBezTo>
                    <a:pt x="437" y="136"/>
                    <a:pt x="442" y="125"/>
                    <a:pt x="446" y="122"/>
                  </a:cubicBezTo>
                  <a:cubicBezTo>
                    <a:pt x="449" y="119"/>
                    <a:pt x="458" y="113"/>
                    <a:pt x="488" y="113"/>
                  </a:cubicBezTo>
                  <a:close/>
                  <a:moveTo>
                    <a:pt x="108" y="383"/>
                  </a:moveTo>
                  <a:lnTo>
                    <a:pt x="108" y="1251"/>
                  </a:lnTo>
                  <a:cubicBezTo>
                    <a:pt x="108" y="1341"/>
                    <a:pt x="181" y="1414"/>
                    <a:pt x="271" y="1414"/>
                  </a:cubicBezTo>
                  <a:lnTo>
                    <a:pt x="922" y="1414"/>
                  </a:lnTo>
                  <a:cubicBezTo>
                    <a:pt x="1012" y="1414"/>
                    <a:pt x="1085" y="1341"/>
                    <a:pt x="1085" y="1251"/>
                  </a:cubicBezTo>
                  <a:lnTo>
                    <a:pt x="1085" y="383"/>
                  </a:lnTo>
                  <a:lnTo>
                    <a:pt x="108" y="383"/>
                  </a:lnTo>
                  <a:close/>
                  <a:moveTo>
                    <a:pt x="325" y="546"/>
                  </a:moveTo>
                  <a:lnTo>
                    <a:pt x="434" y="546"/>
                  </a:lnTo>
                  <a:lnTo>
                    <a:pt x="434" y="1197"/>
                  </a:lnTo>
                  <a:lnTo>
                    <a:pt x="325" y="1197"/>
                  </a:lnTo>
                  <a:lnTo>
                    <a:pt x="325" y="546"/>
                  </a:lnTo>
                  <a:close/>
                  <a:moveTo>
                    <a:pt x="542" y="546"/>
                  </a:moveTo>
                  <a:lnTo>
                    <a:pt x="651" y="546"/>
                  </a:lnTo>
                  <a:lnTo>
                    <a:pt x="651" y="1197"/>
                  </a:lnTo>
                  <a:lnTo>
                    <a:pt x="542" y="1197"/>
                  </a:lnTo>
                  <a:lnTo>
                    <a:pt x="542" y="546"/>
                  </a:lnTo>
                  <a:close/>
                  <a:moveTo>
                    <a:pt x="759" y="546"/>
                  </a:moveTo>
                  <a:lnTo>
                    <a:pt x="868" y="546"/>
                  </a:lnTo>
                  <a:lnTo>
                    <a:pt x="868" y="1197"/>
                  </a:lnTo>
                  <a:lnTo>
                    <a:pt x="759" y="1197"/>
                  </a:lnTo>
                  <a:lnTo>
                    <a:pt x="759" y="546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699" name="Line">
            <a:extLst>
              <a:ext uri="{FF2B5EF4-FFF2-40B4-BE49-F238E27FC236}">
                <a16:creationId xmlns:a16="http://schemas.microsoft.com/office/drawing/2014/main" id="{3292FD6D-D1DC-4FDB-844E-F320AB63B485}"/>
              </a:ext>
            </a:extLst>
          </p:cNvPr>
          <p:cNvCxnSpPr>
            <a:cxnSpLocks/>
          </p:cNvCxnSpPr>
          <p:nvPr/>
        </p:nvCxnSpPr>
        <p:spPr bwMode="auto">
          <a:xfrm>
            <a:off x="4771551" y="1640427"/>
            <a:ext cx="4169386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0" name="Password Box">
            <a:extLst>
              <a:ext uri="{FF2B5EF4-FFF2-40B4-BE49-F238E27FC236}">
                <a16:creationId xmlns:a16="http://schemas.microsoft.com/office/drawing/2014/main" id="{84A5A6BB-C559-40B5-869E-26288C0444C7}"/>
              </a:ext>
            </a:extLst>
          </p:cNvPr>
          <p:cNvSpPr/>
          <p:nvPr/>
        </p:nvSpPr>
        <p:spPr>
          <a:xfrm>
            <a:off x="5970240" y="1532427"/>
            <a:ext cx="1772007" cy="216000"/>
          </a:xfrm>
          <a:prstGeom prst="roundRect">
            <a:avLst/>
          </a:prstGeom>
          <a:solidFill>
            <a:srgbClr val="F2F2F2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90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오늘 </a:t>
            </a:r>
            <a:r>
              <a:rPr kumimoji="0" lang="en-US" altLang="ko-KR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2020</a:t>
            </a:r>
            <a:r>
              <a:rPr kumimoji="0" lang="ko-KR" alt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년 </a:t>
            </a:r>
            <a:r>
              <a:rPr kumimoji="0" lang="en-US" altLang="ko-KR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r>
              <a:rPr kumimoji="0" lang="ko-KR" alt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월 </a:t>
            </a:r>
            <a:r>
              <a:rPr kumimoji="0" lang="en-US" altLang="ko-KR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5</a:t>
            </a:r>
            <a:r>
              <a:rPr kumimoji="0" lang="ko-KR" alt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일 수요일</a:t>
            </a:r>
            <a:endParaRPr kumimoji="0" lang="en-US" sz="700" b="1" i="0" u="none" strike="noStrike" kern="1200" cap="none" spc="0" normalizeH="0" baseline="0" noProof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01" name="Text Box">
            <a:extLst>
              <a:ext uri="{FF2B5EF4-FFF2-40B4-BE49-F238E27FC236}">
                <a16:creationId xmlns:a16="http://schemas.microsoft.com/office/drawing/2014/main" id="{4AD2DF5F-6A32-4F7A-9987-08719B99252D}"/>
              </a:ext>
            </a:extLst>
          </p:cNvPr>
          <p:cNvSpPr>
            <a:spLocks/>
          </p:cNvSpPr>
          <p:nvPr/>
        </p:nvSpPr>
        <p:spPr bwMode="auto">
          <a:xfrm>
            <a:off x="4273331" y="1803920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737" name="직사각형 736">
            <a:extLst>
              <a:ext uri="{FF2B5EF4-FFF2-40B4-BE49-F238E27FC236}">
                <a16:creationId xmlns:a16="http://schemas.microsoft.com/office/drawing/2014/main" id="{09E17038-E060-4A18-83CB-B5A4B81F323F}"/>
              </a:ext>
            </a:extLst>
          </p:cNvPr>
          <p:cNvSpPr/>
          <p:nvPr/>
        </p:nvSpPr>
        <p:spPr>
          <a:xfrm>
            <a:off x="6074533" y="1861189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7E4C21DF-DDFA-4167-B9BB-B25BF5E2843B}"/>
              </a:ext>
            </a:extLst>
          </p:cNvPr>
          <p:cNvSpPr/>
          <p:nvPr/>
        </p:nvSpPr>
        <p:spPr>
          <a:xfrm>
            <a:off x="5021353" y="1853495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44" name="직사각형 743">
            <a:extLst>
              <a:ext uri="{FF2B5EF4-FFF2-40B4-BE49-F238E27FC236}">
                <a16:creationId xmlns:a16="http://schemas.microsoft.com/office/drawing/2014/main" id="{526B4571-2F55-499F-882E-6190A1A81E1D}"/>
              </a:ext>
            </a:extLst>
          </p:cNvPr>
          <p:cNvSpPr/>
          <p:nvPr/>
        </p:nvSpPr>
        <p:spPr>
          <a:xfrm>
            <a:off x="4639642" y="1907356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50" name="자유형: 도형 749">
            <a:extLst>
              <a:ext uri="{FF2B5EF4-FFF2-40B4-BE49-F238E27FC236}">
                <a16:creationId xmlns:a16="http://schemas.microsoft.com/office/drawing/2014/main" id="{543896F4-EDB2-4712-931F-5F49E2350BD9}"/>
              </a:ext>
            </a:extLst>
          </p:cNvPr>
          <p:cNvSpPr/>
          <p:nvPr/>
        </p:nvSpPr>
        <p:spPr>
          <a:xfrm>
            <a:off x="4392611" y="1954866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자유형: 도형 750">
            <a:extLst>
              <a:ext uri="{FF2B5EF4-FFF2-40B4-BE49-F238E27FC236}">
                <a16:creationId xmlns:a16="http://schemas.microsoft.com/office/drawing/2014/main" id="{EDF4FE72-39CD-4D04-97D0-D389E0AAEFC2}"/>
              </a:ext>
            </a:extLst>
          </p:cNvPr>
          <p:cNvSpPr/>
          <p:nvPr/>
        </p:nvSpPr>
        <p:spPr>
          <a:xfrm>
            <a:off x="4418814" y="1992811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Text Box">
            <a:extLst>
              <a:ext uri="{FF2B5EF4-FFF2-40B4-BE49-F238E27FC236}">
                <a16:creationId xmlns:a16="http://schemas.microsoft.com/office/drawing/2014/main" id="{16F55D8D-14D1-4B5D-97C4-362E460F3C54}"/>
              </a:ext>
            </a:extLst>
          </p:cNvPr>
          <p:cNvSpPr>
            <a:spLocks/>
          </p:cNvSpPr>
          <p:nvPr/>
        </p:nvSpPr>
        <p:spPr bwMode="auto">
          <a:xfrm>
            <a:off x="4273331" y="2306668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1C5E9933-F677-4D69-BF26-AE4F511B9ABB}"/>
              </a:ext>
            </a:extLst>
          </p:cNvPr>
          <p:cNvSpPr/>
          <p:nvPr/>
        </p:nvSpPr>
        <p:spPr>
          <a:xfrm>
            <a:off x="6074533" y="2363937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754" name="직사각형 753">
            <a:extLst>
              <a:ext uri="{FF2B5EF4-FFF2-40B4-BE49-F238E27FC236}">
                <a16:creationId xmlns:a16="http://schemas.microsoft.com/office/drawing/2014/main" id="{3DB7C0E5-3921-46F9-BBEC-170521225E1D}"/>
              </a:ext>
            </a:extLst>
          </p:cNvPr>
          <p:cNvSpPr/>
          <p:nvPr/>
        </p:nvSpPr>
        <p:spPr>
          <a:xfrm>
            <a:off x="5021353" y="2356243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55" name="직사각형 754">
            <a:extLst>
              <a:ext uri="{FF2B5EF4-FFF2-40B4-BE49-F238E27FC236}">
                <a16:creationId xmlns:a16="http://schemas.microsoft.com/office/drawing/2014/main" id="{102594F3-D90C-4E1D-80C1-2DED7F3A9561}"/>
              </a:ext>
            </a:extLst>
          </p:cNvPr>
          <p:cNvSpPr/>
          <p:nvPr/>
        </p:nvSpPr>
        <p:spPr>
          <a:xfrm>
            <a:off x="4639642" y="2410104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57" name="자유형: 도형 756">
            <a:extLst>
              <a:ext uri="{FF2B5EF4-FFF2-40B4-BE49-F238E27FC236}">
                <a16:creationId xmlns:a16="http://schemas.microsoft.com/office/drawing/2014/main" id="{A95F8F1D-61D5-4AA0-9BFA-0B217D1F343D}"/>
              </a:ext>
            </a:extLst>
          </p:cNvPr>
          <p:cNvSpPr/>
          <p:nvPr/>
        </p:nvSpPr>
        <p:spPr>
          <a:xfrm>
            <a:off x="4392611" y="2457614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8" name="자유형: 도형 757">
            <a:extLst>
              <a:ext uri="{FF2B5EF4-FFF2-40B4-BE49-F238E27FC236}">
                <a16:creationId xmlns:a16="http://schemas.microsoft.com/office/drawing/2014/main" id="{931663ED-E308-43E3-B235-97F4452C72D2}"/>
              </a:ext>
            </a:extLst>
          </p:cNvPr>
          <p:cNvSpPr/>
          <p:nvPr/>
        </p:nvSpPr>
        <p:spPr>
          <a:xfrm>
            <a:off x="4418814" y="2495559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Oval">
            <a:extLst>
              <a:ext uri="{FF2B5EF4-FFF2-40B4-BE49-F238E27FC236}">
                <a16:creationId xmlns:a16="http://schemas.microsoft.com/office/drawing/2014/main" id="{04DB1789-CBE2-4DF2-A6F7-6A4B84CE864A}"/>
              </a:ext>
            </a:extLst>
          </p:cNvPr>
          <p:cNvSpPr/>
          <p:nvPr/>
        </p:nvSpPr>
        <p:spPr>
          <a:xfrm>
            <a:off x="8616153" y="2391014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61" name="Create">
            <a:extLst>
              <a:ext uri="{FF2B5EF4-FFF2-40B4-BE49-F238E27FC236}">
                <a16:creationId xmlns:a16="http://schemas.microsoft.com/office/drawing/2014/main" id="{8398DC4C-1F68-4864-AA6E-81897003D0E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2501" y="2468649"/>
            <a:ext cx="129289" cy="129130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69" name="Oval">
            <a:extLst>
              <a:ext uri="{FF2B5EF4-FFF2-40B4-BE49-F238E27FC236}">
                <a16:creationId xmlns:a16="http://schemas.microsoft.com/office/drawing/2014/main" id="{7FBBCDDD-BC16-428B-99A9-5672067AC58E}"/>
              </a:ext>
            </a:extLst>
          </p:cNvPr>
          <p:cNvSpPr/>
          <p:nvPr/>
        </p:nvSpPr>
        <p:spPr>
          <a:xfrm>
            <a:off x="8961358" y="2391014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771" name="그룹 770">
            <a:extLst>
              <a:ext uri="{FF2B5EF4-FFF2-40B4-BE49-F238E27FC236}">
                <a16:creationId xmlns:a16="http://schemas.microsoft.com/office/drawing/2014/main" id="{58C8FA21-2022-4FB2-9359-5A61BAE4AAAE}"/>
              </a:ext>
            </a:extLst>
          </p:cNvPr>
          <p:cNvGrpSpPr/>
          <p:nvPr/>
        </p:nvGrpSpPr>
        <p:grpSpPr>
          <a:xfrm>
            <a:off x="9024398" y="2460615"/>
            <a:ext cx="125600" cy="145198"/>
            <a:chOff x="7971802" y="-2010646"/>
            <a:chExt cx="1254159" cy="1437547"/>
          </a:xfrm>
          <a:noFill/>
        </p:grpSpPr>
        <p:sp>
          <p:nvSpPr>
            <p:cNvPr id="775" name="자유형: 도형 774">
              <a:extLst>
                <a:ext uri="{FF2B5EF4-FFF2-40B4-BE49-F238E27FC236}">
                  <a16:creationId xmlns:a16="http://schemas.microsoft.com/office/drawing/2014/main" id="{23462478-C25C-4BAD-8305-0557B52F91EB}"/>
                </a:ext>
              </a:extLst>
            </p:cNvPr>
            <p:cNvSpPr/>
            <p:nvPr/>
          </p:nvSpPr>
          <p:spPr>
            <a:xfrm>
              <a:off x="7971802" y="-2010646"/>
              <a:ext cx="116559" cy="1437547"/>
            </a:xfrm>
            <a:custGeom>
              <a:avLst/>
              <a:gdLst>
                <a:gd name="connsiteX0" fmla="*/ 0 w 116557"/>
                <a:gd name="connsiteY0" fmla="*/ 0 h 1437547"/>
                <a:gd name="connsiteX1" fmla="*/ 116557 w 116557"/>
                <a:gd name="connsiteY1" fmla="*/ 0 h 1437547"/>
                <a:gd name="connsiteX2" fmla="*/ 116557 w 116557"/>
                <a:gd name="connsiteY2" fmla="*/ 1437547 h 1437547"/>
                <a:gd name="connsiteX3" fmla="*/ 0 w 116557"/>
                <a:gd name="connsiteY3" fmla="*/ 1437547 h 1437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57" h="1437547">
                  <a:moveTo>
                    <a:pt x="0" y="0"/>
                  </a:moveTo>
                  <a:lnTo>
                    <a:pt x="116557" y="0"/>
                  </a:lnTo>
                  <a:lnTo>
                    <a:pt x="116557" y="1437547"/>
                  </a:lnTo>
                  <a:lnTo>
                    <a:pt x="0" y="1437547"/>
                  </a:lnTo>
                  <a:close/>
                </a:path>
              </a:pathLst>
            </a:custGeom>
            <a:solidFill>
              <a:schemeClr val="bg1"/>
            </a:solidFill>
            <a:ln w="1934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" name="자유형: 도형 775">
              <a:extLst>
                <a:ext uri="{FF2B5EF4-FFF2-40B4-BE49-F238E27FC236}">
                  <a16:creationId xmlns:a16="http://schemas.microsoft.com/office/drawing/2014/main" id="{8476D4B2-D1CA-44E0-A7C1-5EBF1C0D95AA}"/>
                </a:ext>
              </a:extLst>
            </p:cNvPr>
            <p:cNvSpPr/>
            <p:nvPr/>
          </p:nvSpPr>
          <p:spPr>
            <a:xfrm>
              <a:off x="8235226" y="-2010646"/>
              <a:ext cx="990735" cy="1437547"/>
            </a:xfrm>
            <a:custGeom>
              <a:avLst/>
              <a:gdLst>
                <a:gd name="connsiteX0" fmla="*/ 913031 w 990735"/>
                <a:gd name="connsiteY0" fmla="*/ 0 h 1437547"/>
                <a:gd name="connsiteX1" fmla="*/ 0 w 990735"/>
                <a:gd name="connsiteY1" fmla="*/ 0 h 1437547"/>
                <a:gd name="connsiteX2" fmla="*/ 0 w 990735"/>
                <a:gd name="connsiteY2" fmla="*/ 1437547 h 1437547"/>
                <a:gd name="connsiteX3" fmla="*/ 913031 w 990735"/>
                <a:gd name="connsiteY3" fmla="*/ 1437547 h 1437547"/>
                <a:gd name="connsiteX4" fmla="*/ 990736 w 990735"/>
                <a:gd name="connsiteY4" fmla="*/ 1359842 h 1437547"/>
                <a:gd name="connsiteX5" fmla="*/ 990736 w 990735"/>
                <a:gd name="connsiteY5" fmla="*/ 77705 h 1437547"/>
                <a:gd name="connsiteX6" fmla="*/ 913031 w 990735"/>
                <a:gd name="connsiteY6" fmla="*/ 0 h 1437547"/>
                <a:gd name="connsiteX7" fmla="*/ 332188 w 990735"/>
                <a:gd name="connsiteY7" fmla="*/ 545879 h 1437547"/>
                <a:gd name="connsiteX8" fmla="*/ 479827 w 990735"/>
                <a:gd name="connsiteY8" fmla="*/ 398239 h 1437547"/>
                <a:gd name="connsiteX9" fmla="*/ 627466 w 990735"/>
                <a:gd name="connsiteY9" fmla="*/ 545879 h 1437547"/>
                <a:gd name="connsiteX10" fmla="*/ 479827 w 990735"/>
                <a:gd name="connsiteY10" fmla="*/ 693519 h 1437547"/>
                <a:gd name="connsiteX11" fmla="*/ 332188 w 990735"/>
                <a:gd name="connsiteY11" fmla="*/ 545879 h 1437547"/>
                <a:gd name="connsiteX12" fmla="*/ 777048 w 990735"/>
                <a:gd name="connsiteY12" fmla="*/ 1029595 h 1437547"/>
                <a:gd name="connsiteX13" fmla="*/ 182606 w 990735"/>
                <a:gd name="connsiteY13" fmla="*/ 1029595 h 1437547"/>
                <a:gd name="connsiteX14" fmla="*/ 182606 w 990735"/>
                <a:gd name="connsiteY14" fmla="*/ 881955 h 1437547"/>
                <a:gd name="connsiteX15" fmla="*/ 211745 w 990735"/>
                <a:gd name="connsiteY15" fmla="*/ 821733 h 1437547"/>
                <a:gd name="connsiteX16" fmla="*/ 357442 w 990735"/>
                <a:gd name="connsiteY16" fmla="*/ 751798 h 1437547"/>
                <a:gd name="connsiteX17" fmla="*/ 479827 w 990735"/>
                <a:gd name="connsiteY17" fmla="*/ 732372 h 1437547"/>
                <a:gd name="connsiteX18" fmla="*/ 602212 w 990735"/>
                <a:gd name="connsiteY18" fmla="*/ 751798 h 1437547"/>
                <a:gd name="connsiteX19" fmla="*/ 747908 w 990735"/>
                <a:gd name="connsiteY19" fmla="*/ 821733 h 1437547"/>
                <a:gd name="connsiteX20" fmla="*/ 777048 w 990735"/>
                <a:gd name="connsiteY20" fmla="*/ 881955 h 1437547"/>
                <a:gd name="connsiteX21" fmla="*/ 777048 w 990735"/>
                <a:gd name="connsiteY21" fmla="*/ 1029595 h 1437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90735" h="1437547">
                  <a:moveTo>
                    <a:pt x="913031" y="0"/>
                  </a:moveTo>
                  <a:lnTo>
                    <a:pt x="0" y="0"/>
                  </a:lnTo>
                  <a:lnTo>
                    <a:pt x="0" y="1437547"/>
                  </a:lnTo>
                  <a:lnTo>
                    <a:pt x="913031" y="1437547"/>
                  </a:lnTo>
                  <a:cubicBezTo>
                    <a:pt x="955768" y="1437547"/>
                    <a:pt x="990736" y="1402580"/>
                    <a:pt x="990736" y="1359842"/>
                  </a:cubicBezTo>
                  <a:lnTo>
                    <a:pt x="990736" y="77705"/>
                  </a:lnTo>
                  <a:cubicBezTo>
                    <a:pt x="990736" y="34967"/>
                    <a:pt x="955768" y="0"/>
                    <a:pt x="913031" y="0"/>
                  </a:cubicBezTo>
                  <a:close/>
                  <a:moveTo>
                    <a:pt x="332188" y="545879"/>
                  </a:moveTo>
                  <a:cubicBezTo>
                    <a:pt x="332188" y="464289"/>
                    <a:pt x="398237" y="398239"/>
                    <a:pt x="479827" y="398239"/>
                  </a:cubicBezTo>
                  <a:cubicBezTo>
                    <a:pt x="561417" y="398239"/>
                    <a:pt x="627466" y="464289"/>
                    <a:pt x="627466" y="545879"/>
                  </a:cubicBezTo>
                  <a:cubicBezTo>
                    <a:pt x="627466" y="627470"/>
                    <a:pt x="561417" y="693519"/>
                    <a:pt x="479827" y="693519"/>
                  </a:cubicBezTo>
                  <a:cubicBezTo>
                    <a:pt x="398237" y="693519"/>
                    <a:pt x="332188" y="629413"/>
                    <a:pt x="332188" y="545879"/>
                  </a:cubicBezTo>
                  <a:close/>
                  <a:moveTo>
                    <a:pt x="777048" y="1029595"/>
                  </a:moveTo>
                  <a:lnTo>
                    <a:pt x="182606" y="1029595"/>
                  </a:lnTo>
                  <a:lnTo>
                    <a:pt x="182606" y="881955"/>
                  </a:lnTo>
                  <a:cubicBezTo>
                    <a:pt x="182606" y="858643"/>
                    <a:pt x="194262" y="837274"/>
                    <a:pt x="211745" y="821733"/>
                  </a:cubicBezTo>
                  <a:cubicBezTo>
                    <a:pt x="256426" y="790651"/>
                    <a:pt x="304991" y="765397"/>
                    <a:pt x="357442" y="751798"/>
                  </a:cubicBezTo>
                  <a:cubicBezTo>
                    <a:pt x="398237" y="740143"/>
                    <a:pt x="439032" y="734315"/>
                    <a:pt x="479827" y="732372"/>
                  </a:cubicBezTo>
                  <a:cubicBezTo>
                    <a:pt x="520622" y="732372"/>
                    <a:pt x="563359" y="738200"/>
                    <a:pt x="602212" y="751798"/>
                  </a:cubicBezTo>
                  <a:cubicBezTo>
                    <a:pt x="654663" y="765397"/>
                    <a:pt x="703228" y="788708"/>
                    <a:pt x="747908" y="821733"/>
                  </a:cubicBezTo>
                  <a:cubicBezTo>
                    <a:pt x="765392" y="835331"/>
                    <a:pt x="777048" y="858643"/>
                    <a:pt x="777048" y="881955"/>
                  </a:cubicBezTo>
                  <a:lnTo>
                    <a:pt x="777048" y="1029595"/>
                  </a:lnTo>
                  <a:close/>
                </a:path>
              </a:pathLst>
            </a:custGeom>
            <a:solidFill>
              <a:schemeClr val="bg1"/>
            </a:solidFill>
            <a:ln w="1934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72" name="그룹 771">
            <a:extLst>
              <a:ext uri="{FF2B5EF4-FFF2-40B4-BE49-F238E27FC236}">
                <a16:creationId xmlns:a16="http://schemas.microsoft.com/office/drawing/2014/main" id="{30F6964F-5B54-4DC8-956D-5362AE1FF6ED}"/>
              </a:ext>
            </a:extLst>
          </p:cNvPr>
          <p:cNvGrpSpPr/>
          <p:nvPr/>
        </p:nvGrpSpPr>
        <p:grpSpPr>
          <a:xfrm>
            <a:off x="9119695" y="2571553"/>
            <a:ext cx="60607" cy="61126"/>
            <a:chOff x="8382149" y="4833825"/>
            <a:chExt cx="104982" cy="104982"/>
          </a:xfrm>
        </p:grpSpPr>
        <p:sp>
          <p:nvSpPr>
            <p:cNvPr id="773" name="Oval">
              <a:extLst>
                <a:ext uri="{FF2B5EF4-FFF2-40B4-BE49-F238E27FC236}">
                  <a16:creationId xmlns:a16="http://schemas.microsoft.com/office/drawing/2014/main" id="{5031F0E3-4EEF-466A-84E6-E87CE32FDB14}"/>
                </a:ext>
              </a:extLst>
            </p:cNvPr>
            <p:cNvSpPr/>
            <p:nvPr/>
          </p:nvSpPr>
          <p:spPr>
            <a:xfrm>
              <a:off x="8382149" y="4833825"/>
              <a:ext cx="104982" cy="104982"/>
            </a:xfrm>
            <a:prstGeom prst="ellipse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74" name="그래픽 773" descr="닫기">
              <a:extLst>
                <a:ext uri="{FF2B5EF4-FFF2-40B4-BE49-F238E27FC236}">
                  <a16:creationId xmlns:a16="http://schemas.microsoft.com/office/drawing/2014/main" id="{40C5491C-61BB-4E48-B2CA-5E4B1343AD11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 rot="2700000">
              <a:off x="8402710" y="4854386"/>
              <a:ext cx="63859" cy="63859"/>
            </a:xfrm>
            <a:prstGeom prst="rect">
              <a:avLst/>
            </a:prstGeom>
          </p:spPr>
        </p:pic>
      </p:grpSp>
      <p:sp>
        <p:nvSpPr>
          <p:cNvPr id="777" name="Text Box">
            <a:extLst>
              <a:ext uri="{FF2B5EF4-FFF2-40B4-BE49-F238E27FC236}">
                <a16:creationId xmlns:a16="http://schemas.microsoft.com/office/drawing/2014/main" id="{F5F4F5E1-FB36-487C-9B2B-B8E0FB2D6819}"/>
              </a:ext>
            </a:extLst>
          </p:cNvPr>
          <p:cNvSpPr>
            <a:spLocks/>
          </p:cNvSpPr>
          <p:nvPr/>
        </p:nvSpPr>
        <p:spPr bwMode="auto">
          <a:xfrm>
            <a:off x="4273331" y="5323156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778" name="직사각형 777">
            <a:extLst>
              <a:ext uri="{FF2B5EF4-FFF2-40B4-BE49-F238E27FC236}">
                <a16:creationId xmlns:a16="http://schemas.microsoft.com/office/drawing/2014/main" id="{9C6EA6B5-3268-4CDD-80CB-29B50626AC43}"/>
              </a:ext>
            </a:extLst>
          </p:cNvPr>
          <p:cNvSpPr/>
          <p:nvPr/>
        </p:nvSpPr>
        <p:spPr>
          <a:xfrm>
            <a:off x="6074533" y="5380425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779" name="직사각형 778">
            <a:extLst>
              <a:ext uri="{FF2B5EF4-FFF2-40B4-BE49-F238E27FC236}">
                <a16:creationId xmlns:a16="http://schemas.microsoft.com/office/drawing/2014/main" id="{5F0A5808-9BCB-49C4-9C28-3BB1C0BEDC3E}"/>
              </a:ext>
            </a:extLst>
          </p:cNvPr>
          <p:cNvSpPr/>
          <p:nvPr/>
        </p:nvSpPr>
        <p:spPr>
          <a:xfrm>
            <a:off x="5021353" y="5372731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80" name="직사각형 779">
            <a:extLst>
              <a:ext uri="{FF2B5EF4-FFF2-40B4-BE49-F238E27FC236}">
                <a16:creationId xmlns:a16="http://schemas.microsoft.com/office/drawing/2014/main" id="{6445715E-E161-4ECA-9233-09DF0A440291}"/>
              </a:ext>
            </a:extLst>
          </p:cNvPr>
          <p:cNvSpPr/>
          <p:nvPr/>
        </p:nvSpPr>
        <p:spPr>
          <a:xfrm>
            <a:off x="4639642" y="5426592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8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82" name="자유형: 도형 781">
            <a:extLst>
              <a:ext uri="{FF2B5EF4-FFF2-40B4-BE49-F238E27FC236}">
                <a16:creationId xmlns:a16="http://schemas.microsoft.com/office/drawing/2014/main" id="{93B83EEB-31D1-4BFD-87D3-F2A4C6E378A6}"/>
              </a:ext>
            </a:extLst>
          </p:cNvPr>
          <p:cNvSpPr/>
          <p:nvPr/>
        </p:nvSpPr>
        <p:spPr>
          <a:xfrm>
            <a:off x="4392611" y="5474102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91" name="자유형: 도형 790">
            <a:extLst>
              <a:ext uri="{FF2B5EF4-FFF2-40B4-BE49-F238E27FC236}">
                <a16:creationId xmlns:a16="http://schemas.microsoft.com/office/drawing/2014/main" id="{0EDB27A9-4FB7-4A96-96AB-9327420D89BC}"/>
              </a:ext>
            </a:extLst>
          </p:cNvPr>
          <p:cNvSpPr/>
          <p:nvPr/>
        </p:nvSpPr>
        <p:spPr>
          <a:xfrm>
            <a:off x="4418814" y="5512047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93" name="Oval">
            <a:extLst>
              <a:ext uri="{FF2B5EF4-FFF2-40B4-BE49-F238E27FC236}">
                <a16:creationId xmlns:a16="http://schemas.microsoft.com/office/drawing/2014/main" id="{3CF05FAB-7AE7-4208-812B-638B4AF1E2CC}"/>
              </a:ext>
            </a:extLst>
          </p:cNvPr>
          <p:cNvSpPr/>
          <p:nvPr/>
        </p:nvSpPr>
        <p:spPr>
          <a:xfrm>
            <a:off x="8616153" y="5407502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94" name="Create">
            <a:extLst>
              <a:ext uri="{FF2B5EF4-FFF2-40B4-BE49-F238E27FC236}">
                <a16:creationId xmlns:a16="http://schemas.microsoft.com/office/drawing/2014/main" id="{C29704BA-5BE2-4004-964F-6BF639B6DC6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2501" y="5485137"/>
            <a:ext cx="129289" cy="129130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810" name="Oval">
            <a:extLst>
              <a:ext uri="{FF2B5EF4-FFF2-40B4-BE49-F238E27FC236}">
                <a16:creationId xmlns:a16="http://schemas.microsoft.com/office/drawing/2014/main" id="{AB463CF3-EBDC-4809-B3C1-07DBE57B36F9}"/>
              </a:ext>
            </a:extLst>
          </p:cNvPr>
          <p:cNvSpPr/>
          <p:nvPr/>
        </p:nvSpPr>
        <p:spPr>
          <a:xfrm>
            <a:off x="8961358" y="5407502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812" name="그룹 811">
            <a:extLst>
              <a:ext uri="{FF2B5EF4-FFF2-40B4-BE49-F238E27FC236}">
                <a16:creationId xmlns:a16="http://schemas.microsoft.com/office/drawing/2014/main" id="{7C9BDF23-4577-4847-9AEA-85BA5A063B1C}"/>
              </a:ext>
            </a:extLst>
          </p:cNvPr>
          <p:cNvGrpSpPr/>
          <p:nvPr/>
        </p:nvGrpSpPr>
        <p:grpSpPr>
          <a:xfrm>
            <a:off x="9024398" y="5477103"/>
            <a:ext cx="125600" cy="145198"/>
            <a:chOff x="7971802" y="-2010646"/>
            <a:chExt cx="1254159" cy="1437547"/>
          </a:xfrm>
          <a:noFill/>
        </p:grpSpPr>
        <p:sp>
          <p:nvSpPr>
            <p:cNvPr id="820" name="자유형: 도형 819">
              <a:extLst>
                <a:ext uri="{FF2B5EF4-FFF2-40B4-BE49-F238E27FC236}">
                  <a16:creationId xmlns:a16="http://schemas.microsoft.com/office/drawing/2014/main" id="{2E6F3667-83E8-4977-AA99-C0611133CB47}"/>
                </a:ext>
              </a:extLst>
            </p:cNvPr>
            <p:cNvSpPr/>
            <p:nvPr/>
          </p:nvSpPr>
          <p:spPr>
            <a:xfrm>
              <a:off x="7971802" y="-2010646"/>
              <a:ext cx="116559" cy="1437547"/>
            </a:xfrm>
            <a:custGeom>
              <a:avLst/>
              <a:gdLst>
                <a:gd name="connsiteX0" fmla="*/ 0 w 116557"/>
                <a:gd name="connsiteY0" fmla="*/ 0 h 1437547"/>
                <a:gd name="connsiteX1" fmla="*/ 116557 w 116557"/>
                <a:gd name="connsiteY1" fmla="*/ 0 h 1437547"/>
                <a:gd name="connsiteX2" fmla="*/ 116557 w 116557"/>
                <a:gd name="connsiteY2" fmla="*/ 1437547 h 1437547"/>
                <a:gd name="connsiteX3" fmla="*/ 0 w 116557"/>
                <a:gd name="connsiteY3" fmla="*/ 1437547 h 1437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57" h="1437547">
                  <a:moveTo>
                    <a:pt x="0" y="0"/>
                  </a:moveTo>
                  <a:lnTo>
                    <a:pt x="116557" y="0"/>
                  </a:lnTo>
                  <a:lnTo>
                    <a:pt x="116557" y="1437547"/>
                  </a:lnTo>
                  <a:lnTo>
                    <a:pt x="0" y="1437547"/>
                  </a:lnTo>
                  <a:close/>
                </a:path>
              </a:pathLst>
            </a:custGeom>
            <a:solidFill>
              <a:schemeClr val="bg1"/>
            </a:solidFill>
            <a:ln w="1934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1" name="자유형: 도형 820">
              <a:extLst>
                <a:ext uri="{FF2B5EF4-FFF2-40B4-BE49-F238E27FC236}">
                  <a16:creationId xmlns:a16="http://schemas.microsoft.com/office/drawing/2014/main" id="{9E5FDE95-44EC-4159-995C-FAE194C339DB}"/>
                </a:ext>
              </a:extLst>
            </p:cNvPr>
            <p:cNvSpPr/>
            <p:nvPr/>
          </p:nvSpPr>
          <p:spPr>
            <a:xfrm>
              <a:off x="8235226" y="-2010646"/>
              <a:ext cx="990735" cy="1437547"/>
            </a:xfrm>
            <a:custGeom>
              <a:avLst/>
              <a:gdLst>
                <a:gd name="connsiteX0" fmla="*/ 913031 w 990735"/>
                <a:gd name="connsiteY0" fmla="*/ 0 h 1437547"/>
                <a:gd name="connsiteX1" fmla="*/ 0 w 990735"/>
                <a:gd name="connsiteY1" fmla="*/ 0 h 1437547"/>
                <a:gd name="connsiteX2" fmla="*/ 0 w 990735"/>
                <a:gd name="connsiteY2" fmla="*/ 1437547 h 1437547"/>
                <a:gd name="connsiteX3" fmla="*/ 913031 w 990735"/>
                <a:gd name="connsiteY3" fmla="*/ 1437547 h 1437547"/>
                <a:gd name="connsiteX4" fmla="*/ 990736 w 990735"/>
                <a:gd name="connsiteY4" fmla="*/ 1359842 h 1437547"/>
                <a:gd name="connsiteX5" fmla="*/ 990736 w 990735"/>
                <a:gd name="connsiteY5" fmla="*/ 77705 h 1437547"/>
                <a:gd name="connsiteX6" fmla="*/ 913031 w 990735"/>
                <a:gd name="connsiteY6" fmla="*/ 0 h 1437547"/>
                <a:gd name="connsiteX7" fmla="*/ 332188 w 990735"/>
                <a:gd name="connsiteY7" fmla="*/ 545879 h 1437547"/>
                <a:gd name="connsiteX8" fmla="*/ 479827 w 990735"/>
                <a:gd name="connsiteY8" fmla="*/ 398239 h 1437547"/>
                <a:gd name="connsiteX9" fmla="*/ 627466 w 990735"/>
                <a:gd name="connsiteY9" fmla="*/ 545879 h 1437547"/>
                <a:gd name="connsiteX10" fmla="*/ 479827 w 990735"/>
                <a:gd name="connsiteY10" fmla="*/ 693519 h 1437547"/>
                <a:gd name="connsiteX11" fmla="*/ 332188 w 990735"/>
                <a:gd name="connsiteY11" fmla="*/ 545879 h 1437547"/>
                <a:gd name="connsiteX12" fmla="*/ 777048 w 990735"/>
                <a:gd name="connsiteY12" fmla="*/ 1029595 h 1437547"/>
                <a:gd name="connsiteX13" fmla="*/ 182606 w 990735"/>
                <a:gd name="connsiteY13" fmla="*/ 1029595 h 1437547"/>
                <a:gd name="connsiteX14" fmla="*/ 182606 w 990735"/>
                <a:gd name="connsiteY14" fmla="*/ 881955 h 1437547"/>
                <a:gd name="connsiteX15" fmla="*/ 211745 w 990735"/>
                <a:gd name="connsiteY15" fmla="*/ 821733 h 1437547"/>
                <a:gd name="connsiteX16" fmla="*/ 357442 w 990735"/>
                <a:gd name="connsiteY16" fmla="*/ 751798 h 1437547"/>
                <a:gd name="connsiteX17" fmla="*/ 479827 w 990735"/>
                <a:gd name="connsiteY17" fmla="*/ 732372 h 1437547"/>
                <a:gd name="connsiteX18" fmla="*/ 602212 w 990735"/>
                <a:gd name="connsiteY18" fmla="*/ 751798 h 1437547"/>
                <a:gd name="connsiteX19" fmla="*/ 747908 w 990735"/>
                <a:gd name="connsiteY19" fmla="*/ 821733 h 1437547"/>
                <a:gd name="connsiteX20" fmla="*/ 777048 w 990735"/>
                <a:gd name="connsiteY20" fmla="*/ 881955 h 1437547"/>
                <a:gd name="connsiteX21" fmla="*/ 777048 w 990735"/>
                <a:gd name="connsiteY21" fmla="*/ 1029595 h 1437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90735" h="1437547">
                  <a:moveTo>
                    <a:pt x="913031" y="0"/>
                  </a:moveTo>
                  <a:lnTo>
                    <a:pt x="0" y="0"/>
                  </a:lnTo>
                  <a:lnTo>
                    <a:pt x="0" y="1437547"/>
                  </a:lnTo>
                  <a:lnTo>
                    <a:pt x="913031" y="1437547"/>
                  </a:lnTo>
                  <a:cubicBezTo>
                    <a:pt x="955768" y="1437547"/>
                    <a:pt x="990736" y="1402580"/>
                    <a:pt x="990736" y="1359842"/>
                  </a:cubicBezTo>
                  <a:lnTo>
                    <a:pt x="990736" y="77705"/>
                  </a:lnTo>
                  <a:cubicBezTo>
                    <a:pt x="990736" y="34967"/>
                    <a:pt x="955768" y="0"/>
                    <a:pt x="913031" y="0"/>
                  </a:cubicBezTo>
                  <a:close/>
                  <a:moveTo>
                    <a:pt x="332188" y="545879"/>
                  </a:moveTo>
                  <a:cubicBezTo>
                    <a:pt x="332188" y="464289"/>
                    <a:pt x="398237" y="398239"/>
                    <a:pt x="479827" y="398239"/>
                  </a:cubicBezTo>
                  <a:cubicBezTo>
                    <a:pt x="561417" y="398239"/>
                    <a:pt x="627466" y="464289"/>
                    <a:pt x="627466" y="545879"/>
                  </a:cubicBezTo>
                  <a:cubicBezTo>
                    <a:pt x="627466" y="627470"/>
                    <a:pt x="561417" y="693519"/>
                    <a:pt x="479827" y="693519"/>
                  </a:cubicBezTo>
                  <a:cubicBezTo>
                    <a:pt x="398237" y="693519"/>
                    <a:pt x="332188" y="629413"/>
                    <a:pt x="332188" y="545879"/>
                  </a:cubicBezTo>
                  <a:close/>
                  <a:moveTo>
                    <a:pt x="777048" y="1029595"/>
                  </a:moveTo>
                  <a:lnTo>
                    <a:pt x="182606" y="1029595"/>
                  </a:lnTo>
                  <a:lnTo>
                    <a:pt x="182606" y="881955"/>
                  </a:lnTo>
                  <a:cubicBezTo>
                    <a:pt x="182606" y="858643"/>
                    <a:pt x="194262" y="837274"/>
                    <a:pt x="211745" y="821733"/>
                  </a:cubicBezTo>
                  <a:cubicBezTo>
                    <a:pt x="256426" y="790651"/>
                    <a:pt x="304991" y="765397"/>
                    <a:pt x="357442" y="751798"/>
                  </a:cubicBezTo>
                  <a:cubicBezTo>
                    <a:pt x="398237" y="740143"/>
                    <a:pt x="439032" y="734315"/>
                    <a:pt x="479827" y="732372"/>
                  </a:cubicBezTo>
                  <a:cubicBezTo>
                    <a:pt x="520622" y="732372"/>
                    <a:pt x="563359" y="738200"/>
                    <a:pt x="602212" y="751798"/>
                  </a:cubicBezTo>
                  <a:cubicBezTo>
                    <a:pt x="654663" y="765397"/>
                    <a:pt x="703228" y="788708"/>
                    <a:pt x="747908" y="821733"/>
                  </a:cubicBezTo>
                  <a:cubicBezTo>
                    <a:pt x="765392" y="835331"/>
                    <a:pt x="777048" y="858643"/>
                    <a:pt x="777048" y="881955"/>
                  </a:cubicBezTo>
                  <a:lnTo>
                    <a:pt x="777048" y="1029595"/>
                  </a:lnTo>
                  <a:close/>
                </a:path>
              </a:pathLst>
            </a:custGeom>
            <a:solidFill>
              <a:schemeClr val="bg1"/>
            </a:solidFill>
            <a:ln w="1934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813" name="그룹 812">
            <a:extLst>
              <a:ext uri="{FF2B5EF4-FFF2-40B4-BE49-F238E27FC236}">
                <a16:creationId xmlns:a16="http://schemas.microsoft.com/office/drawing/2014/main" id="{B6525A23-7DF3-4FA0-A186-14B38C11CC37}"/>
              </a:ext>
            </a:extLst>
          </p:cNvPr>
          <p:cNvGrpSpPr/>
          <p:nvPr/>
        </p:nvGrpSpPr>
        <p:grpSpPr>
          <a:xfrm>
            <a:off x="9119695" y="5588041"/>
            <a:ext cx="60607" cy="61126"/>
            <a:chOff x="8382149" y="4833825"/>
            <a:chExt cx="104982" cy="104982"/>
          </a:xfrm>
        </p:grpSpPr>
        <p:sp>
          <p:nvSpPr>
            <p:cNvPr id="814" name="Oval">
              <a:extLst>
                <a:ext uri="{FF2B5EF4-FFF2-40B4-BE49-F238E27FC236}">
                  <a16:creationId xmlns:a16="http://schemas.microsoft.com/office/drawing/2014/main" id="{BE959BEA-8FE8-4CEB-BC92-C2FBD41BB949}"/>
                </a:ext>
              </a:extLst>
            </p:cNvPr>
            <p:cNvSpPr/>
            <p:nvPr/>
          </p:nvSpPr>
          <p:spPr>
            <a:xfrm>
              <a:off x="8382149" y="4833825"/>
              <a:ext cx="104982" cy="104982"/>
            </a:xfrm>
            <a:prstGeom prst="ellipse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16" name="그래픽 815" descr="닫기">
              <a:extLst>
                <a:ext uri="{FF2B5EF4-FFF2-40B4-BE49-F238E27FC236}">
                  <a16:creationId xmlns:a16="http://schemas.microsoft.com/office/drawing/2014/main" id="{5EAF56A8-33BF-438E-86F6-3F420562CFC5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 rot="2700000">
              <a:off x="8402710" y="4854386"/>
              <a:ext cx="63859" cy="63859"/>
            </a:xfrm>
            <a:prstGeom prst="rect">
              <a:avLst/>
            </a:prstGeom>
          </p:spPr>
        </p:pic>
      </p:grpSp>
      <p:sp>
        <p:nvSpPr>
          <p:cNvPr id="822" name="Text Box">
            <a:extLst>
              <a:ext uri="{FF2B5EF4-FFF2-40B4-BE49-F238E27FC236}">
                <a16:creationId xmlns:a16="http://schemas.microsoft.com/office/drawing/2014/main" id="{AEF467CA-2E54-49E0-9C91-A6063D51B8CB}"/>
              </a:ext>
            </a:extLst>
          </p:cNvPr>
          <p:cNvSpPr>
            <a:spLocks/>
          </p:cNvSpPr>
          <p:nvPr/>
        </p:nvSpPr>
        <p:spPr bwMode="auto">
          <a:xfrm>
            <a:off x="4273331" y="5871950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823" name="직사각형 822">
            <a:extLst>
              <a:ext uri="{FF2B5EF4-FFF2-40B4-BE49-F238E27FC236}">
                <a16:creationId xmlns:a16="http://schemas.microsoft.com/office/drawing/2014/main" id="{DF4A20E8-56AC-4332-8ED7-3DEAADA0CF54}"/>
              </a:ext>
            </a:extLst>
          </p:cNvPr>
          <p:cNvSpPr/>
          <p:nvPr/>
        </p:nvSpPr>
        <p:spPr>
          <a:xfrm>
            <a:off x="6074533" y="5929219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24" name="직사각형 823">
            <a:extLst>
              <a:ext uri="{FF2B5EF4-FFF2-40B4-BE49-F238E27FC236}">
                <a16:creationId xmlns:a16="http://schemas.microsoft.com/office/drawing/2014/main" id="{1C3FA8FB-7171-45D1-980F-BA4C97DF17BD}"/>
              </a:ext>
            </a:extLst>
          </p:cNvPr>
          <p:cNvSpPr/>
          <p:nvPr/>
        </p:nvSpPr>
        <p:spPr>
          <a:xfrm>
            <a:off x="5021353" y="5921525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25" name="직사각형 824">
            <a:extLst>
              <a:ext uri="{FF2B5EF4-FFF2-40B4-BE49-F238E27FC236}">
                <a16:creationId xmlns:a16="http://schemas.microsoft.com/office/drawing/2014/main" id="{43254957-76F5-4C84-934A-F39017DEC251}"/>
              </a:ext>
            </a:extLst>
          </p:cNvPr>
          <p:cNvSpPr/>
          <p:nvPr/>
        </p:nvSpPr>
        <p:spPr>
          <a:xfrm>
            <a:off x="4639642" y="5975386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9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27" name="자유형: 도형 826">
            <a:extLst>
              <a:ext uri="{FF2B5EF4-FFF2-40B4-BE49-F238E27FC236}">
                <a16:creationId xmlns:a16="http://schemas.microsoft.com/office/drawing/2014/main" id="{8B9F26FF-8D56-4724-B971-5B66F730602C}"/>
              </a:ext>
            </a:extLst>
          </p:cNvPr>
          <p:cNvSpPr/>
          <p:nvPr/>
        </p:nvSpPr>
        <p:spPr>
          <a:xfrm>
            <a:off x="4392611" y="6022896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8" name="자유형: 도형 827">
            <a:extLst>
              <a:ext uri="{FF2B5EF4-FFF2-40B4-BE49-F238E27FC236}">
                <a16:creationId xmlns:a16="http://schemas.microsoft.com/office/drawing/2014/main" id="{B7740E0D-019D-4FCD-BFE0-00629DC2C93F}"/>
              </a:ext>
            </a:extLst>
          </p:cNvPr>
          <p:cNvSpPr/>
          <p:nvPr/>
        </p:nvSpPr>
        <p:spPr>
          <a:xfrm>
            <a:off x="4418814" y="6060841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0" name="Oval">
            <a:extLst>
              <a:ext uri="{FF2B5EF4-FFF2-40B4-BE49-F238E27FC236}">
                <a16:creationId xmlns:a16="http://schemas.microsoft.com/office/drawing/2014/main" id="{CFC8BB29-31EB-498E-9864-78EC8E57E922}"/>
              </a:ext>
            </a:extLst>
          </p:cNvPr>
          <p:cNvSpPr/>
          <p:nvPr/>
        </p:nvSpPr>
        <p:spPr>
          <a:xfrm>
            <a:off x="8616153" y="5956296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831" name="Create">
            <a:extLst>
              <a:ext uri="{FF2B5EF4-FFF2-40B4-BE49-F238E27FC236}">
                <a16:creationId xmlns:a16="http://schemas.microsoft.com/office/drawing/2014/main" id="{8A429EB3-4F0E-4680-BF3A-9AEA6D94D80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2501" y="6033931"/>
            <a:ext cx="129289" cy="129130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839" name="Oval">
            <a:extLst>
              <a:ext uri="{FF2B5EF4-FFF2-40B4-BE49-F238E27FC236}">
                <a16:creationId xmlns:a16="http://schemas.microsoft.com/office/drawing/2014/main" id="{D788CCCE-2F9D-44FE-BB14-507E069946E7}"/>
              </a:ext>
            </a:extLst>
          </p:cNvPr>
          <p:cNvSpPr/>
          <p:nvPr/>
        </p:nvSpPr>
        <p:spPr>
          <a:xfrm>
            <a:off x="8961358" y="5956296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841" name="그룹 840">
            <a:extLst>
              <a:ext uri="{FF2B5EF4-FFF2-40B4-BE49-F238E27FC236}">
                <a16:creationId xmlns:a16="http://schemas.microsoft.com/office/drawing/2014/main" id="{1842859D-ABA0-423E-86E5-108B435DE880}"/>
              </a:ext>
            </a:extLst>
          </p:cNvPr>
          <p:cNvGrpSpPr/>
          <p:nvPr/>
        </p:nvGrpSpPr>
        <p:grpSpPr>
          <a:xfrm>
            <a:off x="9024398" y="6025897"/>
            <a:ext cx="125600" cy="145198"/>
            <a:chOff x="7971802" y="-2010646"/>
            <a:chExt cx="1254159" cy="1437547"/>
          </a:xfrm>
          <a:noFill/>
        </p:grpSpPr>
        <p:sp>
          <p:nvSpPr>
            <p:cNvPr id="845" name="자유형: 도형 844">
              <a:extLst>
                <a:ext uri="{FF2B5EF4-FFF2-40B4-BE49-F238E27FC236}">
                  <a16:creationId xmlns:a16="http://schemas.microsoft.com/office/drawing/2014/main" id="{73BAAE39-725D-44F1-B5BD-4627C27EC8FD}"/>
                </a:ext>
              </a:extLst>
            </p:cNvPr>
            <p:cNvSpPr/>
            <p:nvPr/>
          </p:nvSpPr>
          <p:spPr>
            <a:xfrm>
              <a:off x="7971802" y="-2010646"/>
              <a:ext cx="116559" cy="1437547"/>
            </a:xfrm>
            <a:custGeom>
              <a:avLst/>
              <a:gdLst>
                <a:gd name="connsiteX0" fmla="*/ 0 w 116557"/>
                <a:gd name="connsiteY0" fmla="*/ 0 h 1437547"/>
                <a:gd name="connsiteX1" fmla="*/ 116557 w 116557"/>
                <a:gd name="connsiteY1" fmla="*/ 0 h 1437547"/>
                <a:gd name="connsiteX2" fmla="*/ 116557 w 116557"/>
                <a:gd name="connsiteY2" fmla="*/ 1437547 h 1437547"/>
                <a:gd name="connsiteX3" fmla="*/ 0 w 116557"/>
                <a:gd name="connsiteY3" fmla="*/ 1437547 h 1437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57" h="1437547">
                  <a:moveTo>
                    <a:pt x="0" y="0"/>
                  </a:moveTo>
                  <a:lnTo>
                    <a:pt x="116557" y="0"/>
                  </a:lnTo>
                  <a:lnTo>
                    <a:pt x="116557" y="1437547"/>
                  </a:lnTo>
                  <a:lnTo>
                    <a:pt x="0" y="1437547"/>
                  </a:lnTo>
                  <a:close/>
                </a:path>
              </a:pathLst>
            </a:custGeom>
            <a:solidFill>
              <a:schemeClr val="bg1"/>
            </a:solidFill>
            <a:ln w="1934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6" name="자유형: 도형 845">
              <a:extLst>
                <a:ext uri="{FF2B5EF4-FFF2-40B4-BE49-F238E27FC236}">
                  <a16:creationId xmlns:a16="http://schemas.microsoft.com/office/drawing/2014/main" id="{4B61C69D-00A9-4152-82A6-7B123CDE8C78}"/>
                </a:ext>
              </a:extLst>
            </p:cNvPr>
            <p:cNvSpPr/>
            <p:nvPr/>
          </p:nvSpPr>
          <p:spPr>
            <a:xfrm>
              <a:off x="8235226" y="-2010646"/>
              <a:ext cx="990735" cy="1437547"/>
            </a:xfrm>
            <a:custGeom>
              <a:avLst/>
              <a:gdLst>
                <a:gd name="connsiteX0" fmla="*/ 913031 w 990735"/>
                <a:gd name="connsiteY0" fmla="*/ 0 h 1437547"/>
                <a:gd name="connsiteX1" fmla="*/ 0 w 990735"/>
                <a:gd name="connsiteY1" fmla="*/ 0 h 1437547"/>
                <a:gd name="connsiteX2" fmla="*/ 0 w 990735"/>
                <a:gd name="connsiteY2" fmla="*/ 1437547 h 1437547"/>
                <a:gd name="connsiteX3" fmla="*/ 913031 w 990735"/>
                <a:gd name="connsiteY3" fmla="*/ 1437547 h 1437547"/>
                <a:gd name="connsiteX4" fmla="*/ 990736 w 990735"/>
                <a:gd name="connsiteY4" fmla="*/ 1359842 h 1437547"/>
                <a:gd name="connsiteX5" fmla="*/ 990736 w 990735"/>
                <a:gd name="connsiteY5" fmla="*/ 77705 h 1437547"/>
                <a:gd name="connsiteX6" fmla="*/ 913031 w 990735"/>
                <a:gd name="connsiteY6" fmla="*/ 0 h 1437547"/>
                <a:gd name="connsiteX7" fmla="*/ 332188 w 990735"/>
                <a:gd name="connsiteY7" fmla="*/ 545879 h 1437547"/>
                <a:gd name="connsiteX8" fmla="*/ 479827 w 990735"/>
                <a:gd name="connsiteY8" fmla="*/ 398239 h 1437547"/>
                <a:gd name="connsiteX9" fmla="*/ 627466 w 990735"/>
                <a:gd name="connsiteY9" fmla="*/ 545879 h 1437547"/>
                <a:gd name="connsiteX10" fmla="*/ 479827 w 990735"/>
                <a:gd name="connsiteY10" fmla="*/ 693519 h 1437547"/>
                <a:gd name="connsiteX11" fmla="*/ 332188 w 990735"/>
                <a:gd name="connsiteY11" fmla="*/ 545879 h 1437547"/>
                <a:gd name="connsiteX12" fmla="*/ 777048 w 990735"/>
                <a:gd name="connsiteY12" fmla="*/ 1029595 h 1437547"/>
                <a:gd name="connsiteX13" fmla="*/ 182606 w 990735"/>
                <a:gd name="connsiteY13" fmla="*/ 1029595 h 1437547"/>
                <a:gd name="connsiteX14" fmla="*/ 182606 w 990735"/>
                <a:gd name="connsiteY14" fmla="*/ 881955 h 1437547"/>
                <a:gd name="connsiteX15" fmla="*/ 211745 w 990735"/>
                <a:gd name="connsiteY15" fmla="*/ 821733 h 1437547"/>
                <a:gd name="connsiteX16" fmla="*/ 357442 w 990735"/>
                <a:gd name="connsiteY16" fmla="*/ 751798 h 1437547"/>
                <a:gd name="connsiteX17" fmla="*/ 479827 w 990735"/>
                <a:gd name="connsiteY17" fmla="*/ 732372 h 1437547"/>
                <a:gd name="connsiteX18" fmla="*/ 602212 w 990735"/>
                <a:gd name="connsiteY18" fmla="*/ 751798 h 1437547"/>
                <a:gd name="connsiteX19" fmla="*/ 747908 w 990735"/>
                <a:gd name="connsiteY19" fmla="*/ 821733 h 1437547"/>
                <a:gd name="connsiteX20" fmla="*/ 777048 w 990735"/>
                <a:gd name="connsiteY20" fmla="*/ 881955 h 1437547"/>
                <a:gd name="connsiteX21" fmla="*/ 777048 w 990735"/>
                <a:gd name="connsiteY21" fmla="*/ 1029595 h 1437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90735" h="1437547">
                  <a:moveTo>
                    <a:pt x="913031" y="0"/>
                  </a:moveTo>
                  <a:lnTo>
                    <a:pt x="0" y="0"/>
                  </a:lnTo>
                  <a:lnTo>
                    <a:pt x="0" y="1437547"/>
                  </a:lnTo>
                  <a:lnTo>
                    <a:pt x="913031" y="1437547"/>
                  </a:lnTo>
                  <a:cubicBezTo>
                    <a:pt x="955768" y="1437547"/>
                    <a:pt x="990736" y="1402580"/>
                    <a:pt x="990736" y="1359842"/>
                  </a:cubicBezTo>
                  <a:lnTo>
                    <a:pt x="990736" y="77705"/>
                  </a:lnTo>
                  <a:cubicBezTo>
                    <a:pt x="990736" y="34967"/>
                    <a:pt x="955768" y="0"/>
                    <a:pt x="913031" y="0"/>
                  </a:cubicBezTo>
                  <a:close/>
                  <a:moveTo>
                    <a:pt x="332188" y="545879"/>
                  </a:moveTo>
                  <a:cubicBezTo>
                    <a:pt x="332188" y="464289"/>
                    <a:pt x="398237" y="398239"/>
                    <a:pt x="479827" y="398239"/>
                  </a:cubicBezTo>
                  <a:cubicBezTo>
                    <a:pt x="561417" y="398239"/>
                    <a:pt x="627466" y="464289"/>
                    <a:pt x="627466" y="545879"/>
                  </a:cubicBezTo>
                  <a:cubicBezTo>
                    <a:pt x="627466" y="627470"/>
                    <a:pt x="561417" y="693519"/>
                    <a:pt x="479827" y="693519"/>
                  </a:cubicBezTo>
                  <a:cubicBezTo>
                    <a:pt x="398237" y="693519"/>
                    <a:pt x="332188" y="629413"/>
                    <a:pt x="332188" y="545879"/>
                  </a:cubicBezTo>
                  <a:close/>
                  <a:moveTo>
                    <a:pt x="777048" y="1029595"/>
                  </a:moveTo>
                  <a:lnTo>
                    <a:pt x="182606" y="1029595"/>
                  </a:lnTo>
                  <a:lnTo>
                    <a:pt x="182606" y="881955"/>
                  </a:lnTo>
                  <a:cubicBezTo>
                    <a:pt x="182606" y="858643"/>
                    <a:pt x="194262" y="837274"/>
                    <a:pt x="211745" y="821733"/>
                  </a:cubicBezTo>
                  <a:cubicBezTo>
                    <a:pt x="256426" y="790651"/>
                    <a:pt x="304991" y="765397"/>
                    <a:pt x="357442" y="751798"/>
                  </a:cubicBezTo>
                  <a:cubicBezTo>
                    <a:pt x="398237" y="740143"/>
                    <a:pt x="439032" y="734315"/>
                    <a:pt x="479827" y="732372"/>
                  </a:cubicBezTo>
                  <a:cubicBezTo>
                    <a:pt x="520622" y="732372"/>
                    <a:pt x="563359" y="738200"/>
                    <a:pt x="602212" y="751798"/>
                  </a:cubicBezTo>
                  <a:cubicBezTo>
                    <a:pt x="654663" y="765397"/>
                    <a:pt x="703228" y="788708"/>
                    <a:pt x="747908" y="821733"/>
                  </a:cubicBezTo>
                  <a:cubicBezTo>
                    <a:pt x="765392" y="835331"/>
                    <a:pt x="777048" y="858643"/>
                    <a:pt x="777048" y="881955"/>
                  </a:cubicBezTo>
                  <a:lnTo>
                    <a:pt x="777048" y="1029595"/>
                  </a:lnTo>
                  <a:close/>
                </a:path>
              </a:pathLst>
            </a:custGeom>
            <a:solidFill>
              <a:schemeClr val="bg1"/>
            </a:solidFill>
            <a:ln w="1934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842" name="그룹 841">
            <a:extLst>
              <a:ext uri="{FF2B5EF4-FFF2-40B4-BE49-F238E27FC236}">
                <a16:creationId xmlns:a16="http://schemas.microsoft.com/office/drawing/2014/main" id="{23416744-B985-41C7-AF35-2EE4CB319DF0}"/>
              </a:ext>
            </a:extLst>
          </p:cNvPr>
          <p:cNvGrpSpPr/>
          <p:nvPr/>
        </p:nvGrpSpPr>
        <p:grpSpPr>
          <a:xfrm>
            <a:off x="9119695" y="6136835"/>
            <a:ext cx="60607" cy="61126"/>
            <a:chOff x="8382149" y="4833825"/>
            <a:chExt cx="104982" cy="104982"/>
          </a:xfrm>
        </p:grpSpPr>
        <p:sp>
          <p:nvSpPr>
            <p:cNvPr id="843" name="Oval">
              <a:extLst>
                <a:ext uri="{FF2B5EF4-FFF2-40B4-BE49-F238E27FC236}">
                  <a16:creationId xmlns:a16="http://schemas.microsoft.com/office/drawing/2014/main" id="{79A91838-3798-4229-B966-5860EAD93622}"/>
                </a:ext>
              </a:extLst>
            </p:cNvPr>
            <p:cNvSpPr/>
            <p:nvPr/>
          </p:nvSpPr>
          <p:spPr>
            <a:xfrm>
              <a:off x="8382149" y="4833825"/>
              <a:ext cx="104982" cy="104982"/>
            </a:xfrm>
            <a:prstGeom prst="ellipse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44" name="그래픽 843" descr="닫기">
              <a:extLst>
                <a:ext uri="{FF2B5EF4-FFF2-40B4-BE49-F238E27FC236}">
                  <a16:creationId xmlns:a16="http://schemas.microsoft.com/office/drawing/2014/main" id="{5B1806E7-C46A-4487-A2E8-712DF6D473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 rot="2700000">
              <a:off x="8402710" y="4854386"/>
              <a:ext cx="63859" cy="63859"/>
            </a:xfrm>
            <a:prstGeom prst="rect">
              <a:avLst/>
            </a:prstGeom>
          </p:spPr>
        </p:pic>
      </p:grpSp>
      <p:sp>
        <p:nvSpPr>
          <p:cNvPr id="84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5D1AF6E-6B4B-4035-B3A9-123505B6327F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9137939" y="6144033"/>
            <a:ext cx="305808" cy="306674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↑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850" name="Text Box">
            <a:extLst>
              <a:ext uri="{FF2B5EF4-FFF2-40B4-BE49-F238E27FC236}">
                <a16:creationId xmlns:a16="http://schemas.microsoft.com/office/drawing/2014/main" id="{ED31114D-AE9B-463E-8093-958804293792}"/>
              </a:ext>
            </a:extLst>
          </p:cNvPr>
          <p:cNvSpPr>
            <a:spLocks/>
          </p:cNvSpPr>
          <p:nvPr/>
        </p:nvSpPr>
        <p:spPr bwMode="auto">
          <a:xfrm>
            <a:off x="4273331" y="2809416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851" name="직사각형 850">
            <a:extLst>
              <a:ext uri="{FF2B5EF4-FFF2-40B4-BE49-F238E27FC236}">
                <a16:creationId xmlns:a16="http://schemas.microsoft.com/office/drawing/2014/main" id="{865DC059-199C-4EE3-89EE-8581FA2CA588}"/>
              </a:ext>
            </a:extLst>
          </p:cNvPr>
          <p:cNvSpPr/>
          <p:nvPr/>
        </p:nvSpPr>
        <p:spPr>
          <a:xfrm>
            <a:off x="6074533" y="2866685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52" name="직사각형 851">
            <a:extLst>
              <a:ext uri="{FF2B5EF4-FFF2-40B4-BE49-F238E27FC236}">
                <a16:creationId xmlns:a16="http://schemas.microsoft.com/office/drawing/2014/main" id="{52278034-95C2-4044-B803-33FA53C51388}"/>
              </a:ext>
            </a:extLst>
          </p:cNvPr>
          <p:cNvSpPr/>
          <p:nvPr/>
        </p:nvSpPr>
        <p:spPr>
          <a:xfrm>
            <a:off x="5021353" y="2858991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54" name="직사각형 853">
            <a:extLst>
              <a:ext uri="{FF2B5EF4-FFF2-40B4-BE49-F238E27FC236}">
                <a16:creationId xmlns:a16="http://schemas.microsoft.com/office/drawing/2014/main" id="{1850BE71-09DC-45D5-980A-3009675C032D}"/>
              </a:ext>
            </a:extLst>
          </p:cNvPr>
          <p:cNvSpPr/>
          <p:nvPr/>
        </p:nvSpPr>
        <p:spPr>
          <a:xfrm>
            <a:off x="4639642" y="2912852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56" name="자유형: 도형 855">
            <a:extLst>
              <a:ext uri="{FF2B5EF4-FFF2-40B4-BE49-F238E27FC236}">
                <a16:creationId xmlns:a16="http://schemas.microsoft.com/office/drawing/2014/main" id="{2D3C2D0C-225A-473D-946A-18998B7D5F6A}"/>
              </a:ext>
            </a:extLst>
          </p:cNvPr>
          <p:cNvSpPr/>
          <p:nvPr/>
        </p:nvSpPr>
        <p:spPr>
          <a:xfrm>
            <a:off x="4392611" y="2960362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7" name="자유형: 도형 856">
            <a:extLst>
              <a:ext uri="{FF2B5EF4-FFF2-40B4-BE49-F238E27FC236}">
                <a16:creationId xmlns:a16="http://schemas.microsoft.com/office/drawing/2014/main" id="{987310C9-5397-42DB-9C3E-9068D7D0FCD3}"/>
              </a:ext>
            </a:extLst>
          </p:cNvPr>
          <p:cNvSpPr/>
          <p:nvPr/>
        </p:nvSpPr>
        <p:spPr>
          <a:xfrm>
            <a:off x="4418814" y="2998307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5" name="Oval">
            <a:extLst>
              <a:ext uri="{FF2B5EF4-FFF2-40B4-BE49-F238E27FC236}">
                <a16:creationId xmlns:a16="http://schemas.microsoft.com/office/drawing/2014/main" id="{D067CCAC-947D-4825-954C-3CF45510D3CB}"/>
              </a:ext>
            </a:extLst>
          </p:cNvPr>
          <p:cNvSpPr/>
          <p:nvPr/>
        </p:nvSpPr>
        <p:spPr>
          <a:xfrm>
            <a:off x="8616153" y="2893762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876" name="Create">
            <a:extLst>
              <a:ext uri="{FF2B5EF4-FFF2-40B4-BE49-F238E27FC236}">
                <a16:creationId xmlns:a16="http://schemas.microsoft.com/office/drawing/2014/main" id="{79E37970-A66D-45C2-891E-690EF148E76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2501" y="2971397"/>
            <a:ext cx="129289" cy="129130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863" name="Oval">
            <a:extLst>
              <a:ext uri="{FF2B5EF4-FFF2-40B4-BE49-F238E27FC236}">
                <a16:creationId xmlns:a16="http://schemas.microsoft.com/office/drawing/2014/main" id="{7BD332B8-4BA1-405B-8A64-6A39B35C025F}"/>
              </a:ext>
            </a:extLst>
          </p:cNvPr>
          <p:cNvSpPr/>
          <p:nvPr/>
        </p:nvSpPr>
        <p:spPr>
          <a:xfrm>
            <a:off x="8961358" y="2893762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864" name="그룹 863">
            <a:extLst>
              <a:ext uri="{FF2B5EF4-FFF2-40B4-BE49-F238E27FC236}">
                <a16:creationId xmlns:a16="http://schemas.microsoft.com/office/drawing/2014/main" id="{42B3FD89-D3FC-460D-92DA-118DC0150C44}"/>
              </a:ext>
            </a:extLst>
          </p:cNvPr>
          <p:cNvGrpSpPr/>
          <p:nvPr/>
        </p:nvGrpSpPr>
        <p:grpSpPr>
          <a:xfrm>
            <a:off x="9024398" y="2963363"/>
            <a:ext cx="155904" cy="172064"/>
            <a:chOff x="8195379" y="4636944"/>
            <a:chExt cx="270054" cy="295513"/>
          </a:xfrm>
        </p:grpSpPr>
        <p:grpSp>
          <p:nvGrpSpPr>
            <p:cNvPr id="865" name="그룹 864">
              <a:extLst>
                <a:ext uri="{FF2B5EF4-FFF2-40B4-BE49-F238E27FC236}">
                  <a16:creationId xmlns:a16="http://schemas.microsoft.com/office/drawing/2014/main" id="{F897D9AA-2209-4600-9B7F-02BF1D2B4DA8}"/>
                </a:ext>
              </a:extLst>
            </p:cNvPr>
            <p:cNvGrpSpPr/>
            <p:nvPr/>
          </p:nvGrpSpPr>
          <p:grpSpPr>
            <a:xfrm>
              <a:off x="8195379" y="4636944"/>
              <a:ext cx="217562" cy="249372"/>
              <a:chOff x="7971802" y="-2010646"/>
              <a:chExt cx="1254159" cy="1437547"/>
            </a:xfrm>
            <a:noFill/>
          </p:grpSpPr>
          <p:sp>
            <p:nvSpPr>
              <p:cNvPr id="869" name="자유형: 도형 868">
                <a:extLst>
                  <a:ext uri="{FF2B5EF4-FFF2-40B4-BE49-F238E27FC236}">
                    <a16:creationId xmlns:a16="http://schemas.microsoft.com/office/drawing/2014/main" id="{C089A4C3-3ADC-4ED5-A186-E626FDC766D6}"/>
                  </a:ext>
                </a:extLst>
              </p:cNvPr>
              <p:cNvSpPr/>
              <p:nvPr/>
            </p:nvSpPr>
            <p:spPr>
              <a:xfrm>
                <a:off x="7971802" y="-2010646"/>
                <a:ext cx="116559" cy="1437547"/>
              </a:xfrm>
              <a:custGeom>
                <a:avLst/>
                <a:gdLst>
                  <a:gd name="connsiteX0" fmla="*/ 0 w 116557"/>
                  <a:gd name="connsiteY0" fmla="*/ 0 h 1437547"/>
                  <a:gd name="connsiteX1" fmla="*/ 116557 w 116557"/>
                  <a:gd name="connsiteY1" fmla="*/ 0 h 1437547"/>
                  <a:gd name="connsiteX2" fmla="*/ 116557 w 116557"/>
                  <a:gd name="connsiteY2" fmla="*/ 1437547 h 1437547"/>
                  <a:gd name="connsiteX3" fmla="*/ 0 w 116557"/>
                  <a:gd name="connsiteY3" fmla="*/ 1437547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557" h="1437547">
                    <a:moveTo>
                      <a:pt x="0" y="0"/>
                    </a:moveTo>
                    <a:lnTo>
                      <a:pt x="116557" y="0"/>
                    </a:lnTo>
                    <a:lnTo>
                      <a:pt x="116557" y="1437547"/>
                    </a:lnTo>
                    <a:lnTo>
                      <a:pt x="0" y="1437547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0" name="자유형: 도형 869">
                <a:extLst>
                  <a:ext uri="{FF2B5EF4-FFF2-40B4-BE49-F238E27FC236}">
                    <a16:creationId xmlns:a16="http://schemas.microsoft.com/office/drawing/2014/main" id="{4E9E5C00-3D93-4F93-9FF4-D5CB2FD0677C}"/>
                  </a:ext>
                </a:extLst>
              </p:cNvPr>
              <p:cNvSpPr/>
              <p:nvPr/>
            </p:nvSpPr>
            <p:spPr>
              <a:xfrm>
                <a:off x="8235226" y="-2010646"/>
                <a:ext cx="990735" cy="1437547"/>
              </a:xfrm>
              <a:custGeom>
                <a:avLst/>
                <a:gdLst>
                  <a:gd name="connsiteX0" fmla="*/ 913031 w 990735"/>
                  <a:gd name="connsiteY0" fmla="*/ 0 h 1437547"/>
                  <a:gd name="connsiteX1" fmla="*/ 0 w 990735"/>
                  <a:gd name="connsiteY1" fmla="*/ 0 h 1437547"/>
                  <a:gd name="connsiteX2" fmla="*/ 0 w 990735"/>
                  <a:gd name="connsiteY2" fmla="*/ 1437547 h 1437547"/>
                  <a:gd name="connsiteX3" fmla="*/ 913031 w 990735"/>
                  <a:gd name="connsiteY3" fmla="*/ 1437547 h 1437547"/>
                  <a:gd name="connsiteX4" fmla="*/ 990736 w 990735"/>
                  <a:gd name="connsiteY4" fmla="*/ 1359842 h 1437547"/>
                  <a:gd name="connsiteX5" fmla="*/ 990736 w 990735"/>
                  <a:gd name="connsiteY5" fmla="*/ 77705 h 1437547"/>
                  <a:gd name="connsiteX6" fmla="*/ 913031 w 990735"/>
                  <a:gd name="connsiteY6" fmla="*/ 0 h 1437547"/>
                  <a:gd name="connsiteX7" fmla="*/ 332188 w 990735"/>
                  <a:gd name="connsiteY7" fmla="*/ 545879 h 1437547"/>
                  <a:gd name="connsiteX8" fmla="*/ 479827 w 990735"/>
                  <a:gd name="connsiteY8" fmla="*/ 398239 h 1437547"/>
                  <a:gd name="connsiteX9" fmla="*/ 627466 w 990735"/>
                  <a:gd name="connsiteY9" fmla="*/ 545879 h 1437547"/>
                  <a:gd name="connsiteX10" fmla="*/ 479827 w 990735"/>
                  <a:gd name="connsiteY10" fmla="*/ 693519 h 1437547"/>
                  <a:gd name="connsiteX11" fmla="*/ 332188 w 990735"/>
                  <a:gd name="connsiteY11" fmla="*/ 545879 h 1437547"/>
                  <a:gd name="connsiteX12" fmla="*/ 777048 w 990735"/>
                  <a:gd name="connsiteY12" fmla="*/ 1029595 h 1437547"/>
                  <a:gd name="connsiteX13" fmla="*/ 182606 w 990735"/>
                  <a:gd name="connsiteY13" fmla="*/ 1029595 h 1437547"/>
                  <a:gd name="connsiteX14" fmla="*/ 182606 w 990735"/>
                  <a:gd name="connsiteY14" fmla="*/ 881955 h 1437547"/>
                  <a:gd name="connsiteX15" fmla="*/ 211745 w 990735"/>
                  <a:gd name="connsiteY15" fmla="*/ 821733 h 1437547"/>
                  <a:gd name="connsiteX16" fmla="*/ 357442 w 990735"/>
                  <a:gd name="connsiteY16" fmla="*/ 751798 h 1437547"/>
                  <a:gd name="connsiteX17" fmla="*/ 479827 w 990735"/>
                  <a:gd name="connsiteY17" fmla="*/ 732372 h 1437547"/>
                  <a:gd name="connsiteX18" fmla="*/ 602212 w 990735"/>
                  <a:gd name="connsiteY18" fmla="*/ 751798 h 1437547"/>
                  <a:gd name="connsiteX19" fmla="*/ 747908 w 990735"/>
                  <a:gd name="connsiteY19" fmla="*/ 821733 h 1437547"/>
                  <a:gd name="connsiteX20" fmla="*/ 777048 w 990735"/>
                  <a:gd name="connsiteY20" fmla="*/ 881955 h 1437547"/>
                  <a:gd name="connsiteX21" fmla="*/ 777048 w 990735"/>
                  <a:gd name="connsiteY21" fmla="*/ 1029595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90735" h="1437547">
                    <a:moveTo>
                      <a:pt x="913031" y="0"/>
                    </a:moveTo>
                    <a:lnTo>
                      <a:pt x="0" y="0"/>
                    </a:lnTo>
                    <a:lnTo>
                      <a:pt x="0" y="1437547"/>
                    </a:lnTo>
                    <a:lnTo>
                      <a:pt x="913031" y="1437547"/>
                    </a:lnTo>
                    <a:cubicBezTo>
                      <a:pt x="955768" y="1437547"/>
                      <a:pt x="990736" y="1402580"/>
                      <a:pt x="990736" y="1359842"/>
                    </a:cubicBezTo>
                    <a:lnTo>
                      <a:pt x="990736" y="77705"/>
                    </a:lnTo>
                    <a:cubicBezTo>
                      <a:pt x="990736" y="34967"/>
                      <a:pt x="955768" y="0"/>
                      <a:pt x="913031" y="0"/>
                    </a:cubicBezTo>
                    <a:close/>
                    <a:moveTo>
                      <a:pt x="332188" y="545879"/>
                    </a:moveTo>
                    <a:cubicBezTo>
                      <a:pt x="332188" y="464289"/>
                      <a:pt x="398237" y="398239"/>
                      <a:pt x="479827" y="398239"/>
                    </a:cubicBezTo>
                    <a:cubicBezTo>
                      <a:pt x="561417" y="398239"/>
                      <a:pt x="627466" y="464289"/>
                      <a:pt x="627466" y="545879"/>
                    </a:cubicBezTo>
                    <a:cubicBezTo>
                      <a:pt x="627466" y="627470"/>
                      <a:pt x="561417" y="693519"/>
                      <a:pt x="479827" y="693519"/>
                    </a:cubicBezTo>
                    <a:cubicBezTo>
                      <a:pt x="398237" y="693519"/>
                      <a:pt x="332188" y="629413"/>
                      <a:pt x="332188" y="545879"/>
                    </a:cubicBezTo>
                    <a:close/>
                    <a:moveTo>
                      <a:pt x="777048" y="1029595"/>
                    </a:moveTo>
                    <a:lnTo>
                      <a:pt x="182606" y="1029595"/>
                    </a:lnTo>
                    <a:lnTo>
                      <a:pt x="182606" y="881955"/>
                    </a:lnTo>
                    <a:cubicBezTo>
                      <a:pt x="182606" y="858643"/>
                      <a:pt x="194262" y="837274"/>
                      <a:pt x="211745" y="821733"/>
                    </a:cubicBezTo>
                    <a:cubicBezTo>
                      <a:pt x="256426" y="790651"/>
                      <a:pt x="304991" y="765397"/>
                      <a:pt x="357442" y="751798"/>
                    </a:cubicBezTo>
                    <a:cubicBezTo>
                      <a:pt x="398237" y="740143"/>
                      <a:pt x="439032" y="734315"/>
                      <a:pt x="479827" y="732372"/>
                    </a:cubicBezTo>
                    <a:cubicBezTo>
                      <a:pt x="520622" y="732372"/>
                      <a:pt x="563359" y="738200"/>
                      <a:pt x="602212" y="751798"/>
                    </a:cubicBezTo>
                    <a:cubicBezTo>
                      <a:pt x="654663" y="765397"/>
                      <a:pt x="703228" y="788708"/>
                      <a:pt x="747908" y="821733"/>
                    </a:cubicBezTo>
                    <a:cubicBezTo>
                      <a:pt x="765392" y="835331"/>
                      <a:pt x="777048" y="858643"/>
                      <a:pt x="777048" y="881955"/>
                    </a:cubicBezTo>
                    <a:lnTo>
                      <a:pt x="777048" y="1029595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66" name="그룹 865">
              <a:extLst>
                <a:ext uri="{FF2B5EF4-FFF2-40B4-BE49-F238E27FC236}">
                  <a16:creationId xmlns:a16="http://schemas.microsoft.com/office/drawing/2014/main" id="{BE0CE1C9-1037-49DD-8F72-5EBC3802CFEE}"/>
                </a:ext>
              </a:extLst>
            </p:cNvPr>
            <p:cNvGrpSpPr/>
            <p:nvPr/>
          </p:nvGrpSpPr>
          <p:grpSpPr>
            <a:xfrm>
              <a:off x="8360451" y="4827475"/>
              <a:ext cx="104982" cy="104982"/>
              <a:chOff x="8382149" y="4833825"/>
              <a:chExt cx="104982" cy="104982"/>
            </a:xfrm>
          </p:grpSpPr>
          <p:sp>
            <p:nvSpPr>
              <p:cNvPr id="867" name="Oval">
                <a:extLst>
                  <a:ext uri="{FF2B5EF4-FFF2-40B4-BE49-F238E27FC236}">
                    <a16:creationId xmlns:a16="http://schemas.microsoft.com/office/drawing/2014/main" id="{01A14DAC-9FCA-4217-968E-B70FB456ECB1}"/>
                  </a:ext>
                </a:extLst>
              </p:cNvPr>
              <p:cNvSpPr/>
              <p:nvPr/>
            </p:nvSpPr>
            <p:spPr>
              <a:xfrm>
                <a:off x="8382149" y="4833825"/>
                <a:ext cx="104982" cy="10498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868" name="그래픽 867" descr="닫기">
                <a:extLst>
                  <a:ext uri="{FF2B5EF4-FFF2-40B4-BE49-F238E27FC236}">
                    <a16:creationId xmlns:a16="http://schemas.microsoft.com/office/drawing/2014/main" id="{2C26E818-3DC6-4BD3-BEC4-84626A26D9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 rot="2700000">
                <a:off x="8402710" y="4854386"/>
                <a:ext cx="63859" cy="63859"/>
              </a:xfrm>
              <a:prstGeom prst="rect">
                <a:avLst/>
              </a:prstGeom>
            </p:spPr>
          </p:pic>
        </p:grpSp>
      </p:grpSp>
      <p:sp>
        <p:nvSpPr>
          <p:cNvPr id="878" name="Text Box">
            <a:extLst>
              <a:ext uri="{FF2B5EF4-FFF2-40B4-BE49-F238E27FC236}">
                <a16:creationId xmlns:a16="http://schemas.microsoft.com/office/drawing/2014/main" id="{8B294874-D9D6-479F-A22D-59A02605734D}"/>
              </a:ext>
            </a:extLst>
          </p:cNvPr>
          <p:cNvSpPr>
            <a:spLocks/>
          </p:cNvSpPr>
          <p:nvPr/>
        </p:nvSpPr>
        <p:spPr bwMode="auto">
          <a:xfrm>
            <a:off x="4273331" y="3312164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879" name="직사각형 878">
            <a:extLst>
              <a:ext uri="{FF2B5EF4-FFF2-40B4-BE49-F238E27FC236}">
                <a16:creationId xmlns:a16="http://schemas.microsoft.com/office/drawing/2014/main" id="{4260E366-5A94-481A-835F-B5E99560F806}"/>
              </a:ext>
            </a:extLst>
          </p:cNvPr>
          <p:cNvSpPr/>
          <p:nvPr/>
        </p:nvSpPr>
        <p:spPr>
          <a:xfrm>
            <a:off x="6074533" y="3369433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80" name="직사각형 879">
            <a:extLst>
              <a:ext uri="{FF2B5EF4-FFF2-40B4-BE49-F238E27FC236}">
                <a16:creationId xmlns:a16="http://schemas.microsoft.com/office/drawing/2014/main" id="{6325B462-26AF-4656-9FCC-399DCB4A8EFA}"/>
              </a:ext>
            </a:extLst>
          </p:cNvPr>
          <p:cNvSpPr/>
          <p:nvPr/>
        </p:nvSpPr>
        <p:spPr>
          <a:xfrm>
            <a:off x="5021353" y="3361739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82" name="직사각형 881">
            <a:extLst>
              <a:ext uri="{FF2B5EF4-FFF2-40B4-BE49-F238E27FC236}">
                <a16:creationId xmlns:a16="http://schemas.microsoft.com/office/drawing/2014/main" id="{D64A0603-8410-4159-833A-544624F278A0}"/>
              </a:ext>
            </a:extLst>
          </p:cNvPr>
          <p:cNvSpPr/>
          <p:nvPr/>
        </p:nvSpPr>
        <p:spPr>
          <a:xfrm>
            <a:off x="4639642" y="3415600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4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84" name="자유형: 도형 883">
            <a:extLst>
              <a:ext uri="{FF2B5EF4-FFF2-40B4-BE49-F238E27FC236}">
                <a16:creationId xmlns:a16="http://schemas.microsoft.com/office/drawing/2014/main" id="{0A5C1F48-3066-4C9A-9465-5D9A8D8C7B1D}"/>
              </a:ext>
            </a:extLst>
          </p:cNvPr>
          <p:cNvSpPr/>
          <p:nvPr/>
        </p:nvSpPr>
        <p:spPr>
          <a:xfrm>
            <a:off x="4392611" y="3463110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5" name="자유형: 도형 884">
            <a:extLst>
              <a:ext uri="{FF2B5EF4-FFF2-40B4-BE49-F238E27FC236}">
                <a16:creationId xmlns:a16="http://schemas.microsoft.com/office/drawing/2014/main" id="{742931E7-B403-4F43-B21B-708C8734DD6C}"/>
              </a:ext>
            </a:extLst>
          </p:cNvPr>
          <p:cNvSpPr/>
          <p:nvPr/>
        </p:nvSpPr>
        <p:spPr>
          <a:xfrm>
            <a:off x="4418814" y="3501055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6" name="Text Box">
            <a:extLst>
              <a:ext uri="{FF2B5EF4-FFF2-40B4-BE49-F238E27FC236}">
                <a16:creationId xmlns:a16="http://schemas.microsoft.com/office/drawing/2014/main" id="{BF92A031-6241-4B7D-88B4-48A56AC45FF7}"/>
              </a:ext>
            </a:extLst>
          </p:cNvPr>
          <p:cNvSpPr>
            <a:spLocks/>
          </p:cNvSpPr>
          <p:nvPr/>
        </p:nvSpPr>
        <p:spPr bwMode="auto">
          <a:xfrm>
            <a:off x="4273331" y="3814912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907" name="직사각형 906">
            <a:extLst>
              <a:ext uri="{FF2B5EF4-FFF2-40B4-BE49-F238E27FC236}">
                <a16:creationId xmlns:a16="http://schemas.microsoft.com/office/drawing/2014/main" id="{EBAA9EFE-E367-4885-B691-0F50A3D908E4}"/>
              </a:ext>
            </a:extLst>
          </p:cNvPr>
          <p:cNvSpPr/>
          <p:nvPr/>
        </p:nvSpPr>
        <p:spPr>
          <a:xfrm>
            <a:off x="6074533" y="3872181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908" name="직사각형 907">
            <a:extLst>
              <a:ext uri="{FF2B5EF4-FFF2-40B4-BE49-F238E27FC236}">
                <a16:creationId xmlns:a16="http://schemas.microsoft.com/office/drawing/2014/main" id="{07ED3129-4223-46ED-B6CB-06469C4FDFCC}"/>
              </a:ext>
            </a:extLst>
          </p:cNvPr>
          <p:cNvSpPr/>
          <p:nvPr/>
        </p:nvSpPr>
        <p:spPr>
          <a:xfrm>
            <a:off x="5021353" y="3864487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10" name="직사각형 909">
            <a:extLst>
              <a:ext uri="{FF2B5EF4-FFF2-40B4-BE49-F238E27FC236}">
                <a16:creationId xmlns:a16="http://schemas.microsoft.com/office/drawing/2014/main" id="{4828841E-10CA-4DDC-BBCE-DFA53034E424}"/>
              </a:ext>
            </a:extLst>
          </p:cNvPr>
          <p:cNvSpPr/>
          <p:nvPr/>
        </p:nvSpPr>
        <p:spPr>
          <a:xfrm>
            <a:off x="4639642" y="3918348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5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12" name="자유형: 도형 911">
            <a:extLst>
              <a:ext uri="{FF2B5EF4-FFF2-40B4-BE49-F238E27FC236}">
                <a16:creationId xmlns:a16="http://schemas.microsoft.com/office/drawing/2014/main" id="{D6F556FF-ACA7-4888-AB90-EC3B076A01FD}"/>
              </a:ext>
            </a:extLst>
          </p:cNvPr>
          <p:cNvSpPr/>
          <p:nvPr/>
        </p:nvSpPr>
        <p:spPr>
          <a:xfrm>
            <a:off x="4392611" y="3965858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3" name="자유형: 도형 912">
            <a:extLst>
              <a:ext uri="{FF2B5EF4-FFF2-40B4-BE49-F238E27FC236}">
                <a16:creationId xmlns:a16="http://schemas.microsoft.com/office/drawing/2014/main" id="{05830158-366A-428F-A862-E55D7C5704D7}"/>
              </a:ext>
            </a:extLst>
          </p:cNvPr>
          <p:cNvSpPr/>
          <p:nvPr/>
        </p:nvSpPr>
        <p:spPr>
          <a:xfrm>
            <a:off x="4418814" y="4003803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31" name="Oval">
            <a:extLst>
              <a:ext uri="{FF2B5EF4-FFF2-40B4-BE49-F238E27FC236}">
                <a16:creationId xmlns:a16="http://schemas.microsoft.com/office/drawing/2014/main" id="{7D295B07-7F7C-4E3B-BE2B-A0615ECC39F4}"/>
              </a:ext>
            </a:extLst>
          </p:cNvPr>
          <p:cNvSpPr/>
          <p:nvPr/>
        </p:nvSpPr>
        <p:spPr>
          <a:xfrm>
            <a:off x="8616153" y="3899258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32" name="Create">
            <a:extLst>
              <a:ext uri="{FF2B5EF4-FFF2-40B4-BE49-F238E27FC236}">
                <a16:creationId xmlns:a16="http://schemas.microsoft.com/office/drawing/2014/main" id="{D83EF7C2-35BB-466F-B15A-0101AAC4A1D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2501" y="3976893"/>
            <a:ext cx="129289" cy="129130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19" name="Oval">
            <a:extLst>
              <a:ext uri="{FF2B5EF4-FFF2-40B4-BE49-F238E27FC236}">
                <a16:creationId xmlns:a16="http://schemas.microsoft.com/office/drawing/2014/main" id="{09EE958A-8E1F-4313-9D7E-2517466AE3F8}"/>
              </a:ext>
            </a:extLst>
          </p:cNvPr>
          <p:cNvSpPr/>
          <p:nvPr/>
        </p:nvSpPr>
        <p:spPr>
          <a:xfrm>
            <a:off x="8961358" y="3899258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20" name="그룹 919">
            <a:extLst>
              <a:ext uri="{FF2B5EF4-FFF2-40B4-BE49-F238E27FC236}">
                <a16:creationId xmlns:a16="http://schemas.microsoft.com/office/drawing/2014/main" id="{E22E6FC2-E505-4773-9F54-52ED8AF75726}"/>
              </a:ext>
            </a:extLst>
          </p:cNvPr>
          <p:cNvGrpSpPr/>
          <p:nvPr/>
        </p:nvGrpSpPr>
        <p:grpSpPr>
          <a:xfrm>
            <a:off x="9024398" y="3968859"/>
            <a:ext cx="155904" cy="172064"/>
            <a:chOff x="8195379" y="4636944"/>
            <a:chExt cx="270054" cy="295513"/>
          </a:xfrm>
        </p:grpSpPr>
        <p:grpSp>
          <p:nvGrpSpPr>
            <p:cNvPr id="921" name="그룹 920">
              <a:extLst>
                <a:ext uri="{FF2B5EF4-FFF2-40B4-BE49-F238E27FC236}">
                  <a16:creationId xmlns:a16="http://schemas.microsoft.com/office/drawing/2014/main" id="{3EC1ADF2-7742-45D9-8399-CCEA370483D8}"/>
                </a:ext>
              </a:extLst>
            </p:cNvPr>
            <p:cNvGrpSpPr/>
            <p:nvPr/>
          </p:nvGrpSpPr>
          <p:grpSpPr>
            <a:xfrm>
              <a:off x="8195379" y="4636944"/>
              <a:ext cx="217562" cy="249372"/>
              <a:chOff x="7971802" y="-2010646"/>
              <a:chExt cx="1254159" cy="1437547"/>
            </a:xfrm>
            <a:noFill/>
          </p:grpSpPr>
          <p:sp>
            <p:nvSpPr>
              <p:cNvPr id="925" name="자유형: 도형 924">
                <a:extLst>
                  <a:ext uri="{FF2B5EF4-FFF2-40B4-BE49-F238E27FC236}">
                    <a16:creationId xmlns:a16="http://schemas.microsoft.com/office/drawing/2014/main" id="{C1CF1BCC-584D-45EB-AED4-604D7922F57B}"/>
                  </a:ext>
                </a:extLst>
              </p:cNvPr>
              <p:cNvSpPr/>
              <p:nvPr/>
            </p:nvSpPr>
            <p:spPr>
              <a:xfrm>
                <a:off x="7971802" y="-2010646"/>
                <a:ext cx="116559" cy="1437547"/>
              </a:xfrm>
              <a:custGeom>
                <a:avLst/>
                <a:gdLst>
                  <a:gd name="connsiteX0" fmla="*/ 0 w 116557"/>
                  <a:gd name="connsiteY0" fmla="*/ 0 h 1437547"/>
                  <a:gd name="connsiteX1" fmla="*/ 116557 w 116557"/>
                  <a:gd name="connsiteY1" fmla="*/ 0 h 1437547"/>
                  <a:gd name="connsiteX2" fmla="*/ 116557 w 116557"/>
                  <a:gd name="connsiteY2" fmla="*/ 1437547 h 1437547"/>
                  <a:gd name="connsiteX3" fmla="*/ 0 w 116557"/>
                  <a:gd name="connsiteY3" fmla="*/ 1437547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557" h="1437547">
                    <a:moveTo>
                      <a:pt x="0" y="0"/>
                    </a:moveTo>
                    <a:lnTo>
                      <a:pt x="116557" y="0"/>
                    </a:lnTo>
                    <a:lnTo>
                      <a:pt x="116557" y="1437547"/>
                    </a:lnTo>
                    <a:lnTo>
                      <a:pt x="0" y="1437547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6" name="자유형: 도형 925">
                <a:extLst>
                  <a:ext uri="{FF2B5EF4-FFF2-40B4-BE49-F238E27FC236}">
                    <a16:creationId xmlns:a16="http://schemas.microsoft.com/office/drawing/2014/main" id="{46B33AF9-D0FA-4EDC-93A5-0235EDBFCAF7}"/>
                  </a:ext>
                </a:extLst>
              </p:cNvPr>
              <p:cNvSpPr/>
              <p:nvPr/>
            </p:nvSpPr>
            <p:spPr>
              <a:xfrm>
                <a:off x="8235226" y="-2010646"/>
                <a:ext cx="990735" cy="1437547"/>
              </a:xfrm>
              <a:custGeom>
                <a:avLst/>
                <a:gdLst>
                  <a:gd name="connsiteX0" fmla="*/ 913031 w 990735"/>
                  <a:gd name="connsiteY0" fmla="*/ 0 h 1437547"/>
                  <a:gd name="connsiteX1" fmla="*/ 0 w 990735"/>
                  <a:gd name="connsiteY1" fmla="*/ 0 h 1437547"/>
                  <a:gd name="connsiteX2" fmla="*/ 0 w 990735"/>
                  <a:gd name="connsiteY2" fmla="*/ 1437547 h 1437547"/>
                  <a:gd name="connsiteX3" fmla="*/ 913031 w 990735"/>
                  <a:gd name="connsiteY3" fmla="*/ 1437547 h 1437547"/>
                  <a:gd name="connsiteX4" fmla="*/ 990736 w 990735"/>
                  <a:gd name="connsiteY4" fmla="*/ 1359842 h 1437547"/>
                  <a:gd name="connsiteX5" fmla="*/ 990736 w 990735"/>
                  <a:gd name="connsiteY5" fmla="*/ 77705 h 1437547"/>
                  <a:gd name="connsiteX6" fmla="*/ 913031 w 990735"/>
                  <a:gd name="connsiteY6" fmla="*/ 0 h 1437547"/>
                  <a:gd name="connsiteX7" fmla="*/ 332188 w 990735"/>
                  <a:gd name="connsiteY7" fmla="*/ 545879 h 1437547"/>
                  <a:gd name="connsiteX8" fmla="*/ 479827 w 990735"/>
                  <a:gd name="connsiteY8" fmla="*/ 398239 h 1437547"/>
                  <a:gd name="connsiteX9" fmla="*/ 627466 w 990735"/>
                  <a:gd name="connsiteY9" fmla="*/ 545879 h 1437547"/>
                  <a:gd name="connsiteX10" fmla="*/ 479827 w 990735"/>
                  <a:gd name="connsiteY10" fmla="*/ 693519 h 1437547"/>
                  <a:gd name="connsiteX11" fmla="*/ 332188 w 990735"/>
                  <a:gd name="connsiteY11" fmla="*/ 545879 h 1437547"/>
                  <a:gd name="connsiteX12" fmla="*/ 777048 w 990735"/>
                  <a:gd name="connsiteY12" fmla="*/ 1029595 h 1437547"/>
                  <a:gd name="connsiteX13" fmla="*/ 182606 w 990735"/>
                  <a:gd name="connsiteY13" fmla="*/ 1029595 h 1437547"/>
                  <a:gd name="connsiteX14" fmla="*/ 182606 w 990735"/>
                  <a:gd name="connsiteY14" fmla="*/ 881955 h 1437547"/>
                  <a:gd name="connsiteX15" fmla="*/ 211745 w 990735"/>
                  <a:gd name="connsiteY15" fmla="*/ 821733 h 1437547"/>
                  <a:gd name="connsiteX16" fmla="*/ 357442 w 990735"/>
                  <a:gd name="connsiteY16" fmla="*/ 751798 h 1437547"/>
                  <a:gd name="connsiteX17" fmla="*/ 479827 w 990735"/>
                  <a:gd name="connsiteY17" fmla="*/ 732372 h 1437547"/>
                  <a:gd name="connsiteX18" fmla="*/ 602212 w 990735"/>
                  <a:gd name="connsiteY18" fmla="*/ 751798 h 1437547"/>
                  <a:gd name="connsiteX19" fmla="*/ 747908 w 990735"/>
                  <a:gd name="connsiteY19" fmla="*/ 821733 h 1437547"/>
                  <a:gd name="connsiteX20" fmla="*/ 777048 w 990735"/>
                  <a:gd name="connsiteY20" fmla="*/ 881955 h 1437547"/>
                  <a:gd name="connsiteX21" fmla="*/ 777048 w 990735"/>
                  <a:gd name="connsiteY21" fmla="*/ 1029595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90735" h="1437547">
                    <a:moveTo>
                      <a:pt x="913031" y="0"/>
                    </a:moveTo>
                    <a:lnTo>
                      <a:pt x="0" y="0"/>
                    </a:lnTo>
                    <a:lnTo>
                      <a:pt x="0" y="1437547"/>
                    </a:lnTo>
                    <a:lnTo>
                      <a:pt x="913031" y="1437547"/>
                    </a:lnTo>
                    <a:cubicBezTo>
                      <a:pt x="955768" y="1437547"/>
                      <a:pt x="990736" y="1402580"/>
                      <a:pt x="990736" y="1359842"/>
                    </a:cubicBezTo>
                    <a:lnTo>
                      <a:pt x="990736" y="77705"/>
                    </a:lnTo>
                    <a:cubicBezTo>
                      <a:pt x="990736" y="34967"/>
                      <a:pt x="955768" y="0"/>
                      <a:pt x="913031" y="0"/>
                    </a:cubicBezTo>
                    <a:close/>
                    <a:moveTo>
                      <a:pt x="332188" y="545879"/>
                    </a:moveTo>
                    <a:cubicBezTo>
                      <a:pt x="332188" y="464289"/>
                      <a:pt x="398237" y="398239"/>
                      <a:pt x="479827" y="398239"/>
                    </a:cubicBezTo>
                    <a:cubicBezTo>
                      <a:pt x="561417" y="398239"/>
                      <a:pt x="627466" y="464289"/>
                      <a:pt x="627466" y="545879"/>
                    </a:cubicBezTo>
                    <a:cubicBezTo>
                      <a:pt x="627466" y="627470"/>
                      <a:pt x="561417" y="693519"/>
                      <a:pt x="479827" y="693519"/>
                    </a:cubicBezTo>
                    <a:cubicBezTo>
                      <a:pt x="398237" y="693519"/>
                      <a:pt x="332188" y="629413"/>
                      <a:pt x="332188" y="545879"/>
                    </a:cubicBezTo>
                    <a:close/>
                    <a:moveTo>
                      <a:pt x="777048" y="1029595"/>
                    </a:moveTo>
                    <a:lnTo>
                      <a:pt x="182606" y="1029595"/>
                    </a:lnTo>
                    <a:lnTo>
                      <a:pt x="182606" y="881955"/>
                    </a:lnTo>
                    <a:cubicBezTo>
                      <a:pt x="182606" y="858643"/>
                      <a:pt x="194262" y="837274"/>
                      <a:pt x="211745" y="821733"/>
                    </a:cubicBezTo>
                    <a:cubicBezTo>
                      <a:pt x="256426" y="790651"/>
                      <a:pt x="304991" y="765397"/>
                      <a:pt x="357442" y="751798"/>
                    </a:cubicBezTo>
                    <a:cubicBezTo>
                      <a:pt x="398237" y="740143"/>
                      <a:pt x="439032" y="734315"/>
                      <a:pt x="479827" y="732372"/>
                    </a:cubicBezTo>
                    <a:cubicBezTo>
                      <a:pt x="520622" y="732372"/>
                      <a:pt x="563359" y="738200"/>
                      <a:pt x="602212" y="751798"/>
                    </a:cubicBezTo>
                    <a:cubicBezTo>
                      <a:pt x="654663" y="765397"/>
                      <a:pt x="703228" y="788708"/>
                      <a:pt x="747908" y="821733"/>
                    </a:cubicBezTo>
                    <a:cubicBezTo>
                      <a:pt x="765392" y="835331"/>
                      <a:pt x="777048" y="858643"/>
                      <a:pt x="777048" y="881955"/>
                    </a:cubicBezTo>
                    <a:lnTo>
                      <a:pt x="777048" y="1029595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22" name="그룹 921">
              <a:extLst>
                <a:ext uri="{FF2B5EF4-FFF2-40B4-BE49-F238E27FC236}">
                  <a16:creationId xmlns:a16="http://schemas.microsoft.com/office/drawing/2014/main" id="{44DA75C6-5A55-4E3D-A259-FD81548C88A2}"/>
                </a:ext>
              </a:extLst>
            </p:cNvPr>
            <p:cNvGrpSpPr/>
            <p:nvPr/>
          </p:nvGrpSpPr>
          <p:grpSpPr>
            <a:xfrm>
              <a:off x="8360451" y="4827475"/>
              <a:ext cx="104982" cy="104982"/>
              <a:chOff x="8382149" y="4833825"/>
              <a:chExt cx="104982" cy="104982"/>
            </a:xfrm>
          </p:grpSpPr>
          <p:sp>
            <p:nvSpPr>
              <p:cNvPr id="923" name="Oval">
                <a:extLst>
                  <a:ext uri="{FF2B5EF4-FFF2-40B4-BE49-F238E27FC236}">
                    <a16:creationId xmlns:a16="http://schemas.microsoft.com/office/drawing/2014/main" id="{3D761EFA-C85B-430F-B23B-124CB2D66125}"/>
                  </a:ext>
                </a:extLst>
              </p:cNvPr>
              <p:cNvSpPr/>
              <p:nvPr/>
            </p:nvSpPr>
            <p:spPr>
              <a:xfrm>
                <a:off x="8382149" y="4833825"/>
                <a:ext cx="104982" cy="10498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924" name="그래픽 923" descr="닫기">
                <a:extLst>
                  <a:ext uri="{FF2B5EF4-FFF2-40B4-BE49-F238E27FC236}">
                    <a16:creationId xmlns:a16="http://schemas.microsoft.com/office/drawing/2014/main" id="{ABDA269D-005A-4326-8BAE-75203693CB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 rot="2700000">
                <a:off x="8402710" y="4854386"/>
                <a:ext cx="63859" cy="63859"/>
              </a:xfrm>
              <a:prstGeom prst="rect">
                <a:avLst/>
              </a:prstGeom>
            </p:spPr>
          </p:pic>
        </p:grpSp>
      </p:grpSp>
      <p:sp>
        <p:nvSpPr>
          <p:cNvPr id="934" name="Text Box">
            <a:extLst>
              <a:ext uri="{FF2B5EF4-FFF2-40B4-BE49-F238E27FC236}">
                <a16:creationId xmlns:a16="http://schemas.microsoft.com/office/drawing/2014/main" id="{962D73F9-74A6-4C71-989C-75DE7BA1C019}"/>
              </a:ext>
            </a:extLst>
          </p:cNvPr>
          <p:cNvSpPr>
            <a:spLocks/>
          </p:cNvSpPr>
          <p:nvPr/>
        </p:nvSpPr>
        <p:spPr bwMode="auto">
          <a:xfrm>
            <a:off x="4273331" y="4317660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935" name="직사각형 934">
            <a:extLst>
              <a:ext uri="{FF2B5EF4-FFF2-40B4-BE49-F238E27FC236}">
                <a16:creationId xmlns:a16="http://schemas.microsoft.com/office/drawing/2014/main" id="{40B7A274-2FFF-42B4-9CF8-604EF2B9DF7E}"/>
              </a:ext>
            </a:extLst>
          </p:cNvPr>
          <p:cNvSpPr/>
          <p:nvPr/>
        </p:nvSpPr>
        <p:spPr>
          <a:xfrm>
            <a:off x="6074533" y="4374929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936" name="직사각형 935">
            <a:extLst>
              <a:ext uri="{FF2B5EF4-FFF2-40B4-BE49-F238E27FC236}">
                <a16:creationId xmlns:a16="http://schemas.microsoft.com/office/drawing/2014/main" id="{3EF5D625-B30C-4D8E-8E0F-F1F1424068BC}"/>
              </a:ext>
            </a:extLst>
          </p:cNvPr>
          <p:cNvSpPr/>
          <p:nvPr/>
        </p:nvSpPr>
        <p:spPr>
          <a:xfrm>
            <a:off x="5021353" y="4367235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38" name="직사각형 937">
            <a:extLst>
              <a:ext uri="{FF2B5EF4-FFF2-40B4-BE49-F238E27FC236}">
                <a16:creationId xmlns:a16="http://schemas.microsoft.com/office/drawing/2014/main" id="{B23F218A-2A05-4351-A2EF-3A64FC10BB93}"/>
              </a:ext>
            </a:extLst>
          </p:cNvPr>
          <p:cNvSpPr/>
          <p:nvPr/>
        </p:nvSpPr>
        <p:spPr>
          <a:xfrm>
            <a:off x="4639642" y="4421096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6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40" name="자유형: 도형 939">
            <a:extLst>
              <a:ext uri="{FF2B5EF4-FFF2-40B4-BE49-F238E27FC236}">
                <a16:creationId xmlns:a16="http://schemas.microsoft.com/office/drawing/2014/main" id="{137088BB-5CDD-4658-8003-B7ABDEA77F3C}"/>
              </a:ext>
            </a:extLst>
          </p:cNvPr>
          <p:cNvSpPr/>
          <p:nvPr/>
        </p:nvSpPr>
        <p:spPr>
          <a:xfrm>
            <a:off x="4392611" y="4468606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41" name="자유형: 도형 940">
            <a:extLst>
              <a:ext uri="{FF2B5EF4-FFF2-40B4-BE49-F238E27FC236}">
                <a16:creationId xmlns:a16="http://schemas.microsoft.com/office/drawing/2014/main" id="{45E949E2-A7B0-4AD8-9AED-911E05EAB3A7}"/>
              </a:ext>
            </a:extLst>
          </p:cNvPr>
          <p:cNvSpPr/>
          <p:nvPr/>
        </p:nvSpPr>
        <p:spPr>
          <a:xfrm>
            <a:off x="4418814" y="4506551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59" name="Oval">
            <a:extLst>
              <a:ext uri="{FF2B5EF4-FFF2-40B4-BE49-F238E27FC236}">
                <a16:creationId xmlns:a16="http://schemas.microsoft.com/office/drawing/2014/main" id="{B7118047-013A-4534-9CFB-7BB99888CB02}"/>
              </a:ext>
            </a:extLst>
          </p:cNvPr>
          <p:cNvSpPr/>
          <p:nvPr/>
        </p:nvSpPr>
        <p:spPr>
          <a:xfrm>
            <a:off x="8616153" y="4402006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0" name="Create">
            <a:extLst>
              <a:ext uri="{FF2B5EF4-FFF2-40B4-BE49-F238E27FC236}">
                <a16:creationId xmlns:a16="http://schemas.microsoft.com/office/drawing/2014/main" id="{6417C612-40E0-4055-A22B-30D6B380C0C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2501" y="4479641"/>
            <a:ext cx="129289" cy="129130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7" name="Oval">
            <a:extLst>
              <a:ext uri="{FF2B5EF4-FFF2-40B4-BE49-F238E27FC236}">
                <a16:creationId xmlns:a16="http://schemas.microsoft.com/office/drawing/2014/main" id="{3ECD3FEF-4646-4A00-B600-EC8D1466D6C7}"/>
              </a:ext>
            </a:extLst>
          </p:cNvPr>
          <p:cNvSpPr/>
          <p:nvPr/>
        </p:nvSpPr>
        <p:spPr>
          <a:xfrm>
            <a:off x="8961358" y="4402006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48" name="그룹 947">
            <a:extLst>
              <a:ext uri="{FF2B5EF4-FFF2-40B4-BE49-F238E27FC236}">
                <a16:creationId xmlns:a16="http://schemas.microsoft.com/office/drawing/2014/main" id="{59415789-AB85-48F3-9AF0-5685E666A1F7}"/>
              </a:ext>
            </a:extLst>
          </p:cNvPr>
          <p:cNvGrpSpPr/>
          <p:nvPr/>
        </p:nvGrpSpPr>
        <p:grpSpPr>
          <a:xfrm>
            <a:off x="9024398" y="4471607"/>
            <a:ext cx="155904" cy="172064"/>
            <a:chOff x="8195379" y="4636944"/>
            <a:chExt cx="270054" cy="295513"/>
          </a:xfrm>
        </p:grpSpPr>
        <p:grpSp>
          <p:nvGrpSpPr>
            <p:cNvPr id="949" name="그룹 948">
              <a:extLst>
                <a:ext uri="{FF2B5EF4-FFF2-40B4-BE49-F238E27FC236}">
                  <a16:creationId xmlns:a16="http://schemas.microsoft.com/office/drawing/2014/main" id="{3445BCEE-2D6B-40FD-AE45-E933F61DE0F6}"/>
                </a:ext>
              </a:extLst>
            </p:cNvPr>
            <p:cNvGrpSpPr/>
            <p:nvPr/>
          </p:nvGrpSpPr>
          <p:grpSpPr>
            <a:xfrm>
              <a:off x="8195379" y="4636944"/>
              <a:ext cx="217562" cy="249372"/>
              <a:chOff x="7971802" y="-2010646"/>
              <a:chExt cx="1254159" cy="1437547"/>
            </a:xfrm>
            <a:noFill/>
          </p:grpSpPr>
          <p:sp>
            <p:nvSpPr>
              <p:cNvPr id="953" name="자유형: 도형 952">
                <a:extLst>
                  <a:ext uri="{FF2B5EF4-FFF2-40B4-BE49-F238E27FC236}">
                    <a16:creationId xmlns:a16="http://schemas.microsoft.com/office/drawing/2014/main" id="{817E8CE2-066C-4B75-B292-555B5D32FA7F}"/>
                  </a:ext>
                </a:extLst>
              </p:cNvPr>
              <p:cNvSpPr/>
              <p:nvPr/>
            </p:nvSpPr>
            <p:spPr>
              <a:xfrm>
                <a:off x="7971802" y="-2010646"/>
                <a:ext cx="116559" cy="1437547"/>
              </a:xfrm>
              <a:custGeom>
                <a:avLst/>
                <a:gdLst>
                  <a:gd name="connsiteX0" fmla="*/ 0 w 116557"/>
                  <a:gd name="connsiteY0" fmla="*/ 0 h 1437547"/>
                  <a:gd name="connsiteX1" fmla="*/ 116557 w 116557"/>
                  <a:gd name="connsiteY1" fmla="*/ 0 h 1437547"/>
                  <a:gd name="connsiteX2" fmla="*/ 116557 w 116557"/>
                  <a:gd name="connsiteY2" fmla="*/ 1437547 h 1437547"/>
                  <a:gd name="connsiteX3" fmla="*/ 0 w 116557"/>
                  <a:gd name="connsiteY3" fmla="*/ 1437547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557" h="1437547">
                    <a:moveTo>
                      <a:pt x="0" y="0"/>
                    </a:moveTo>
                    <a:lnTo>
                      <a:pt x="116557" y="0"/>
                    </a:lnTo>
                    <a:lnTo>
                      <a:pt x="116557" y="1437547"/>
                    </a:lnTo>
                    <a:lnTo>
                      <a:pt x="0" y="1437547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4" name="자유형: 도형 953">
                <a:extLst>
                  <a:ext uri="{FF2B5EF4-FFF2-40B4-BE49-F238E27FC236}">
                    <a16:creationId xmlns:a16="http://schemas.microsoft.com/office/drawing/2014/main" id="{14D88F1F-3BC7-4618-931B-028DB5637328}"/>
                  </a:ext>
                </a:extLst>
              </p:cNvPr>
              <p:cNvSpPr/>
              <p:nvPr/>
            </p:nvSpPr>
            <p:spPr>
              <a:xfrm>
                <a:off x="8235226" y="-2010646"/>
                <a:ext cx="990735" cy="1437547"/>
              </a:xfrm>
              <a:custGeom>
                <a:avLst/>
                <a:gdLst>
                  <a:gd name="connsiteX0" fmla="*/ 913031 w 990735"/>
                  <a:gd name="connsiteY0" fmla="*/ 0 h 1437547"/>
                  <a:gd name="connsiteX1" fmla="*/ 0 w 990735"/>
                  <a:gd name="connsiteY1" fmla="*/ 0 h 1437547"/>
                  <a:gd name="connsiteX2" fmla="*/ 0 w 990735"/>
                  <a:gd name="connsiteY2" fmla="*/ 1437547 h 1437547"/>
                  <a:gd name="connsiteX3" fmla="*/ 913031 w 990735"/>
                  <a:gd name="connsiteY3" fmla="*/ 1437547 h 1437547"/>
                  <a:gd name="connsiteX4" fmla="*/ 990736 w 990735"/>
                  <a:gd name="connsiteY4" fmla="*/ 1359842 h 1437547"/>
                  <a:gd name="connsiteX5" fmla="*/ 990736 w 990735"/>
                  <a:gd name="connsiteY5" fmla="*/ 77705 h 1437547"/>
                  <a:gd name="connsiteX6" fmla="*/ 913031 w 990735"/>
                  <a:gd name="connsiteY6" fmla="*/ 0 h 1437547"/>
                  <a:gd name="connsiteX7" fmla="*/ 332188 w 990735"/>
                  <a:gd name="connsiteY7" fmla="*/ 545879 h 1437547"/>
                  <a:gd name="connsiteX8" fmla="*/ 479827 w 990735"/>
                  <a:gd name="connsiteY8" fmla="*/ 398239 h 1437547"/>
                  <a:gd name="connsiteX9" fmla="*/ 627466 w 990735"/>
                  <a:gd name="connsiteY9" fmla="*/ 545879 h 1437547"/>
                  <a:gd name="connsiteX10" fmla="*/ 479827 w 990735"/>
                  <a:gd name="connsiteY10" fmla="*/ 693519 h 1437547"/>
                  <a:gd name="connsiteX11" fmla="*/ 332188 w 990735"/>
                  <a:gd name="connsiteY11" fmla="*/ 545879 h 1437547"/>
                  <a:gd name="connsiteX12" fmla="*/ 777048 w 990735"/>
                  <a:gd name="connsiteY12" fmla="*/ 1029595 h 1437547"/>
                  <a:gd name="connsiteX13" fmla="*/ 182606 w 990735"/>
                  <a:gd name="connsiteY13" fmla="*/ 1029595 h 1437547"/>
                  <a:gd name="connsiteX14" fmla="*/ 182606 w 990735"/>
                  <a:gd name="connsiteY14" fmla="*/ 881955 h 1437547"/>
                  <a:gd name="connsiteX15" fmla="*/ 211745 w 990735"/>
                  <a:gd name="connsiteY15" fmla="*/ 821733 h 1437547"/>
                  <a:gd name="connsiteX16" fmla="*/ 357442 w 990735"/>
                  <a:gd name="connsiteY16" fmla="*/ 751798 h 1437547"/>
                  <a:gd name="connsiteX17" fmla="*/ 479827 w 990735"/>
                  <a:gd name="connsiteY17" fmla="*/ 732372 h 1437547"/>
                  <a:gd name="connsiteX18" fmla="*/ 602212 w 990735"/>
                  <a:gd name="connsiteY18" fmla="*/ 751798 h 1437547"/>
                  <a:gd name="connsiteX19" fmla="*/ 747908 w 990735"/>
                  <a:gd name="connsiteY19" fmla="*/ 821733 h 1437547"/>
                  <a:gd name="connsiteX20" fmla="*/ 777048 w 990735"/>
                  <a:gd name="connsiteY20" fmla="*/ 881955 h 1437547"/>
                  <a:gd name="connsiteX21" fmla="*/ 777048 w 990735"/>
                  <a:gd name="connsiteY21" fmla="*/ 1029595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90735" h="1437547">
                    <a:moveTo>
                      <a:pt x="913031" y="0"/>
                    </a:moveTo>
                    <a:lnTo>
                      <a:pt x="0" y="0"/>
                    </a:lnTo>
                    <a:lnTo>
                      <a:pt x="0" y="1437547"/>
                    </a:lnTo>
                    <a:lnTo>
                      <a:pt x="913031" y="1437547"/>
                    </a:lnTo>
                    <a:cubicBezTo>
                      <a:pt x="955768" y="1437547"/>
                      <a:pt x="990736" y="1402580"/>
                      <a:pt x="990736" y="1359842"/>
                    </a:cubicBezTo>
                    <a:lnTo>
                      <a:pt x="990736" y="77705"/>
                    </a:lnTo>
                    <a:cubicBezTo>
                      <a:pt x="990736" y="34967"/>
                      <a:pt x="955768" y="0"/>
                      <a:pt x="913031" y="0"/>
                    </a:cubicBezTo>
                    <a:close/>
                    <a:moveTo>
                      <a:pt x="332188" y="545879"/>
                    </a:moveTo>
                    <a:cubicBezTo>
                      <a:pt x="332188" y="464289"/>
                      <a:pt x="398237" y="398239"/>
                      <a:pt x="479827" y="398239"/>
                    </a:cubicBezTo>
                    <a:cubicBezTo>
                      <a:pt x="561417" y="398239"/>
                      <a:pt x="627466" y="464289"/>
                      <a:pt x="627466" y="545879"/>
                    </a:cubicBezTo>
                    <a:cubicBezTo>
                      <a:pt x="627466" y="627470"/>
                      <a:pt x="561417" y="693519"/>
                      <a:pt x="479827" y="693519"/>
                    </a:cubicBezTo>
                    <a:cubicBezTo>
                      <a:pt x="398237" y="693519"/>
                      <a:pt x="332188" y="629413"/>
                      <a:pt x="332188" y="545879"/>
                    </a:cubicBezTo>
                    <a:close/>
                    <a:moveTo>
                      <a:pt x="777048" y="1029595"/>
                    </a:moveTo>
                    <a:lnTo>
                      <a:pt x="182606" y="1029595"/>
                    </a:lnTo>
                    <a:lnTo>
                      <a:pt x="182606" y="881955"/>
                    </a:lnTo>
                    <a:cubicBezTo>
                      <a:pt x="182606" y="858643"/>
                      <a:pt x="194262" y="837274"/>
                      <a:pt x="211745" y="821733"/>
                    </a:cubicBezTo>
                    <a:cubicBezTo>
                      <a:pt x="256426" y="790651"/>
                      <a:pt x="304991" y="765397"/>
                      <a:pt x="357442" y="751798"/>
                    </a:cubicBezTo>
                    <a:cubicBezTo>
                      <a:pt x="398237" y="740143"/>
                      <a:pt x="439032" y="734315"/>
                      <a:pt x="479827" y="732372"/>
                    </a:cubicBezTo>
                    <a:cubicBezTo>
                      <a:pt x="520622" y="732372"/>
                      <a:pt x="563359" y="738200"/>
                      <a:pt x="602212" y="751798"/>
                    </a:cubicBezTo>
                    <a:cubicBezTo>
                      <a:pt x="654663" y="765397"/>
                      <a:pt x="703228" y="788708"/>
                      <a:pt x="747908" y="821733"/>
                    </a:cubicBezTo>
                    <a:cubicBezTo>
                      <a:pt x="765392" y="835331"/>
                      <a:pt x="777048" y="858643"/>
                      <a:pt x="777048" y="881955"/>
                    </a:cubicBezTo>
                    <a:lnTo>
                      <a:pt x="777048" y="1029595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50" name="그룹 949">
              <a:extLst>
                <a:ext uri="{FF2B5EF4-FFF2-40B4-BE49-F238E27FC236}">
                  <a16:creationId xmlns:a16="http://schemas.microsoft.com/office/drawing/2014/main" id="{FEA4F197-7EC8-4AA2-83E3-86BC086E71C5}"/>
                </a:ext>
              </a:extLst>
            </p:cNvPr>
            <p:cNvGrpSpPr/>
            <p:nvPr/>
          </p:nvGrpSpPr>
          <p:grpSpPr>
            <a:xfrm>
              <a:off x="8360451" y="4827475"/>
              <a:ext cx="104982" cy="104982"/>
              <a:chOff x="8382149" y="4833825"/>
              <a:chExt cx="104982" cy="104982"/>
            </a:xfrm>
          </p:grpSpPr>
          <p:sp>
            <p:nvSpPr>
              <p:cNvPr id="951" name="Oval">
                <a:extLst>
                  <a:ext uri="{FF2B5EF4-FFF2-40B4-BE49-F238E27FC236}">
                    <a16:creationId xmlns:a16="http://schemas.microsoft.com/office/drawing/2014/main" id="{629FEFA0-28D3-4AA1-80D5-5AE694A2B159}"/>
                  </a:ext>
                </a:extLst>
              </p:cNvPr>
              <p:cNvSpPr/>
              <p:nvPr/>
            </p:nvSpPr>
            <p:spPr>
              <a:xfrm>
                <a:off x="8382149" y="4833825"/>
                <a:ext cx="104982" cy="10498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952" name="그래픽 951" descr="닫기">
                <a:extLst>
                  <a:ext uri="{FF2B5EF4-FFF2-40B4-BE49-F238E27FC236}">
                    <a16:creationId xmlns:a16="http://schemas.microsoft.com/office/drawing/2014/main" id="{D035D349-29A4-4391-9A0F-E84C5735E2C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 rot="2700000">
                <a:off x="8402710" y="4854386"/>
                <a:ext cx="63859" cy="63859"/>
              </a:xfrm>
              <a:prstGeom prst="rect">
                <a:avLst/>
              </a:prstGeom>
            </p:spPr>
          </p:pic>
        </p:grpSp>
      </p:grpSp>
      <p:sp>
        <p:nvSpPr>
          <p:cNvPr id="962" name="Text Box">
            <a:extLst>
              <a:ext uri="{FF2B5EF4-FFF2-40B4-BE49-F238E27FC236}">
                <a16:creationId xmlns:a16="http://schemas.microsoft.com/office/drawing/2014/main" id="{9C94154C-F284-4990-A19D-C67CAABD2344}"/>
              </a:ext>
            </a:extLst>
          </p:cNvPr>
          <p:cNvSpPr>
            <a:spLocks/>
          </p:cNvSpPr>
          <p:nvPr/>
        </p:nvSpPr>
        <p:spPr bwMode="auto">
          <a:xfrm>
            <a:off x="4273331" y="4820408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963" name="직사각형 962">
            <a:extLst>
              <a:ext uri="{FF2B5EF4-FFF2-40B4-BE49-F238E27FC236}">
                <a16:creationId xmlns:a16="http://schemas.microsoft.com/office/drawing/2014/main" id="{48B59F12-C41A-4858-8D80-BC0E6E0BE2E5}"/>
              </a:ext>
            </a:extLst>
          </p:cNvPr>
          <p:cNvSpPr/>
          <p:nvPr/>
        </p:nvSpPr>
        <p:spPr>
          <a:xfrm>
            <a:off x="6074533" y="4877677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964" name="직사각형 963">
            <a:extLst>
              <a:ext uri="{FF2B5EF4-FFF2-40B4-BE49-F238E27FC236}">
                <a16:creationId xmlns:a16="http://schemas.microsoft.com/office/drawing/2014/main" id="{227B8C0F-DA81-4E7B-A5F2-90699222F558}"/>
              </a:ext>
            </a:extLst>
          </p:cNvPr>
          <p:cNvSpPr/>
          <p:nvPr/>
        </p:nvSpPr>
        <p:spPr>
          <a:xfrm>
            <a:off x="5021353" y="4869983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66" name="직사각형 965">
            <a:extLst>
              <a:ext uri="{FF2B5EF4-FFF2-40B4-BE49-F238E27FC236}">
                <a16:creationId xmlns:a16="http://schemas.microsoft.com/office/drawing/2014/main" id="{23505398-2D26-4365-AE69-2493C233918E}"/>
              </a:ext>
            </a:extLst>
          </p:cNvPr>
          <p:cNvSpPr/>
          <p:nvPr/>
        </p:nvSpPr>
        <p:spPr>
          <a:xfrm>
            <a:off x="4639642" y="4923844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7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68" name="자유형: 도형 967">
            <a:extLst>
              <a:ext uri="{FF2B5EF4-FFF2-40B4-BE49-F238E27FC236}">
                <a16:creationId xmlns:a16="http://schemas.microsoft.com/office/drawing/2014/main" id="{CB4D195D-02AC-4880-8819-56A9F74F117F}"/>
              </a:ext>
            </a:extLst>
          </p:cNvPr>
          <p:cNvSpPr/>
          <p:nvPr/>
        </p:nvSpPr>
        <p:spPr>
          <a:xfrm>
            <a:off x="4392611" y="4971354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69" name="자유형: 도형 968">
            <a:extLst>
              <a:ext uri="{FF2B5EF4-FFF2-40B4-BE49-F238E27FC236}">
                <a16:creationId xmlns:a16="http://schemas.microsoft.com/office/drawing/2014/main" id="{8394CA3C-3DFD-4B55-8083-DFE71C3A6EAD}"/>
              </a:ext>
            </a:extLst>
          </p:cNvPr>
          <p:cNvSpPr/>
          <p:nvPr/>
        </p:nvSpPr>
        <p:spPr>
          <a:xfrm>
            <a:off x="4418814" y="5009299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87" name="Oval">
            <a:extLst>
              <a:ext uri="{FF2B5EF4-FFF2-40B4-BE49-F238E27FC236}">
                <a16:creationId xmlns:a16="http://schemas.microsoft.com/office/drawing/2014/main" id="{6D36BB9D-3FE1-4F40-8FBC-2019A33C88ED}"/>
              </a:ext>
            </a:extLst>
          </p:cNvPr>
          <p:cNvSpPr/>
          <p:nvPr/>
        </p:nvSpPr>
        <p:spPr>
          <a:xfrm>
            <a:off x="8616153" y="4904754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88" name="Create">
            <a:extLst>
              <a:ext uri="{FF2B5EF4-FFF2-40B4-BE49-F238E27FC236}">
                <a16:creationId xmlns:a16="http://schemas.microsoft.com/office/drawing/2014/main" id="{35BD2A22-715A-40F6-82CE-2E33EAC82ED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2501" y="4982389"/>
            <a:ext cx="129289" cy="129130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75" name="Oval">
            <a:extLst>
              <a:ext uri="{FF2B5EF4-FFF2-40B4-BE49-F238E27FC236}">
                <a16:creationId xmlns:a16="http://schemas.microsoft.com/office/drawing/2014/main" id="{D96018AB-4B7B-42C1-97D4-CB1F42CACE55}"/>
              </a:ext>
            </a:extLst>
          </p:cNvPr>
          <p:cNvSpPr/>
          <p:nvPr/>
        </p:nvSpPr>
        <p:spPr>
          <a:xfrm>
            <a:off x="8961358" y="4904754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76" name="그룹 975">
            <a:extLst>
              <a:ext uri="{FF2B5EF4-FFF2-40B4-BE49-F238E27FC236}">
                <a16:creationId xmlns:a16="http://schemas.microsoft.com/office/drawing/2014/main" id="{FFAB1690-28E3-44BA-BFB4-FB0ED08AA528}"/>
              </a:ext>
            </a:extLst>
          </p:cNvPr>
          <p:cNvGrpSpPr/>
          <p:nvPr/>
        </p:nvGrpSpPr>
        <p:grpSpPr>
          <a:xfrm>
            <a:off x="9024398" y="4974355"/>
            <a:ext cx="155904" cy="172064"/>
            <a:chOff x="8195379" y="4636944"/>
            <a:chExt cx="270054" cy="295513"/>
          </a:xfrm>
        </p:grpSpPr>
        <p:grpSp>
          <p:nvGrpSpPr>
            <p:cNvPr id="977" name="그룹 976">
              <a:extLst>
                <a:ext uri="{FF2B5EF4-FFF2-40B4-BE49-F238E27FC236}">
                  <a16:creationId xmlns:a16="http://schemas.microsoft.com/office/drawing/2014/main" id="{02B5967C-0CBC-456A-A332-7D0BBDD93941}"/>
                </a:ext>
              </a:extLst>
            </p:cNvPr>
            <p:cNvGrpSpPr/>
            <p:nvPr/>
          </p:nvGrpSpPr>
          <p:grpSpPr>
            <a:xfrm>
              <a:off x="8195379" y="4636944"/>
              <a:ext cx="217562" cy="249372"/>
              <a:chOff x="7971802" y="-2010646"/>
              <a:chExt cx="1254159" cy="1437547"/>
            </a:xfrm>
            <a:noFill/>
          </p:grpSpPr>
          <p:sp>
            <p:nvSpPr>
              <p:cNvPr id="981" name="자유형: 도형 980">
                <a:extLst>
                  <a:ext uri="{FF2B5EF4-FFF2-40B4-BE49-F238E27FC236}">
                    <a16:creationId xmlns:a16="http://schemas.microsoft.com/office/drawing/2014/main" id="{A43D5160-55DC-471D-8897-220B7116CAEF}"/>
                  </a:ext>
                </a:extLst>
              </p:cNvPr>
              <p:cNvSpPr/>
              <p:nvPr/>
            </p:nvSpPr>
            <p:spPr>
              <a:xfrm>
                <a:off x="7971802" y="-2010646"/>
                <a:ext cx="116559" cy="1437547"/>
              </a:xfrm>
              <a:custGeom>
                <a:avLst/>
                <a:gdLst>
                  <a:gd name="connsiteX0" fmla="*/ 0 w 116557"/>
                  <a:gd name="connsiteY0" fmla="*/ 0 h 1437547"/>
                  <a:gd name="connsiteX1" fmla="*/ 116557 w 116557"/>
                  <a:gd name="connsiteY1" fmla="*/ 0 h 1437547"/>
                  <a:gd name="connsiteX2" fmla="*/ 116557 w 116557"/>
                  <a:gd name="connsiteY2" fmla="*/ 1437547 h 1437547"/>
                  <a:gd name="connsiteX3" fmla="*/ 0 w 116557"/>
                  <a:gd name="connsiteY3" fmla="*/ 1437547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557" h="1437547">
                    <a:moveTo>
                      <a:pt x="0" y="0"/>
                    </a:moveTo>
                    <a:lnTo>
                      <a:pt x="116557" y="0"/>
                    </a:lnTo>
                    <a:lnTo>
                      <a:pt x="116557" y="1437547"/>
                    </a:lnTo>
                    <a:lnTo>
                      <a:pt x="0" y="1437547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2" name="자유형: 도형 981">
                <a:extLst>
                  <a:ext uri="{FF2B5EF4-FFF2-40B4-BE49-F238E27FC236}">
                    <a16:creationId xmlns:a16="http://schemas.microsoft.com/office/drawing/2014/main" id="{8163D893-8B9E-44C5-B565-8460ED80636D}"/>
                  </a:ext>
                </a:extLst>
              </p:cNvPr>
              <p:cNvSpPr/>
              <p:nvPr/>
            </p:nvSpPr>
            <p:spPr>
              <a:xfrm>
                <a:off x="8235226" y="-2010646"/>
                <a:ext cx="990735" cy="1437547"/>
              </a:xfrm>
              <a:custGeom>
                <a:avLst/>
                <a:gdLst>
                  <a:gd name="connsiteX0" fmla="*/ 913031 w 990735"/>
                  <a:gd name="connsiteY0" fmla="*/ 0 h 1437547"/>
                  <a:gd name="connsiteX1" fmla="*/ 0 w 990735"/>
                  <a:gd name="connsiteY1" fmla="*/ 0 h 1437547"/>
                  <a:gd name="connsiteX2" fmla="*/ 0 w 990735"/>
                  <a:gd name="connsiteY2" fmla="*/ 1437547 h 1437547"/>
                  <a:gd name="connsiteX3" fmla="*/ 913031 w 990735"/>
                  <a:gd name="connsiteY3" fmla="*/ 1437547 h 1437547"/>
                  <a:gd name="connsiteX4" fmla="*/ 990736 w 990735"/>
                  <a:gd name="connsiteY4" fmla="*/ 1359842 h 1437547"/>
                  <a:gd name="connsiteX5" fmla="*/ 990736 w 990735"/>
                  <a:gd name="connsiteY5" fmla="*/ 77705 h 1437547"/>
                  <a:gd name="connsiteX6" fmla="*/ 913031 w 990735"/>
                  <a:gd name="connsiteY6" fmla="*/ 0 h 1437547"/>
                  <a:gd name="connsiteX7" fmla="*/ 332188 w 990735"/>
                  <a:gd name="connsiteY7" fmla="*/ 545879 h 1437547"/>
                  <a:gd name="connsiteX8" fmla="*/ 479827 w 990735"/>
                  <a:gd name="connsiteY8" fmla="*/ 398239 h 1437547"/>
                  <a:gd name="connsiteX9" fmla="*/ 627466 w 990735"/>
                  <a:gd name="connsiteY9" fmla="*/ 545879 h 1437547"/>
                  <a:gd name="connsiteX10" fmla="*/ 479827 w 990735"/>
                  <a:gd name="connsiteY10" fmla="*/ 693519 h 1437547"/>
                  <a:gd name="connsiteX11" fmla="*/ 332188 w 990735"/>
                  <a:gd name="connsiteY11" fmla="*/ 545879 h 1437547"/>
                  <a:gd name="connsiteX12" fmla="*/ 777048 w 990735"/>
                  <a:gd name="connsiteY12" fmla="*/ 1029595 h 1437547"/>
                  <a:gd name="connsiteX13" fmla="*/ 182606 w 990735"/>
                  <a:gd name="connsiteY13" fmla="*/ 1029595 h 1437547"/>
                  <a:gd name="connsiteX14" fmla="*/ 182606 w 990735"/>
                  <a:gd name="connsiteY14" fmla="*/ 881955 h 1437547"/>
                  <a:gd name="connsiteX15" fmla="*/ 211745 w 990735"/>
                  <a:gd name="connsiteY15" fmla="*/ 821733 h 1437547"/>
                  <a:gd name="connsiteX16" fmla="*/ 357442 w 990735"/>
                  <a:gd name="connsiteY16" fmla="*/ 751798 h 1437547"/>
                  <a:gd name="connsiteX17" fmla="*/ 479827 w 990735"/>
                  <a:gd name="connsiteY17" fmla="*/ 732372 h 1437547"/>
                  <a:gd name="connsiteX18" fmla="*/ 602212 w 990735"/>
                  <a:gd name="connsiteY18" fmla="*/ 751798 h 1437547"/>
                  <a:gd name="connsiteX19" fmla="*/ 747908 w 990735"/>
                  <a:gd name="connsiteY19" fmla="*/ 821733 h 1437547"/>
                  <a:gd name="connsiteX20" fmla="*/ 777048 w 990735"/>
                  <a:gd name="connsiteY20" fmla="*/ 881955 h 1437547"/>
                  <a:gd name="connsiteX21" fmla="*/ 777048 w 990735"/>
                  <a:gd name="connsiteY21" fmla="*/ 1029595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90735" h="1437547">
                    <a:moveTo>
                      <a:pt x="913031" y="0"/>
                    </a:moveTo>
                    <a:lnTo>
                      <a:pt x="0" y="0"/>
                    </a:lnTo>
                    <a:lnTo>
                      <a:pt x="0" y="1437547"/>
                    </a:lnTo>
                    <a:lnTo>
                      <a:pt x="913031" y="1437547"/>
                    </a:lnTo>
                    <a:cubicBezTo>
                      <a:pt x="955768" y="1437547"/>
                      <a:pt x="990736" y="1402580"/>
                      <a:pt x="990736" y="1359842"/>
                    </a:cubicBezTo>
                    <a:lnTo>
                      <a:pt x="990736" y="77705"/>
                    </a:lnTo>
                    <a:cubicBezTo>
                      <a:pt x="990736" y="34967"/>
                      <a:pt x="955768" y="0"/>
                      <a:pt x="913031" y="0"/>
                    </a:cubicBezTo>
                    <a:close/>
                    <a:moveTo>
                      <a:pt x="332188" y="545879"/>
                    </a:moveTo>
                    <a:cubicBezTo>
                      <a:pt x="332188" y="464289"/>
                      <a:pt x="398237" y="398239"/>
                      <a:pt x="479827" y="398239"/>
                    </a:cubicBezTo>
                    <a:cubicBezTo>
                      <a:pt x="561417" y="398239"/>
                      <a:pt x="627466" y="464289"/>
                      <a:pt x="627466" y="545879"/>
                    </a:cubicBezTo>
                    <a:cubicBezTo>
                      <a:pt x="627466" y="627470"/>
                      <a:pt x="561417" y="693519"/>
                      <a:pt x="479827" y="693519"/>
                    </a:cubicBezTo>
                    <a:cubicBezTo>
                      <a:pt x="398237" y="693519"/>
                      <a:pt x="332188" y="629413"/>
                      <a:pt x="332188" y="545879"/>
                    </a:cubicBezTo>
                    <a:close/>
                    <a:moveTo>
                      <a:pt x="777048" y="1029595"/>
                    </a:moveTo>
                    <a:lnTo>
                      <a:pt x="182606" y="1029595"/>
                    </a:lnTo>
                    <a:lnTo>
                      <a:pt x="182606" y="881955"/>
                    </a:lnTo>
                    <a:cubicBezTo>
                      <a:pt x="182606" y="858643"/>
                      <a:pt x="194262" y="837274"/>
                      <a:pt x="211745" y="821733"/>
                    </a:cubicBezTo>
                    <a:cubicBezTo>
                      <a:pt x="256426" y="790651"/>
                      <a:pt x="304991" y="765397"/>
                      <a:pt x="357442" y="751798"/>
                    </a:cubicBezTo>
                    <a:cubicBezTo>
                      <a:pt x="398237" y="740143"/>
                      <a:pt x="439032" y="734315"/>
                      <a:pt x="479827" y="732372"/>
                    </a:cubicBezTo>
                    <a:cubicBezTo>
                      <a:pt x="520622" y="732372"/>
                      <a:pt x="563359" y="738200"/>
                      <a:pt x="602212" y="751798"/>
                    </a:cubicBezTo>
                    <a:cubicBezTo>
                      <a:pt x="654663" y="765397"/>
                      <a:pt x="703228" y="788708"/>
                      <a:pt x="747908" y="821733"/>
                    </a:cubicBezTo>
                    <a:cubicBezTo>
                      <a:pt x="765392" y="835331"/>
                      <a:pt x="777048" y="858643"/>
                      <a:pt x="777048" y="881955"/>
                    </a:cubicBezTo>
                    <a:lnTo>
                      <a:pt x="777048" y="1029595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78" name="그룹 977">
              <a:extLst>
                <a:ext uri="{FF2B5EF4-FFF2-40B4-BE49-F238E27FC236}">
                  <a16:creationId xmlns:a16="http://schemas.microsoft.com/office/drawing/2014/main" id="{6A11ECF1-62D6-4421-B45D-9200CDDE178B}"/>
                </a:ext>
              </a:extLst>
            </p:cNvPr>
            <p:cNvGrpSpPr/>
            <p:nvPr/>
          </p:nvGrpSpPr>
          <p:grpSpPr>
            <a:xfrm>
              <a:off x="8360451" y="4827475"/>
              <a:ext cx="104982" cy="104982"/>
              <a:chOff x="8382149" y="4833825"/>
              <a:chExt cx="104982" cy="104982"/>
            </a:xfrm>
          </p:grpSpPr>
          <p:sp>
            <p:nvSpPr>
              <p:cNvPr id="979" name="Oval">
                <a:extLst>
                  <a:ext uri="{FF2B5EF4-FFF2-40B4-BE49-F238E27FC236}">
                    <a16:creationId xmlns:a16="http://schemas.microsoft.com/office/drawing/2014/main" id="{5D3EE4EB-B381-4F08-8D8E-F709017B6351}"/>
                  </a:ext>
                </a:extLst>
              </p:cNvPr>
              <p:cNvSpPr/>
              <p:nvPr/>
            </p:nvSpPr>
            <p:spPr>
              <a:xfrm>
                <a:off x="8382149" y="4833825"/>
                <a:ext cx="104982" cy="10498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980" name="그래픽 979" descr="닫기">
                <a:extLst>
                  <a:ext uri="{FF2B5EF4-FFF2-40B4-BE49-F238E27FC236}">
                    <a16:creationId xmlns:a16="http://schemas.microsoft.com/office/drawing/2014/main" id="{BE2A92A5-1787-4155-B52A-B4D9BFC65A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 rot="2700000">
                <a:off x="8402710" y="4854386"/>
                <a:ext cx="63859" cy="63859"/>
              </a:xfrm>
              <a:prstGeom prst="rect">
                <a:avLst/>
              </a:prstGeom>
            </p:spPr>
          </p:pic>
        </p:grpSp>
      </p:grpSp>
      <p:grpSp>
        <p:nvGrpSpPr>
          <p:cNvPr id="1000" name="그룹 999">
            <a:extLst>
              <a:ext uri="{FF2B5EF4-FFF2-40B4-BE49-F238E27FC236}">
                <a16:creationId xmlns:a16="http://schemas.microsoft.com/office/drawing/2014/main" id="{BDCD32F2-CB77-41BD-BC3B-AC27C8B127AD}"/>
              </a:ext>
            </a:extLst>
          </p:cNvPr>
          <p:cNvGrpSpPr/>
          <p:nvPr/>
        </p:nvGrpSpPr>
        <p:grpSpPr>
          <a:xfrm>
            <a:off x="8109746" y="1273211"/>
            <a:ext cx="1397489" cy="210663"/>
            <a:chOff x="7737887" y="1829820"/>
            <a:chExt cx="1397489" cy="210663"/>
          </a:xfrm>
        </p:grpSpPr>
        <p:sp>
          <p:nvSpPr>
            <p:cNvPr id="1001" name="Sorting (Descending)">
              <a:extLst>
                <a:ext uri="{FF2B5EF4-FFF2-40B4-BE49-F238E27FC236}">
                  <a16:creationId xmlns:a16="http://schemas.microsoft.com/office/drawing/2014/main" id="{13CCA407-6991-44A4-8CF6-4E2806C74FF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7887" y="1873163"/>
              <a:ext cx="230928" cy="123977"/>
            </a:xfrm>
            <a:custGeom>
              <a:avLst/>
              <a:gdLst>
                <a:gd name="T0" fmla="*/ 539 w 680"/>
                <a:gd name="T1" fmla="*/ 0 h 458"/>
                <a:gd name="T2" fmla="*/ 525 w 680"/>
                <a:gd name="T3" fmla="*/ 14 h 458"/>
                <a:gd name="T4" fmla="*/ 525 w 680"/>
                <a:gd name="T5" fmla="*/ 407 h 458"/>
                <a:gd name="T6" fmla="*/ 430 w 680"/>
                <a:gd name="T7" fmla="*/ 312 h 458"/>
                <a:gd name="T8" fmla="*/ 420 w 680"/>
                <a:gd name="T9" fmla="*/ 308 h 458"/>
                <a:gd name="T10" fmla="*/ 411 w 680"/>
                <a:gd name="T11" fmla="*/ 331 h 458"/>
                <a:gd name="T12" fmla="*/ 539 w 680"/>
                <a:gd name="T13" fmla="*/ 458 h 458"/>
                <a:gd name="T14" fmla="*/ 667 w 680"/>
                <a:gd name="T15" fmla="*/ 331 h 458"/>
                <a:gd name="T16" fmla="*/ 648 w 680"/>
                <a:gd name="T17" fmla="*/ 312 h 458"/>
                <a:gd name="T18" fmla="*/ 552 w 680"/>
                <a:gd name="T19" fmla="*/ 407 h 458"/>
                <a:gd name="T20" fmla="*/ 552 w 680"/>
                <a:gd name="T21" fmla="*/ 14 h 458"/>
                <a:gd name="T22" fmla="*/ 539 w 680"/>
                <a:gd name="T23" fmla="*/ 0 h 458"/>
                <a:gd name="T24" fmla="*/ 353 w 680"/>
                <a:gd name="T25" fmla="*/ 0 h 458"/>
                <a:gd name="T26" fmla="*/ 352 w 680"/>
                <a:gd name="T27" fmla="*/ 0 h 458"/>
                <a:gd name="T28" fmla="*/ 19 w 680"/>
                <a:gd name="T29" fmla="*/ 0 h 458"/>
                <a:gd name="T30" fmla="*/ 19 w 680"/>
                <a:gd name="T31" fmla="*/ 27 h 458"/>
                <a:gd name="T32" fmla="*/ 352 w 680"/>
                <a:gd name="T33" fmla="*/ 27 h 458"/>
                <a:gd name="T34" fmla="*/ 353 w 680"/>
                <a:gd name="T35" fmla="*/ 0 h 458"/>
                <a:gd name="T36" fmla="*/ 19 w 680"/>
                <a:gd name="T37" fmla="*/ 107 h 458"/>
                <a:gd name="T38" fmla="*/ 19 w 680"/>
                <a:gd name="T39" fmla="*/ 134 h 458"/>
                <a:gd name="T40" fmla="*/ 259 w 680"/>
                <a:gd name="T41" fmla="*/ 134 h 458"/>
                <a:gd name="T42" fmla="*/ 259 w 680"/>
                <a:gd name="T43" fmla="*/ 107 h 458"/>
                <a:gd name="T44" fmla="*/ 19 w 680"/>
                <a:gd name="T45" fmla="*/ 107 h 458"/>
                <a:gd name="T46" fmla="*/ 17 w 680"/>
                <a:gd name="T47" fmla="*/ 214 h 458"/>
                <a:gd name="T48" fmla="*/ 19 w 680"/>
                <a:gd name="T49" fmla="*/ 240 h 458"/>
                <a:gd name="T50" fmla="*/ 205 w 680"/>
                <a:gd name="T51" fmla="*/ 240 h 458"/>
                <a:gd name="T52" fmla="*/ 205 w 680"/>
                <a:gd name="T53" fmla="*/ 214 h 458"/>
                <a:gd name="T54" fmla="*/ 19 w 680"/>
                <a:gd name="T55" fmla="*/ 214 h 458"/>
                <a:gd name="T56" fmla="*/ 17 w 680"/>
                <a:gd name="T57" fmla="*/ 214 h 458"/>
                <a:gd name="T58" fmla="*/ 18 w 680"/>
                <a:gd name="T59" fmla="*/ 321 h 458"/>
                <a:gd name="T60" fmla="*/ 19 w 680"/>
                <a:gd name="T61" fmla="*/ 347 h 458"/>
                <a:gd name="T62" fmla="*/ 152 w 680"/>
                <a:gd name="T63" fmla="*/ 347 h 458"/>
                <a:gd name="T64" fmla="*/ 152 w 680"/>
                <a:gd name="T65" fmla="*/ 321 h 458"/>
                <a:gd name="T66" fmla="*/ 19 w 680"/>
                <a:gd name="T67" fmla="*/ 321 h 458"/>
                <a:gd name="T68" fmla="*/ 18 w 680"/>
                <a:gd name="T69" fmla="*/ 321 h 458"/>
                <a:gd name="T70" fmla="*/ 19 w 680"/>
                <a:gd name="T71" fmla="*/ 427 h 458"/>
                <a:gd name="T72" fmla="*/ 19 w 680"/>
                <a:gd name="T73" fmla="*/ 453 h 458"/>
                <a:gd name="T74" fmla="*/ 99 w 680"/>
                <a:gd name="T75" fmla="*/ 453 h 458"/>
                <a:gd name="T76" fmla="*/ 99 w 680"/>
                <a:gd name="T77" fmla="*/ 427 h 458"/>
                <a:gd name="T78" fmla="*/ 19 w 680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0" h="458">
                  <a:moveTo>
                    <a:pt x="539" y="0"/>
                  </a:moveTo>
                  <a:cubicBezTo>
                    <a:pt x="531" y="0"/>
                    <a:pt x="525" y="6"/>
                    <a:pt x="525" y="14"/>
                  </a:cubicBezTo>
                  <a:lnTo>
                    <a:pt x="525" y="407"/>
                  </a:lnTo>
                  <a:lnTo>
                    <a:pt x="430" y="312"/>
                  </a:lnTo>
                  <a:cubicBezTo>
                    <a:pt x="427" y="309"/>
                    <a:pt x="424" y="308"/>
                    <a:pt x="420" y="308"/>
                  </a:cubicBezTo>
                  <a:cubicBezTo>
                    <a:pt x="408" y="308"/>
                    <a:pt x="402" y="322"/>
                    <a:pt x="411" y="331"/>
                  </a:cubicBezTo>
                  <a:lnTo>
                    <a:pt x="539" y="458"/>
                  </a:lnTo>
                  <a:lnTo>
                    <a:pt x="667" y="331"/>
                  </a:lnTo>
                  <a:cubicBezTo>
                    <a:pt x="680" y="318"/>
                    <a:pt x="661" y="299"/>
                    <a:pt x="648" y="312"/>
                  </a:cubicBezTo>
                  <a:lnTo>
                    <a:pt x="552" y="407"/>
                  </a:lnTo>
                  <a:lnTo>
                    <a:pt x="552" y="14"/>
                  </a:lnTo>
                  <a:cubicBezTo>
                    <a:pt x="552" y="6"/>
                    <a:pt x="546" y="0"/>
                    <a:pt x="539" y="0"/>
                  </a:cubicBezTo>
                  <a:close/>
                  <a:moveTo>
                    <a:pt x="353" y="0"/>
                  </a:moveTo>
                  <a:cubicBezTo>
                    <a:pt x="352" y="0"/>
                    <a:pt x="352" y="0"/>
                    <a:pt x="352" y="0"/>
                  </a:cubicBezTo>
                  <a:lnTo>
                    <a:pt x="19" y="0"/>
                  </a:lnTo>
                  <a:cubicBezTo>
                    <a:pt x="0" y="0"/>
                    <a:pt x="0" y="28"/>
                    <a:pt x="19" y="27"/>
                  </a:cubicBezTo>
                  <a:lnTo>
                    <a:pt x="352" y="27"/>
                  </a:lnTo>
                  <a:cubicBezTo>
                    <a:pt x="370" y="27"/>
                    <a:pt x="370" y="1"/>
                    <a:pt x="353" y="0"/>
                  </a:cubicBezTo>
                  <a:close/>
                  <a:moveTo>
                    <a:pt x="19" y="107"/>
                  </a:moveTo>
                  <a:cubicBezTo>
                    <a:pt x="1" y="107"/>
                    <a:pt x="1" y="134"/>
                    <a:pt x="19" y="134"/>
                  </a:cubicBezTo>
                  <a:lnTo>
                    <a:pt x="259" y="134"/>
                  </a:lnTo>
                  <a:cubicBezTo>
                    <a:pt x="276" y="133"/>
                    <a:pt x="276" y="107"/>
                    <a:pt x="259" y="107"/>
                  </a:cubicBezTo>
                  <a:lnTo>
                    <a:pt x="19" y="107"/>
                  </a:lnTo>
                  <a:close/>
                  <a:moveTo>
                    <a:pt x="17" y="214"/>
                  </a:moveTo>
                  <a:cubicBezTo>
                    <a:pt x="0" y="215"/>
                    <a:pt x="1" y="241"/>
                    <a:pt x="19" y="240"/>
                  </a:cubicBezTo>
                  <a:lnTo>
                    <a:pt x="205" y="240"/>
                  </a:lnTo>
                  <a:cubicBezTo>
                    <a:pt x="224" y="241"/>
                    <a:pt x="224" y="213"/>
                    <a:pt x="205" y="214"/>
                  </a:cubicBezTo>
                  <a:lnTo>
                    <a:pt x="19" y="214"/>
                  </a:lnTo>
                  <a:cubicBezTo>
                    <a:pt x="18" y="214"/>
                    <a:pt x="18" y="214"/>
                    <a:pt x="17" y="214"/>
                  </a:cubicBezTo>
                  <a:close/>
                  <a:moveTo>
                    <a:pt x="18" y="321"/>
                  </a:moveTo>
                  <a:cubicBezTo>
                    <a:pt x="0" y="322"/>
                    <a:pt x="1" y="348"/>
                    <a:pt x="19" y="347"/>
                  </a:cubicBezTo>
                  <a:lnTo>
                    <a:pt x="152" y="347"/>
                  </a:lnTo>
                  <a:cubicBezTo>
                    <a:pt x="170" y="348"/>
                    <a:pt x="170" y="320"/>
                    <a:pt x="152" y="321"/>
                  </a:cubicBezTo>
                  <a:lnTo>
                    <a:pt x="19" y="321"/>
                  </a:lnTo>
                  <a:cubicBezTo>
                    <a:pt x="18" y="321"/>
                    <a:pt x="18" y="321"/>
                    <a:pt x="18" y="321"/>
                  </a:cubicBezTo>
                  <a:close/>
                  <a:moveTo>
                    <a:pt x="19" y="427"/>
                  </a:moveTo>
                  <a:cubicBezTo>
                    <a:pt x="1" y="427"/>
                    <a:pt x="1" y="453"/>
                    <a:pt x="19" y="453"/>
                  </a:cubicBezTo>
                  <a:lnTo>
                    <a:pt x="99" y="453"/>
                  </a:lnTo>
                  <a:cubicBezTo>
                    <a:pt x="116" y="453"/>
                    <a:pt x="116" y="427"/>
                    <a:pt x="99" y="427"/>
                  </a:cubicBezTo>
                  <a:lnTo>
                    <a:pt x="19" y="427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vert="horz" wrap="square" lIns="112542" tIns="56271" rIns="112542" bIns="56271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2" name="Item">
              <a:extLst>
                <a:ext uri="{FF2B5EF4-FFF2-40B4-BE49-F238E27FC236}">
                  <a16:creationId xmlns:a16="http://schemas.microsoft.com/office/drawing/2014/main" id="{E57E06E3-E6DB-4F0E-8D76-2DAD69D24E40}"/>
                </a:ext>
              </a:extLst>
            </p:cNvPr>
            <p:cNvSpPr/>
            <p:nvPr/>
          </p:nvSpPr>
          <p:spPr>
            <a:xfrm>
              <a:off x="7874912" y="1829820"/>
              <a:ext cx="695990" cy="210663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112542" tIns="56271" rIns="225083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112544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시간 순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3" name="Sorting (Descending)">
              <a:extLst>
                <a:ext uri="{FF2B5EF4-FFF2-40B4-BE49-F238E27FC236}">
                  <a16:creationId xmlns:a16="http://schemas.microsoft.com/office/drawing/2014/main" id="{1CFCFE20-1424-4BB4-B9D9-2A1DC837010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8516820" y="1873163"/>
              <a:ext cx="230928" cy="123977"/>
            </a:xfrm>
            <a:custGeom>
              <a:avLst/>
              <a:gdLst>
                <a:gd name="T0" fmla="*/ 539 w 680"/>
                <a:gd name="T1" fmla="*/ 0 h 458"/>
                <a:gd name="T2" fmla="*/ 525 w 680"/>
                <a:gd name="T3" fmla="*/ 14 h 458"/>
                <a:gd name="T4" fmla="*/ 525 w 680"/>
                <a:gd name="T5" fmla="*/ 407 h 458"/>
                <a:gd name="T6" fmla="*/ 430 w 680"/>
                <a:gd name="T7" fmla="*/ 312 h 458"/>
                <a:gd name="T8" fmla="*/ 420 w 680"/>
                <a:gd name="T9" fmla="*/ 308 h 458"/>
                <a:gd name="T10" fmla="*/ 411 w 680"/>
                <a:gd name="T11" fmla="*/ 331 h 458"/>
                <a:gd name="T12" fmla="*/ 539 w 680"/>
                <a:gd name="T13" fmla="*/ 458 h 458"/>
                <a:gd name="T14" fmla="*/ 667 w 680"/>
                <a:gd name="T15" fmla="*/ 331 h 458"/>
                <a:gd name="T16" fmla="*/ 648 w 680"/>
                <a:gd name="T17" fmla="*/ 312 h 458"/>
                <a:gd name="T18" fmla="*/ 552 w 680"/>
                <a:gd name="T19" fmla="*/ 407 h 458"/>
                <a:gd name="T20" fmla="*/ 552 w 680"/>
                <a:gd name="T21" fmla="*/ 14 h 458"/>
                <a:gd name="T22" fmla="*/ 539 w 680"/>
                <a:gd name="T23" fmla="*/ 0 h 458"/>
                <a:gd name="T24" fmla="*/ 353 w 680"/>
                <a:gd name="T25" fmla="*/ 0 h 458"/>
                <a:gd name="T26" fmla="*/ 352 w 680"/>
                <a:gd name="T27" fmla="*/ 0 h 458"/>
                <a:gd name="T28" fmla="*/ 19 w 680"/>
                <a:gd name="T29" fmla="*/ 0 h 458"/>
                <a:gd name="T30" fmla="*/ 19 w 680"/>
                <a:gd name="T31" fmla="*/ 27 h 458"/>
                <a:gd name="T32" fmla="*/ 352 w 680"/>
                <a:gd name="T33" fmla="*/ 27 h 458"/>
                <a:gd name="T34" fmla="*/ 353 w 680"/>
                <a:gd name="T35" fmla="*/ 0 h 458"/>
                <a:gd name="T36" fmla="*/ 19 w 680"/>
                <a:gd name="T37" fmla="*/ 107 h 458"/>
                <a:gd name="T38" fmla="*/ 19 w 680"/>
                <a:gd name="T39" fmla="*/ 134 h 458"/>
                <a:gd name="T40" fmla="*/ 259 w 680"/>
                <a:gd name="T41" fmla="*/ 134 h 458"/>
                <a:gd name="T42" fmla="*/ 259 w 680"/>
                <a:gd name="T43" fmla="*/ 107 h 458"/>
                <a:gd name="T44" fmla="*/ 19 w 680"/>
                <a:gd name="T45" fmla="*/ 107 h 458"/>
                <a:gd name="T46" fmla="*/ 17 w 680"/>
                <a:gd name="T47" fmla="*/ 214 h 458"/>
                <a:gd name="T48" fmla="*/ 19 w 680"/>
                <a:gd name="T49" fmla="*/ 240 h 458"/>
                <a:gd name="T50" fmla="*/ 205 w 680"/>
                <a:gd name="T51" fmla="*/ 240 h 458"/>
                <a:gd name="T52" fmla="*/ 205 w 680"/>
                <a:gd name="T53" fmla="*/ 214 h 458"/>
                <a:gd name="T54" fmla="*/ 19 w 680"/>
                <a:gd name="T55" fmla="*/ 214 h 458"/>
                <a:gd name="T56" fmla="*/ 17 w 680"/>
                <a:gd name="T57" fmla="*/ 214 h 458"/>
                <a:gd name="T58" fmla="*/ 18 w 680"/>
                <a:gd name="T59" fmla="*/ 321 h 458"/>
                <a:gd name="T60" fmla="*/ 19 w 680"/>
                <a:gd name="T61" fmla="*/ 347 h 458"/>
                <a:gd name="T62" fmla="*/ 152 w 680"/>
                <a:gd name="T63" fmla="*/ 347 h 458"/>
                <a:gd name="T64" fmla="*/ 152 w 680"/>
                <a:gd name="T65" fmla="*/ 321 h 458"/>
                <a:gd name="T66" fmla="*/ 19 w 680"/>
                <a:gd name="T67" fmla="*/ 321 h 458"/>
                <a:gd name="T68" fmla="*/ 18 w 680"/>
                <a:gd name="T69" fmla="*/ 321 h 458"/>
                <a:gd name="T70" fmla="*/ 19 w 680"/>
                <a:gd name="T71" fmla="*/ 427 h 458"/>
                <a:gd name="T72" fmla="*/ 19 w 680"/>
                <a:gd name="T73" fmla="*/ 453 h 458"/>
                <a:gd name="T74" fmla="*/ 99 w 680"/>
                <a:gd name="T75" fmla="*/ 453 h 458"/>
                <a:gd name="T76" fmla="*/ 99 w 680"/>
                <a:gd name="T77" fmla="*/ 427 h 458"/>
                <a:gd name="T78" fmla="*/ 19 w 680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0" h="458">
                  <a:moveTo>
                    <a:pt x="539" y="0"/>
                  </a:moveTo>
                  <a:cubicBezTo>
                    <a:pt x="531" y="0"/>
                    <a:pt x="525" y="6"/>
                    <a:pt x="525" y="14"/>
                  </a:cubicBezTo>
                  <a:lnTo>
                    <a:pt x="525" y="407"/>
                  </a:lnTo>
                  <a:lnTo>
                    <a:pt x="430" y="312"/>
                  </a:lnTo>
                  <a:cubicBezTo>
                    <a:pt x="427" y="309"/>
                    <a:pt x="424" y="308"/>
                    <a:pt x="420" y="308"/>
                  </a:cubicBezTo>
                  <a:cubicBezTo>
                    <a:pt x="408" y="308"/>
                    <a:pt x="402" y="322"/>
                    <a:pt x="411" y="331"/>
                  </a:cubicBezTo>
                  <a:lnTo>
                    <a:pt x="539" y="458"/>
                  </a:lnTo>
                  <a:lnTo>
                    <a:pt x="667" y="331"/>
                  </a:lnTo>
                  <a:cubicBezTo>
                    <a:pt x="680" y="318"/>
                    <a:pt x="661" y="299"/>
                    <a:pt x="648" y="312"/>
                  </a:cubicBezTo>
                  <a:lnTo>
                    <a:pt x="552" y="407"/>
                  </a:lnTo>
                  <a:lnTo>
                    <a:pt x="552" y="14"/>
                  </a:lnTo>
                  <a:cubicBezTo>
                    <a:pt x="552" y="6"/>
                    <a:pt x="546" y="0"/>
                    <a:pt x="539" y="0"/>
                  </a:cubicBezTo>
                  <a:close/>
                  <a:moveTo>
                    <a:pt x="353" y="0"/>
                  </a:moveTo>
                  <a:cubicBezTo>
                    <a:pt x="352" y="0"/>
                    <a:pt x="352" y="0"/>
                    <a:pt x="352" y="0"/>
                  </a:cubicBezTo>
                  <a:lnTo>
                    <a:pt x="19" y="0"/>
                  </a:lnTo>
                  <a:cubicBezTo>
                    <a:pt x="0" y="0"/>
                    <a:pt x="0" y="28"/>
                    <a:pt x="19" y="27"/>
                  </a:cubicBezTo>
                  <a:lnTo>
                    <a:pt x="352" y="27"/>
                  </a:lnTo>
                  <a:cubicBezTo>
                    <a:pt x="370" y="27"/>
                    <a:pt x="370" y="1"/>
                    <a:pt x="353" y="0"/>
                  </a:cubicBezTo>
                  <a:close/>
                  <a:moveTo>
                    <a:pt x="19" y="107"/>
                  </a:moveTo>
                  <a:cubicBezTo>
                    <a:pt x="1" y="107"/>
                    <a:pt x="1" y="134"/>
                    <a:pt x="19" y="134"/>
                  </a:cubicBezTo>
                  <a:lnTo>
                    <a:pt x="259" y="134"/>
                  </a:lnTo>
                  <a:cubicBezTo>
                    <a:pt x="276" y="133"/>
                    <a:pt x="276" y="107"/>
                    <a:pt x="259" y="107"/>
                  </a:cubicBezTo>
                  <a:lnTo>
                    <a:pt x="19" y="107"/>
                  </a:lnTo>
                  <a:close/>
                  <a:moveTo>
                    <a:pt x="17" y="214"/>
                  </a:moveTo>
                  <a:cubicBezTo>
                    <a:pt x="0" y="215"/>
                    <a:pt x="1" y="241"/>
                    <a:pt x="19" y="240"/>
                  </a:cubicBezTo>
                  <a:lnTo>
                    <a:pt x="205" y="240"/>
                  </a:lnTo>
                  <a:cubicBezTo>
                    <a:pt x="224" y="241"/>
                    <a:pt x="224" y="213"/>
                    <a:pt x="205" y="214"/>
                  </a:cubicBezTo>
                  <a:lnTo>
                    <a:pt x="19" y="214"/>
                  </a:lnTo>
                  <a:cubicBezTo>
                    <a:pt x="18" y="214"/>
                    <a:pt x="18" y="214"/>
                    <a:pt x="17" y="214"/>
                  </a:cubicBezTo>
                  <a:close/>
                  <a:moveTo>
                    <a:pt x="18" y="321"/>
                  </a:moveTo>
                  <a:cubicBezTo>
                    <a:pt x="0" y="322"/>
                    <a:pt x="1" y="348"/>
                    <a:pt x="19" y="347"/>
                  </a:cubicBezTo>
                  <a:lnTo>
                    <a:pt x="152" y="347"/>
                  </a:lnTo>
                  <a:cubicBezTo>
                    <a:pt x="170" y="348"/>
                    <a:pt x="170" y="320"/>
                    <a:pt x="152" y="321"/>
                  </a:cubicBezTo>
                  <a:lnTo>
                    <a:pt x="19" y="321"/>
                  </a:lnTo>
                  <a:cubicBezTo>
                    <a:pt x="18" y="321"/>
                    <a:pt x="18" y="321"/>
                    <a:pt x="18" y="321"/>
                  </a:cubicBezTo>
                  <a:close/>
                  <a:moveTo>
                    <a:pt x="19" y="427"/>
                  </a:moveTo>
                  <a:cubicBezTo>
                    <a:pt x="1" y="427"/>
                    <a:pt x="1" y="453"/>
                    <a:pt x="19" y="453"/>
                  </a:cubicBezTo>
                  <a:lnTo>
                    <a:pt x="99" y="453"/>
                  </a:lnTo>
                  <a:cubicBezTo>
                    <a:pt x="116" y="453"/>
                    <a:pt x="116" y="427"/>
                    <a:pt x="99" y="427"/>
                  </a:cubicBezTo>
                  <a:lnTo>
                    <a:pt x="19" y="4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12542" tIns="56271" rIns="112542" bIns="56271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4" name="Item">
              <a:extLst>
                <a:ext uri="{FF2B5EF4-FFF2-40B4-BE49-F238E27FC236}">
                  <a16:creationId xmlns:a16="http://schemas.microsoft.com/office/drawing/2014/main" id="{F6E76C3A-AAAA-47DD-A332-12C9276125F3}"/>
                </a:ext>
              </a:extLst>
            </p:cNvPr>
            <p:cNvSpPr/>
            <p:nvPr/>
          </p:nvSpPr>
          <p:spPr>
            <a:xfrm>
              <a:off x="8653845" y="1829820"/>
              <a:ext cx="481531" cy="210663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112542" tIns="56271" rIns="0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112544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A6A6A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이름 순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A6A6A6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005" name="직사각형 1004">
            <a:extLst>
              <a:ext uri="{FF2B5EF4-FFF2-40B4-BE49-F238E27FC236}">
                <a16:creationId xmlns:a16="http://schemas.microsoft.com/office/drawing/2014/main" id="{F406C22F-121E-471C-B28D-5B54F8775168}"/>
              </a:ext>
            </a:extLst>
          </p:cNvPr>
          <p:cNvSpPr/>
          <p:nvPr/>
        </p:nvSpPr>
        <p:spPr>
          <a:xfrm>
            <a:off x="4233431" y="1255432"/>
            <a:ext cx="534121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1038897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총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건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006" name="그룹 1005">
            <a:extLst>
              <a:ext uri="{FF2B5EF4-FFF2-40B4-BE49-F238E27FC236}">
                <a16:creationId xmlns:a16="http://schemas.microsoft.com/office/drawing/2014/main" id="{BC5334F2-2ADE-4A3A-A8CA-F5108ED47F35}"/>
              </a:ext>
            </a:extLst>
          </p:cNvPr>
          <p:cNvGrpSpPr/>
          <p:nvPr/>
        </p:nvGrpSpPr>
        <p:grpSpPr>
          <a:xfrm>
            <a:off x="5012450" y="1279209"/>
            <a:ext cx="1801666" cy="198666"/>
            <a:chOff x="9025715" y="1651414"/>
            <a:chExt cx="2060964" cy="250993"/>
          </a:xfrm>
        </p:grpSpPr>
        <p:sp>
          <p:nvSpPr>
            <p:cNvPr id="1007" name="Text Box">
              <a:extLst>
                <a:ext uri="{FF2B5EF4-FFF2-40B4-BE49-F238E27FC236}">
                  <a16:creationId xmlns:a16="http://schemas.microsoft.com/office/drawing/2014/main" id="{C4468251-A70B-4FF3-BA74-F8FE0F19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3890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발신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1008" name="Text Box">
              <a:extLst>
                <a:ext uri="{FF2B5EF4-FFF2-40B4-BE49-F238E27FC236}">
                  <a16:creationId xmlns:a16="http://schemas.microsoft.com/office/drawing/2014/main" id="{B5F64773-5238-404F-A375-6BBDA47B4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2064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수신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1009" name="Text Box">
              <a:extLst>
                <a:ext uri="{FF2B5EF4-FFF2-40B4-BE49-F238E27FC236}">
                  <a16:creationId xmlns:a16="http://schemas.microsoft.com/office/drawing/2014/main" id="{01201D02-3B93-417B-B3CA-9910E406B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5715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전체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1011" name="직사각형 1010">
            <a:extLst>
              <a:ext uri="{FF2B5EF4-FFF2-40B4-BE49-F238E27FC236}">
                <a16:creationId xmlns:a16="http://schemas.microsoft.com/office/drawing/2014/main" id="{AC20A756-BBA9-449A-B18C-87A1AB71F162}"/>
              </a:ext>
            </a:extLst>
          </p:cNvPr>
          <p:cNvSpPr/>
          <p:nvPr/>
        </p:nvSpPr>
        <p:spPr>
          <a:xfrm>
            <a:off x="7367297" y="2425492"/>
            <a:ext cx="38985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완료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12" name="직사각형 1011">
            <a:extLst>
              <a:ext uri="{FF2B5EF4-FFF2-40B4-BE49-F238E27FC236}">
                <a16:creationId xmlns:a16="http://schemas.microsoft.com/office/drawing/2014/main" id="{43DC3BBA-663A-4F81-B594-6C9241D54DAB}"/>
              </a:ext>
            </a:extLst>
          </p:cNvPr>
          <p:cNvSpPr/>
          <p:nvPr/>
        </p:nvSpPr>
        <p:spPr>
          <a:xfrm>
            <a:off x="7367297" y="5441980"/>
            <a:ext cx="389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완료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13" name="직사각형 1012">
            <a:extLst>
              <a:ext uri="{FF2B5EF4-FFF2-40B4-BE49-F238E27FC236}">
                <a16:creationId xmlns:a16="http://schemas.microsoft.com/office/drawing/2014/main" id="{D5E412DE-15DB-4657-92F2-C50249C9E06D}"/>
              </a:ext>
            </a:extLst>
          </p:cNvPr>
          <p:cNvSpPr/>
          <p:nvPr/>
        </p:nvSpPr>
        <p:spPr>
          <a:xfrm>
            <a:off x="7367297" y="5990774"/>
            <a:ext cx="389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예약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14" name="직사각형 1013">
            <a:extLst>
              <a:ext uri="{FF2B5EF4-FFF2-40B4-BE49-F238E27FC236}">
                <a16:creationId xmlns:a16="http://schemas.microsoft.com/office/drawing/2014/main" id="{565C7002-FB96-4178-BCE7-024000772671}"/>
              </a:ext>
            </a:extLst>
          </p:cNvPr>
          <p:cNvSpPr/>
          <p:nvPr/>
        </p:nvSpPr>
        <p:spPr>
          <a:xfrm>
            <a:off x="7367297" y="2928240"/>
            <a:ext cx="38985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예약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16" name="직사각형 1015">
            <a:extLst>
              <a:ext uri="{FF2B5EF4-FFF2-40B4-BE49-F238E27FC236}">
                <a16:creationId xmlns:a16="http://schemas.microsoft.com/office/drawing/2014/main" id="{2077C5D2-4BC3-4FCC-B4BA-F7C8D42B5612}"/>
              </a:ext>
            </a:extLst>
          </p:cNvPr>
          <p:cNvSpPr/>
          <p:nvPr/>
        </p:nvSpPr>
        <p:spPr>
          <a:xfrm>
            <a:off x="7367297" y="3933736"/>
            <a:ext cx="38985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예약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17" name="직사각형 1016">
            <a:extLst>
              <a:ext uri="{FF2B5EF4-FFF2-40B4-BE49-F238E27FC236}">
                <a16:creationId xmlns:a16="http://schemas.microsoft.com/office/drawing/2014/main" id="{1EFD584F-DCAC-469A-946F-3CE920BF2153}"/>
              </a:ext>
            </a:extLst>
          </p:cNvPr>
          <p:cNvSpPr/>
          <p:nvPr/>
        </p:nvSpPr>
        <p:spPr>
          <a:xfrm>
            <a:off x="7367297" y="4436484"/>
            <a:ext cx="389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완료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18" name="직사각형 1017">
            <a:extLst>
              <a:ext uri="{FF2B5EF4-FFF2-40B4-BE49-F238E27FC236}">
                <a16:creationId xmlns:a16="http://schemas.microsoft.com/office/drawing/2014/main" id="{DE2864C4-9A58-4FF0-B597-D704BF435DDF}"/>
              </a:ext>
            </a:extLst>
          </p:cNvPr>
          <p:cNvSpPr/>
          <p:nvPr/>
        </p:nvSpPr>
        <p:spPr>
          <a:xfrm>
            <a:off x="7367297" y="4939232"/>
            <a:ext cx="389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예약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19" name="Signal Strength">
            <a:extLst>
              <a:ext uri="{FF2B5EF4-FFF2-40B4-BE49-F238E27FC236}">
                <a16:creationId xmlns:a16="http://schemas.microsoft.com/office/drawing/2014/main" id="{4A11CE98-0F7A-44A3-A1A8-A0B728706BA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445578" y="641943"/>
            <a:ext cx="216000" cy="125802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  <a:sym typeface="Arial"/>
            </a:endParaRPr>
          </a:p>
        </p:txBody>
      </p:sp>
      <p:sp>
        <p:nvSpPr>
          <p:cNvPr id="1065" name="Oval">
            <a:extLst>
              <a:ext uri="{FF2B5EF4-FFF2-40B4-BE49-F238E27FC236}">
                <a16:creationId xmlns:a16="http://schemas.microsoft.com/office/drawing/2014/main" id="{05BF910E-7A30-4B97-BAEB-9CC8C07D42AA}"/>
              </a:ext>
            </a:extLst>
          </p:cNvPr>
          <p:cNvSpPr/>
          <p:nvPr/>
        </p:nvSpPr>
        <p:spPr>
          <a:xfrm>
            <a:off x="7924498" y="2391014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66" name="Freeform 130">
            <a:extLst>
              <a:ext uri="{FF2B5EF4-FFF2-40B4-BE49-F238E27FC236}">
                <a16:creationId xmlns:a16="http://schemas.microsoft.com/office/drawing/2014/main" id="{7136E96C-B48E-44C2-B783-27A58FADA4A2}"/>
              </a:ext>
            </a:extLst>
          </p:cNvPr>
          <p:cNvSpPr>
            <a:spLocks noEditPoints="1"/>
          </p:cNvSpPr>
          <p:nvPr/>
        </p:nvSpPr>
        <p:spPr bwMode="auto">
          <a:xfrm>
            <a:off x="7964559" y="2493378"/>
            <a:ext cx="201366" cy="89760"/>
          </a:xfrm>
          <a:custGeom>
            <a:avLst/>
            <a:gdLst>
              <a:gd name="T0" fmla="*/ 869 w 869"/>
              <a:gd name="T1" fmla="*/ 6 h 384"/>
              <a:gd name="T2" fmla="*/ 868 w 869"/>
              <a:gd name="T3" fmla="*/ 4 h 384"/>
              <a:gd name="T4" fmla="*/ 868 w 869"/>
              <a:gd name="T5" fmla="*/ 3 h 384"/>
              <a:gd name="T6" fmla="*/ 867 w 869"/>
              <a:gd name="T7" fmla="*/ 2 h 384"/>
              <a:gd name="T8" fmla="*/ 866 w 869"/>
              <a:gd name="T9" fmla="*/ 2 h 384"/>
              <a:gd name="T10" fmla="*/ 865 w 869"/>
              <a:gd name="T11" fmla="*/ 1 h 384"/>
              <a:gd name="T12" fmla="*/ 864 w 869"/>
              <a:gd name="T13" fmla="*/ 0 h 384"/>
              <a:gd name="T14" fmla="*/ 863 w 869"/>
              <a:gd name="T15" fmla="*/ 0 h 384"/>
              <a:gd name="T16" fmla="*/ 862 w 869"/>
              <a:gd name="T17" fmla="*/ 0 h 384"/>
              <a:gd name="T18" fmla="*/ 263 w 869"/>
              <a:gd name="T19" fmla="*/ 0 h 384"/>
              <a:gd name="T20" fmla="*/ 261 w 869"/>
              <a:gd name="T21" fmla="*/ 0 h 384"/>
              <a:gd name="T22" fmla="*/ 260 w 869"/>
              <a:gd name="T23" fmla="*/ 0 h 384"/>
              <a:gd name="T24" fmla="*/ 259 w 869"/>
              <a:gd name="T25" fmla="*/ 1 h 384"/>
              <a:gd name="T26" fmla="*/ 258 w 869"/>
              <a:gd name="T27" fmla="*/ 2 h 384"/>
              <a:gd name="T28" fmla="*/ 258 w 869"/>
              <a:gd name="T29" fmla="*/ 2 h 384"/>
              <a:gd name="T30" fmla="*/ 257 w 869"/>
              <a:gd name="T31" fmla="*/ 3 h 384"/>
              <a:gd name="T32" fmla="*/ 256 w 869"/>
              <a:gd name="T33" fmla="*/ 4 h 384"/>
              <a:gd name="T34" fmla="*/ 256 w 869"/>
              <a:gd name="T35" fmla="*/ 6 h 384"/>
              <a:gd name="T36" fmla="*/ 256 w 869"/>
              <a:gd name="T37" fmla="*/ 7 h 384"/>
              <a:gd name="T38" fmla="*/ 263 w 869"/>
              <a:gd name="T39" fmla="*/ 384 h 384"/>
              <a:gd name="T40" fmla="*/ 869 w 869"/>
              <a:gd name="T41" fmla="*/ 377 h 384"/>
              <a:gd name="T42" fmla="*/ 869 w 869"/>
              <a:gd name="T43" fmla="*/ 6 h 384"/>
              <a:gd name="T44" fmla="*/ 442 w 869"/>
              <a:gd name="T45" fmla="*/ 169 h 384"/>
              <a:gd name="T46" fmla="*/ 270 w 869"/>
              <a:gd name="T47" fmla="*/ 22 h 384"/>
              <a:gd name="T48" fmla="*/ 843 w 869"/>
              <a:gd name="T49" fmla="*/ 14 h 384"/>
              <a:gd name="T50" fmla="*/ 515 w 869"/>
              <a:gd name="T51" fmla="*/ 214 h 384"/>
              <a:gd name="T52" fmla="*/ 855 w 869"/>
              <a:gd name="T53" fmla="*/ 22 h 384"/>
              <a:gd name="T54" fmla="*/ 683 w 869"/>
              <a:gd name="T55" fmla="*/ 168 h 384"/>
              <a:gd name="T56" fmla="*/ 270 w 869"/>
              <a:gd name="T57" fmla="*/ 370 h 384"/>
              <a:gd name="T58" fmla="*/ 453 w 869"/>
              <a:gd name="T59" fmla="*/ 178 h 384"/>
              <a:gd name="T60" fmla="*/ 561 w 869"/>
              <a:gd name="T61" fmla="*/ 244 h 384"/>
              <a:gd name="T62" fmla="*/ 672 w 869"/>
              <a:gd name="T63" fmla="*/ 177 h 384"/>
              <a:gd name="T64" fmla="*/ 855 w 869"/>
              <a:gd name="T65" fmla="*/ 370 h 384"/>
              <a:gd name="T66" fmla="*/ 204 w 869"/>
              <a:gd name="T67" fmla="*/ 7 h 384"/>
              <a:gd name="T68" fmla="*/ 7 w 869"/>
              <a:gd name="T69" fmla="*/ 14 h 384"/>
              <a:gd name="T70" fmla="*/ 7 w 869"/>
              <a:gd name="T71" fmla="*/ 0 h 384"/>
              <a:gd name="T72" fmla="*/ 204 w 869"/>
              <a:gd name="T73" fmla="*/ 7 h 384"/>
              <a:gd name="T74" fmla="*/ 197 w 869"/>
              <a:gd name="T75" fmla="*/ 95 h 384"/>
              <a:gd name="T76" fmla="*/ 58 w 869"/>
              <a:gd name="T77" fmla="*/ 88 h 384"/>
              <a:gd name="T78" fmla="*/ 197 w 869"/>
              <a:gd name="T79" fmla="*/ 81 h 384"/>
              <a:gd name="T80" fmla="*/ 204 w 869"/>
              <a:gd name="T81" fmla="*/ 169 h 384"/>
              <a:gd name="T82" fmla="*/ 142 w 869"/>
              <a:gd name="T83" fmla="*/ 176 h 384"/>
              <a:gd name="T84" fmla="*/ 142 w 869"/>
              <a:gd name="T85" fmla="*/ 162 h 384"/>
              <a:gd name="T86" fmla="*/ 204 w 869"/>
              <a:gd name="T87" fmla="*/ 169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9" h="384">
                <a:moveTo>
                  <a:pt x="869" y="6"/>
                </a:moveTo>
                <a:cubicBezTo>
                  <a:pt x="869" y="6"/>
                  <a:pt x="869" y="6"/>
                  <a:pt x="869" y="6"/>
                </a:cubicBezTo>
                <a:cubicBezTo>
                  <a:pt x="869" y="6"/>
                  <a:pt x="869" y="5"/>
                  <a:pt x="869" y="5"/>
                </a:cubicBezTo>
                <a:cubicBezTo>
                  <a:pt x="868" y="5"/>
                  <a:pt x="868" y="5"/>
                  <a:pt x="868" y="4"/>
                </a:cubicBezTo>
                <a:cubicBezTo>
                  <a:pt x="868" y="4"/>
                  <a:pt x="868" y="4"/>
                  <a:pt x="868" y="4"/>
                </a:cubicBezTo>
                <a:cubicBezTo>
                  <a:pt x="868" y="4"/>
                  <a:pt x="868" y="3"/>
                  <a:pt x="868" y="3"/>
                </a:cubicBezTo>
                <a:cubicBezTo>
                  <a:pt x="868" y="3"/>
                  <a:pt x="867" y="3"/>
                  <a:pt x="867" y="3"/>
                </a:cubicBezTo>
                <a:cubicBezTo>
                  <a:pt x="867" y="3"/>
                  <a:pt x="867" y="2"/>
                  <a:pt x="867" y="2"/>
                </a:cubicBezTo>
                <a:cubicBezTo>
                  <a:pt x="867" y="2"/>
                  <a:pt x="867" y="2"/>
                  <a:pt x="867" y="2"/>
                </a:cubicBezTo>
                <a:cubicBezTo>
                  <a:pt x="867" y="2"/>
                  <a:pt x="867" y="2"/>
                  <a:pt x="866" y="2"/>
                </a:cubicBezTo>
                <a:cubicBezTo>
                  <a:pt x="866" y="1"/>
                  <a:pt x="866" y="1"/>
                  <a:pt x="866" y="1"/>
                </a:cubicBezTo>
                <a:cubicBezTo>
                  <a:pt x="866" y="1"/>
                  <a:pt x="865" y="1"/>
                  <a:pt x="865" y="1"/>
                </a:cubicBezTo>
                <a:cubicBezTo>
                  <a:pt x="865" y="1"/>
                  <a:pt x="865" y="1"/>
                  <a:pt x="865" y="1"/>
                </a:cubicBezTo>
                <a:cubicBezTo>
                  <a:pt x="864" y="0"/>
                  <a:pt x="864" y="0"/>
                  <a:pt x="864" y="0"/>
                </a:cubicBezTo>
                <a:cubicBezTo>
                  <a:pt x="864" y="0"/>
                  <a:pt x="864" y="0"/>
                  <a:pt x="863" y="0"/>
                </a:cubicBezTo>
                <a:cubicBezTo>
                  <a:pt x="863" y="0"/>
                  <a:pt x="863" y="0"/>
                  <a:pt x="863" y="0"/>
                </a:cubicBezTo>
                <a:cubicBezTo>
                  <a:pt x="863" y="0"/>
                  <a:pt x="862" y="0"/>
                  <a:pt x="862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2" y="0"/>
                  <a:pt x="261" y="0"/>
                  <a:pt x="261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0" y="1"/>
                  <a:pt x="260" y="1"/>
                  <a:pt x="259" y="1"/>
                </a:cubicBezTo>
                <a:cubicBezTo>
                  <a:pt x="259" y="1"/>
                  <a:pt x="259" y="1"/>
                  <a:pt x="259" y="1"/>
                </a:cubicBezTo>
                <a:cubicBezTo>
                  <a:pt x="259" y="1"/>
                  <a:pt x="258" y="1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7" y="2"/>
                  <a:pt x="257" y="3"/>
                  <a:pt x="257" y="3"/>
                </a:cubicBezTo>
                <a:cubicBezTo>
                  <a:pt x="257" y="3"/>
                  <a:pt x="257" y="3"/>
                  <a:pt x="257" y="3"/>
                </a:cubicBezTo>
                <a:cubicBezTo>
                  <a:pt x="257" y="3"/>
                  <a:pt x="257" y="4"/>
                  <a:pt x="257" y="4"/>
                </a:cubicBezTo>
                <a:cubicBezTo>
                  <a:pt x="257" y="4"/>
                  <a:pt x="256" y="4"/>
                  <a:pt x="256" y="4"/>
                </a:cubicBezTo>
                <a:cubicBezTo>
                  <a:pt x="256" y="5"/>
                  <a:pt x="256" y="5"/>
                  <a:pt x="256" y="5"/>
                </a:cubicBezTo>
                <a:cubicBezTo>
                  <a:pt x="256" y="5"/>
                  <a:pt x="256" y="6"/>
                  <a:pt x="256" y="6"/>
                </a:cubicBezTo>
                <a:cubicBezTo>
                  <a:pt x="256" y="6"/>
                  <a:pt x="256" y="6"/>
                  <a:pt x="256" y="6"/>
                </a:cubicBezTo>
                <a:cubicBezTo>
                  <a:pt x="256" y="7"/>
                  <a:pt x="256" y="7"/>
                  <a:pt x="256" y="7"/>
                </a:cubicBezTo>
                <a:cubicBezTo>
                  <a:pt x="256" y="377"/>
                  <a:pt x="256" y="377"/>
                  <a:pt x="256" y="377"/>
                </a:cubicBezTo>
                <a:cubicBezTo>
                  <a:pt x="256" y="380"/>
                  <a:pt x="259" y="384"/>
                  <a:pt x="263" y="384"/>
                </a:cubicBezTo>
                <a:cubicBezTo>
                  <a:pt x="862" y="384"/>
                  <a:pt x="862" y="384"/>
                  <a:pt x="862" y="384"/>
                </a:cubicBezTo>
                <a:cubicBezTo>
                  <a:pt x="866" y="384"/>
                  <a:pt x="869" y="380"/>
                  <a:pt x="869" y="377"/>
                </a:cubicBezTo>
                <a:cubicBezTo>
                  <a:pt x="869" y="7"/>
                  <a:pt x="869" y="7"/>
                  <a:pt x="869" y="7"/>
                </a:cubicBezTo>
                <a:cubicBezTo>
                  <a:pt x="869" y="7"/>
                  <a:pt x="869" y="7"/>
                  <a:pt x="869" y="6"/>
                </a:cubicBezTo>
                <a:close/>
                <a:moveTo>
                  <a:pt x="270" y="22"/>
                </a:moveTo>
                <a:cubicBezTo>
                  <a:pt x="442" y="169"/>
                  <a:pt x="442" y="169"/>
                  <a:pt x="442" y="169"/>
                </a:cubicBezTo>
                <a:cubicBezTo>
                  <a:pt x="270" y="315"/>
                  <a:pt x="270" y="315"/>
                  <a:pt x="270" y="315"/>
                </a:cubicBezTo>
                <a:lnTo>
                  <a:pt x="270" y="22"/>
                </a:lnTo>
                <a:close/>
                <a:moveTo>
                  <a:pt x="282" y="14"/>
                </a:moveTo>
                <a:cubicBezTo>
                  <a:pt x="843" y="14"/>
                  <a:pt x="843" y="14"/>
                  <a:pt x="843" y="14"/>
                </a:cubicBezTo>
                <a:cubicBezTo>
                  <a:pt x="607" y="214"/>
                  <a:pt x="607" y="214"/>
                  <a:pt x="607" y="214"/>
                </a:cubicBezTo>
                <a:cubicBezTo>
                  <a:pt x="582" y="235"/>
                  <a:pt x="541" y="235"/>
                  <a:pt x="515" y="214"/>
                </a:cubicBezTo>
                <a:lnTo>
                  <a:pt x="282" y="14"/>
                </a:lnTo>
                <a:close/>
                <a:moveTo>
                  <a:pt x="855" y="22"/>
                </a:moveTo>
                <a:cubicBezTo>
                  <a:pt x="855" y="315"/>
                  <a:pt x="855" y="315"/>
                  <a:pt x="855" y="315"/>
                </a:cubicBezTo>
                <a:cubicBezTo>
                  <a:pt x="683" y="168"/>
                  <a:pt x="683" y="168"/>
                  <a:pt x="683" y="168"/>
                </a:cubicBezTo>
                <a:lnTo>
                  <a:pt x="855" y="22"/>
                </a:lnTo>
                <a:close/>
                <a:moveTo>
                  <a:pt x="270" y="370"/>
                </a:moveTo>
                <a:cubicBezTo>
                  <a:pt x="270" y="333"/>
                  <a:pt x="270" y="333"/>
                  <a:pt x="270" y="333"/>
                </a:cubicBezTo>
                <a:cubicBezTo>
                  <a:pt x="453" y="178"/>
                  <a:pt x="453" y="178"/>
                  <a:pt x="453" y="178"/>
                </a:cubicBezTo>
                <a:cubicBezTo>
                  <a:pt x="506" y="224"/>
                  <a:pt x="506" y="224"/>
                  <a:pt x="506" y="224"/>
                </a:cubicBezTo>
                <a:cubicBezTo>
                  <a:pt x="521" y="237"/>
                  <a:pt x="541" y="244"/>
                  <a:pt x="561" y="244"/>
                </a:cubicBezTo>
                <a:cubicBezTo>
                  <a:pt x="581" y="244"/>
                  <a:pt x="601" y="237"/>
                  <a:pt x="616" y="224"/>
                </a:cubicBezTo>
                <a:cubicBezTo>
                  <a:pt x="672" y="177"/>
                  <a:pt x="672" y="177"/>
                  <a:pt x="672" y="177"/>
                </a:cubicBezTo>
                <a:cubicBezTo>
                  <a:pt x="855" y="333"/>
                  <a:pt x="855" y="333"/>
                  <a:pt x="855" y="333"/>
                </a:cubicBezTo>
                <a:cubicBezTo>
                  <a:pt x="855" y="370"/>
                  <a:pt x="855" y="370"/>
                  <a:pt x="855" y="370"/>
                </a:cubicBezTo>
                <a:lnTo>
                  <a:pt x="270" y="370"/>
                </a:lnTo>
                <a:close/>
                <a:moveTo>
                  <a:pt x="204" y="7"/>
                </a:moveTo>
                <a:cubicBezTo>
                  <a:pt x="204" y="11"/>
                  <a:pt x="201" y="14"/>
                  <a:pt x="19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1" y="0"/>
                  <a:pt x="204" y="3"/>
                  <a:pt x="204" y="7"/>
                </a:cubicBezTo>
                <a:close/>
                <a:moveTo>
                  <a:pt x="204" y="88"/>
                </a:moveTo>
                <a:cubicBezTo>
                  <a:pt x="204" y="92"/>
                  <a:pt x="201" y="95"/>
                  <a:pt x="197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1" y="95"/>
                  <a:pt x="58" y="92"/>
                  <a:pt x="58" y="88"/>
                </a:cubicBezTo>
                <a:cubicBezTo>
                  <a:pt x="58" y="84"/>
                  <a:pt x="61" y="81"/>
                  <a:pt x="65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1" y="81"/>
                  <a:pt x="204" y="84"/>
                  <a:pt x="204" y="88"/>
                </a:cubicBezTo>
                <a:close/>
                <a:moveTo>
                  <a:pt x="204" y="169"/>
                </a:moveTo>
                <a:cubicBezTo>
                  <a:pt x="204" y="173"/>
                  <a:pt x="201" y="176"/>
                  <a:pt x="197" y="176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39" y="176"/>
                  <a:pt x="135" y="173"/>
                  <a:pt x="135" y="169"/>
                </a:cubicBezTo>
                <a:cubicBezTo>
                  <a:pt x="135" y="165"/>
                  <a:pt x="139" y="162"/>
                  <a:pt x="142" y="162"/>
                </a:cubicBezTo>
                <a:cubicBezTo>
                  <a:pt x="197" y="162"/>
                  <a:pt x="197" y="162"/>
                  <a:pt x="197" y="162"/>
                </a:cubicBezTo>
                <a:cubicBezTo>
                  <a:pt x="201" y="162"/>
                  <a:pt x="204" y="165"/>
                  <a:pt x="204" y="169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 Light"/>
              <a:ea typeface="+mn-ea"/>
              <a:cs typeface="Arial"/>
              <a:sym typeface="Arial"/>
            </a:endParaRPr>
          </a:p>
        </p:txBody>
      </p:sp>
      <p:sp>
        <p:nvSpPr>
          <p:cNvPr id="1067" name="Oval">
            <a:extLst>
              <a:ext uri="{FF2B5EF4-FFF2-40B4-BE49-F238E27FC236}">
                <a16:creationId xmlns:a16="http://schemas.microsoft.com/office/drawing/2014/main" id="{15715B6D-A164-4263-AB82-3C69036FC840}"/>
              </a:ext>
            </a:extLst>
          </p:cNvPr>
          <p:cNvSpPr/>
          <p:nvPr/>
        </p:nvSpPr>
        <p:spPr>
          <a:xfrm>
            <a:off x="7924498" y="5407502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68" name="Freeform 130">
            <a:extLst>
              <a:ext uri="{FF2B5EF4-FFF2-40B4-BE49-F238E27FC236}">
                <a16:creationId xmlns:a16="http://schemas.microsoft.com/office/drawing/2014/main" id="{2850E0ED-CBF6-4E85-AE06-0A48120C3467}"/>
              </a:ext>
            </a:extLst>
          </p:cNvPr>
          <p:cNvSpPr>
            <a:spLocks noEditPoints="1"/>
          </p:cNvSpPr>
          <p:nvPr/>
        </p:nvSpPr>
        <p:spPr bwMode="auto">
          <a:xfrm>
            <a:off x="7964559" y="5509866"/>
            <a:ext cx="201366" cy="89760"/>
          </a:xfrm>
          <a:custGeom>
            <a:avLst/>
            <a:gdLst>
              <a:gd name="T0" fmla="*/ 869 w 869"/>
              <a:gd name="T1" fmla="*/ 6 h 384"/>
              <a:gd name="T2" fmla="*/ 868 w 869"/>
              <a:gd name="T3" fmla="*/ 4 h 384"/>
              <a:gd name="T4" fmla="*/ 868 w 869"/>
              <a:gd name="T5" fmla="*/ 3 h 384"/>
              <a:gd name="T6" fmla="*/ 867 w 869"/>
              <a:gd name="T7" fmla="*/ 2 h 384"/>
              <a:gd name="T8" fmla="*/ 866 w 869"/>
              <a:gd name="T9" fmla="*/ 2 h 384"/>
              <a:gd name="T10" fmla="*/ 865 w 869"/>
              <a:gd name="T11" fmla="*/ 1 h 384"/>
              <a:gd name="T12" fmla="*/ 864 w 869"/>
              <a:gd name="T13" fmla="*/ 0 h 384"/>
              <a:gd name="T14" fmla="*/ 863 w 869"/>
              <a:gd name="T15" fmla="*/ 0 h 384"/>
              <a:gd name="T16" fmla="*/ 862 w 869"/>
              <a:gd name="T17" fmla="*/ 0 h 384"/>
              <a:gd name="T18" fmla="*/ 263 w 869"/>
              <a:gd name="T19" fmla="*/ 0 h 384"/>
              <a:gd name="T20" fmla="*/ 261 w 869"/>
              <a:gd name="T21" fmla="*/ 0 h 384"/>
              <a:gd name="T22" fmla="*/ 260 w 869"/>
              <a:gd name="T23" fmla="*/ 0 h 384"/>
              <a:gd name="T24" fmla="*/ 259 w 869"/>
              <a:gd name="T25" fmla="*/ 1 h 384"/>
              <a:gd name="T26" fmla="*/ 258 w 869"/>
              <a:gd name="T27" fmla="*/ 2 h 384"/>
              <a:gd name="T28" fmla="*/ 258 w 869"/>
              <a:gd name="T29" fmla="*/ 2 h 384"/>
              <a:gd name="T30" fmla="*/ 257 w 869"/>
              <a:gd name="T31" fmla="*/ 3 h 384"/>
              <a:gd name="T32" fmla="*/ 256 w 869"/>
              <a:gd name="T33" fmla="*/ 4 h 384"/>
              <a:gd name="T34" fmla="*/ 256 w 869"/>
              <a:gd name="T35" fmla="*/ 6 h 384"/>
              <a:gd name="T36" fmla="*/ 256 w 869"/>
              <a:gd name="T37" fmla="*/ 7 h 384"/>
              <a:gd name="T38" fmla="*/ 263 w 869"/>
              <a:gd name="T39" fmla="*/ 384 h 384"/>
              <a:gd name="T40" fmla="*/ 869 w 869"/>
              <a:gd name="T41" fmla="*/ 377 h 384"/>
              <a:gd name="T42" fmla="*/ 869 w 869"/>
              <a:gd name="T43" fmla="*/ 6 h 384"/>
              <a:gd name="T44" fmla="*/ 442 w 869"/>
              <a:gd name="T45" fmla="*/ 169 h 384"/>
              <a:gd name="T46" fmla="*/ 270 w 869"/>
              <a:gd name="T47" fmla="*/ 22 h 384"/>
              <a:gd name="T48" fmla="*/ 843 w 869"/>
              <a:gd name="T49" fmla="*/ 14 h 384"/>
              <a:gd name="T50" fmla="*/ 515 w 869"/>
              <a:gd name="T51" fmla="*/ 214 h 384"/>
              <a:gd name="T52" fmla="*/ 855 w 869"/>
              <a:gd name="T53" fmla="*/ 22 h 384"/>
              <a:gd name="T54" fmla="*/ 683 w 869"/>
              <a:gd name="T55" fmla="*/ 168 h 384"/>
              <a:gd name="T56" fmla="*/ 270 w 869"/>
              <a:gd name="T57" fmla="*/ 370 h 384"/>
              <a:gd name="T58" fmla="*/ 453 w 869"/>
              <a:gd name="T59" fmla="*/ 178 h 384"/>
              <a:gd name="T60" fmla="*/ 561 w 869"/>
              <a:gd name="T61" fmla="*/ 244 h 384"/>
              <a:gd name="T62" fmla="*/ 672 w 869"/>
              <a:gd name="T63" fmla="*/ 177 h 384"/>
              <a:gd name="T64" fmla="*/ 855 w 869"/>
              <a:gd name="T65" fmla="*/ 370 h 384"/>
              <a:gd name="T66" fmla="*/ 204 w 869"/>
              <a:gd name="T67" fmla="*/ 7 h 384"/>
              <a:gd name="T68" fmla="*/ 7 w 869"/>
              <a:gd name="T69" fmla="*/ 14 h 384"/>
              <a:gd name="T70" fmla="*/ 7 w 869"/>
              <a:gd name="T71" fmla="*/ 0 h 384"/>
              <a:gd name="T72" fmla="*/ 204 w 869"/>
              <a:gd name="T73" fmla="*/ 7 h 384"/>
              <a:gd name="T74" fmla="*/ 197 w 869"/>
              <a:gd name="T75" fmla="*/ 95 h 384"/>
              <a:gd name="T76" fmla="*/ 58 w 869"/>
              <a:gd name="T77" fmla="*/ 88 h 384"/>
              <a:gd name="T78" fmla="*/ 197 w 869"/>
              <a:gd name="T79" fmla="*/ 81 h 384"/>
              <a:gd name="T80" fmla="*/ 204 w 869"/>
              <a:gd name="T81" fmla="*/ 169 h 384"/>
              <a:gd name="T82" fmla="*/ 142 w 869"/>
              <a:gd name="T83" fmla="*/ 176 h 384"/>
              <a:gd name="T84" fmla="*/ 142 w 869"/>
              <a:gd name="T85" fmla="*/ 162 h 384"/>
              <a:gd name="T86" fmla="*/ 204 w 869"/>
              <a:gd name="T87" fmla="*/ 169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9" h="384">
                <a:moveTo>
                  <a:pt x="869" y="6"/>
                </a:moveTo>
                <a:cubicBezTo>
                  <a:pt x="869" y="6"/>
                  <a:pt x="869" y="6"/>
                  <a:pt x="869" y="6"/>
                </a:cubicBezTo>
                <a:cubicBezTo>
                  <a:pt x="869" y="6"/>
                  <a:pt x="869" y="5"/>
                  <a:pt x="869" y="5"/>
                </a:cubicBezTo>
                <a:cubicBezTo>
                  <a:pt x="868" y="5"/>
                  <a:pt x="868" y="5"/>
                  <a:pt x="868" y="4"/>
                </a:cubicBezTo>
                <a:cubicBezTo>
                  <a:pt x="868" y="4"/>
                  <a:pt x="868" y="4"/>
                  <a:pt x="868" y="4"/>
                </a:cubicBezTo>
                <a:cubicBezTo>
                  <a:pt x="868" y="4"/>
                  <a:pt x="868" y="3"/>
                  <a:pt x="868" y="3"/>
                </a:cubicBezTo>
                <a:cubicBezTo>
                  <a:pt x="868" y="3"/>
                  <a:pt x="867" y="3"/>
                  <a:pt x="867" y="3"/>
                </a:cubicBezTo>
                <a:cubicBezTo>
                  <a:pt x="867" y="3"/>
                  <a:pt x="867" y="2"/>
                  <a:pt x="867" y="2"/>
                </a:cubicBezTo>
                <a:cubicBezTo>
                  <a:pt x="867" y="2"/>
                  <a:pt x="867" y="2"/>
                  <a:pt x="867" y="2"/>
                </a:cubicBezTo>
                <a:cubicBezTo>
                  <a:pt x="867" y="2"/>
                  <a:pt x="867" y="2"/>
                  <a:pt x="866" y="2"/>
                </a:cubicBezTo>
                <a:cubicBezTo>
                  <a:pt x="866" y="1"/>
                  <a:pt x="866" y="1"/>
                  <a:pt x="866" y="1"/>
                </a:cubicBezTo>
                <a:cubicBezTo>
                  <a:pt x="866" y="1"/>
                  <a:pt x="865" y="1"/>
                  <a:pt x="865" y="1"/>
                </a:cubicBezTo>
                <a:cubicBezTo>
                  <a:pt x="865" y="1"/>
                  <a:pt x="865" y="1"/>
                  <a:pt x="865" y="1"/>
                </a:cubicBezTo>
                <a:cubicBezTo>
                  <a:pt x="864" y="0"/>
                  <a:pt x="864" y="0"/>
                  <a:pt x="864" y="0"/>
                </a:cubicBezTo>
                <a:cubicBezTo>
                  <a:pt x="864" y="0"/>
                  <a:pt x="864" y="0"/>
                  <a:pt x="863" y="0"/>
                </a:cubicBezTo>
                <a:cubicBezTo>
                  <a:pt x="863" y="0"/>
                  <a:pt x="863" y="0"/>
                  <a:pt x="863" y="0"/>
                </a:cubicBezTo>
                <a:cubicBezTo>
                  <a:pt x="863" y="0"/>
                  <a:pt x="862" y="0"/>
                  <a:pt x="862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2" y="0"/>
                  <a:pt x="261" y="0"/>
                  <a:pt x="261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0" y="1"/>
                  <a:pt x="260" y="1"/>
                  <a:pt x="259" y="1"/>
                </a:cubicBezTo>
                <a:cubicBezTo>
                  <a:pt x="259" y="1"/>
                  <a:pt x="259" y="1"/>
                  <a:pt x="259" y="1"/>
                </a:cubicBezTo>
                <a:cubicBezTo>
                  <a:pt x="259" y="1"/>
                  <a:pt x="258" y="1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7" y="2"/>
                  <a:pt x="257" y="3"/>
                  <a:pt x="257" y="3"/>
                </a:cubicBezTo>
                <a:cubicBezTo>
                  <a:pt x="257" y="3"/>
                  <a:pt x="257" y="3"/>
                  <a:pt x="257" y="3"/>
                </a:cubicBezTo>
                <a:cubicBezTo>
                  <a:pt x="257" y="3"/>
                  <a:pt x="257" y="4"/>
                  <a:pt x="257" y="4"/>
                </a:cubicBezTo>
                <a:cubicBezTo>
                  <a:pt x="257" y="4"/>
                  <a:pt x="256" y="4"/>
                  <a:pt x="256" y="4"/>
                </a:cubicBezTo>
                <a:cubicBezTo>
                  <a:pt x="256" y="5"/>
                  <a:pt x="256" y="5"/>
                  <a:pt x="256" y="5"/>
                </a:cubicBezTo>
                <a:cubicBezTo>
                  <a:pt x="256" y="5"/>
                  <a:pt x="256" y="6"/>
                  <a:pt x="256" y="6"/>
                </a:cubicBezTo>
                <a:cubicBezTo>
                  <a:pt x="256" y="6"/>
                  <a:pt x="256" y="6"/>
                  <a:pt x="256" y="6"/>
                </a:cubicBezTo>
                <a:cubicBezTo>
                  <a:pt x="256" y="7"/>
                  <a:pt x="256" y="7"/>
                  <a:pt x="256" y="7"/>
                </a:cubicBezTo>
                <a:cubicBezTo>
                  <a:pt x="256" y="377"/>
                  <a:pt x="256" y="377"/>
                  <a:pt x="256" y="377"/>
                </a:cubicBezTo>
                <a:cubicBezTo>
                  <a:pt x="256" y="380"/>
                  <a:pt x="259" y="384"/>
                  <a:pt x="263" y="384"/>
                </a:cubicBezTo>
                <a:cubicBezTo>
                  <a:pt x="862" y="384"/>
                  <a:pt x="862" y="384"/>
                  <a:pt x="862" y="384"/>
                </a:cubicBezTo>
                <a:cubicBezTo>
                  <a:pt x="866" y="384"/>
                  <a:pt x="869" y="380"/>
                  <a:pt x="869" y="377"/>
                </a:cubicBezTo>
                <a:cubicBezTo>
                  <a:pt x="869" y="7"/>
                  <a:pt x="869" y="7"/>
                  <a:pt x="869" y="7"/>
                </a:cubicBezTo>
                <a:cubicBezTo>
                  <a:pt x="869" y="7"/>
                  <a:pt x="869" y="7"/>
                  <a:pt x="869" y="6"/>
                </a:cubicBezTo>
                <a:close/>
                <a:moveTo>
                  <a:pt x="270" y="22"/>
                </a:moveTo>
                <a:cubicBezTo>
                  <a:pt x="442" y="169"/>
                  <a:pt x="442" y="169"/>
                  <a:pt x="442" y="169"/>
                </a:cubicBezTo>
                <a:cubicBezTo>
                  <a:pt x="270" y="315"/>
                  <a:pt x="270" y="315"/>
                  <a:pt x="270" y="315"/>
                </a:cubicBezTo>
                <a:lnTo>
                  <a:pt x="270" y="22"/>
                </a:lnTo>
                <a:close/>
                <a:moveTo>
                  <a:pt x="282" y="14"/>
                </a:moveTo>
                <a:cubicBezTo>
                  <a:pt x="843" y="14"/>
                  <a:pt x="843" y="14"/>
                  <a:pt x="843" y="14"/>
                </a:cubicBezTo>
                <a:cubicBezTo>
                  <a:pt x="607" y="214"/>
                  <a:pt x="607" y="214"/>
                  <a:pt x="607" y="214"/>
                </a:cubicBezTo>
                <a:cubicBezTo>
                  <a:pt x="582" y="235"/>
                  <a:pt x="541" y="235"/>
                  <a:pt x="515" y="214"/>
                </a:cubicBezTo>
                <a:lnTo>
                  <a:pt x="282" y="14"/>
                </a:lnTo>
                <a:close/>
                <a:moveTo>
                  <a:pt x="855" y="22"/>
                </a:moveTo>
                <a:cubicBezTo>
                  <a:pt x="855" y="315"/>
                  <a:pt x="855" y="315"/>
                  <a:pt x="855" y="315"/>
                </a:cubicBezTo>
                <a:cubicBezTo>
                  <a:pt x="683" y="168"/>
                  <a:pt x="683" y="168"/>
                  <a:pt x="683" y="168"/>
                </a:cubicBezTo>
                <a:lnTo>
                  <a:pt x="855" y="22"/>
                </a:lnTo>
                <a:close/>
                <a:moveTo>
                  <a:pt x="270" y="370"/>
                </a:moveTo>
                <a:cubicBezTo>
                  <a:pt x="270" y="333"/>
                  <a:pt x="270" y="333"/>
                  <a:pt x="270" y="333"/>
                </a:cubicBezTo>
                <a:cubicBezTo>
                  <a:pt x="453" y="178"/>
                  <a:pt x="453" y="178"/>
                  <a:pt x="453" y="178"/>
                </a:cubicBezTo>
                <a:cubicBezTo>
                  <a:pt x="506" y="224"/>
                  <a:pt x="506" y="224"/>
                  <a:pt x="506" y="224"/>
                </a:cubicBezTo>
                <a:cubicBezTo>
                  <a:pt x="521" y="237"/>
                  <a:pt x="541" y="244"/>
                  <a:pt x="561" y="244"/>
                </a:cubicBezTo>
                <a:cubicBezTo>
                  <a:pt x="581" y="244"/>
                  <a:pt x="601" y="237"/>
                  <a:pt x="616" y="224"/>
                </a:cubicBezTo>
                <a:cubicBezTo>
                  <a:pt x="672" y="177"/>
                  <a:pt x="672" y="177"/>
                  <a:pt x="672" y="177"/>
                </a:cubicBezTo>
                <a:cubicBezTo>
                  <a:pt x="855" y="333"/>
                  <a:pt x="855" y="333"/>
                  <a:pt x="855" y="333"/>
                </a:cubicBezTo>
                <a:cubicBezTo>
                  <a:pt x="855" y="370"/>
                  <a:pt x="855" y="370"/>
                  <a:pt x="855" y="370"/>
                </a:cubicBezTo>
                <a:lnTo>
                  <a:pt x="270" y="370"/>
                </a:lnTo>
                <a:close/>
                <a:moveTo>
                  <a:pt x="204" y="7"/>
                </a:moveTo>
                <a:cubicBezTo>
                  <a:pt x="204" y="11"/>
                  <a:pt x="201" y="14"/>
                  <a:pt x="19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1" y="0"/>
                  <a:pt x="204" y="3"/>
                  <a:pt x="204" y="7"/>
                </a:cubicBezTo>
                <a:close/>
                <a:moveTo>
                  <a:pt x="204" y="88"/>
                </a:moveTo>
                <a:cubicBezTo>
                  <a:pt x="204" y="92"/>
                  <a:pt x="201" y="95"/>
                  <a:pt x="197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1" y="95"/>
                  <a:pt x="58" y="92"/>
                  <a:pt x="58" y="88"/>
                </a:cubicBezTo>
                <a:cubicBezTo>
                  <a:pt x="58" y="84"/>
                  <a:pt x="61" y="81"/>
                  <a:pt x="65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1" y="81"/>
                  <a:pt x="204" y="84"/>
                  <a:pt x="204" y="88"/>
                </a:cubicBezTo>
                <a:close/>
                <a:moveTo>
                  <a:pt x="204" y="169"/>
                </a:moveTo>
                <a:cubicBezTo>
                  <a:pt x="204" y="173"/>
                  <a:pt x="201" y="176"/>
                  <a:pt x="197" y="176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39" y="176"/>
                  <a:pt x="135" y="173"/>
                  <a:pt x="135" y="169"/>
                </a:cubicBezTo>
                <a:cubicBezTo>
                  <a:pt x="135" y="165"/>
                  <a:pt x="139" y="162"/>
                  <a:pt x="142" y="162"/>
                </a:cubicBezTo>
                <a:cubicBezTo>
                  <a:pt x="197" y="162"/>
                  <a:pt x="197" y="162"/>
                  <a:pt x="197" y="162"/>
                </a:cubicBezTo>
                <a:cubicBezTo>
                  <a:pt x="201" y="162"/>
                  <a:pt x="204" y="165"/>
                  <a:pt x="204" y="169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 Light"/>
              <a:ea typeface="+mn-ea"/>
              <a:cs typeface="Arial"/>
              <a:sym typeface="Arial"/>
            </a:endParaRPr>
          </a:p>
        </p:txBody>
      </p:sp>
      <p:sp>
        <p:nvSpPr>
          <p:cNvPr id="1069" name="Oval">
            <a:extLst>
              <a:ext uri="{FF2B5EF4-FFF2-40B4-BE49-F238E27FC236}">
                <a16:creationId xmlns:a16="http://schemas.microsoft.com/office/drawing/2014/main" id="{5277B6FF-51FE-4108-82E5-5E42F869223A}"/>
              </a:ext>
            </a:extLst>
          </p:cNvPr>
          <p:cNvSpPr/>
          <p:nvPr/>
        </p:nvSpPr>
        <p:spPr>
          <a:xfrm>
            <a:off x="7924498" y="5956296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70" name="Freeform 130">
            <a:extLst>
              <a:ext uri="{FF2B5EF4-FFF2-40B4-BE49-F238E27FC236}">
                <a16:creationId xmlns:a16="http://schemas.microsoft.com/office/drawing/2014/main" id="{13190C88-0973-44E4-B01D-E9E6138FA889}"/>
              </a:ext>
            </a:extLst>
          </p:cNvPr>
          <p:cNvSpPr>
            <a:spLocks noEditPoints="1"/>
          </p:cNvSpPr>
          <p:nvPr/>
        </p:nvSpPr>
        <p:spPr bwMode="auto">
          <a:xfrm>
            <a:off x="7964559" y="6058660"/>
            <a:ext cx="201366" cy="89760"/>
          </a:xfrm>
          <a:custGeom>
            <a:avLst/>
            <a:gdLst>
              <a:gd name="T0" fmla="*/ 869 w 869"/>
              <a:gd name="T1" fmla="*/ 6 h 384"/>
              <a:gd name="T2" fmla="*/ 868 w 869"/>
              <a:gd name="T3" fmla="*/ 4 h 384"/>
              <a:gd name="T4" fmla="*/ 868 w 869"/>
              <a:gd name="T5" fmla="*/ 3 h 384"/>
              <a:gd name="T6" fmla="*/ 867 w 869"/>
              <a:gd name="T7" fmla="*/ 2 h 384"/>
              <a:gd name="T8" fmla="*/ 866 w 869"/>
              <a:gd name="T9" fmla="*/ 2 h 384"/>
              <a:gd name="T10" fmla="*/ 865 w 869"/>
              <a:gd name="T11" fmla="*/ 1 h 384"/>
              <a:gd name="T12" fmla="*/ 864 w 869"/>
              <a:gd name="T13" fmla="*/ 0 h 384"/>
              <a:gd name="T14" fmla="*/ 863 w 869"/>
              <a:gd name="T15" fmla="*/ 0 h 384"/>
              <a:gd name="T16" fmla="*/ 862 w 869"/>
              <a:gd name="T17" fmla="*/ 0 h 384"/>
              <a:gd name="T18" fmla="*/ 263 w 869"/>
              <a:gd name="T19" fmla="*/ 0 h 384"/>
              <a:gd name="T20" fmla="*/ 261 w 869"/>
              <a:gd name="T21" fmla="*/ 0 h 384"/>
              <a:gd name="T22" fmla="*/ 260 w 869"/>
              <a:gd name="T23" fmla="*/ 0 h 384"/>
              <a:gd name="T24" fmla="*/ 259 w 869"/>
              <a:gd name="T25" fmla="*/ 1 h 384"/>
              <a:gd name="T26" fmla="*/ 258 w 869"/>
              <a:gd name="T27" fmla="*/ 2 h 384"/>
              <a:gd name="T28" fmla="*/ 258 w 869"/>
              <a:gd name="T29" fmla="*/ 2 h 384"/>
              <a:gd name="T30" fmla="*/ 257 w 869"/>
              <a:gd name="T31" fmla="*/ 3 h 384"/>
              <a:gd name="T32" fmla="*/ 256 w 869"/>
              <a:gd name="T33" fmla="*/ 4 h 384"/>
              <a:gd name="T34" fmla="*/ 256 w 869"/>
              <a:gd name="T35" fmla="*/ 6 h 384"/>
              <a:gd name="T36" fmla="*/ 256 w 869"/>
              <a:gd name="T37" fmla="*/ 7 h 384"/>
              <a:gd name="T38" fmla="*/ 263 w 869"/>
              <a:gd name="T39" fmla="*/ 384 h 384"/>
              <a:gd name="T40" fmla="*/ 869 w 869"/>
              <a:gd name="T41" fmla="*/ 377 h 384"/>
              <a:gd name="T42" fmla="*/ 869 w 869"/>
              <a:gd name="T43" fmla="*/ 6 h 384"/>
              <a:gd name="T44" fmla="*/ 442 w 869"/>
              <a:gd name="T45" fmla="*/ 169 h 384"/>
              <a:gd name="T46" fmla="*/ 270 w 869"/>
              <a:gd name="T47" fmla="*/ 22 h 384"/>
              <a:gd name="T48" fmla="*/ 843 w 869"/>
              <a:gd name="T49" fmla="*/ 14 h 384"/>
              <a:gd name="T50" fmla="*/ 515 w 869"/>
              <a:gd name="T51" fmla="*/ 214 h 384"/>
              <a:gd name="T52" fmla="*/ 855 w 869"/>
              <a:gd name="T53" fmla="*/ 22 h 384"/>
              <a:gd name="T54" fmla="*/ 683 w 869"/>
              <a:gd name="T55" fmla="*/ 168 h 384"/>
              <a:gd name="T56" fmla="*/ 270 w 869"/>
              <a:gd name="T57" fmla="*/ 370 h 384"/>
              <a:gd name="T58" fmla="*/ 453 w 869"/>
              <a:gd name="T59" fmla="*/ 178 h 384"/>
              <a:gd name="T60" fmla="*/ 561 w 869"/>
              <a:gd name="T61" fmla="*/ 244 h 384"/>
              <a:gd name="T62" fmla="*/ 672 w 869"/>
              <a:gd name="T63" fmla="*/ 177 h 384"/>
              <a:gd name="T64" fmla="*/ 855 w 869"/>
              <a:gd name="T65" fmla="*/ 370 h 384"/>
              <a:gd name="T66" fmla="*/ 204 w 869"/>
              <a:gd name="T67" fmla="*/ 7 h 384"/>
              <a:gd name="T68" fmla="*/ 7 w 869"/>
              <a:gd name="T69" fmla="*/ 14 h 384"/>
              <a:gd name="T70" fmla="*/ 7 w 869"/>
              <a:gd name="T71" fmla="*/ 0 h 384"/>
              <a:gd name="T72" fmla="*/ 204 w 869"/>
              <a:gd name="T73" fmla="*/ 7 h 384"/>
              <a:gd name="T74" fmla="*/ 197 w 869"/>
              <a:gd name="T75" fmla="*/ 95 h 384"/>
              <a:gd name="T76" fmla="*/ 58 w 869"/>
              <a:gd name="T77" fmla="*/ 88 h 384"/>
              <a:gd name="T78" fmla="*/ 197 w 869"/>
              <a:gd name="T79" fmla="*/ 81 h 384"/>
              <a:gd name="T80" fmla="*/ 204 w 869"/>
              <a:gd name="T81" fmla="*/ 169 h 384"/>
              <a:gd name="T82" fmla="*/ 142 w 869"/>
              <a:gd name="T83" fmla="*/ 176 h 384"/>
              <a:gd name="T84" fmla="*/ 142 w 869"/>
              <a:gd name="T85" fmla="*/ 162 h 384"/>
              <a:gd name="T86" fmla="*/ 204 w 869"/>
              <a:gd name="T87" fmla="*/ 169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9" h="384">
                <a:moveTo>
                  <a:pt x="869" y="6"/>
                </a:moveTo>
                <a:cubicBezTo>
                  <a:pt x="869" y="6"/>
                  <a:pt x="869" y="6"/>
                  <a:pt x="869" y="6"/>
                </a:cubicBezTo>
                <a:cubicBezTo>
                  <a:pt x="869" y="6"/>
                  <a:pt x="869" y="5"/>
                  <a:pt x="869" y="5"/>
                </a:cubicBezTo>
                <a:cubicBezTo>
                  <a:pt x="868" y="5"/>
                  <a:pt x="868" y="5"/>
                  <a:pt x="868" y="4"/>
                </a:cubicBezTo>
                <a:cubicBezTo>
                  <a:pt x="868" y="4"/>
                  <a:pt x="868" y="4"/>
                  <a:pt x="868" y="4"/>
                </a:cubicBezTo>
                <a:cubicBezTo>
                  <a:pt x="868" y="4"/>
                  <a:pt x="868" y="3"/>
                  <a:pt x="868" y="3"/>
                </a:cubicBezTo>
                <a:cubicBezTo>
                  <a:pt x="868" y="3"/>
                  <a:pt x="867" y="3"/>
                  <a:pt x="867" y="3"/>
                </a:cubicBezTo>
                <a:cubicBezTo>
                  <a:pt x="867" y="3"/>
                  <a:pt x="867" y="2"/>
                  <a:pt x="867" y="2"/>
                </a:cubicBezTo>
                <a:cubicBezTo>
                  <a:pt x="867" y="2"/>
                  <a:pt x="867" y="2"/>
                  <a:pt x="867" y="2"/>
                </a:cubicBezTo>
                <a:cubicBezTo>
                  <a:pt x="867" y="2"/>
                  <a:pt x="867" y="2"/>
                  <a:pt x="866" y="2"/>
                </a:cubicBezTo>
                <a:cubicBezTo>
                  <a:pt x="866" y="1"/>
                  <a:pt x="866" y="1"/>
                  <a:pt x="866" y="1"/>
                </a:cubicBezTo>
                <a:cubicBezTo>
                  <a:pt x="866" y="1"/>
                  <a:pt x="865" y="1"/>
                  <a:pt x="865" y="1"/>
                </a:cubicBezTo>
                <a:cubicBezTo>
                  <a:pt x="865" y="1"/>
                  <a:pt x="865" y="1"/>
                  <a:pt x="865" y="1"/>
                </a:cubicBezTo>
                <a:cubicBezTo>
                  <a:pt x="864" y="0"/>
                  <a:pt x="864" y="0"/>
                  <a:pt x="864" y="0"/>
                </a:cubicBezTo>
                <a:cubicBezTo>
                  <a:pt x="864" y="0"/>
                  <a:pt x="864" y="0"/>
                  <a:pt x="863" y="0"/>
                </a:cubicBezTo>
                <a:cubicBezTo>
                  <a:pt x="863" y="0"/>
                  <a:pt x="863" y="0"/>
                  <a:pt x="863" y="0"/>
                </a:cubicBezTo>
                <a:cubicBezTo>
                  <a:pt x="863" y="0"/>
                  <a:pt x="862" y="0"/>
                  <a:pt x="862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2" y="0"/>
                  <a:pt x="261" y="0"/>
                  <a:pt x="261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0" y="1"/>
                  <a:pt x="260" y="1"/>
                  <a:pt x="259" y="1"/>
                </a:cubicBezTo>
                <a:cubicBezTo>
                  <a:pt x="259" y="1"/>
                  <a:pt x="259" y="1"/>
                  <a:pt x="259" y="1"/>
                </a:cubicBezTo>
                <a:cubicBezTo>
                  <a:pt x="259" y="1"/>
                  <a:pt x="258" y="1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7" y="2"/>
                  <a:pt x="257" y="3"/>
                  <a:pt x="257" y="3"/>
                </a:cubicBezTo>
                <a:cubicBezTo>
                  <a:pt x="257" y="3"/>
                  <a:pt x="257" y="3"/>
                  <a:pt x="257" y="3"/>
                </a:cubicBezTo>
                <a:cubicBezTo>
                  <a:pt x="257" y="3"/>
                  <a:pt x="257" y="4"/>
                  <a:pt x="257" y="4"/>
                </a:cubicBezTo>
                <a:cubicBezTo>
                  <a:pt x="257" y="4"/>
                  <a:pt x="256" y="4"/>
                  <a:pt x="256" y="4"/>
                </a:cubicBezTo>
                <a:cubicBezTo>
                  <a:pt x="256" y="5"/>
                  <a:pt x="256" y="5"/>
                  <a:pt x="256" y="5"/>
                </a:cubicBezTo>
                <a:cubicBezTo>
                  <a:pt x="256" y="5"/>
                  <a:pt x="256" y="6"/>
                  <a:pt x="256" y="6"/>
                </a:cubicBezTo>
                <a:cubicBezTo>
                  <a:pt x="256" y="6"/>
                  <a:pt x="256" y="6"/>
                  <a:pt x="256" y="6"/>
                </a:cubicBezTo>
                <a:cubicBezTo>
                  <a:pt x="256" y="7"/>
                  <a:pt x="256" y="7"/>
                  <a:pt x="256" y="7"/>
                </a:cubicBezTo>
                <a:cubicBezTo>
                  <a:pt x="256" y="377"/>
                  <a:pt x="256" y="377"/>
                  <a:pt x="256" y="377"/>
                </a:cubicBezTo>
                <a:cubicBezTo>
                  <a:pt x="256" y="380"/>
                  <a:pt x="259" y="384"/>
                  <a:pt x="263" y="384"/>
                </a:cubicBezTo>
                <a:cubicBezTo>
                  <a:pt x="862" y="384"/>
                  <a:pt x="862" y="384"/>
                  <a:pt x="862" y="384"/>
                </a:cubicBezTo>
                <a:cubicBezTo>
                  <a:pt x="866" y="384"/>
                  <a:pt x="869" y="380"/>
                  <a:pt x="869" y="377"/>
                </a:cubicBezTo>
                <a:cubicBezTo>
                  <a:pt x="869" y="7"/>
                  <a:pt x="869" y="7"/>
                  <a:pt x="869" y="7"/>
                </a:cubicBezTo>
                <a:cubicBezTo>
                  <a:pt x="869" y="7"/>
                  <a:pt x="869" y="7"/>
                  <a:pt x="869" y="6"/>
                </a:cubicBezTo>
                <a:close/>
                <a:moveTo>
                  <a:pt x="270" y="22"/>
                </a:moveTo>
                <a:cubicBezTo>
                  <a:pt x="442" y="169"/>
                  <a:pt x="442" y="169"/>
                  <a:pt x="442" y="169"/>
                </a:cubicBezTo>
                <a:cubicBezTo>
                  <a:pt x="270" y="315"/>
                  <a:pt x="270" y="315"/>
                  <a:pt x="270" y="315"/>
                </a:cubicBezTo>
                <a:lnTo>
                  <a:pt x="270" y="22"/>
                </a:lnTo>
                <a:close/>
                <a:moveTo>
                  <a:pt x="282" y="14"/>
                </a:moveTo>
                <a:cubicBezTo>
                  <a:pt x="843" y="14"/>
                  <a:pt x="843" y="14"/>
                  <a:pt x="843" y="14"/>
                </a:cubicBezTo>
                <a:cubicBezTo>
                  <a:pt x="607" y="214"/>
                  <a:pt x="607" y="214"/>
                  <a:pt x="607" y="214"/>
                </a:cubicBezTo>
                <a:cubicBezTo>
                  <a:pt x="582" y="235"/>
                  <a:pt x="541" y="235"/>
                  <a:pt x="515" y="214"/>
                </a:cubicBezTo>
                <a:lnTo>
                  <a:pt x="282" y="14"/>
                </a:lnTo>
                <a:close/>
                <a:moveTo>
                  <a:pt x="855" y="22"/>
                </a:moveTo>
                <a:cubicBezTo>
                  <a:pt x="855" y="315"/>
                  <a:pt x="855" y="315"/>
                  <a:pt x="855" y="315"/>
                </a:cubicBezTo>
                <a:cubicBezTo>
                  <a:pt x="683" y="168"/>
                  <a:pt x="683" y="168"/>
                  <a:pt x="683" y="168"/>
                </a:cubicBezTo>
                <a:lnTo>
                  <a:pt x="855" y="22"/>
                </a:lnTo>
                <a:close/>
                <a:moveTo>
                  <a:pt x="270" y="370"/>
                </a:moveTo>
                <a:cubicBezTo>
                  <a:pt x="270" y="333"/>
                  <a:pt x="270" y="333"/>
                  <a:pt x="270" y="333"/>
                </a:cubicBezTo>
                <a:cubicBezTo>
                  <a:pt x="453" y="178"/>
                  <a:pt x="453" y="178"/>
                  <a:pt x="453" y="178"/>
                </a:cubicBezTo>
                <a:cubicBezTo>
                  <a:pt x="506" y="224"/>
                  <a:pt x="506" y="224"/>
                  <a:pt x="506" y="224"/>
                </a:cubicBezTo>
                <a:cubicBezTo>
                  <a:pt x="521" y="237"/>
                  <a:pt x="541" y="244"/>
                  <a:pt x="561" y="244"/>
                </a:cubicBezTo>
                <a:cubicBezTo>
                  <a:pt x="581" y="244"/>
                  <a:pt x="601" y="237"/>
                  <a:pt x="616" y="224"/>
                </a:cubicBezTo>
                <a:cubicBezTo>
                  <a:pt x="672" y="177"/>
                  <a:pt x="672" y="177"/>
                  <a:pt x="672" y="177"/>
                </a:cubicBezTo>
                <a:cubicBezTo>
                  <a:pt x="855" y="333"/>
                  <a:pt x="855" y="333"/>
                  <a:pt x="855" y="333"/>
                </a:cubicBezTo>
                <a:cubicBezTo>
                  <a:pt x="855" y="370"/>
                  <a:pt x="855" y="370"/>
                  <a:pt x="855" y="370"/>
                </a:cubicBezTo>
                <a:lnTo>
                  <a:pt x="270" y="370"/>
                </a:lnTo>
                <a:close/>
                <a:moveTo>
                  <a:pt x="204" y="7"/>
                </a:moveTo>
                <a:cubicBezTo>
                  <a:pt x="204" y="11"/>
                  <a:pt x="201" y="14"/>
                  <a:pt x="19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1" y="0"/>
                  <a:pt x="204" y="3"/>
                  <a:pt x="204" y="7"/>
                </a:cubicBezTo>
                <a:close/>
                <a:moveTo>
                  <a:pt x="204" y="88"/>
                </a:moveTo>
                <a:cubicBezTo>
                  <a:pt x="204" y="92"/>
                  <a:pt x="201" y="95"/>
                  <a:pt x="197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1" y="95"/>
                  <a:pt x="58" y="92"/>
                  <a:pt x="58" y="88"/>
                </a:cubicBezTo>
                <a:cubicBezTo>
                  <a:pt x="58" y="84"/>
                  <a:pt x="61" y="81"/>
                  <a:pt x="65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1" y="81"/>
                  <a:pt x="204" y="84"/>
                  <a:pt x="204" y="88"/>
                </a:cubicBezTo>
                <a:close/>
                <a:moveTo>
                  <a:pt x="204" y="169"/>
                </a:moveTo>
                <a:cubicBezTo>
                  <a:pt x="204" y="173"/>
                  <a:pt x="201" y="176"/>
                  <a:pt x="197" y="176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39" y="176"/>
                  <a:pt x="135" y="173"/>
                  <a:pt x="135" y="169"/>
                </a:cubicBezTo>
                <a:cubicBezTo>
                  <a:pt x="135" y="165"/>
                  <a:pt x="139" y="162"/>
                  <a:pt x="142" y="162"/>
                </a:cubicBezTo>
                <a:cubicBezTo>
                  <a:pt x="197" y="162"/>
                  <a:pt x="197" y="162"/>
                  <a:pt x="197" y="162"/>
                </a:cubicBezTo>
                <a:cubicBezTo>
                  <a:pt x="201" y="162"/>
                  <a:pt x="204" y="165"/>
                  <a:pt x="204" y="169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 Light"/>
              <a:ea typeface="+mn-ea"/>
              <a:cs typeface="Arial"/>
              <a:sym typeface="Arial"/>
            </a:endParaRPr>
          </a:p>
        </p:txBody>
      </p:sp>
      <p:sp>
        <p:nvSpPr>
          <p:cNvPr id="1084" name="Oval">
            <a:extLst>
              <a:ext uri="{FF2B5EF4-FFF2-40B4-BE49-F238E27FC236}">
                <a16:creationId xmlns:a16="http://schemas.microsoft.com/office/drawing/2014/main" id="{979A1740-1903-4C1B-8310-0D51F0DE1438}"/>
              </a:ext>
            </a:extLst>
          </p:cNvPr>
          <p:cNvSpPr/>
          <p:nvPr/>
        </p:nvSpPr>
        <p:spPr>
          <a:xfrm>
            <a:off x="7924498" y="2893762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85" name="Freeform 130">
            <a:extLst>
              <a:ext uri="{FF2B5EF4-FFF2-40B4-BE49-F238E27FC236}">
                <a16:creationId xmlns:a16="http://schemas.microsoft.com/office/drawing/2014/main" id="{134CFFA8-3772-4B16-996A-849E42A7D733}"/>
              </a:ext>
            </a:extLst>
          </p:cNvPr>
          <p:cNvSpPr>
            <a:spLocks noEditPoints="1"/>
          </p:cNvSpPr>
          <p:nvPr/>
        </p:nvSpPr>
        <p:spPr bwMode="auto">
          <a:xfrm>
            <a:off x="7964559" y="2996126"/>
            <a:ext cx="201366" cy="89760"/>
          </a:xfrm>
          <a:custGeom>
            <a:avLst/>
            <a:gdLst>
              <a:gd name="T0" fmla="*/ 869 w 869"/>
              <a:gd name="T1" fmla="*/ 6 h 384"/>
              <a:gd name="T2" fmla="*/ 868 w 869"/>
              <a:gd name="T3" fmla="*/ 4 h 384"/>
              <a:gd name="T4" fmla="*/ 868 w 869"/>
              <a:gd name="T5" fmla="*/ 3 h 384"/>
              <a:gd name="T6" fmla="*/ 867 w 869"/>
              <a:gd name="T7" fmla="*/ 2 h 384"/>
              <a:gd name="T8" fmla="*/ 866 w 869"/>
              <a:gd name="T9" fmla="*/ 2 h 384"/>
              <a:gd name="T10" fmla="*/ 865 w 869"/>
              <a:gd name="T11" fmla="*/ 1 h 384"/>
              <a:gd name="T12" fmla="*/ 864 w 869"/>
              <a:gd name="T13" fmla="*/ 0 h 384"/>
              <a:gd name="T14" fmla="*/ 863 w 869"/>
              <a:gd name="T15" fmla="*/ 0 h 384"/>
              <a:gd name="T16" fmla="*/ 862 w 869"/>
              <a:gd name="T17" fmla="*/ 0 h 384"/>
              <a:gd name="T18" fmla="*/ 263 w 869"/>
              <a:gd name="T19" fmla="*/ 0 h 384"/>
              <a:gd name="T20" fmla="*/ 261 w 869"/>
              <a:gd name="T21" fmla="*/ 0 h 384"/>
              <a:gd name="T22" fmla="*/ 260 w 869"/>
              <a:gd name="T23" fmla="*/ 0 h 384"/>
              <a:gd name="T24" fmla="*/ 259 w 869"/>
              <a:gd name="T25" fmla="*/ 1 h 384"/>
              <a:gd name="T26" fmla="*/ 258 w 869"/>
              <a:gd name="T27" fmla="*/ 2 h 384"/>
              <a:gd name="T28" fmla="*/ 258 w 869"/>
              <a:gd name="T29" fmla="*/ 2 h 384"/>
              <a:gd name="T30" fmla="*/ 257 w 869"/>
              <a:gd name="T31" fmla="*/ 3 h 384"/>
              <a:gd name="T32" fmla="*/ 256 w 869"/>
              <a:gd name="T33" fmla="*/ 4 h 384"/>
              <a:gd name="T34" fmla="*/ 256 w 869"/>
              <a:gd name="T35" fmla="*/ 6 h 384"/>
              <a:gd name="T36" fmla="*/ 256 w 869"/>
              <a:gd name="T37" fmla="*/ 7 h 384"/>
              <a:gd name="T38" fmla="*/ 263 w 869"/>
              <a:gd name="T39" fmla="*/ 384 h 384"/>
              <a:gd name="T40" fmla="*/ 869 w 869"/>
              <a:gd name="T41" fmla="*/ 377 h 384"/>
              <a:gd name="T42" fmla="*/ 869 w 869"/>
              <a:gd name="T43" fmla="*/ 6 h 384"/>
              <a:gd name="T44" fmla="*/ 442 w 869"/>
              <a:gd name="T45" fmla="*/ 169 h 384"/>
              <a:gd name="T46" fmla="*/ 270 w 869"/>
              <a:gd name="T47" fmla="*/ 22 h 384"/>
              <a:gd name="T48" fmla="*/ 843 w 869"/>
              <a:gd name="T49" fmla="*/ 14 h 384"/>
              <a:gd name="T50" fmla="*/ 515 w 869"/>
              <a:gd name="T51" fmla="*/ 214 h 384"/>
              <a:gd name="T52" fmla="*/ 855 w 869"/>
              <a:gd name="T53" fmla="*/ 22 h 384"/>
              <a:gd name="T54" fmla="*/ 683 w 869"/>
              <a:gd name="T55" fmla="*/ 168 h 384"/>
              <a:gd name="T56" fmla="*/ 270 w 869"/>
              <a:gd name="T57" fmla="*/ 370 h 384"/>
              <a:gd name="T58" fmla="*/ 453 w 869"/>
              <a:gd name="T59" fmla="*/ 178 h 384"/>
              <a:gd name="T60" fmla="*/ 561 w 869"/>
              <a:gd name="T61" fmla="*/ 244 h 384"/>
              <a:gd name="T62" fmla="*/ 672 w 869"/>
              <a:gd name="T63" fmla="*/ 177 h 384"/>
              <a:gd name="T64" fmla="*/ 855 w 869"/>
              <a:gd name="T65" fmla="*/ 370 h 384"/>
              <a:gd name="T66" fmla="*/ 204 w 869"/>
              <a:gd name="T67" fmla="*/ 7 h 384"/>
              <a:gd name="T68" fmla="*/ 7 w 869"/>
              <a:gd name="T69" fmla="*/ 14 h 384"/>
              <a:gd name="T70" fmla="*/ 7 w 869"/>
              <a:gd name="T71" fmla="*/ 0 h 384"/>
              <a:gd name="T72" fmla="*/ 204 w 869"/>
              <a:gd name="T73" fmla="*/ 7 h 384"/>
              <a:gd name="T74" fmla="*/ 197 w 869"/>
              <a:gd name="T75" fmla="*/ 95 h 384"/>
              <a:gd name="T76" fmla="*/ 58 w 869"/>
              <a:gd name="T77" fmla="*/ 88 h 384"/>
              <a:gd name="T78" fmla="*/ 197 w 869"/>
              <a:gd name="T79" fmla="*/ 81 h 384"/>
              <a:gd name="T80" fmla="*/ 204 w 869"/>
              <a:gd name="T81" fmla="*/ 169 h 384"/>
              <a:gd name="T82" fmla="*/ 142 w 869"/>
              <a:gd name="T83" fmla="*/ 176 h 384"/>
              <a:gd name="T84" fmla="*/ 142 w 869"/>
              <a:gd name="T85" fmla="*/ 162 h 384"/>
              <a:gd name="T86" fmla="*/ 204 w 869"/>
              <a:gd name="T87" fmla="*/ 169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9" h="384">
                <a:moveTo>
                  <a:pt x="869" y="6"/>
                </a:moveTo>
                <a:cubicBezTo>
                  <a:pt x="869" y="6"/>
                  <a:pt x="869" y="6"/>
                  <a:pt x="869" y="6"/>
                </a:cubicBezTo>
                <a:cubicBezTo>
                  <a:pt x="869" y="6"/>
                  <a:pt x="869" y="5"/>
                  <a:pt x="869" y="5"/>
                </a:cubicBezTo>
                <a:cubicBezTo>
                  <a:pt x="868" y="5"/>
                  <a:pt x="868" y="5"/>
                  <a:pt x="868" y="4"/>
                </a:cubicBezTo>
                <a:cubicBezTo>
                  <a:pt x="868" y="4"/>
                  <a:pt x="868" y="4"/>
                  <a:pt x="868" y="4"/>
                </a:cubicBezTo>
                <a:cubicBezTo>
                  <a:pt x="868" y="4"/>
                  <a:pt x="868" y="3"/>
                  <a:pt x="868" y="3"/>
                </a:cubicBezTo>
                <a:cubicBezTo>
                  <a:pt x="868" y="3"/>
                  <a:pt x="867" y="3"/>
                  <a:pt x="867" y="3"/>
                </a:cubicBezTo>
                <a:cubicBezTo>
                  <a:pt x="867" y="3"/>
                  <a:pt x="867" y="2"/>
                  <a:pt x="867" y="2"/>
                </a:cubicBezTo>
                <a:cubicBezTo>
                  <a:pt x="867" y="2"/>
                  <a:pt x="867" y="2"/>
                  <a:pt x="867" y="2"/>
                </a:cubicBezTo>
                <a:cubicBezTo>
                  <a:pt x="867" y="2"/>
                  <a:pt x="867" y="2"/>
                  <a:pt x="866" y="2"/>
                </a:cubicBezTo>
                <a:cubicBezTo>
                  <a:pt x="866" y="1"/>
                  <a:pt x="866" y="1"/>
                  <a:pt x="866" y="1"/>
                </a:cubicBezTo>
                <a:cubicBezTo>
                  <a:pt x="866" y="1"/>
                  <a:pt x="865" y="1"/>
                  <a:pt x="865" y="1"/>
                </a:cubicBezTo>
                <a:cubicBezTo>
                  <a:pt x="865" y="1"/>
                  <a:pt x="865" y="1"/>
                  <a:pt x="865" y="1"/>
                </a:cubicBezTo>
                <a:cubicBezTo>
                  <a:pt x="864" y="0"/>
                  <a:pt x="864" y="0"/>
                  <a:pt x="864" y="0"/>
                </a:cubicBezTo>
                <a:cubicBezTo>
                  <a:pt x="864" y="0"/>
                  <a:pt x="864" y="0"/>
                  <a:pt x="863" y="0"/>
                </a:cubicBezTo>
                <a:cubicBezTo>
                  <a:pt x="863" y="0"/>
                  <a:pt x="863" y="0"/>
                  <a:pt x="863" y="0"/>
                </a:cubicBezTo>
                <a:cubicBezTo>
                  <a:pt x="863" y="0"/>
                  <a:pt x="862" y="0"/>
                  <a:pt x="862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2" y="0"/>
                  <a:pt x="261" y="0"/>
                  <a:pt x="261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0" y="1"/>
                  <a:pt x="260" y="1"/>
                  <a:pt x="259" y="1"/>
                </a:cubicBezTo>
                <a:cubicBezTo>
                  <a:pt x="259" y="1"/>
                  <a:pt x="259" y="1"/>
                  <a:pt x="259" y="1"/>
                </a:cubicBezTo>
                <a:cubicBezTo>
                  <a:pt x="259" y="1"/>
                  <a:pt x="258" y="1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7" y="2"/>
                  <a:pt x="257" y="3"/>
                  <a:pt x="257" y="3"/>
                </a:cubicBezTo>
                <a:cubicBezTo>
                  <a:pt x="257" y="3"/>
                  <a:pt x="257" y="3"/>
                  <a:pt x="257" y="3"/>
                </a:cubicBezTo>
                <a:cubicBezTo>
                  <a:pt x="257" y="3"/>
                  <a:pt x="257" y="4"/>
                  <a:pt x="257" y="4"/>
                </a:cubicBezTo>
                <a:cubicBezTo>
                  <a:pt x="257" y="4"/>
                  <a:pt x="256" y="4"/>
                  <a:pt x="256" y="4"/>
                </a:cubicBezTo>
                <a:cubicBezTo>
                  <a:pt x="256" y="5"/>
                  <a:pt x="256" y="5"/>
                  <a:pt x="256" y="5"/>
                </a:cubicBezTo>
                <a:cubicBezTo>
                  <a:pt x="256" y="5"/>
                  <a:pt x="256" y="6"/>
                  <a:pt x="256" y="6"/>
                </a:cubicBezTo>
                <a:cubicBezTo>
                  <a:pt x="256" y="6"/>
                  <a:pt x="256" y="6"/>
                  <a:pt x="256" y="6"/>
                </a:cubicBezTo>
                <a:cubicBezTo>
                  <a:pt x="256" y="7"/>
                  <a:pt x="256" y="7"/>
                  <a:pt x="256" y="7"/>
                </a:cubicBezTo>
                <a:cubicBezTo>
                  <a:pt x="256" y="377"/>
                  <a:pt x="256" y="377"/>
                  <a:pt x="256" y="377"/>
                </a:cubicBezTo>
                <a:cubicBezTo>
                  <a:pt x="256" y="380"/>
                  <a:pt x="259" y="384"/>
                  <a:pt x="263" y="384"/>
                </a:cubicBezTo>
                <a:cubicBezTo>
                  <a:pt x="862" y="384"/>
                  <a:pt x="862" y="384"/>
                  <a:pt x="862" y="384"/>
                </a:cubicBezTo>
                <a:cubicBezTo>
                  <a:pt x="866" y="384"/>
                  <a:pt x="869" y="380"/>
                  <a:pt x="869" y="377"/>
                </a:cubicBezTo>
                <a:cubicBezTo>
                  <a:pt x="869" y="7"/>
                  <a:pt x="869" y="7"/>
                  <a:pt x="869" y="7"/>
                </a:cubicBezTo>
                <a:cubicBezTo>
                  <a:pt x="869" y="7"/>
                  <a:pt x="869" y="7"/>
                  <a:pt x="869" y="6"/>
                </a:cubicBezTo>
                <a:close/>
                <a:moveTo>
                  <a:pt x="270" y="22"/>
                </a:moveTo>
                <a:cubicBezTo>
                  <a:pt x="442" y="169"/>
                  <a:pt x="442" y="169"/>
                  <a:pt x="442" y="169"/>
                </a:cubicBezTo>
                <a:cubicBezTo>
                  <a:pt x="270" y="315"/>
                  <a:pt x="270" y="315"/>
                  <a:pt x="270" y="315"/>
                </a:cubicBezTo>
                <a:lnTo>
                  <a:pt x="270" y="22"/>
                </a:lnTo>
                <a:close/>
                <a:moveTo>
                  <a:pt x="282" y="14"/>
                </a:moveTo>
                <a:cubicBezTo>
                  <a:pt x="843" y="14"/>
                  <a:pt x="843" y="14"/>
                  <a:pt x="843" y="14"/>
                </a:cubicBezTo>
                <a:cubicBezTo>
                  <a:pt x="607" y="214"/>
                  <a:pt x="607" y="214"/>
                  <a:pt x="607" y="214"/>
                </a:cubicBezTo>
                <a:cubicBezTo>
                  <a:pt x="582" y="235"/>
                  <a:pt x="541" y="235"/>
                  <a:pt x="515" y="214"/>
                </a:cubicBezTo>
                <a:lnTo>
                  <a:pt x="282" y="14"/>
                </a:lnTo>
                <a:close/>
                <a:moveTo>
                  <a:pt x="855" y="22"/>
                </a:moveTo>
                <a:cubicBezTo>
                  <a:pt x="855" y="315"/>
                  <a:pt x="855" y="315"/>
                  <a:pt x="855" y="315"/>
                </a:cubicBezTo>
                <a:cubicBezTo>
                  <a:pt x="683" y="168"/>
                  <a:pt x="683" y="168"/>
                  <a:pt x="683" y="168"/>
                </a:cubicBezTo>
                <a:lnTo>
                  <a:pt x="855" y="22"/>
                </a:lnTo>
                <a:close/>
                <a:moveTo>
                  <a:pt x="270" y="370"/>
                </a:moveTo>
                <a:cubicBezTo>
                  <a:pt x="270" y="333"/>
                  <a:pt x="270" y="333"/>
                  <a:pt x="270" y="333"/>
                </a:cubicBezTo>
                <a:cubicBezTo>
                  <a:pt x="453" y="178"/>
                  <a:pt x="453" y="178"/>
                  <a:pt x="453" y="178"/>
                </a:cubicBezTo>
                <a:cubicBezTo>
                  <a:pt x="506" y="224"/>
                  <a:pt x="506" y="224"/>
                  <a:pt x="506" y="224"/>
                </a:cubicBezTo>
                <a:cubicBezTo>
                  <a:pt x="521" y="237"/>
                  <a:pt x="541" y="244"/>
                  <a:pt x="561" y="244"/>
                </a:cubicBezTo>
                <a:cubicBezTo>
                  <a:pt x="581" y="244"/>
                  <a:pt x="601" y="237"/>
                  <a:pt x="616" y="224"/>
                </a:cubicBezTo>
                <a:cubicBezTo>
                  <a:pt x="672" y="177"/>
                  <a:pt x="672" y="177"/>
                  <a:pt x="672" y="177"/>
                </a:cubicBezTo>
                <a:cubicBezTo>
                  <a:pt x="855" y="333"/>
                  <a:pt x="855" y="333"/>
                  <a:pt x="855" y="333"/>
                </a:cubicBezTo>
                <a:cubicBezTo>
                  <a:pt x="855" y="370"/>
                  <a:pt x="855" y="370"/>
                  <a:pt x="855" y="370"/>
                </a:cubicBezTo>
                <a:lnTo>
                  <a:pt x="270" y="370"/>
                </a:lnTo>
                <a:close/>
                <a:moveTo>
                  <a:pt x="204" y="7"/>
                </a:moveTo>
                <a:cubicBezTo>
                  <a:pt x="204" y="11"/>
                  <a:pt x="201" y="14"/>
                  <a:pt x="19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1" y="0"/>
                  <a:pt x="204" y="3"/>
                  <a:pt x="204" y="7"/>
                </a:cubicBezTo>
                <a:close/>
                <a:moveTo>
                  <a:pt x="204" y="88"/>
                </a:moveTo>
                <a:cubicBezTo>
                  <a:pt x="204" y="92"/>
                  <a:pt x="201" y="95"/>
                  <a:pt x="197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1" y="95"/>
                  <a:pt x="58" y="92"/>
                  <a:pt x="58" y="88"/>
                </a:cubicBezTo>
                <a:cubicBezTo>
                  <a:pt x="58" y="84"/>
                  <a:pt x="61" y="81"/>
                  <a:pt x="65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1" y="81"/>
                  <a:pt x="204" y="84"/>
                  <a:pt x="204" y="88"/>
                </a:cubicBezTo>
                <a:close/>
                <a:moveTo>
                  <a:pt x="204" y="169"/>
                </a:moveTo>
                <a:cubicBezTo>
                  <a:pt x="204" y="173"/>
                  <a:pt x="201" y="176"/>
                  <a:pt x="197" y="176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39" y="176"/>
                  <a:pt x="135" y="173"/>
                  <a:pt x="135" y="169"/>
                </a:cubicBezTo>
                <a:cubicBezTo>
                  <a:pt x="135" y="165"/>
                  <a:pt x="139" y="162"/>
                  <a:pt x="142" y="162"/>
                </a:cubicBezTo>
                <a:cubicBezTo>
                  <a:pt x="197" y="162"/>
                  <a:pt x="197" y="162"/>
                  <a:pt x="197" y="162"/>
                </a:cubicBezTo>
                <a:cubicBezTo>
                  <a:pt x="201" y="162"/>
                  <a:pt x="204" y="165"/>
                  <a:pt x="204" y="169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 Light"/>
              <a:ea typeface="+mn-ea"/>
              <a:cs typeface="Arial"/>
              <a:sym typeface="Arial"/>
            </a:endParaRPr>
          </a:p>
        </p:txBody>
      </p:sp>
      <p:sp>
        <p:nvSpPr>
          <p:cNvPr id="1080" name="Oval">
            <a:extLst>
              <a:ext uri="{FF2B5EF4-FFF2-40B4-BE49-F238E27FC236}">
                <a16:creationId xmlns:a16="http://schemas.microsoft.com/office/drawing/2014/main" id="{AA86F245-AAA7-4244-AD78-AA69E3C71200}"/>
              </a:ext>
            </a:extLst>
          </p:cNvPr>
          <p:cNvSpPr/>
          <p:nvPr/>
        </p:nvSpPr>
        <p:spPr>
          <a:xfrm>
            <a:off x="7924498" y="3899258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81" name="Freeform 130">
            <a:extLst>
              <a:ext uri="{FF2B5EF4-FFF2-40B4-BE49-F238E27FC236}">
                <a16:creationId xmlns:a16="http://schemas.microsoft.com/office/drawing/2014/main" id="{638B0EDC-7405-49C7-9CA3-CA450A8FD0CC}"/>
              </a:ext>
            </a:extLst>
          </p:cNvPr>
          <p:cNvSpPr>
            <a:spLocks noEditPoints="1"/>
          </p:cNvSpPr>
          <p:nvPr/>
        </p:nvSpPr>
        <p:spPr bwMode="auto">
          <a:xfrm>
            <a:off x="7964559" y="4001622"/>
            <a:ext cx="201366" cy="89760"/>
          </a:xfrm>
          <a:custGeom>
            <a:avLst/>
            <a:gdLst>
              <a:gd name="T0" fmla="*/ 869 w 869"/>
              <a:gd name="T1" fmla="*/ 6 h 384"/>
              <a:gd name="T2" fmla="*/ 868 w 869"/>
              <a:gd name="T3" fmla="*/ 4 h 384"/>
              <a:gd name="T4" fmla="*/ 868 w 869"/>
              <a:gd name="T5" fmla="*/ 3 h 384"/>
              <a:gd name="T6" fmla="*/ 867 w 869"/>
              <a:gd name="T7" fmla="*/ 2 h 384"/>
              <a:gd name="T8" fmla="*/ 866 w 869"/>
              <a:gd name="T9" fmla="*/ 2 h 384"/>
              <a:gd name="T10" fmla="*/ 865 w 869"/>
              <a:gd name="T11" fmla="*/ 1 h 384"/>
              <a:gd name="T12" fmla="*/ 864 w 869"/>
              <a:gd name="T13" fmla="*/ 0 h 384"/>
              <a:gd name="T14" fmla="*/ 863 w 869"/>
              <a:gd name="T15" fmla="*/ 0 h 384"/>
              <a:gd name="T16" fmla="*/ 862 w 869"/>
              <a:gd name="T17" fmla="*/ 0 h 384"/>
              <a:gd name="T18" fmla="*/ 263 w 869"/>
              <a:gd name="T19" fmla="*/ 0 h 384"/>
              <a:gd name="T20" fmla="*/ 261 w 869"/>
              <a:gd name="T21" fmla="*/ 0 h 384"/>
              <a:gd name="T22" fmla="*/ 260 w 869"/>
              <a:gd name="T23" fmla="*/ 0 h 384"/>
              <a:gd name="T24" fmla="*/ 259 w 869"/>
              <a:gd name="T25" fmla="*/ 1 h 384"/>
              <a:gd name="T26" fmla="*/ 258 w 869"/>
              <a:gd name="T27" fmla="*/ 2 h 384"/>
              <a:gd name="T28" fmla="*/ 258 w 869"/>
              <a:gd name="T29" fmla="*/ 2 h 384"/>
              <a:gd name="T30" fmla="*/ 257 w 869"/>
              <a:gd name="T31" fmla="*/ 3 h 384"/>
              <a:gd name="T32" fmla="*/ 256 w 869"/>
              <a:gd name="T33" fmla="*/ 4 h 384"/>
              <a:gd name="T34" fmla="*/ 256 w 869"/>
              <a:gd name="T35" fmla="*/ 6 h 384"/>
              <a:gd name="T36" fmla="*/ 256 w 869"/>
              <a:gd name="T37" fmla="*/ 7 h 384"/>
              <a:gd name="T38" fmla="*/ 263 w 869"/>
              <a:gd name="T39" fmla="*/ 384 h 384"/>
              <a:gd name="T40" fmla="*/ 869 w 869"/>
              <a:gd name="T41" fmla="*/ 377 h 384"/>
              <a:gd name="T42" fmla="*/ 869 w 869"/>
              <a:gd name="T43" fmla="*/ 6 h 384"/>
              <a:gd name="T44" fmla="*/ 442 w 869"/>
              <a:gd name="T45" fmla="*/ 169 h 384"/>
              <a:gd name="T46" fmla="*/ 270 w 869"/>
              <a:gd name="T47" fmla="*/ 22 h 384"/>
              <a:gd name="T48" fmla="*/ 843 w 869"/>
              <a:gd name="T49" fmla="*/ 14 h 384"/>
              <a:gd name="T50" fmla="*/ 515 w 869"/>
              <a:gd name="T51" fmla="*/ 214 h 384"/>
              <a:gd name="T52" fmla="*/ 855 w 869"/>
              <a:gd name="T53" fmla="*/ 22 h 384"/>
              <a:gd name="T54" fmla="*/ 683 w 869"/>
              <a:gd name="T55" fmla="*/ 168 h 384"/>
              <a:gd name="T56" fmla="*/ 270 w 869"/>
              <a:gd name="T57" fmla="*/ 370 h 384"/>
              <a:gd name="T58" fmla="*/ 453 w 869"/>
              <a:gd name="T59" fmla="*/ 178 h 384"/>
              <a:gd name="T60" fmla="*/ 561 w 869"/>
              <a:gd name="T61" fmla="*/ 244 h 384"/>
              <a:gd name="T62" fmla="*/ 672 w 869"/>
              <a:gd name="T63" fmla="*/ 177 h 384"/>
              <a:gd name="T64" fmla="*/ 855 w 869"/>
              <a:gd name="T65" fmla="*/ 370 h 384"/>
              <a:gd name="T66" fmla="*/ 204 w 869"/>
              <a:gd name="T67" fmla="*/ 7 h 384"/>
              <a:gd name="T68" fmla="*/ 7 w 869"/>
              <a:gd name="T69" fmla="*/ 14 h 384"/>
              <a:gd name="T70" fmla="*/ 7 w 869"/>
              <a:gd name="T71" fmla="*/ 0 h 384"/>
              <a:gd name="T72" fmla="*/ 204 w 869"/>
              <a:gd name="T73" fmla="*/ 7 h 384"/>
              <a:gd name="T74" fmla="*/ 197 w 869"/>
              <a:gd name="T75" fmla="*/ 95 h 384"/>
              <a:gd name="T76" fmla="*/ 58 w 869"/>
              <a:gd name="T77" fmla="*/ 88 h 384"/>
              <a:gd name="T78" fmla="*/ 197 w 869"/>
              <a:gd name="T79" fmla="*/ 81 h 384"/>
              <a:gd name="T80" fmla="*/ 204 w 869"/>
              <a:gd name="T81" fmla="*/ 169 h 384"/>
              <a:gd name="T82" fmla="*/ 142 w 869"/>
              <a:gd name="T83" fmla="*/ 176 h 384"/>
              <a:gd name="T84" fmla="*/ 142 w 869"/>
              <a:gd name="T85" fmla="*/ 162 h 384"/>
              <a:gd name="T86" fmla="*/ 204 w 869"/>
              <a:gd name="T87" fmla="*/ 169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9" h="384">
                <a:moveTo>
                  <a:pt x="869" y="6"/>
                </a:moveTo>
                <a:cubicBezTo>
                  <a:pt x="869" y="6"/>
                  <a:pt x="869" y="6"/>
                  <a:pt x="869" y="6"/>
                </a:cubicBezTo>
                <a:cubicBezTo>
                  <a:pt x="869" y="6"/>
                  <a:pt x="869" y="5"/>
                  <a:pt x="869" y="5"/>
                </a:cubicBezTo>
                <a:cubicBezTo>
                  <a:pt x="868" y="5"/>
                  <a:pt x="868" y="5"/>
                  <a:pt x="868" y="4"/>
                </a:cubicBezTo>
                <a:cubicBezTo>
                  <a:pt x="868" y="4"/>
                  <a:pt x="868" y="4"/>
                  <a:pt x="868" y="4"/>
                </a:cubicBezTo>
                <a:cubicBezTo>
                  <a:pt x="868" y="4"/>
                  <a:pt x="868" y="3"/>
                  <a:pt x="868" y="3"/>
                </a:cubicBezTo>
                <a:cubicBezTo>
                  <a:pt x="868" y="3"/>
                  <a:pt x="867" y="3"/>
                  <a:pt x="867" y="3"/>
                </a:cubicBezTo>
                <a:cubicBezTo>
                  <a:pt x="867" y="3"/>
                  <a:pt x="867" y="2"/>
                  <a:pt x="867" y="2"/>
                </a:cubicBezTo>
                <a:cubicBezTo>
                  <a:pt x="867" y="2"/>
                  <a:pt x="867" y="2"/>
                  <a:pt x="867" y="2"/>
                </a:cubicBezTo>
                <a:cubicBezTo>
                  <a:pt x="867" y="2"/>
                  <a:pt x="867" y="2"/>
                  <a:pt x="866" y="2"/>
                </a:cubicBezTo>
                <a:cubicBezTo>
                  <a:pt x="866" y="1"/>
                  <a:pt x="866" y="1"/>
                  <a:pt x="866" y="1"/>
                </a:cubicBezTo>
                <a:cubicBezTo>
                  <a:pt x="866" y="1"/>
                  <a:pt x="865" y="1"/>
                  <a:pt x="865" y="1"/>
                </a:cubicBezTo>
                <a:cubicBezTo>
                  <a:pt x="865" y="1"/>
                  <a:pt x="865" y="1"/>
                  <a:pt x="865" y="1"/>
                </a:cubicBezTo>
                <a:cubicBezTo>
                  <a:pt x="864" y="0"/>
                  <a:pt x="864" y="0"/>
                  <a:pt x="864" y="0"/>
                </a:cubicBezTo>
                <a:cubicBezTo>
                  <a:pt x="864" y="0"/>
                  <a:pt x="864" y="0"/>
                  <a:pt x="863" y="0"/>
                </a:cubicBezTo>
                <a:cubicBezTo>
                  <a:pt x="863" y="0"/>
                  <a:pt x="863" y="0"/>
                  <a:pt x="863" y="0"/>
                </a:cubicBezTo>
                <a:cubicBezTo>
                  <a:pt x="863" y="0"/>
                  <a:pt x="862" y="0"/>
                  <a:pt x="862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2" y="0"/>
                  <a:pt x="261" y="0"/>
                  <a:pt x="261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0" y="1"/>
                  <a:pt x="260" y="1"/>
                  <a:pt x="259" y="1"/>
                </a:cubicBezTo>
                <a:cubicBezTo>
                  <a:pt x="259" y="1"/>
                  <a:pt x="259" y="1"/>
                  <a:pt x="259" y="1"/>
                </a:cubicBezTo>
                <a:cubicBezTo>
                  <a:pt x="259" y="1"/>
                  <a:pt x="258" y="1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7" y="2"/>
                  <a:pt x="257" y="3"/>
                  <a:pt x="257" y="3"/>
                </a:cubicBezTo>
                <a:cubicBezTo>
                  <a:pt x="257" y="3"/>
                  <a:pt x="257" y="3"/>
                  <a:pt x="257" y="3"/>
                </a:cubicBezTo>
                <a:cubicBezTo>
                  <a:pt x="257" y="3"/>
                  <a:pt x="257" y="4"/>
                  <a:pt x="257" y="4"/>
                </a:cubicBezTo>
                <a:cubicBezTo>
                  <a:pt x="257" y="4"/>
                  <a:pt x="256" y="4"/>
                  <a:pt x="256" y="4"/>
                </a:cubicBezTo>
                <a:cubicBezTo>
                  <a:pt x="256" y="5"/>
                  <a:pt x="256" y="5"/>
                  <a:pt x="256" y="5"/>
                </a:cubicBezTo>
                <a:cubicBezTo>
                  <a:pt x="256" y="5"/>
                  <a:pt x="256" y="6"/>
                  <a:pt x="256" y="6"/>
                </a:cubicBezTo>
                <a:cubicBezTo>
                  <a:pt x="256" y="6"/>
                  <a:pt x="256" y="6"/>
                  <a:pt x="256" y="6"/>
                </a:cubicBezTo>
                <a:cubicBezTo>
                  <a:pt x="256" y="7"/>
                  <a:pt x="256" y="7"/>
                  <a:pt x="256" y="7"/>
                </a:cubicBezTo>
                <a:cubicBezTo>
                  <a:pt x="256" y="377"/>
                  <a:pt x="256" y="377"/>
                  <a:pt x="256" y="377"/>
                </a:cubicBezTo>
                <a:cubicBezTo>
                  <a:pt x="256" y="380"/>
                  <a:pt x="259" y="384"/>
                  <a:pt x="263" y="384"/>
                </a:cubicBezTo>
                <a:cubicBezTo>
                  <a:pt x="862" y="384"/>
                  <a:pt x="862" y="384"/>
                  <a:pt x="862" y="384"/>
                </a:cubicBezTo>
                <a:cubicBezTo>
                  <a:pt x="866" y="384"/>
                  <a:pt x="869" y="380"/>
                  <a:pt x="869" y="377"/>
                </a:cubicBezTo>
                <a:cubicBezTo>
                  <a:pt x="869" y="7"/>
                  <a:pt x="869" y="7"/>
                  <a:pt x="869" y="7"/>
                </a:cubicBezTo>
                <a:cubicBezTo>
                  <a:pt x="869" y="7"/>
                  <a:pt x="869" y="7"/>
                  <a:pt x="869" y="6"/>
                </a:cubicBezTo>
                <a:close/>
                <a:moveTo>
                  <a:pt x="270" y="22"/>
                </a:moveTo>
                <a:cubicBezTo>
                  <a:pt x="442" y="169"/>
                  <a:pt x="442" y="169"/>
                  <a:pt x="442" y="169"/>
                </a:cubicBezTo>
                <a:cubicBezTo>
                  <a:pt x="270" y="315"/>
                  <a:pt x="270" y="315"/>
                  <a:pt x="270" y="315"/>
                </a:cubicBezTo>
                <a:lnTo>
                  <a:pt x="270" y="22"/>
                </a:lnTo>
                <a:close/>
                <a:moveTo>
                  <a:pt x="282" y="14"/>
                </a:moveTo>
                <a:cubicBezTo>
                  <a:pt x="843" y="14"/>
                  <a:pt x="843" y="14"/>
                  <a:pt x="843" y="14"/>
                </a:cubicBezTo>
                <a:cubicBezTo>
                  <a:pt x="607" y="214"/>
                  <a:pt x="607" y="214"/>
                  <a:pt x="607" y="214"/>
                </a:cubicBezTo>
                <a:cubicBezTo>
                  <a:pt x="582" y="235"/>
                  <a:pt x="541" y="235"/>
                  <a:pt x="515" y="214"/>
                </a:cubicBezTo>
                <a:lnTo>
                  <a:pt x="282" y="14"/>
                </a:lnTo>
                <a:close/>
                <a:moveTo>
                  <a:pt x="855" y="22"/>
                </a:moveTo>
                <a:cubicBezTo>
                  <a:pt x="855" y="315"/>
                  <a:pt x="855" y="315"/>
                  <a:pt x="855" y="315"/>
                </a:cubicBezTo>
                <a:cubicBezTo>
                  <a:pt x="683" y="168"/>
                  <a:pt x="683" y="168"/>
                  <a:pt x="683" y="168"/>
                </a:cubicBezTo>
                <a:lnTo>
                  <a:pt x="855" y="22"/>
                </a:lnTo>
                <a:close/>
                <a:moveTo>
                  <a:pt x="270" y="370"/>
                </a:moveTo>
                <a:cubicBezTo>
                  <a:pt x="270" y="333"/>
                  <a:pt x="270" y="333"/>
                  <a:pt x="270" y="333"/>
                </a:cubicBezTo>
                <a:cubicBezTo>
                  <a:pt x="453" y="178"/>
                  <a:pt x="453" y="178"/>
                  <a:pt x="453" y="178"/>
                </a:cubicBezTo>
                <a:cubicBezTo>
                  <a:pt x="506" y="224"/>
                  <a:pt x="506" y="224"/>
                  <a:pt x="506" y="224"/>
                </a:cubicBezTo>
                <a:cubicBezTo>
                  <a:pt x="521" y="237"/>
                  <a:pt x="541" y="244"/>
                  <a:pt x="561" y="244"/>
                </a:cubicBezTo>
                <a:cubicBezTo>
                  <a:pt x="581" y="244"/>
                  <a:pt x="601" y="237"/>
                  <a:pt x="616" y="224"/>
                </a:cubicBezTo>
                <a:cubicBezTo>
                  <a:pt x="672" y="177"/>
                  <a:pt x="672" y="177"/>
                  <a:pt x="672" y="177"/>
                </a:cubicBezTo>
                <a:cubicBezTo>
                  <a:pt x="855" y="333"/>
                  <a:pt x="855" y="333"/>
                  <a:pt x="855" y="333"/>
                </a:cubicBezTo>
                <a:cubicBezTo>
                  <a:pt x="855" y="370"/>
                  <a:pt x="855" y="370"/>
                  <a:pt x="855" y="370"/>
                </a:cubicBezTo>
                <a:lnTo>
                  <a:pt x="270" y="370"/>
                </a:lnTo>
                <a:close/>
                <a:moveTo>
                  <a:pt x="204" y="7"/>
                </a:moveTo>
                <a:cubicBezTo>
                  <a:pt x="204" y="11"/>
                  <a:pt x="201" y="14"/>
                  <a:pt x="19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1" y="0"/>
                  <a:pt x="204" y="3"/>
                  <a:pt x="204" y="7"/>
                </a:cubicBezTo>
                <a:close/>
                <a:moveTo>
                  <a:pt x="204" y="88"/>
                </a:moveTo>
                <a:cubicBezTo>
                  <a:pt x="204" y="92"/>
                  <a:pt x="201" y="95"/>
                  <a:pt x="197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1" y="95"/>
                  <a:pt x="58" y="92"/>
                  <a:pt x="58" y="88"/>
                </a:cubicBezTo>
                <a:cubicBezTo>
                  <a:pt x="58" y="84"/>
                  <a:pt x="61" y="81"/>
                  <a:pt x="65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1" y="81"/>
                  <a:pt x="204" y="84"/>
                  <a:pt x="204" y="88"/>
                </a:cubicBezTo>
                <a:close/>
                <a:moveTo>
                  <a:pt x="204" y="169"/>
                </a:moveTo>
                <a:cubicBezTo>
                  <a:pt x="204" y="173"/>
                  <a:pt x="201" y="176"/>
                  <a:pt x="197" y="176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39" y="176"/>
                  <a:pt x="135" y="173"/>
                  <a:pt x="135" y="169"/>
                </a:cubicBezTo>
                <a:cubicBezTo>
                  <a:pt x="135" y="165"/>
                  <a:pt x="139" y="162"/>
                  <a:pt x="142" y="162"/>
                </a:cubicBezTo>
                <a:cubicBezTo>
                  <a:pt x="197" y="162"/>
                  <a:pt x="197" y="162"/>
                  <a:pt x="197" y="162"/>
                </a:cubicBezTo>
                <a:cubicBezTo>
                  <a:pt x="201" y="162"/>
                  <a:pt x="204" y="165"/>
                  <a:pt x="204" y="169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 Light"/>
              <a:ea typeface="+mn-ea"/>
              <a:cs typeface="Arial"/>
              <a:sym typeface="Arial"/>
            </a:endParaRPr>
          </a:p>
        </p:txBody>
      </p:sp>
      <p:sp>
        <p:nvSpPr>
          <p:cNvPr id="1078" name="Oval">
            <a:extLst>
              <a:ext uri="{FF2B5EF4-FFF2-40B4-BE49-F238E27FC236}">
                <a16:creationId xmlns:a16="http://schemas.microsoft.com/office/drawing/2014/main" id="{07746618-D81B-4C9F-BD6C-97C58AF53FB9}"/>
              </a:ext>
            </a:extLst>
          </p:cNvPr>
          <p:cNvSpPr/>
          <p:nvPr/>
        </p:nvSpPr>
        <p:spPr>
          <a:xfrm>
            <a:off x="7924498" y="4402006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79" name="Freeform 130">
            <a:extLst>
              <a:ext uri="{FF2B5EF4-FFF2-40B4-BE49-F238E27FC236}">
                <a16:creationId xmlns:a16="http://schemas.microsoft.com/office/drawing/2014/main" id="{22070B26-4159-4157-B63D-E9DF4A0032E6}"/>
              </a:ext>
            </a:extLst>
          </p:cNvPr>
          <p:cNvSpPr>
            <a:spLocks noEditPoints="1"/>
          </p:cNvSpPr>
          <p:nvPr/>
        </p:nvSpPr>
        <p:spPr bwMode="auto">
          <a:xfrm>
            <a:off x="7964559" y="4504370"/>
            <a:ext cx="201366" cy="89760"/>
          </a:xfrm>
          <a:custGeom>
            <a:avLst/>
            <a:gdLst>
              <a:gd name="T0" fmla="*/ 869 w 869"/>
              <a:gd name="T1" fmla="*/ 6 h 384"/>
              <a:gd name="T2" fmla="*/ 868 w 869"/>
              <a:gd name="T3" fmla="*/ 4 h 384"/>
              <a:gd name="T4" fmla="*/ 868 w 869"/>
              <a:gd name="T5" fmla="*/ 3 h 384"/>
              <a:gd name="T6" fmla="*/ 867 w 869"/>
              <a:gd name="T7" fmla="*/ 2 h 384"/>
              <a:gd name="T8" fmla="*/ 866 w 869"/>
              <a:gd name="T9" fmla="*/ 2 h 384"/>
              <a:gd name="T10" fmla="*/ 865 w 869"/>
              <a:gd name="T11" fmla="*/ 1 h 384"/>
              <a:gd name="T12" fmla="*/ 864 w 869"/>
              <a:gd name="T13" fmla="*/ 0 h 384"/>
              <a:gd name="T14" fmla="*/ 863 w 869"/>
              <a:gd name="T15" fmla="*/ 0 h 384"/>
              <a:gd name="T16" fmla="*/ 862 w 869"/>
              <a:gd name="T17" fmla="*/ 0 h 384"/>
              <a:gd name="T18" fmla="*/ 263 w 869"/>
              <a:gd name="T19" fmla="*/ 0 h 384"/>
              <a:gd name="T20" fmla="*/ 261 w 869"/>
              <a:gd name="T21" fmla="*/ 0 h 384"/>
              <a:gd name="T22" fmla="*/ 260 w 869"/>
              <a:gd name="T23" fmla="*/ 0 h 384"/>
              <a:gd name="T24" fmla="*/ 259 w 869"/>
              <a:gd name="T25" fmla="*/ 1 h 384"/>
              <a:gd name="T26" fmla="*/ 258 w 869"/>
              <a:gd name="T27" fmla="*/ 2 h 384"/>
              <a:gd name="T28" fmla="*/ 258 w 869"/>
              <a:gd name="T29" fmla="*/ 2 h 384"/>
              <a:gd name="T30" fmla="*/ 257 w 869"/>
              <a:gd name="T31" fmla="*/ 3 h 384"/>
              <a:gd name="T32" fmla="*/ 256 w 869"/>
              <a:gd name="T33" fmla="*/ 4 h 384"/>
              <a:gd name="T34" fmla="*/ 256 w 869"/>
              <a:gd name="T35" fmla="*/ 6 h 384"/>
              <a:gd name="T36" fmla="*/ 256 w 869"/>
              <a:gd name="T37" fmla="*/ 7 h 384"/>
              <a:gd name="T38" fmla="*/ 263 w 869"/>
              <a:gd name="T39" fmla="*/ 384 h 384"/>
              <a:gd name="T40" fmla="*/ 869 w 869"/>
              <a:gd name="T41" fmla="*/ 377 h 384"/>
              <a:gd name="T42" fmla="*/ 869 w 869"/>
              <a:gd name="T43" fmla="*/ 6 h 384"/>
              <a:gd name="T44" fmla="*/ 442 w 869"/>
              <a:gd name="T45" fmla="*/ 169 h 384"/>
              <a:gd name="T46" fmla="*/ 270 w 869"/>
              <a:gd name="T47" fmla="*/ 22 h 384"/>
              <a:gd name="T48" fmla="*/ 843 w 869"/>
              <a:gd name="T49" fmla="*/ 14 h 384"/>
              <a:gd name="T50" fmla="*/ 515 w 869"/>
              <a:gd name="T51" fmla="*/ 214 h 384"/>
              <a:gd name="T52" fmla="*/ 855 w 869"/>
              <a:gd name="T53" fmla="*/ 22 h 384"/>
              <a:gd name="T54" fmla="*/ 683 w 869"/>
              <a:gd name="T55" fmla="*/ 168 h 384"/>
              <a:gd name="T56" fmla="*/ 270 w 869"/>
              <a:gd name="T57" fmla="*/ 370 h 384"/>
              <a:gd name="T58" fmla="*/ 453 w 869"/>
              <a:gd name="T59" fmla="*/ 178 h 384"/>
              <a:gd name="T60" fmla="*/ 561 w 869"/>
              <a:gd name="T61" fmla="*/ 244 h 384"/>
              <a:gd name="T62" fmla="*/ 672 w 869"/>
              <a:gd name="T63" fmla="*/ 177 h 384"/>
              <a:gd name="T64" fmla="*/ 855 w 869"/>
              <a:gd name="T65" fmla="*/ 370 h 384"/>
              <a:gd name="T66" fmla="*/ 204 w 869"/>
              <a:gd name="T67" fmla="*/ 7 h 384"/>
              <a:gd name="T68" fmla="*/ 7 w 869"/>
              <a:gd name="T69" fmla="*/ 14 h 384"/>
              <a:gd name="T70" fmla="*/ 7 w 869"/>
              <a:gd name="T71" fmla="*/ 0 h 384"/>
              <a:gd name="T72" fmla="*/ 204 w 869"/>
              <a:gd name="T73" fmla="*/ 7 h 384"/>
              <a:gd name="T74" fmla="*/ 197 w 869"/>
              <a:gd name="T75" fmla="*/ 95 h 384"/>
              <a:gd name="T76" fmla="*/ 58 w 869"/>
              <a:gd name="T77" fmla="*/ 88 h 384"/>
              <a:gd name="T78" fmla="*/ 197 w 869"/>
              <a:gd name="T79" fmla="*/ 81 h 384"/>
              <a:gd name="T80" fmla="*/ 204 w 869"/>
              <a:gd name="T81" fmla="*/ 169 h 384"/>
              <a:gd name="T82" fmla="*/ 142 w 869"/>
              <a:gd name="T83" fmla="*/ 176 h 384"/>
              <a:gd name="T84" fmla="*/ 142 w 869"/>
              <a:gd name="T85" fmla="*/ 162 h 384"/>
              <a:gd name="T86" fmla="*/ 204 w 869"/>
              <a:gd name="T87" fmla="*/ 169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9" h="384">
                <a:moveTo>
                  <a:pt x="869" y="6"/>
                </a:moveTo>
                <a:cubicBezTo>
                  <a:pt x="869" y="6"/>
                  <a:pt x="869" y="6"/>
                  <a:pt x="869" y="6"/>
                </a:cubicBezTo>
                <a:cubicBezTo>
                  <a:pt x="869" y="6"/>
                  <a:pt x="869" y="5"/>
                  <a:pt x="869" y="5"/>
                </a:cubicBezTo>
                <a:cubicBezTo>
                  <a:pt x="868" y="5"/>
                  <a:pt x="868" y="5"/>
                  <a:pt x="868" y="4"/>
                </a:cubicBezTo>
                <a:cubicBezTo>
                  <a:pt x="868" y="4"/>
                  <a:pt x="868" y="4"/>
                  <a:pt x="868" y="4"/>
                </a:cubicBezTo>
                <a:cubicBezTo>
                  <a:pt x="868" y="4"/>
                  <a:pt x="868" y="3"/>
                  <a:pt x="868" y="3"/>
                </a:cubicBezTo>
                <a:cubicBezTo>
                  <a:pt x="868" y="3"/>
                  <a:pt x="867" y="3"/>
                  <a:pt x="867" y="3"/>
                </a:cubicBezTo>
                <a:cubicBezTo>
                  <a:pt x="867" y="3"/>
                  <a:pt x="867" y="2"/>
                  <a:pt x="867" y="2"/>
                </a:cubicBezTo>
                <a:cubicBezTo>
                  <a:pt x="867" y="2"/>
                  <a:pt x="867" y="2"/>
                  <a:pt x="867" y="2"/>
                </a:cubicBezTo>
                <a:cubicBezTo>
                  <a:pt x="867" y="2"/>
                  <a:pt x="867" y="2"/>
                  <a:pt x="866" y="2"/>
                </a:cubicBezTo>
                <a:cubicBezTo>
                  <a:pt x="866" y="1"/>
                  <a:pt x="866" y="1"/>
                  <a:pt x="866" y="1"/>
                </a:cubicBezTo>
                <a:cubicBezTo>
                  <a:pt x="866" y="1"/>
                  <a:pt x="865" y="1"/>
                  <a:pt x="865" y="1"/>
                </a:cubicBezTo>
                <a:cubicBezTo>
                  <a:pt x="865" y="1"/>
                  <a:pt x="865" y="1"/>
                  <a:pt x="865" y="1"/>
                </a:cubicBezTo>
                <a:cubicBezTo>
                  <a:pt x="864" y="0"/>
                  <a:pt x="864" y="0"/>
                  <a:pt x="864" y="0"/>
                </a:cubicBezTo>
                <a:cubicBezTo>
                  <a:pt x="864" y="0"/>
                  <a:pt x="864" y="0"/>
                  <a:pt x="863" y="0"/>
                </a:cubicBezTo>
                <a:cubicBezTo>
                  <a:pt x="863" y="0"/>
                  <a:pt x="863" y="0"/>
                  <a:pt x="863" y="0"/>
                </a:cubicBezTo>
                <a:cubicBezTo>
                  <a:pt x="863" y="0"/>
                  <a:pt x="862" y="0"/>
                  <a:pt x="862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2" y="0"/>
                  <a:pt x="261" y="0"/>
                  <a:pt x="261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0" y="1"/>
                  <a:pt x="260" y="1"/>
                  <a:pt x="259" y="1"/>
                </a:cubicBezTo>
                <a:cubicBezTo>
                  <a:pt x="259" y="1"/>
                  <a:pt x="259" y="1"/>
                  <a:pt x="259" y="1"/>
                </a:cubicBezTo>
                <a:cubicBezTo>
                  <a:pt x="259" y="1"/>
                  <a:pt x="258" y="1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7" y="2"/>
                  <a:pt x="257" y="3"/>
                  <a:pt x="257" y="3"/>
                </a:cubicBezTo>
                <a:cubicBezTo>
                  <a:pt x="257" y="3"/>
                  <a:pt x="257" y="3"/>
                  <a:pt x="257" y="3"/>
                </a:cubicBezTo>
                <a:cubicBezTo>
                  <a:pt x="257" y="3"/>
                  <a:pt x="257" y="4"/>
                  <a:pt x="257" y="4"/>
                </a:cubicBezTo>
                <a:cubicBezTo>
                  <a:pt x="257" y="4"/>
                  <a:pt x="256" y="4"/>
                  <a:pt x="256" y="4"/>
                </a:cubicBezTo>
                <a:cubicBezTo>
                  <a:pt x="256" y="5"/>
                  <a:pt x="256" y="5"/>
                  <a:pt x="256" y="5"/>
                </a:cubicBezTo>
                <a:cubicBezTo>
                  <a:pt x="256" y="5"/>
                  <a:pt x="256" y="6"/>
                  <a:pt x="256" y="6"/>
                </a:cubicBezTo>
                <a:cubicBezTo>
                  <a:pt x="256" y="6"/>
                  <a:pt x="256" y="6"/>
                  <a:pt x="256" y="6"/>
                </a:cubicBezTo>
                <a:cubicBezTo>
                  <a:pt x="256" y="7"/>
                  <a:pt x="256" y="7"/>
                  <a:pt x="256" y="7"/>
                </a:cubicBezTo>
                <a:cubicBezTo>
                  <a:pt x="256" y="377"/>
                  <a:pt x="256" y="377"/>
                  <a:pt x="256" y="377"/>
                </a:cubicBezTo>
                <a:cubicBezTo>
                  <a:pt x="256" y="380"/>
                  <a:pt x="259" y="384"/>
                  <a:pt x="263" y="384"/>
                </a:cubicBezTo>
                <a:cubicBezTo>
                  <a:pt x="862" y="384"/>
                  <a:pt x="862" y="384"/>
                  <a:pt x="862" y="384"/>
                </a:cubicBezTo>
                <a:cubicBezTo>
                  <a:pt x="866" y="384"/>
                  <a:pt x="869" y="380"/>
                  <a:pt x="869" y="377"/>
                </a:cubicBezTo>
                <a:cubicBezTo>
                  <a:pt x="869" y="7"/>
                  <a:pt x="869" y="7"/>
                  <a:pt x="869" y="7"/>
                </a:cubicBezTo>
                <a:cubicBezTo>
                  <a:pt x="869" y="7"/>
                  <a:pt x="869" y="7"/>
                  <a:pt x="869" y="6"/>
                </a:cubicBezTo>
                <a:close/>
                <a:moveTo>
                  <a:pt x="270" y="22"/>
                </a:moveTo>
                <a:cubicBezTo>
                  <a:pt x="442" y="169"/>
                  <a:pt x="442" y="169"/>
                  <a:pt x="442" y="169"/>
                </a:cubicBezTo>
                <a:cubicBezTo>
                  <a:pt x="270" y="315"/>
                  <a:pt x="270" y="315"/>
                  <a:pt x="270" y="315"/>
                </a:cubicBezTo>
                <a:lnTo>
                  <a:pt x="270" y="22"/>
                </a:lnTo>
                <a:close/>
                <a:moveTo>
                  <a:pt x="282" y="14"/>
                </a:moveTo>
                <a:cubicBezTo>
                  <a:pt x="843" y="14"/>
                  <a:pt x="843" y="14"/>
                  <a:pt x="843" y="14"/>
                </a:cubicBezTo>
                <a:cubicBezTo>
                  <a:pt x="607" y="214"/>
                  <a:pt x="607" y="214"/>
                  <a:pt x="607" y="214"/>
                </a:cubicBezTo>
                <a:cubicBezTo>
                  <a:pt x="582" y="235"/>
                  <a:pt x="541" y="235"/>
                  <a:pt x="515" y="214"/>
                </a:cubicBezTo>
                <a:lnTo>
                  <a:pt x="282" y="14"/>
                </a:lnTo>
                <a:close/>
                <a:moveTo>
                  <a:pt x="855" y="22"/>
                </a:moveTo>
                <a:cubicBezTo>
                  <a:pt x="855" y="315"/>
                  <a:pt x="855" y="315"/>
                  <a:pt x="855" y="315"/>
                </a:cubicBezTo>
                <a:cubicBezTo>
                  <a:pt x="683" y="168"/>
                  <a:pt x="683" y="168"/>
                  <a:pt x="683" y="168"/>
                </a:cubicBezTo>
                <a:lnTo>
                  <a:pt x="855" y="22"/>
                </a:lnTo>
                <a:close/>
                <a:moveTo>
                  <a:pt x="270" y="370"/>
                </a:moveTo>
                <a:cubicBezTo>
                  <a:pt x="270" y="333"/>
                  <a:pt x="270" y="333"/>
                  <a:pt x="270" y="333"/>
                </a:cubicBezTo>
                <a:cubicBezTo>
                  <a:pt x="453" y="178"/>
                  <a:pt x="453" y="178"/>
                  <a:pt x="453" y="178"/>
                </a:cubicBezTo>
                <a:cubicBezTo>
                  <a:pt x="506" y="224"/>
                  <a:pt x="506" y="224"/>
                  <a:pt x="506" y="224"/>
                </a:cubicBezTo>
                <a:cubicBezTo>
                  <a:pt x="521" y="237"/>
                  <a:pt x="541" y="244"/>
                  <a:pt x="561" y="244"/>
                </a:cubicBezTo>
                <a:cubicBezTo>
                  <a:pt x="581" y="244"/>
                  <a:pt x="601" y="237"/>
                  <a:pt x="616" y="224"/>
                </a:cubicBezTo>
                <a:cubicBezTo>
                  <a:pt x="672" y="177"/>
                  <a:pt x="672" y="177"/>
                  <a:pt x="672" y="177"/>
                </a:cubicBezTo>
                <a:cubicBezTo>
                  <a:pt x="855" y="333"/>
                  <a:pt x="855" y="333"/>
                  <a:pt x="855" y="333"/>
                </a:cubicBezTo>
                <a:cubicBezTo>
                  <a:pt x="855" y="370"/>
                  <a:pt x="855" y="370"/>
                  <a:pt x="855" y="370"/>
                </a:cubicBezTo>
                <a:lnTo>
                  <a:pt x="270" y="370"/>
                </a:lnTo>
                <a:close/>
                <a:moveTo>
                  <a:pt x="204" y="7"/>
                </a:moveTo>
                <a:cubicBezTo>
                  <a:pt x="204" y="11"/>
                  <a:pt x="201" y="14"/>
                  <a:pt x="19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1" y="0"/>
                  <a:pt x="204" y="3"/>
                  <a:pt x="204" y="7"/>
                </a:cubicBezTo>
                <a:close/>
                <a:moveTo>
                  <a:pt x="204" y="88"/>
                </a:moveTo>
                <a:cubicBezTo>
                  <a:pt x="204" y="92"/>
                  <a:pt x="201" y="95"/>
                  <a:pt x="197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1" y="95"/>
                  <a:pt x="58" y="92"/>
                  <a:pt x="58" y="88"/>
                </a:cubicBezTo>
                <a:cubicBezTo>
                  <a:pt x="58" y="84"/>
                  <a:pt x="61" y="81"/>
                  <a:pt x="65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1" y="81"/>
                  <a:pt x="204" y="84"/>
                  <a:pt x="204" y="88"/>
                </a:cubicBezTo>
                <a:close/>
                <a:moveTo>
                  <a:pt x="204" y="169"/>
                </a:moveTo>
                <a:cubicBezTo>
                  <a:pt x="204" y="173"/>
                  <a:pt x="201" y="176"/>
                  <a:pt x="197" y="176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39" y="176"/>
                  <a:pt x="135" y="173"/>
                  <a:pt x="135" y="169"/>
                </a:cubicBezTo>
                <a:cubicBezTo>
                  <a:pt x="135" y="165"/>
                  <a:pt x="139" y="162"/>
                  <a:pt x="142" y="162"/>
                </a:cubicBezTo>
                <a:cubicBezTo>
                  <a:pt x="197" y="162"/>
                  <a:pt x="197" y="162"/>
                  <a:pt x="197" y="162"/>
                </a:cubicBezTo>
                <a:cubicBezTo>
                  <a:pt x="201" y="162"/>
                  <a:pt x="204" y="165"/>
                  <a:pt x="204" y="169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 Light"/>
              <a:ea typeface="+mn-ea"/>
              <a:cs typeface="Arial"/>
              <a:sym typeface="Arial"/>
            </a:endParaRPr>
          </a:p>
        </p:txBody>
      </p:sp>
      <p:sp>
        <p:nvSpPr>
          <p:cNvPr id="1076" name="Oval">
            <a:extLst>
              <a:ext uri="{FF2B5EF4-FFF2-40B4-BE49-F238E27FC236}">
                <a16:creationId xmlns:a16="http://schemas.microsoft.com/office/drawing/2014/main" id="{1ECE856F-94E8-4806-866B-E444A6AAF5E2}"/>
              </a:ext>
            </a:extLst>
          </p:cNvPr>
          <p:cNvSpPr/>
          <p:nvPr/>
        </p:nvSpPr>
        <p:spPr>
          <a:xfrm>
            <a:off x="7924498" y="4904754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77" name="Freeform 130">
            <a:extLst>
              <a:ext uri="{FF2B5EF4-FFF2-40B4-BE49-F238E27FC236}">
                <a16:creationId xmlns:a16="http://schemas.microsoft.com/office/drawing/2014/main" id="{F6A13BBA-F1CD-462F-833E-6F264BE85DD2}"/>
              </a:ext>
            </a:extLst>
          </p:cNvPr>
          <p:cNvSpPr>
            <a:spLocks noEditPoints="1"/>
          </p:cNvSpPr>
          <p:nvPr/>
        </p:nvSpPr>
        <p:spPr bwMode="auto">
          <a:xfrm>
            <a:off x="7964559" y="5007118"/>
            <a:ext cx="201366" cy="89760"/>
          </a:xfrm>
          <a:custGeom>
            <a:avLst/>
            <a:gdLst>
              <a:gd name="T0" fmla="*/ 869 w 869"/>
              <a:gd name="T1" fmla="*/ 6 h 384"/>
              <a:gd name="T2" fmla="*/ 868 w 869"/>
              <a:gd name="T3" fmla="*/ 4 h 384"/>
              <a:gd name="T4" fmla="*/ 868 w 869"/>
              <a:gd name="T5" fmla="*/ 3 h 384"/>
              <a:gd name="T6" fmla="*/ 867 w 869"/>
              <a:gd name="T7" fmla="*/ 2 h 384"/>
              <a:gd name="T8" fmla="*/ 866 w 869"/>
              <a:gd name="T9" fmla="*/ 2 h 384"/>
              <a:gd name="T10" fmla="*/ 865 w 869"/>
              <a:gd name="T11" fmla="*/ 1 h 384"/>
              <a:gd name="T12" fmla="*/ 864 w 869"/>
              <a:gd name="T13" fmla="*/ 0 h 384"/>
              <a:gd name="T14" fmla="*/ 863 w 869"/>
              <a:gd name="T15" fmla="*/ 0 h 384"/>
              <a:gd name="T16" fmla="*/ 862 w 869"/>
              <a:gd name="T17" fmla="*/ 0 h 384"/>
              <a:gd name="T18" fmla="*/ 263 w 869"/>
              <a:gd name="T19" fmla="*/ 0 h 384"/>
              <a:gd name="T20" fmla="*/ 261 w 869"/>
              <a:gd name="T21" fmla="*/ 0 h 384"/>
              <a:gd name="T22" fmla="*/ 260 w 869"/>
              <a:gd name="T23" fmla="*/ 0 h 384"/>
              <a:gd name="T24" fmla="*/ 259 w 869"/>
              <a:gd name="T25" fmla="*/ 1 h 384"/>
              <a:gd name="T26" fmla="*/ 258 w 869"/>
              <a:gd name="T27" fmla="*/ 2 h 384"/>
              <a:gd name="T28" fmla="*/ 258 w 869"/>
              <a:gd name="T29" fmla="*/ 2 h 384"/>
              <a:gd name="T30" fmla="*/ 257 w 869"/>
              <a:gd name="T31" fmla="*/ 3 h 384"/>
              <a:gd name="T32" fmla="*/ 256 w 869"/>
              <a:gd name="T33" fmla="*/ 4 h 384"/>
              <a:gd name="T34" fmla="*/ 256 w 869"/>
              <a:gd name="T35" fmla="*/ 6 h 384"/>
              <a:gd name="T36" fmla="*/ 256 w 869"/>
              <a:gd name="T37" fmla="*/ 7 h 384"/>
              <a:gd name="T38" fmla="*/ 263 w 869"/>
              <a:gd name="T39" fmla="*/ 384 h 384"/>
              <a:gd name="T40" fmla="*/ 869 w 869"/>
              <a:gd name="T41" fmla="*/ 377 h 384"/>
              <a:gd name="T42" fmla="*/ 869 w 869"/>
              <a:gd name="T43" fmla="*/ 6 h 384"/>
              <a:gd name="T44" fmla="*/ 442 w 869"/>
              <a:gd name="T45" fmla="*/ 169 h 384"/>
              <a:gd name="T46" fmla="*/ 270 w 869"/>
              <a:gd name="T47" fmla="*/ 22 h 384"/>
              <a:gd name="T48" fmla="*/ 843 w 869"/>
              <a:gd name="T49" fmla="*/ 14 h 384"/>
              <a:gd name="T50" fmla="*/ 515 w 869"/>
              <a:gd name="T51" fmla="*/ 214 h 384"/>
              <a:gd name="T52" fmla="*/ 855 w 869"/>
              <a:gd name="T53" fmla="*/ 22 h 384"/>
              <a:gd name="T54" fmla="*/ 683 w 869"/>
              <a:gd name="T55" fmla="*/ 168 h 384"/>
              <a:gd name="T56" fmla="*/ 270 w 869"/>
              <a:gd name="T57" fmla="*/ 370 h 384"/>
              <a:gd name="T58" fmla="*/ 453 w 869"/>
              <a:gd name="T59" fmla="*/ 178 h 384"/>
              <a:gd name="T60" fmla="*/ 561 w 869"/>
              <a:gd name="T61" fmla="*/ 244 h 384"/>
              <a:gd name="T62" fmla="*/ 672 w 869"/>
              <a:gd name="T63" fmla="*/ 177 h 384"/>
              <a:gd name="T64" fmla="*/ 855 w 869"/>
              <a:gd name="T65" fmla="*/ 370 h 384"/>
              <a:gd name="T66" fmla="*/ 204 w 869"/>
              <a:gd name="T67" fmla="*/ 7 h 384"/>
              <a:gd name="T68" fmla="*/ 7 w 869"/>
              <a:gd name="T69" fmla="*/ 14 h 384"/>
              <a:gd name="T70" fmla="*/ 7 w 869"/>
              <a:gd name="T71" fmla="*/ 0 h 384"/>
              <a:gd name="T72" fmla="*/ 204 w 869"/>
              <a:gd name="T73" fmla="*/ 7 h 384"/>
              <a:gd name="T74" fmla="*/ 197 w 869"/>
              <a:gd name="T75" fmla="*/ 95 h 384"/>
              <a:gd name="T76" fmla="*/ 58 w 869"/>
              <a:gd name="T77" fmla="*/ 88 h 384"/>
              <a:gd name="T78" fmla="*/ 197 w 869"/>
              <a:gd name="T79" fmla="*/ 81 h 384"/>
              <a:gd name="T80" fmla="*/ 204 w 869"/>
              <a:gd name="T81" fmla="*/ 169 h 384"/>
              <a:gd name="T82" fmla="*/ 142 w 869"/>
              <a:gd name="T83" fmla="*/ 176 h 384"/>
              <a:gd name="T84" fmla="*/ 142 w 869"/>
              <a:gd name="T85" fmla="*/ 162 h 384"/>
              <a:gd name="T86" fmla="*/ 204 w 869"/>
              <a:gd name="T87" fmla="*/ 169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9" h="384">
                <a:moveTo>
                  <a:pt x="869" y="6"/>
                </a:moveTo>
                <a:cubicBezTo>
                  <a:pt x="869" y="6"/>
                  <a:pt x="869" y="6"/>
                  <a:pt x="869" y="6"/>
                </a:cubicBezTo>
                <a:cubicBezTo>
                  <a:pt x="869" y="6"/>
                  <a:pt x="869" y="5"/>
                  <a:pt x="869" y="5"/>
                </a:cubicBezTo>
                <a:cubicBezTo>
                  <a:pt x="868" y="5"/>
                  <a:pt x="868" y="5"/>
                  <a:pt x="868" y="4"/>
                </a:cubicBezTo>
                <a:cubicBezTo>
                  <a:pt x="868" y="4"/>
                  <a:pt x="868" y="4"/>
                  <a:pt x="868" y="4"/>
                </a:cubicBezTo>
                <a:cubicBezTo>
                  <a:pt x="868" y="4"/>
                  <a:pt x="868" y="3"/>
                  <a:pt x="868" y="3"/>
                </a:cubicBezTo>
                <a:cubicBezTo>
                  <a:pt x="868" y="3"/>
                  <a:pt x="867" y="3"/>
                  <a:pt x="867" y="3"/>
                </a:cubicBezTo>
                <a:cubicBezTo>
                  <a:pt x="867" y="3"/>
                  <a:pt x="867" y="2"/>
                  <a:pt x="867" y="2"/>
                </a:cubicBezTo>
                <a:cubicBezTo>
                  <a:pt x="867" y="2"/>
                  <a:pt x="867" y="2"/>
                  <a:pt x="867" y="2"/>
                </a:cubicBezTo>
                <a:cubicBezTo>
                  <a:pt x="867" y="2"/>
                  <a:pt x="867" y="2"/>
                  <a:pt x="866" y="2"/>
                </a:cubicBezTo>
                <a:cubicBezTo>
                  <a:pt x="866" y="1"/>
                  <a:pt x="866" y="1"/>
                  <a:pt x="866" y="1"/>
                </a:cubicBezTo>
                <a:cubicBezTo>
                  <a:pt x="866" y="1"/>
                  <a:pt x="865" y="1"/>
                  <a:pt x="865" y="1"/>
                </a:cubicBezTo>
                <a:cubicBezTo>
                  <a:pt x="865" y="1"/>
                  <a:pt x="865" y="1"/>
                  <a:pt x="865" y="1"/>
                </a:cubicBezTo>
                <a:cubicBezTo>
                  <a:pt x="864" y="0"/>
                  <a:pt x="864" y="0"/>
                  <a:pt x="864" y="0"/>
                </a:cubicBezTo>
                <a:cubicBezTo>
                  <a:pt x="864" y="0"/>
                  <a:pt x="864" y="0"/>
                  <a:pt x="863" y="0"/>
                </a:cubicBezTo>
                <a:cubicBezTo>
                  <a:pt x="863" y="0"/>
                  <a:pt x="863" y="0"/>
                  <a:pt x="863" y="0"/>
                </a:cubicBezTo>
                <a:cubicBezTo>
                  <a:pt x="863" y="0"/>
                  <a:pt x="862" y="0"/>
                  <a:pt x="862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2" y="0"/>
                  <a:pt x="261" y="0"/>
                  <a:pt x="261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0" y="1"/>
                  <a:pt x="260" y="1"/>
                  <a:pt x="259" y="1"/>
                </a:cubicBezTo>
                <a:cubicBezTo>
                  <a:pt x="259" y="1"/>
                  <a:pt x="259" y="1"/>
                  <a:pt x="259" y="1"/>
                </a:cubicBezTo>
                <a:cubicBezTo>
                  <a:pt x="259" y="1"/>
                  <a:pt x="258" y="1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7" y="2"/>
                  <a:pt x="257" y="3"/>
                  <a:pt x="257" y="3"/>
                </a:cubicBezTo>
                <a:cubicBezTo>
                  <a:pt x="257" y="3"/>
                  <a:pt x="257" y="3"/>
                  <a:pt x="257" y="3"/>
                </a:cubicBezTo>
                <a:cubicBezTo>
                  <a:pt x="257" y="3"/>
                  <a:pt x="257" y="4"/>
                  <a:pt x="257" y="4"/>
                </a:cubicBezTo>
                <a:cubicBezTo>
                  <a:pt x="257" y="4"/>
                  <a:pt x="256" y="4"/>
                  <a:pt x="256" y="4"/>
                </a:cubicBezTo>
                <a:cubicBezTo>
                  <a:pt x="256" y="5"/>
                  <a:pt x="256" y="5"/>
                  <a:pt x="256" y="5"/>
                </a:cubicBezTo>
                <a:cubicBezTo>
                  <a:pt x="256" y="5"/>
                  <a:pt x="256" y="6"/>
                  <a:pt x="256" y="6"/>
                </a:cubicBezTo>
                <a:cubicBezTo>
                  <a:pt x="256" y="6"/>
                  <a:pt x="256" y="6"/>
                  <a:pt x="256" y="6"/>
                </a:cubicBezTo>
                <a:cubicBezTo>
                  <a:pt x="256" y="7"/>
                  <a:pt x="256" y="7"/>
                  <a:pt x="256" y="7"/>
                </a:cubicBezTo>
                <a:cubicBezTo>
                  <a:pt x="256" y="377"/>
                  <a:pt x="256" y="377"/>
                  <a:pt x="256" y="377"/>
                </a:cubicBezTo>
                <a:cubicBezTo>
                  <a:pt x="256" y="380"/>
                  <a:pt x="259" y="384"/>
                  <a:pt x="263" y="384"/>
                </a:cubicBezTo>
                <a:cubicBezTo>
                  <a:pt x="862" y="384"/>
                  <a:pt x="862" y="384"/>
                  <a:pt x="862" y="384"/>
                </a:cubicBezTo>
                <a:cubicBezTo>
                  <a:pt x="866" y="384"/>
                  <a:pt x="869" y="380"/>
                  <a:pt x="869" y="377"/>
                </a:cubicBezTo>
                <a:cubicBezTo>
                  <a:pt x="869" y="7"/>
                  <a:pt x="869" y="7"/>
                  <a:pt x="869" y="7"/>
                </a:cubicBezTo>
                <a:cubicBezTo>
                  <a:pt x="869" y="7"/>
                  <a:pt x="869" y="7"/>
                  <a:pt x="869" y="6"/>
                </a:cubicBezTo>
                <a:close/>
                <a:moveTo>
                  <a:pt x="270" y="22"/>
                </a:moveTo>
                <a:cubicBezTo>
                  <a:pt x="442" y="169"/>
                  <a:pt x="442" y="169"/>
                  <a:pt x="442" y="169"/>
                </a:cubicBezTo>
                <a:cubicBezTo>
                  <a:pt x="270" y="315"/>
                  <a:pt x="270" y="315"/>
                  <a:pt x="270" y="315"/>
                </a:cubicBezTo>
                <a:lnTo>
                  <a:pt x="270" y="22"/>
                </a:lnTo>
                <a:close/>
                <a:moveTo>
                  <a:pt x="282" y="14"/>
                </a:moveTo>
                <a:cubicBezTo>
                  <a:pt x="843" y="14"/>
                  <a:pt x="843" y="14"/>
                  <a:pt x="843" y="14"/>
                </a:cubicBezTo>
                <a:cubicBezTo>
                  <a:pt x="607" y="214"/>
                  <a:pt x="607" y="214"/>
                  <a:pt x="607" y="214"/>
                </a:cubicBezTo>
                <a:cubicBezTo>
                  <a:pt x="582" y="235"/>
                  <a:pt x="541" y="235"/>
                  <a:pt x="515" y="214"/>
                </a:cubicBezTo>
                <a:lnTo>
                  <a:pt x="282" y="14"/>
                </a:lnTo>
                <a:close/>
                <a:moveTo>
                  <a:pt x="855" y="22"/>
                </a:moveTo>
                <a:cubicBezTo>
                  <a:pt x="855" y="315"/>
                  <a:pt x="855" y="315"/>
                  <a:pt x="855" y="315"/>
                </a:cubicBezTo>
                <a:cubicBezTo>
                  <a:pt x="683" y="168"/>
                  <a:pt x="683" y="168"/>
                  <a:pt x="683" y="168"/>
                </a:cubicBezTo>
                <a:lnTo>
                  <a:pt x="855" y="22"/>
                </a:lnTo>
                <a:close/>
                <a:moveTo>
                  <a:pt x="270" y="370"/>
                </a:moveTo>
                <a:cubicBezTo>
                  <a:pt x="270" y="333"/>
                  <a:pt x="270" y="333"/>
                  <a:pt x="270" y="333"/>
                </a:cubicBezTo>
                <a:cubicBezTo>
                  <a:pt x="453" y="178"/>
                  <a:pt x="453" y="178"/>
                  <a:pt x="453" y="178"/>
                </a:cubicBezTo>
                <a:cubicBezTo>
                  <a:pt x="506" y="224"/>
                  <a:pt x="506" y="224"/>
                  <a:pt x="506" y="224"/>
                </a:cubicBezTo>
                <a:cubicBezTo>
                  <a:pt x="521" y="237"/>
                  <a:pt x="541" y="244"/>
                  <a:pt x="561" y="244"/>
                </a:cubicBezTo>
                <a:cubicBezTo>
                  <a:pt x="581" y="244"/>
                  <a:pt x="601" y="237"/>
                  <a:pt x="616" y="224"/>
                </a:cubicBezTo>
                <a:cubicBezTo>
                  <a:pt x="672" y="177"/>
                  <a:pt x="672" y="177"/>
                  <a:pt x="672" y="177"/>
                </a:cubicBezTo>
                <a:cubicBezTo>
                  <a:pt x="855" y="333"/>
                  <a:pt x="855" y="333"/>
                  <a:pt x="855" y="333"/>
                </a:cubicBezTo>
                <a:cubicBezTo>
                  <a:pt x="855" y="370"/>
                  <a:pt x="855" y="370"/>
                  <a:pt x="855" y="370"/>
                </a:cubicBezTo>
                <a:lnTo>
                  <a:pt x="270" y="370"/>
                </a:lnTo>
                <a:close/>
                <a:moveTo>
                  <a:pt x="204" y="7"/>
                </a:moveTo>
                <a:cubicBezTo>
                  <a:pt x="204" y="11"/>
                  <a:pt x="201" y="14"/>
                  <a:pt x="19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1" y="0"/>
                  <a:pt x="204" y="3"/>
                  <a:pt x="204" y="7"/>
                </a:cubicBezTo>
                <a:close/>
                <a:moveTo>
                  <a:pt x="204" y="88"/>
                </a:moveTo>
                <a:cubicBezTo>
                  <a:pt x="204" y="92"/>
                  <a:pt x="201" y="95"/>
                  <a:pt x="197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1" y="95"/>
                  <a:pt x="58" y="92"/>
                  <a:pt x="58" y="88"/>
                </a:cubicBezTo>
                <a:cubicBezTo>
                  <a:pt x="58" y="84"/>
                  <a:pt x="61" y="81"/>
                  <a:pt x="65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1" y="81"/>
                  <a:pt x="204" y="84"/>
                  <a:pt x="204" y="88"/>
                </a:cubicBezTo>
                <a:close/>
                <a:moveTo>
                  <a:pt x="204" y="169"/>
                </a:moveTo>
                <a:cubicBezTo>
                  <a:pt x="204" y="173"/>
                  <a:pt x="201" y="176"/>
                  <a:pt x="197" y="176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39" y="176"/>
                  <a:pt x="135" y="173"/>
                  <a:pt x="135" y="169"/>
                </a:cubicBezTo>
                <a:cubicBezTo>
                  <a:pt x="135" y="165"/>
                  <a:pt x="139" y="162"/>
                  <a:pt x="142" y="162"/>
                </a:cubicBezTo>
                <a:cubicBezTo>
                  <a:pt x="197" y="162"/>
                  <a:pt x="197" y="162"/>
                  <a:pt x="197" y="162"/>
                </a:cubicBezTo>
                <a:cubicBezTo>
                  <a:pt x="201" y="162"/>
                  <a:pt x="204" y="165"/>
                  <a:pt x="204" y="169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 Light"/>
              <a:ea typeface="+mn-ea"/>
              <a:cs typeface="Arial"/>
              <a:sym typeface="Arial"/>
            </a:endParaRPr>
          </a:p>
        </p:txBody>
      </p:sp>
      <p:sp>
        <p:nvSpPr>
          <p:cNvPr id="1087" name="Oval">
            <a:extLst>
              <a:ext uri="{FF2B5EF4-FFF2-40B4-BE49-F238E27FC236}">
                <a16:creationId xmlns:a16="http://schemas.microsoft.com/office/drawing/2014/main" id="{7C6A47DF-5B5E-459B-B9EF-6A50FDC94936}"/>
              </a:ext>
            </a:extLst>
          </p:cNvPr>
          <p:cNvSpPr/>
          <p:nvPr/>
        </p:nvSpPr>
        <p:spPr>
          <a:xfrm>
            <a:off x="8283551" y="2391014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88" name="Phone">
            <a:extLst>
              <a:ext uri="{FF2B5EF4-FFF2-40B4-BE49-F238E27FC236}">
                <a16:creationId xmlns:a16="http://schemas.microsoft.com/office/drawing/2014/main" id="{BB5C9110-A3A6-4B67-8393-C59BD441612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59498" y="2468244"/>
            <a:ext cx="130088" cy="129941"/>
          </a:xfrm>
          <a:custGeom>
            <a:avLst/>
            <a:gdLst>
              <a:gd name="T0" fmla="*/ 133 w 673"/>
              <a:gd name="T1" fmla="*/ 1 h 668"/>
              <a:gd name="T2" fmla="*/ 98 w 673"/>
              <a:gd name="T3" fmla="*/ 11 h 668"/>
              <a:gd name="T4" fmla="*/ 15 w 673"/>
              <a:gd name="T5" fmla="*/ 88 h 668"/>
              <a:gd name="T6" fmla="*/ 1 w 673"/>
              <a:gd name="T7" fmla="*/ 121 h 668"/>
              <a:gd name="T8" fmla="*/ 29 w 673"/>
              <a:gd name="T9" fmla="*/ 226 h 668"/>
              <a:gd name="T10" fmla="*/ 207 w 673"/>
              <a:gd name="T11" fmla="*/ 461 h 668"/>
              <a:gd name="T12" fmla="*/ 442 w 673"/>
              <a:gd name="T13" fmla="*/ 639 h 668"/>
              <a:gd name="T14" fmla="*/ 547 w 673"/>
              <a:gd name="T15" fmla="*/ 667 h 668"/>
              <a:gd name="T16" fmla="*/ 547 w 673"/>
              <a:gd name="T17" fmla="*/ 667 h 668"/>
              <a:gd name="T18" fmla="*/ 580 w 673"/>
              <a:gd name="T19" fmla="*/ 653 h 668"/>
              <a:gd name="T20" fmla="*/ 611 w 673"/>
              <a:gd name="T21" fmla="*/ 625 h 668"/>
              <a:gd name="T22" fmla="*/ 657 w 673"/>
              <a:gd name="T23" fmla="*/ 570 h 668"/>
              <a:gd name="T24" fmla="*/ 657 w 673"/>
              <a:gd name="T25" fmla="*/ 570 h 668"/>
              <a:gd name="T26" fmla="*/ 653 w 673"/>
              <a:gd name="T27" fmla="*/ 507 h 668"/>
              <a:gd name="T28" fmla="*/ 516 w 673"/>
              <a:gd name="T29" fmla="*/ 417 h 668"/>
              <a:gd name="T30" fmla="*/ 466 w 673"/>
              <a:gd name="T31" fmla="*/ 421 h 668"/>
              <a:gd name="T32" fmla="*/ 405 w 673"/>
              <a:gd name="T33" fmla="*/ 455 h 668"/>
              <a:gd name="T34" fmla="*/ 302 w 673"/>
              <a:gd name="T35" fmla="*/ 366 h 668"/>
              <a:gd name="T36" fmla="*/ 213 w 673"/>
              <a:gd name="T37" fmla="*/ 264 h 668"/>
              <a:gd name="T38" fmla="*/ 248 w 673"/>
              <a:gd name="T39" fmla="*/ 203 h 668"/>
              <a:gd name="T40" fmla="*/ 251 w 673"/>
              <a:gd name="T41" fmla="*/ 152 h 668"/>
              <a:gd name="T42" fmla="*/ 206 w 673"/>
              <a:gd name="T43" fmla="*/ 83 h 668"/>
              <a:gd name="T44" fmla="*/ 161 w 673"/>
              <a:gd name="T45" fmla="*/ 15 h 668"/>
              <a:gd name="T46" fmla="*/ 133 w 673"/>
              <a:gd name="T47" fmla="*/ 1 h 668"/>
              <a:gd name="T48" fmla="*/ 139 w 673"/>
              <a:gd name="T49" fmla="*/ 31 h 668"/>
              <a:gd name="T50" fmla="*/ 183 w 673"/>
              <a:gd name="T51" fmla="*/ 97 h 668"/>
              <a:gd name="T52" fmla="*/ 228 w 673"/>
              <a:gd name="T53" fmla="*/ 166 h 668"/>
              <a:gd name="T54" fmla="*/ 224 w 673"/>
              <a:gd name="T55" fmla="*/ 190 h 668"/>
              <a:gd name="T56" fmla="*/ 182 w 673"/>
              <a:gd name="T57" fmla="*/ 264 h 668"/>
              <a:gd name="T58" fmla="*/ 284 w 673"/>
              <a:gd name="T59" fmla="*/ 385 h 668"/>
              <a:gd name="T60" fmla="*/ 404 w 673"/>
              <a:gd name="T61" fmla="*/ 486 h 668"/>
              <a:gd name="T62" fmla="*/ 478 w 673"/>
              <a:gd name="T63" fmla="*/ 444 h 668"/>
              <a:gd name="T64" fmla="*/ 503 w 673"/>
              <a:gd name="T65" fmla="*/ 440 h 668"/>
              <a:gd name="T66" fmla="*/ 637 w 673"/>
              <a:gd name="T67" fmla="*/ 529 h 668"/>
              <a:gd name="T68" fmla="*/ 635 w 673"/>
              <a:gd name="T69" fmla="*/ 555 h 668"/>
              <a:gd name="T70" fmla="*/ 635 w 673"/>
              <a:gd name="T71" fmla="*/ 555 h 668"/>
              <a:gd name="T72" fmla="*/ 635 w 673"/>
              <a:gd name="T73" fmla="*/ 555 h 668"/>
              <a:gd name="T74" fmla="*/ 592 w 673"/>
              <a:gd name="T75" fmla="*/ 606 h 668"/>
              <a:gd name="T76" fmla="*/ 564 w 673"/>
              <a:gd name="T77" fmla="*/ 632 h 668"/>
              <a:gd name="T78" fmla="*/ 548 w 673"/>
              <a:gd name="T79" fmla="*/ 641 h 668"/>
              <a:gd name="T80" fmla="*/ 453 w 673"/>
              <a:gd name="T81" fmla="*/ 615 h 668"/>
              <a:gd name="T82" fmla="*/ 226 w 673"/>
              <a:gd name="T83" fmla="*/ 442 h 668"/>
              <a:gd name="T84" fmla="*/ 226 w 673"/>
              <a:gd name="T85" fmla="*/ 442 h 668"/>
              <a:gd name="T86" fmla="*/ 226 w 673"/>
              <a:gd name="T87" fmla="*/ 442 h 668"/>
              <a:gd name="T88" fmla="*/ 53 w 673"/>
              <a:gd name="T89" fmla="*/ 215 h 668"/>
              <a:gd name="T90" fmla="*/ 28 w 673"/>
              <a:gd name="T91" fmla="*/ 120 h 668"/>
              <a:gd name="T92" fmla="*/ 36 w 673"/>
              <a:gd name="T93" fmla="*/ 104 h 668"/>
              <a:gd name="T94" fmla="*/ 62 w 673"/>
              <a:gd name="T95" fmla="*/ 76 h 668"/>
              <a:gd name="T96" fmla="*/ 113 w 673"/>
              <a:gd name="T97" fmla="*/ 33 h 668"/>
              <a:gd name="T98" fmla="*/ 139 w 673"/>
              <a:gd name="T99" fmla="*/ 3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73" h="668">
                <a:moveTo>
                  <a:pt x="133" y="1"/>
                </a:moveTo>
                <a:cubicBezTo>
                  <a:pt x="122" y="0"/>
                  <a:pt x="110" y="3"/>
                  <a:pt x="98" y="11"/>
                </a:cubicBezTo>
                <a:cubicBezTo>
                  <a:pt x="67" y="36"/>
                  <a:pt x="37" y="58"/>
                  <a:pt x="15" y="88"/>
                </a:cubicBezTo>
                <a:cubicBezTo>
                  <a:pt x="7" y="98"/>
                  <a:pt x="0" y="108"/>
                  <a:pt x="1" y="121"/>
                </a:cubicBezTo>
                <a:cubicBezTo>
                  <a:pt x="1" y="133"/>
                  <a:pt x="3" y="170"/>
                  <a:pt x="29" y="226"/>
                </a:cubicBezTo>
                <a:cubicBezTo>
                  <a:pt x="55" y="283"/>
                  <a:pt x="107" y="360"/>
                  <a:pt x="207" y="461"/>
                </a:cubicBezTo>
                <a:cubicBezTo>
                  <a:pt x="308" y="561"/>
                  <a:pt x="386" y="613"/>
                  <a:pt x="442" y="639"/>
                </a:cubicBezTo>
                <a:cubicBezTo>
                  <a:pt x="498" y="666"/>
                  <a:pt x="535" y="667"/>
                  <a:pt x="547" y="667"/>
                </a:cubicBezTo>
                <a:lnTo>
                  <a:pt x="547" y="667"/>
                </a:lnTo>
                <a:cubicBezTo>
                  <a:pt x="560" y="668"/>
                  <a:pt x="570" y="661"/>
                  <a:pt x="580" y="653"/>
                </a:cubicBezTo>
                <a:cubicBezTo>
                  <a:pt x="590" y="646"/>
                  <a:pt x="601" y="635"/>
                  <a:pt x="611" y="625"/>
                </a:cubicBezTo>
                <a:cubicBezTo>
                  <a:pt x="632" y="604"/>
                  <a:pt x="650" y="581"/>
                  <a:pt x="657" y="570"/>
                </a:cubicBezTo>
                <a:lnTo>
                  <a:pt x="657" y="570"/>
                </a:lnTo>
                <a:cubicBezTo>
                  <a:pt x="673" y="547"/>
                  <a:pt x="670" y="520"/>
                  <a:pt x="653" y="507"/>
                </a:cubicBezTo>
                <a:cubicBezTo>
                  <a:pt x="607" y="478"/>
                  <a:pt x="563" y="446"/>
                  <a:pt x="516" y="417"/>
                </a:cubicBezTo>
                <a:cubicBezTo>
                  <a:pt x="501" y="408"/>
                  <a:pt x="482" y="412"/>
                  <a:pt x="466" y="421"/>
                </a:cubicBezTo>
                <a:cubicBezTo>
                  <a:pt x="452" y="428"/>
                  <a:pt x="414" y="450"/>
                  <a:pt x="405" y="455"/>
                </a:cubicBezTo>
                <a:cubicBezTo>
                  <a:pt x="398" y="451"/>
                  <a:pt x="367" y="431"/>
                  <a:pt x="302" y="366"/>
                </a:cubicBezTo>
                <a:cubicBezTo>
                  <a:pt x="237" y="301"/>
                  <a:pt x="218" y="270"/>
                  <a:pt x="213" y="264"/>
                </a:cubicBezTo>
                <a:cubicBezTo>
                  <a:pt x="219" y="254"/>
                  <a:pt x="240" y="216"/>
                  <a:pt x="248" y="203"/>
                </a:cubicBezTo>
                <a:cubicBezTo>
                  <a:pt x="258" y="184"/>
                  <a:pt x="259" y="165"/>
                  <a:pt x="251" y="152"/>
                </a:cubicBezTo>
                <a:cubicBezTo>
                  <a:pt x="234" y="126"/>
                  <a:pt x="220" y="104"/>
                  <a:pt x="206" y="83"/>
                </a:cubicBezTo>
                <a:cubicBezTo>
                  <a:pt x="185" y="52"/>
                  <a:pt x="166" y="22"/>
                  <a:pt x="161" y="15"/>
                </a:cubicBezTo>
                <a:cubicBezTo>
                  <a:pt x="155" y="7"/>
                  <a:pt x="145" y="1"/>
                  <a:pt x="133" y="1"/>
                </a:cubicBezTo>
                <a:close/>
                <a:moveTo>
                  <a:pt x="139" y="31"/>
                </a:moveTo>
                <a:cubicBezTo>
                  <a:pt x="142" y="34"/>
                  <a:pt x="163" y="66"/>
                  <a:pt x="183" y="97"/>
                </a:cubicBezTo>
                <a:cubicBezTo>
                  <a:pt x="204" y="128"/>
                  <a:pt x="225" y="160"/>
                  <a:pt x="228" y="166"/>
                </a:cubicBezTo>
                <a:cubicBezTo>
                  <a:pt x="231" y="176"/>
                  <a:pt x="228" y="182"/>
                  <a:pt x="224" y="190"/>
                </a:cubicBezTo>
                <a:cubicBezTo>
                  <a:pt x="210" y="216"/>
                  <a:pt x="195" y="242"/>
                  <a:pt x="182" y="264"/>
                </a:cubicBezTo>
                <a:cubicBezTo>
                  <a:pt x="224" y="325"/>
                  <a:pt x="242" y="342"/>
                  <a:pt x="284" y="385"/>
                </a:cubicBezTo>
                <a:cubicBezTo>
                  <a:pt x="321" y="421"/>
                  <a:pt x="359" y="459"/>
                  <a:pt x="404" y="486"/>
                </a:cubicBezTo>
                <a:cubicBezTo>
                  <a:pt x="429" y="472"/>
                  <a:pt x="453" y="458"/>
                  <a:pt x="478" y="444"/>
                </a:cubicBezTo>
                <a:cubicBezTo>
                  <a:pt x="486" y="439"/>
                  <a:pt x="495" y="440"/>
                  <a:pt x="503" y="440"/>
                </a:cubicBezTo>
                <a:cubicBezTo>
                  <a:pt x="513" y="447"/>
                  <a:pt x="630" y="524"/>
                  <a:pt x="637" y="529"/>
                </a:cubicBezTo>
                <a:cubicBezTo>
                  <a:pt x="639" y="530"/>
                  <a:pt x="645" y="541"/>
                  <a:pt x="635" y="555"/>
                </a:cubicBezTo>
                <a:lnTo>
                  <a:pt x="635" y="555"/>
                </a:lnTo>
                <a:lnTo>
                  <a:pt x="635" y="555"/>
                </a:lnTo>
                <a:cubicBezTo>
                  <a:pt x="630" y="563"/>
                  <a:pt x="611" y="586"/>
                  <a:pt x="592" y="606"/>
                </a:cubicBezTo>
                <a:cubicBezTo>
                  <a:pt x="582" y="616"/>
                  <a:pt x="572" y="626"/>
                  <a:pt x="564" y="632"/>
                </a:cubicBezTo>
                <a:cubicBezTo>
                  <a:pt x="556" y="638"/>
                  <a:pt x="548" y="641"/>
                  <a:pt x="548" y="641"/>
                </a:cubicBezTo>
                <a:cubicBezTo>
                  <a:pt x="535" y="640"/>
                  <a:pt x="506" y="640"/>
                  <a:pt x="453" y="615"/>
                </a:cubicBezTo>
                <a:cubicBezTo>
                  <a:pt x="400" y="590"/>
                  <a:pt x="325" y="541"/>
                  <a:pt x="226" y="442"/>
                </a:cubicBezTo>
                <a:lnTo>
                  <a:pt x="226" y="442"/>
                </a:lnTo>
                <a:lnTo>
                  <a:pt x="226" y="442"/>
                </a:lnTo>
                <a:cubicBezTo>
                  <a:pt x="127" y="343"/>
                  <a:pt x="78" y="268"/>
                  <a:pt x="53" y="215"/>
                </a:cubicBezTo>
                <a:cubicBezTo>
                  <a:pt x="28" y="162"/>
                  <a:pt x="28" y="133"/>
                  <a:pt x="28" y="120"/>
                </a:cubicBezTo>
                <a:cubicBezTo>
                  <a:pt x="28" y="120"/>
                  <a:pt x="30" y="113"/>
                  <a:pt x="36" y="104"/>
                </a:cubicBezTo>
                <a:cubicBezTo>
                  <a:pt x="43" y="96"/>
                  <a:pt x="52" y="86"/>
                  <a:pt x="62" y="76"/>
                </a:cubicBezTo>
                <a:cubicBezTo>
                  <a:pt x="82" y="57"/>
                  <a:pt x="105" y="39"/>
                  <a:pt x="113" y="33"/>
                </a:cubicBezTo>
                <a:cubicBezTo>
                  <a:pt x="123" y="26"/>
                  <a:pt x="132" y="24"/>
                  <a:pt x="139" y="31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89" name="Oval">
            <a:extLst>
              <a:ext uri="{FF2B5EF4-FFF2-40B4-BE49-F238E27FC236}">
                <a16:creationId xmlns:a16="http://schemas.microsoft.com/office/drawing/2014/main" id="{5A9A0467-E3BF-4A9D-A389-957CAAC35A40}"/>
              </a:ext>
            </a:extLst>
          </p:cNvPr>
          <p:cNvSpPr/>
          <p:nvPr/>
        </p:nvSpPr>
        <p:spPr>
          <a:xfrm>
            <a:off x="8283551" y="5407502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90" name="Phone">
            <a:extLst>
              <a:ext uri="{FF2B5EF4-FFF2-40B4-BE49-F238E27FC236}">
                <a16:creationId xmlns:a16="http://schemas.microsoft.com/office/drawing/2014/main" id="{D978E639-A007-48DA-9A61-848D9228A0F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59498" y="5484732"/>
            <a:ext cx="130088" cy="129941"/>
          </a:xfrm>
          <a:custGeom>
            <a:avLst/>
            <a:gdLst>
              <a:gd name="T0" fmla="*/ 133 w 673"/>
              <a:gd name="T1" fmla="*/ 1 h 668"/>
              <a:gd name="T2" fmla="*/ 98 w 673"/>
              <a:gd name="T3" fmla="*/ 11 h 668"/>
              <a:gd name="T4" fmla="*/ 15 w 673"/>
              <a:gd name="T5" fmla="*/ 88 h 668"/>
              <a:gd name="T6" fmla="*/ 1 w 673"/>
              <a:gd name="T7" fmla="*/ 121 h 668"/>
              <a:gd name="T8" fmla="*/ 29 w 673"/>
              <a:gd name="T9" fmla="*/ 226 h 668"/>
              <a:gd name="T10" fmla="*/ 207 w 673"/>
              <a:gd name="T11" fmla="*/ 461 h 668"/>
              <a:gd name="T12" fmla="*/ 442 w 673"/>
              <a:gd name="T13" fmla="*/ 639 h 668"/>
              <a:gd name="T14" fmla="*/ 547 w 673"/>
              <a:gd name="T15" fmla="*/ 667 h 668"/>
              <a:gd name="T16" fmla="*/ 547 w 673"/>
              <a:gd name="T17" fmla="*/ 667 h 668"/>
              <a:gd name="T18" fmla="*/ 580 w 673"/>
              <a:gd name="T19" fmla="*/ 653 h 668"/>
              <a:gd name="T20" fmla="*/ 611 w 673"/>
              <a:gd name="T21" fmla="*/ 625 h 668"/>
              <a:gd name="T22" fmla="*/ 657 w 673"/>
              <a:gd name="T23" fmla="*/ 570 h 668"/>
              <a:gd name="T24" fmla="*/ 657 w 673"/>
              <a:gd name="T25" fmla="*/ 570 h 668"/>
              <a:gd name="T26" fmla="*/ 653 w 673"/>
              <a:gd name="T27" fmla="*/ 507 h 668"/>
              <a:gd name="T28" fmla="*/ 516 w 673"/>
              <a:gd name="T29" fmla="*/ 417 h 668"/>
              <a:gd name="T30" fmla="*/ 466 w 673"/>
              <a:gd name="T31" fmla="*/ 421 h 668"/>
              <a:gd name="T32" fmla="*/ 405 w 673"/>
              <a:gd name="T33" fmla="*/ 455 h 668"/>
              <a:gd name="T34" fmla="*/ 302 w 673"/>
              <a:gd name="T35" fmla="*/ 366 h 668"/>
              <a:gd name="T36" fmla="*/ 213 w 673"/>
              <a:gd name="T37" fmla="*/ 264 h 668"/>
              <a:gd name="T38" fmla="*/ 248 w 673"/>
              <a:gd name="T39" fmla="*/ 203 h 668"/>
              <a:gd name="T40" fmla="*/ 251 w 673"/>
              <a:gd name="T41" fmla="*/ 152 h 668"/>
              <a:gd name="T42" fmla="*/ 206 w 673"/>
              <a:gd name="T43" fmla="*/ 83 h 668"/>
              <a:gd name="T44" fmla="*/ 161 w 673"/>
              <a:gd name="T45" fmla="*/ 15 h 668"/>
              <a:gd name="T46" fmla="*/ 133 w 673"/>
              <a:gd name="T47" fmla="*/ 1 h 668"/>
              <a:gd name="T48" fmla="*/ 139 w 673"/>
              <a:gd name="T49" fmla="*/ 31 h 668"/>
              <a:gd name="T50" fmla="*/ 183 w 673"/>
              <a:gd name="T51" fmla="*/ 97 h 668"/>
              <a:gd name="T52" fmla="*/ 228 w 673"/>
              <a:gd name="T53" fmla="*/ 166 h 668"/>
              <a:gd name="T54" fmla="*/ 224 w 673"/>
              <a:gd name="T55" fmla="*/ 190 h 668"/>
              <a:gd name="T56" fmla="*/ 182 w 673"/>
              <a:gd name="T57" fmla="*/ 264 h 668"/>
              <a:gd name="T58" fmla="*/ 284 w 673"/>
              <a:gd name="T59" fmla="*/ 385 h 668"/>
              <a:gd name="T60" fmla="*/ 404 w 673"/>
              <a:gd name="T61" fmla="*/ 486 h 668"/>
              <a:gd name="T62" fmla="*/ 478 w 673"/>
              <a:gd name="T63" fmla="*/ 444 h 668"/>
              <a:gd name="T64" fmla="*/ 503 w 673"/>
              <a:gd name="T65" fmla="*/ 440 h 668"/>
              <a:gd name="T66" fmla="*/ 637 w 673"/>
              <a:gd name="T67" fmla="*/ 529 h 668"/>
              <a:gd name="T68" fmla="*/ 635 w 673"/>
              <a:gd name="T69" fmla="*/ 555 h 668"/>
              <a:gd name="T70" fmla="*/ 635 w 673"/>
              <a:gd name="T71" fmla="*/ 555 h 668"/>
              <a:gd name="T72" fmla="*/ 635 w 673"/>
              <a:gd name="T73" fmla="*/ 555 h 668"/>
              <a:gd name="T74" fmla="*/ 592 w 673"/>
              <a:gd name="T75" fmla="*/ 606 h 668"/>
              <a:gd name="T76" fmla="*/ 564 w 673"/>
              <a:gd name="T77" fmla="*/ 632 h 668"/>
              <a:gd name="T78" fmla="*/ 548 w 673"/>
              <a:gd name="T79" fmla="*/ 641 h 668"/>
              <a:gd name="T80" fmla="*/ 453 w 673"/>
              <a:gd name="T81" fmla="*/ 615 h 668"/>
              <a:gd name="T82" fmla="*/ 226 w 673"/>
              <a:gd name="T83" fmla="*/ 442 h 668"/>
              <a:gd name="T84" fmla="*/ 226 w 673"/>
              <a:gd name="T85" fmla="*/ 442 h 668"/>
              <a:gd name="T86" fmla="*/ 226 w 673"/>
              <a:gd name="T87" fmla="*/ 442 h 668"/>
              <a:gd name="T88" fmla="*/ 53 w 673"/>
              <a:gd name="T89" fmla="*/ 215 h 668"/>
              <a:gd name="T90" fmla="*/ 28 w 673"/>
              <a:gd name="T91" fmla="*/ 120 h 668"/>
              <a:gd name="T92" fmla="*/ 36 w 673"/>
              <a:gd name="T93" fmla="*/ 104 h 668"/>
              <a:gd name="T94" fmla="*/ 62 w 673"/>
              <a:gd name="T95" fmla="*/ 76 h 668"/>
              <a:gd name="T96" fmla="*/ 113 w 673"/>
              <a:gd name="T97" fmla="*/ 33 h 668"/>
              <a:gd name="T98" fmla="*/ 139 w 673"/>
              <a:gd name="T99" fmla="*/ 3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73" h="668">
                <a:moveTo>
                  <a:pt x="133" y="1"/>
                </a:moveTo>
                <a:cubicBezTo>
                  <a:pt x="122" y="0"/>
                  <a:pt x="110" y="3"/>
                  <a:pt x="98" y="11"/>
                </a:cubicBezTo>
                <a:cubicBezTo>
                  <a:pt x="67" y="36"/>
                  <a:pt x="37" y="58"/>
                  <a:pt x="15" y="88"/>
                </a:cubicBezTo>
                <a:cubicBezTo>
                  <a:pt x="7" y="98"/>
                  <a:pt x="0" y="108"/>
                  <a:pt x="1" y="121"/>
                </a:cubicBezTo>
                <a:cubicBezTo>
                  <a:pt x="1" y="133"/>
                  <a:pt x="3" y="170"/>
                  <a:pt x="29" y="226"/>
                </a:cubicBezTo>
                <a:cubicBezTo>
                  <a:pt x="55" y="283"/>
                  <a:pt x="107" y="360"/>
                  <a:pt x="207" y="461"/>
                </a:cubicBezTo>
                <a:cubicBezTo>
                  <a:pt x="308" y="561"/>
                  <a:pt x="386" y="613"/>
                  <a:pt x="442" y="639"/>
                </a:cubicBezTo>
                <a:cubicBezTo>
                  <a:pt x="498" y="666"/>
                  <a:pt x="535" y="667"/>
                  <a:pt x="547" y="667"/>
                </a:cubicBezTo>
                <a:lnTo>
                  <a:pt x="547" y="667"/>
                </a:lnTo>
                <a:cubicBezTo>
                  <a:pt x="560" y="668"/>
                  <a:pt x="570" y="661"/>
                  <a:pt x="580" y="653"/>
                </a:cubicBezTo>
                <a:cubicBezTo>
                  <a:pt x="590" y="646"/>
                  <a:pt x="601" y="635"/>
                  <a:pt x="611" y="625"/>
                </a:cubicBezTo>
                <a:cubicBezTo>
                  <a:pt x="632" y="604"/>
                  <a:pt x="650" y="581"/>
                  <a:pt x="657" y="570"/>
                </a:cubicBezTo>
                <a:lnTo>
                  <a:pt x="657" y="570"/>
                </a:lnTo>
                <a:cubicBezTo>
                  <a:pt x="673" y="547"/>
                  <a:pt x="670" y="520"/>
                  <a:pt x="653" y="507"/>
                </a:cubicBezTo>
                <a:cubicBezTo>
                  <a:pt x="607" y="478"/>
                  <a:pt x="563" y="446"/>
                  <a:pt x="516" y="417"/>
                </a:cubicBezTo>
                <a:cubicBezTo>
                  <a:pt x="501" y="408"/>
                  <a:pt x="482" y="412"/>
                  <a:pt x="466" y="421"/>
                </a:cubicBezTo>
                <a:cubicBezTo>
                  <a:pt x="452" y="428"/>
                  <a:pt x="414" y="450"/>
                  <a:pt x="405" y="455"/>
                </a:cubicBezTo>
                <a:cubicBezTo>
                  <a:pt x="398" y="451"/>
                  <a:pt x="367" y="431"/>
                  <a:pt x="302" y="366"/>
                </a:cubicBezTo>
                <a:cubicBezTo>
                  <a:pt x="237" y="301"/>
                  <a:pt x="218" y="270"/>
                  <a:pt x="213" y="264"/>
                </a:cubicBezTo>
                <a:cubicBezTo>
                  <a:pt x="219" y="254"/>
                  <a:pt x="240" y="216"/>
                  <a:pt x="248" y="203"/>
                </a:cubicBezTo>
                <a:cubicBezTo>
                  <a:pt x="258" y="184"/>
                  <a:pt x="259" y="165"/>
                  <a:pt x="251" y="152"/>
                </a:cubicBezTo>
                <a:cubicBezTo>
                  <a:pt x="234" y="126"/>
                  <a:pt x="220" y="104"/>
                  <a:pt x="206" y="83"/>
                </a:cubicBezTo>
                <a:cubicBezTo>
                  <a:pt x="185" y="52"/>
                  <a:pt x="166" y="22"/>
                  <a:pt x="161" y="15"/>
                </a:cubicBezTo>
                <a:cubicBezTo>
                  <a:pt x="155" y="7"/>
                  <a:pt x="145" y="1"/>
                  <a:pt x="133" y="1"/>
                </a:cubicBezTo>
                <a:close/>
                <a:moveTo>
                  <a:pt x="139" y="31"/>
                </a:moveTo>
                <a:cubicBezTo>
                  <a:pt x="142" y="34"/>
                  <a:pt x="163" y="66"/>
                  <a:pt x="183" y="97"/>
                </a:cubicBezTo>
                <a:cubicBezTo>
                  <a:pt x="204" y="128"/>
                  <a:pt x="225" y="160"/>
                  <a:pt x="228" y="166"/>
                </a:cubicBezTo>
                <a:cubicBezTo>
                  <a:pt x="231" y="176"/>
                  <a:pt x="228" y="182"/>
                  <a:pt x="224" y="190"/>
                </a:cubicBezTo>
                <a:cubicBezTo>
                  <a:pt x="210" y="216"/>
                  <a:pt x="195" y="242"/>
                  <a:pt x="182" y="264"/>
                </a:cubicBezTo>
                <a:cubicBezTo>
                  <a:pt x="224" y="325"/>
                  <a:pt x="242" y="342"/>
                  <a:pt x="284" y="385"/>
                </a:cubicBezTo>
                <a:cubicBezTo>
                  <a:pt x="321" y="421"/>
                  <a:pt x="359" y="459"/>
                  <a:pt x="404" y="486"/>
                </a:cubicBezTo>
                <a:cubicBezTo>
                  <a:pt x="429" y="472"/>
                  <a:pt x="453" y="458"/>
                  <a:pt x="478" y="444"/>
                </a:cubicBezTo>
                <a:cubicBezTo>
                  <a:pt x="486" y="439"/>
                  <a:pt x="495" y="440"/>
                  <a:pt x="503" y="440"/>
                </a:cubicBezTo>
                <a:cubicBezTo>
                  <a:pt x="513" y="447"/>
                  <a:pt x="630" y="524"/>
                  <a:pt x="637" y="529"/>
                </a:cubicBezTo>
                <a:cubicBezTo>
                  <a:pt x="639" y="530"/>
                  <a:pt x="645" y="541"/>
                  <a:pt x="635" y="555"/>
                </a:cubicBezTo>
                <a:lnTo>
                  <a:pt x="635" y="555"/>
                </a:lnTo>
                <a:lnTo>
                  <a:pt x="635" y="555"/>
                </a:lnTo>
                <a:cubicBezTo>
                  <a:pt x="630" y="563"/>
                  <a:pt x="611" y="586"/>
                  <a:pt x="592" y="606"/>
                </a:cubicBezTo>
                <a:cubicBezTo>
                  <a:pt x="582" y="616"/>
                  <a:pt x="572" y="626"/>
                  <a:pt x="564" y="632"/>
                </a:cubicBezTo>
                <a:cubicBezTo>
                  <a:pt x="556" y="638"/>
                  <a:pt x="548" y="641"/>
                  <a:pt x="548" y="641"/>
                </a:cubicBezTo>
                <a:cubicBezTo>
                  <a:pt x="535" y="640"/>
                  <a:pt x="506" y="640"/>
                  <a:pt x="453" y="615"/>
                </a:cubicBezTo>
                <a:cubicBezTo>
                  <a:pt x="400" y="590"/>
                  <a:pt x="325" y="541"/>
                  <a:pt x="226" y="442"/>
                </a:cubicBezTo>
                <a:lnTo>
                  <a:pt x="226" y="442"/>
                </a:lnTo>
                <a:lnTo>
                  <a:pt x="226" y="442"/>
                </a:lnTo>
                <a:cubicBezTo>
                  <a:pt x="127" y="343"/>
                  <a:pt x="78" y="268"/>
                  <a:pt x="53" y="215"/>
                </a:cubicBezTo>
                <a:cubicBezTo>
                  <a:pt x="28" y="162"/>
                  <a:pt x="28" y="133"/>
                  <a:pt x="28" y="120"/>
                </a:cubicBezTo>
                <a:cubicBezTo>
                  <a:pt x="28" y="120"/>
                  <a:pt x="30" y="113"/>
                  <a:pt x="36" y="104"/>
                </a:cubicBezTo>
                <a:cubicBezTo>
                  <a:pt x="43" y="96"/>
                  <a:pt x="52" y="86"/>
                  <a:pt x="62" y="76"/>
                </a:cubicBezTo>
                <a:cubicBezTo>
                  <a:pt x="82" y="57"/>
                  <a:pt x="105" y="39"/>
                  <a:pt x="113" y="33"/>
                </a:cubicBezTo>
                <a:cubicBezTo>
                  <a:pt x="123" y="26"/>
                  <a:pt x="132" y="24"/>
                  <a:pt x="139" y="31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91" name="Oval">
            <a:extLst>
              <a:ext uri="{FF2B5EF4-FFF2-40B4-BE49-F238E27FC236}">
                <a16:creationId xmlns:a16="http://schemas.microsoft.com/office/drawing/2014/main" id="{74179C78-A49C-4FF7-8CAD-8844E8710058}"/>
              </a:ext>
            </a:extLst>
          </p:cNvPr>
          <p:cNvSpPr/>
          <p:nvPr/>
        </p:nvSpPr>
        <p:spPr>
          <a:xfrm>
            <a:off x="8283551" y="5956296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92" name="Phone">
            <a:extLst>
              <a:ext uri="{FF2B5EF4-FFF2-40B4-BE49-F238E27FC236}">
                <a16:creationId xmlns:a16="http://schemas.microsoft.com/office/drawing/2014/main" id="{3929157D-9956-424F-B924-B1555931225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59498" y="6033526"/>
            <a:ext cx="130088" cy="129941"/>
          </a:xfrm>
          <a:custGeom>
            <a:avLst/>
            <a:gdLst>
              <a:gd name="T0" fmla="*/ 133 w 673"/>
              <a:gd name="T1" fmla="*/ 1 h 668"/>
              <a:gd name="T2" fmla="*/ 98 w 673"/>
              <a:gd name="T3" fmla="*/ 11 h 668"/>
              <a:gd name="T4" fmla="*/ 15 w 673"/>
              <a:gd name="T5" fmla="*/ 88 h 668"/>
              <a:gd name="T6" fmla="*/ 1 w 673"/>
              <a:gd name="T7" fmla="*/ 121 h 668"/>
              <a:gd name="T8" fmla="*/ 29 w 673"/>
              <a:gd name="T9" fmla="*/ 226 h 668"/>
              <a:gd name="T10" fmla="*/ 207 w 673"/>
              <a:gd name="T11" fmla="*/ 461 h 668"/>
              <a:gd name="T12" fmla="*/ 442 w 673"/>
              <a:gd name="T13" fmla="*/ 639 h 668"/>
              <a:gd name="T14" fmla="*/ 547 w 673"/>
              <a:gd name="T15" fmla="*/ 667 h 668"/>
              <a:gd name="T16" fmla="*/ 547 w 673"/>
              <a:gd name="T17" fmla="*/ 667 h 668"/>
              <a:gd name="T18" fmla="*/ 580 w 673"/>
              <a:gd name="T19" fmla="*/ 653 h 668"/>
              <a:gd name="T20" fmla="*/ 611 w 673"/>
              <a:gd name="T21" fmla="*/ 625 h 668"/>
              <a:gd name="T22" fmla="*/ 657 w 673"/>
              <a:gd name="T23" fmla="*/ 570 h 668"/>
              <a:gd name="T24" fmla="*/ 657 w 673"/>
              <a:gd name="T25" fmla="*/ 570 h 668"/>
              <a:gd name="T26" fmla="*/ 653 w 673"/>
              <a:gd name="T27" fmla="*/ 507 h 668"/>
              <a:gd name="T28" fmla="*/ 516 w 673"/>
              <a:gd name="T29" fmla="*/ 417 h 668"/>
              <a:gd name="T30" fmla="*/ 466 w 673"/>
              <a:gd name="T31" fmla="*/ 421 h 668"/>
              <a:gd name="T32" fmla="*/ 405 w 673"/>
              <a:gd name="T33" fmla="*/ 455 h 668"/>
              <a:gd name="T34" fmla="*/ 302 w 673"/>
              <a:gd name="T35" fmla="*/ 366 h 668"/>
              <a:gd name="T36" fmla="*/ 213 w 673"/>
              <a:gd name="T37" fmla="*/ 264 h 668"/>
              <a:gd name="T38" fmla="*/ 248 w 673"/>
              <a:gd name="T39" fmla="*/ 203 h 668"/>
              <a:gd name="T40" fmla="*/ 251 w 673"/>
              <a:gd name="T41" fmla="*/ 152 h 668"/>
              <a:gd name="T42" fmla="*/ 206 w 673"/>
              <a:gd name="T43" fmla="*/ 83 h 668"/>
              <a:gd name="T44" fmla="*/ 161 w 673"/>
              <a:gd name="T45" fmla="*/ 15 h 668"/>
              <a:gd name="T46" fmla="*/ 133 w 673"/>
              <a:gd name="T47" fmla="*/ 1 h 668"/>
              <a:gd name="T48" fmla="*/ 139 w 673"/>
              <a:gd name="T49" fmla="*/ 31 h 668"/>
              <a:gd name="T50" fmla="*/ 183 w 673"/>
              <a:gd name="T51" fmla="*/ 97 h 668"/>
              <a:gd name="T52" fmla="*/ 228 w 673"/>
              <a:gd name="T53" fmla="*/ 166 h 668"/>
              <a:gd name="T54" fmla="*/ 224 w 673"/>
              <a:gd name="T55" fmla="*/ 190 h 668"/>
              <a:gd name="T56" fmla="*/ 182 w 673"/>
              <a:gd name="T57" fmla="*/ 264 h 668"/>
              <a:gd name="T58" fmla="*/ 284 w 673"/>
              <a:gd name="T59" fmla="*/ 385 h 668"/>
              <a:gd name="T60" fmla="*/ 404 w 673"/>
              <a:gd name="T61" fmla="*/ 486 h 668"/>
              <a:gd name="T62" fmla="*/ 478 w 673"/>
              <a:gd name="T63" fmla="*/ 444 h 668"/>
              <a:gd name="T64" fmla="*/ 503 w 673"/>
              <a:gd name="T65" fmla="*/ 440 h 668"/>
              <a:gd name="T66" fmla="*/ 637 w 673"/>
              <a:gd name="T67" fmla="*/ 529 h 668"/>
              <a:gd name="T68" fmla="*/ 635 w 673"/>
              <a:gd name="T69" fmla="*/ 555 h 668"/>
              <a:gd name="T70" fmla="*/ 635 w 673"/>
              <a:gd name="T71" fmla="*/ 555 h 668"/>
              <a:gd name="T72" fmla="*/ 635 w 673"/>
              <a:gd name="T73" fmla="*/ 555 h 668"/>
              <a:gd name="T74" fmla="*/ 592 w 673"/>
              <a:gd name="T75" fmla="*/ 606 h 668"/>
              <a:gd name="T76" fmla="*/ 564 w 673"/>
              <a:gd name="T77" fmla="*/ 632 h 668"/>
              <a:gd name="T78" fmla="*/ 548 w 673"/>
              <a:gd name="T79" fmla="*/ 641 h 668"/>
              <a:gd name="T80" fmla="*/ 453 w 673"/>
              <a:gd name="T81" fmla="*/ 615 h 668"/>
              <a:gd name="T82" fmla="*/ 226 w 673"/>
              <a:gd name="T83" fmla="*/ 442 h 668"/>
              <a:gd name="T84" fmla="*/ 226 w 673"/>
              <a:gd name="T85" fmla="*/ 442 h 668"/>
              <a:gd name="T86" fmla="*/ 226 w 673"/>
              <a:gd name="T87" fmla="*/ 442 h 668"/>
              <a:gd name="T88" fmla="*/ 53 w 673"/>
              <a:gd name="T89" fmla="*/ 215 h 668"/>
              <a:gd name="T90" fmla="*/ 28 w 673"/>
              <a:gd name="T91" fmla="*/ 120 h 668"/>
              <a:gd name="T92" fmla="*/ 36 w 673"/>
              <a:gd name="T93" fmla="*/ 104 h 668"/>
              <a:gd name="T94" fmla="*/ 62 w 673"/>
              <a:gd name="T95" fmla="*/ 76 h 668"/>
              <a:gd name="T96" fmla="*/ 113 w 673"/>
              <a:gd name="T97" fmla="*/ 33 h 668"/>
              <a:gd name="T98" fmla="*/ 139 w 673"/>
              <a:gd name="T99" fmla="*/ 3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73" h="668">
                <a:moveTo>
                  <a:pt x="133" y="1"/>
                </a:moveTo>
                <a:cubicBezTo>
                  <a:pt x="122" y="0"/>
                  <a:pt x="110" y="3"/>
                  <a:pt x="98" y="11"/>
                </a:cubicBezTo>
                <a:cubicBezTo>
                  <a:pt x="67" y="36"/>
                  <a:pt x="37" y="58"/>
                  <a:pt x="15" y="88"/>
                </a:cubicBezTo>
                <a:cubicBezTo>
                  <a:pt x="7" y="98"/>
                  <a:pt x="0" y="108"/>
                  <a:pt x="1" y="121"/>
                </a:cubicBezTo>
                <a:cubicBezTo>
                  <a:pt x="1" y="133"/>
                  <a:pt x="3" y="170"/>
                  <a:pt x="29" y="226"/>
                </a:cubicBezTo>
                <a:cubicBezTo>
                  <a:pt x="55" y="283"/>
                  <a:pt x="107" y="360"/>
                  <a:pt x="207" y="461"/>
                </a:cubicBezTo>
                <a:cubicBezTo>
                  <a:pt x="308" y="561"/>
                  <a:pt x="386" y="613"/>
                  <a:pt x="442" y="639"/>
                </a:cubicBezTo>
                <a:cubicBezTo>
                  <a:pt x="498" y="666"/>
                  <a:pt x="535" y="667"/>
                  <a:pt x="547" y="667"/>
                </a:cubicBezTo>
                <a:lnTo>
                  <a:pt x="547" y="667"/>
                </a:lnTo>
                <a:cubicBezTo>
                  <a:pt x="560" y="668"/>
                  <a:pt x="570" y="661"/>
                  <a:pt x="580" y="653"/>
                </a:cubicBezTo>
                <a:cubicBezTo>
                  <a:pt x="590" y="646"/>
                  <a:pt x="601" y="635"/>
                  <a:pt x="611" y="625"/>
                </a:cubicBezTo>
                <a:cubicBezTo>
                  <a:pt x="632" y="604"/>
                  <a:pt x="650" y="581"/>
                  <a:pt x="657" y="570"/>
                </a:cubicBezTo>
                <a:lnTo>
                  <a:pt x="657" y="570"/>
                </a:lnTo>
                <a:cubicBezTo>
                  <a:pt x="673" y="547"/>
                  <a:pt x="670" y="520"/>
                  <a:pt x="653" y="507"/>
                </a:cubicBezTo>
                <a:cubicBezTo>
                  <a:pt x="607" y="478"/>
                  <a:pt x="563" y="446"/>
                  <a:pt x="516" y="417"/>
                </a:cubicBezTo>
                <a:cubicBezTo>
                  <a:pt x="501" y="408"/>
                  <a:pt x="482" y="412"/>
                  <a:pt x="466" y="421"/>
                </a:cubicBezTo>
                <a:cubicBezTo>
                  <a:pt x="452" y="428"/>
                  <a:pt x="414" y="450"/>
                  <a:pt x="405" y="455"/>
                </a:cubicBezTo>
                <a:cubicBezTo>
                  <a:pt x="398" y="451"/>
                  <a:pt x="367" y="431"/>
                  <a:pt x="302" y="366"/>
                </a:cubicBezTo>
                <a:cubicBezTo>
                  <a:pt x="237" y="301"/>
                  <a:pt x="218" y="270"/>
                  <a:pt x="213" y="264"/>
                </a:cubicBezTo>
                <a:cubicBezTo>
                  <a:pt x="219" y="254"/>
                  <a:pt x="240" y="216"/>
                  <a:pt x="248" y="203"/>
                </a:cubicBezTo>
                <a:cubicBezTo>
                  <a:pt x="258" y="184"/>
                  <a:pt x="259" y="165"/>
                  <a:pt x="251" y="152"/>
                </a:cubicBezTo>
                <a:cubicBezTo>
                  <a:pt x="234" y="126"/>
                  <a:pt x="220" y="104"/>
                  <a:pt x="206" y="83"/>
                </a:cubicBezTo>
                <a:cubicBezTo>
                  <a:pt x="185" y="52"/>
                  <a:pt x="166" y="22"/>
                  <a:pt x="161" y="15"/>
                </a:cubicBezTo>
                <a:cubicBezTo>
                  <a:pt x="155" y="7"/>
                  <a:pt x="145" y="1"/>
                  <a:pt x="133" y="1"/>
                </a:cubicBezTo>
                <a:close/>
                <a:moveTo>
                  <a:pt x="139" y="31"/>
                </a:moveTo>
                <a:cubicBezTo>
                  <a:pt x="142" y="34"/>
                  <a:pt x="163" y="66"/>
                  <a:pt x="183" y="97"/>
                </a:cubicBezTo>
                <a:cubicBezTo>
                  <a:pt x="204" y="128"/>
                  <a:pt x="225" y="160"/>
                  <a:pt x="228" y="166"/>
                </a:cubicBezTo>
                <a:cubicBezTo>
                  <a:pt x="231" y="176"/>
                  <a:pt x="228" y="182"/>
                  <a:pt x="224" y="190"/>
                </a:cubicBezTo>
                <a:cubicBezTo>
                  <a:pt x="210" y="216"/>
                  <a:pt x="195" y="242"/>
                  <a:pt x="182" y="264"/>
                </a:cubicBezTo>
                <a:cubicBezTo>
                  <a:pt x="224" y="325"/>
                  <a:pt x="242" y="342"/>
                  <a:pt x="284" y="385"/>
                </a:cubicBezTo>
                <a:cubicBezTo>
                  <a:pt x="321" y="421"/>
                  <a:pt x="359" y="459"/>
                  <a:pt x="404" y="486"/>
                </a:cubicBezTo>
                <a:cubicBezTo>
                  <a:pt x="429" y="472"/>
                  <a:pt x="453" y="458"/>
                  <a:pt x="478" y="444"/>
                </a:cubicBezTo>
                <a:cubicBezTo>
                  <a:pt x="486" y="439"/>
                  <a:pt x="495" y="440"/>
                  <a:pt x="503" y="440"/>
                </a:cubicBezTo>
                <a:cubicBezTo>
                  <a:pt x="513" y="447"/>
                  <a:pt x="630" y="524"/>
                  <a:pt x="637" y="529"/>
                </a:cubicBezTo>
                <a:cubicBezTo>
                  <a:pt x="639" y="530"/>
                  <a:pt x="645" y="541"/>
                  <a:pt x="635" y="555"/>
                </a:cubicBezTo>
                <a:lnTo>
                  <a:pt x="635" y="555"/>
                </a:lnTo>
                <a:lnTo>
                  <a:pt x="635" y="555"/>
                </a:lnTo>
                <a:cubicBezTo>
                  <a:pt x="630" y="563"/>
                  <a:pt x="611" y="586"/>
                  <a:pt x="592" y="606"/>
                </a:cubicBezTo>
                <a:cubicBezTo>
                  <a:pt x="582" y="616"/>
                  <a:pt x="572" y="626"/>
                  <a:pt x="564" y="632"/>
                </a:cubicBezTo>
                <a:cubicBezTo>
                  <a:pt x="556" y="638"/>
                  <a:pt x="548" y="641"/>
                  <a:pt x="548" y="641"/>
                </a:cubicBezTo>
                <a:cubicBezTo>
                  <a:pt x="535" y="640"/>
                  <a:pt x="506" y="640"/>
                  <a:pt x="453" y="615"/>
                </a:cubicBezTo>
                <a:cubicBezTo>
                  <a:pt x="400" y="590"/>
                  <a:pt x="325" y="541"/>
                  <a:pt x="226" y="442"/>
                </a:cubicBezTo>
                <a:lnTo>
                  <a:pt x="226" y="442"/>
                </a:lnTo>
                <a:lnTo>
                  <a:pt x="226" y="442"/>
                </a:lnTo>
                <a:cubicBezTo>
                  <a:pt x="127" y="343"/>
                  <a:pt x="78" y="268"/>
                  <a:pt x="53" y="215"/>
                </a:cubicBezTo>
                <a:cubicBezTo>
                  <a:pt x="28" y="162"/>
                  <a:pt x="28" y="133"/>
                  <a:pt x="28" y="120"/>
                </a:cubicBezTo>
                <a:cubicBezTo>
                  <a:pt x="28" y="120"/>
                  <a:pt x="30" y="113"/>
                  <a:pt x="36" y="104"/>
                </a:cubicBezTo>
                <a:cubicBezTo>
                  <a:pt x="43" y="96"/>
                  <a:pt x="52" y="86"/>
                  <a:pt x="62" y="76"/>
                </a:cubicBezTo>
                <a:cubicBezTo>
                  <a:pt x="82" y="57"/>
                  <a:pt x="105" y="39"/>
                  <a:pt x="113" y="33"/>
                </a:cubicBezTo>
                <a:cubicBezTo>
                  <a:pt x="123" y="26"/>
                  <a:pt x="132" y="24"/>
                  <a:pt x="139" y="31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093" name="그룹 1092">
            <a:extLst>
              <a:ext uri="{FF2B5EF4-FFF2-40B4-BE49-F238E27FC236}">
                <a16:creationId xmlns:a16="http://schemas.microsoft.com/office/drawing/2014/main" id="{ECD8A090-C1A6-4D46-8F50-7870704158D3}"/>
              </a:ext>
            </a:extLst>
          </p:cNvPr>
          <p:cNvGrpSpPr/>
          <p:nvPr/>
        </p:nvGrpSpPr>
        <p:grpSpPr>
          <a:xfrm>
            <a:off x="8283551" y="2893762"/>
            <a:ext cx="281984" cy="284400"/>
            <a:chOff x="6001254" y="4517407"/>
            <a:chExt cx="488446" cy="488446"/>
          </a:xfrm>
        </p:grpSpPr>
        <p:sp>
          <p:nvSpPr>
            <p:cNvPr id="1106" name="Oval">
              <a:extLst>
                <a:ext uri="{FF2B5EF4-FFF2-40B4-BE49-F238E27FC236}">
                  <a16:creationId xmlns:a16="http://schemas.microsoft.com/office/drawing/2014/main" id="{B1C0CC62-566E-453F-9796-4963001EA34E}"/>
                </a:ext>
              </a:extLst>
            </p:cNvPr>
            <p:cNvSpPr/>
            <p:nvPr/>
          </p:nvSpPr>
          <p:spPr>
            <a:xfrm>
              <a:off x="6001254" y="4517407"/>
              <a:ext cx="488446" cy="48844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07" name="Phone">
              <a:extLst>
                <a:ext uri="{FF2B5EF4-FFF2-40B4-BE49-F238E27FC236}">
                  <a16:creationId xmlns:a16="http://schemas.microsoft.com/office/drawing/2014/main" id="{E9FEAD3F-8CE5-43C3-87C4-1F2018D2764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32808" y="4650046"/>
              <a:ext cx="225335" cy="223169"/>
            </a:xfrm>
            <a:custGeom>
              <a:avLst/>
              <a:gdLst>
                <a:gd name="T0" fmla="*/ 133 w 673"/>
                <a:gd name="T1" fmla="*/ 1 h 668"/>
                <a:gd name="T2" fmla="*/ 98 w 673"/>
                <a:gd name="T3" fmla="*/ 11 h 668"/>
                <a:gd name="T4" fmla="*/ 15 w 673"/>
                <a:gd name="T5" fmla="*/ 88 h 668"/>
                <a:gd name="T6" fmla="*/ 1 w 673"/>
                <a:gd name="T7" fmla="*/ 121 h 668"/>
                <a:gd name="T8" fmla="*/ 29 w 673"/>
                <a:gd name="T9" fmla="*/ 226 h 668"/>
                <a:gd name="T10" fmla="*/ 207 w 673"/>
                <a:gd name="T11" fmla="*/ 461 h 668"/>
                <a:gd name="T12" fmla="*/ 442 w 673"/>
                <a:gd name="T13" fmla="*/ 639 h 668"/>
                <a:gd name="T14" fmla="*/ 547 w 673"/>
                <a:gd name="T15" fmla="*/ 667 h 668"/>
                <a:gd name="T16" fmla="*/ 547 w 673"/>
                <a:gd name="T17" fmla="*/ 667 h 668"/>
                <a:gd name="T18" fmla="*/ 580 w 673"/>
                <a:gd name="T19" fmla="*/ 653 h 668"/>
                <a:gd name="T20" fmla="*/ 611 w 673"/>
                <a:gd name="T21" fmla="*/ 625 h 668"/>
                <a:gd name="T22" fmla="*/ 657 w 673"/>
                <a:gd name="T23" fmla="*/ 570 h 668"/>
                <a:gd name="T24" fmla="*/ 657 w 673"/>
                <a:gd name="T25" fmla="*/ 570 h 668"/>
                <a:gd name="T26" fmla="*/ 653 w 673"/>
                <a:gd name="T27" fmla="*/ 507 h 668"/>
                <a:gd name="T28" fmla="*/ 516 w 673"/>
                <a:gd name="T29" fmla="*/ 417 h 668"/>
                <a:gd name="T30" fmla="*/ 466 w 673"/>
                <a:gd name="T31" fmla="*/ 421 h 668"/>
                <a:gd name="T32" fmla="*/ 405 w 673"/>
                <a:gd name="T33" fmla="*/ 455 h 668"/>
                <a:gd name="T34" fmla="*/ 302 w 673"/>
                <a:gd name="T35" fmla="*/ 366 h 668"/>
                <a:gd name="T36" fmla="*/ 213 w 673"/>
                <a:gd name="T37" fmla="*/ 264 h 668"/>
                <a:gd name="T38" fmla="*/ 248 w 673"/>
                <a:gd name="T39" fmla="*/ 203 h 668"/>
                <a:gd name="T40" fmla="*/ 251 w 673"/>
                <a:gd name="T41" fmla="*/ 152 h 668"/>
                <a:gd name="T42" fmla="*/ 206 w 673"/>
                <a:gd name="T43" fmla="*/ 83 h 668"/>
                <a:gd name="T44" fmla="*/ 161 w 673"/>
                <a:gd name="T45" fmla="*/ 15 h 668"/>
                <a:gd name="T46" fmla="*/ 133 w 673"/>
                <a:gd name="T47" fmla="*/ 1 h 668"/>
                <a:gd name="T48" fmla="*/ 139 w 673"/>
                <a:gd name="T49" fmla="*/ 31 h 668"/>
                <a:gd name="T50" fmla="*/ 183 w 673"/>
                <a:gd name="T51" fmla="*/ 97 h 668"/>
                <a:gd name="T52" fmla="*/ 228 w 673"/>
                <a:gd name="T53" fmla="*/ 166 h 668"/>
                <a:gd name="T54" fmla="*/ 224 w 673"/>
                <a:gd name="T55" fmla="*/ 190 h 668"/>
                <a:gd name="T56" fmla="*/ 182 w 673"/>
                <a:gd name="T57" fmla="*/ 264 h 668"/>
                <a:gd name="T58" fmla="*/ 284 w 673"/>
                <a:gd name="T59" fmla="*/ 385 h 668"/>
                <a:gd name="T60" fmla="*/ 404 w 673"/>
                <a:gd name="T61" fmla="*/ 486 h 668"/>
                <a:gd name="T62" fmla="*/ 478 w 673"/>
                <a:gd name="T63" fmla="*/ 444 h 668"/>
                <a:gd name="T64" fmla="*/ 503 w 673"/>
                <a:gd name="T65" fmla="*/ 440 h 668"/>
                <a:gd name="T66" fmla="*/ 637 w 673"/>
                <a:gd name="T67" fmla="*/ 529 h 668"/>
                <a:gd name="T68" fmla="*/ 635 w 673"/>
                <a:gd name="T69" fmla="*/ 555 h 668"/>
                <a:gd name="T70" fmla="*/ 635 w 673"/>
                <a:gd name="T71" fmla="*/ 555 h 668"/>
                <a:gd name="T72" fmla="*/ 635 w 673"/>
                <a:gd name="T73" fmla="*/ 555 h 668"/>
                <a:gd name="T74" fmla="*/ 592 w 673"/>
                <a:gd name="T75" fmla="*/ 606 h 668"/>
                <a:gd name="T76" fmla="*/ 564 w 673"/>
                <a:gd name="T77" fmla="*/ 632 h 668"/>
                <a:gd name="T78" fmla="*/ 548 w 673"/>
                <a:gd name="T79" fmla="*/ 641 h 668"/>
                <a:gd name="T80" fmla="*/ 453 w 673"/>
                <a:gd name="T81" fmla="*/ 615 h 668"/>
                <a:gd name="T82" fmla="*/ 226 w 673"/>
                <a:gd name="T83" fmla="*/ 442 h 668"/>
                <a:gd name="T84" fmla="*/ 226 w 673"/>
                <a:gd name="T85" fmla="*/ 442 h 668"/>
                <a:gd name="T86" fmla="*/ 226 w 673"/>
                <a:gd name="T87" fmla="*/ 442 h 668"/>
                <a:gd name="T88" fmla="*/ 53 w 673"/>
                <a:gd name="T89" fmla="*/ 215 h 668"/>
                <a:gd name="T90" fmla="*/ 28 w 673"/>
                <a:gd name="T91" fmla="*/ 120 h 668"/>
                <a:gd name="T92" fmla="*/ 36 w 673"/>
                <a:gd name="T93" fmla="*/ 104 h 668"/>
                <a:gd name="T94" fmla="*/ 62 w 673"/>
                <a:gd name="T95" fmla="*/ 76 h 668"/>
                <a:gd name="T96" fmla="*/ 113 w 673"/>
                <a:gd name="T97" fmla="*/ 33 h 668"/>
                <a:gd name="T98" fmla="*/ 139 w 673"/>
                <a:gd name="T99" fmla="*/ 31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73" h="668">
                  <a:moveTo>
                    <a:pt x="133" y="1"/>
                  </a:moveTo>
                  <a:cubicBezTo>
                    <a:pt x="122" y="0"/>
                    <a:pt x="110" y="3"/>
                    <a:pt x="98" y="11"/>
                  </a:cubicBezTo>
                  <a:cubicBezTo>
                    <a:pt x="67" y="36"/>
                    <a:pt x="37" y="58"/>
                    <a:pt x="15" y="88"/>
                  </a:cubicBezTo>
                  <a:cubicBezTo>
                    <a:pt x="7" y="98"/>
                    <a:pt x="0" y="108"/>
                    <a:pt x="1" y="121"/>
                  </a:cubicBezTo>
                  <a:cubicBezTo>
                    <a:pt x="1" y="133"/>
                    <a:pt x="3" y="170"/>
                    <a:pt x="29" y="226"/>
                  </a:cubicBezTo>
                  <a:cubicBezTo>
                    <a:pt x="55" y="283"/>
                    <a:pt x="107" y="360"/>
                    <a:pt x="207" y="461"/>
                  </a:cubicBezTo>
                  <a:cubicBezTo>
                    <a:pt x="308" y="561"/>
                    <a:pt x="386" y="613"/>
                    <a:pt x="442" y="639"/>
                  </a:cubicBezTo>
                  <a:cubicBezTo>
                    <a:pt x="498" y="666"/>
                    <a:pt x="535" y="667"/>
                    <a:pt x="547" y="667"/>
                  </a:cubicBezTo>
                  <a:lnTo>
                    <a:pt x="547" y="667"/>
                  </a:lnTo>
                  <a:cubicBezTo>
                    <a:pt x="560" y="668"/>
                    <a:pt x="570" y="661"/>
                    <a:pt x="580" y="653"/>
                  </a:cubicBezTo>
                  <a:cubicBezTo>
                    <a:pt x="590" y="646"/>
                    <a:pt x="601" y="635"/>
                    <a:pt x="611" y="625"/>
                  </a:cubicBezTo>
                  <a:cubicBezTo>
                    <a:pt x="632" y="604"/>
                    <a:pt x="650" y="581"/>
                    <a:pt x="657" y="570"/>
                  </a:cubicBezTo>
                  <a:lnTo>
                    <a:pt x="657" y="570"/>
                  </a:lnTo>
                  <a:cubicBezTo>
                    <a:pt x="673" y="547"/>
                    <a:pt x="670" y="520"/>
                    <a:pt x="653" y="507"/>
                  </a:cubicBezTo>
                  <a:cubicBezTo>
                    <a:pt x="607" y="478"/>
                    <a:pt x="563" y="446"/>
                    <a:pt x="516" y="417"/>
                  </a:cubicBezTo>
                  <a:cubicBezTo>
                    <a:pt x="501" y="408"/>
                    <a:pt x="482" y="412"/>
                    <a:pt x="466" y="421"/>
                  </a:cubicBezTo>
                  <a:cubicBezTo>
                    <a:pt x="452" y="428"/>
                    <a:pt x="414" y="450"/>
                    <a:pt x="405" y="455"/>
                  </a:cubicBezTo>
                  <a:cubicBezTo>
                    <a:pt x="398" y="451"/>
                    <a:pt x="367" y="431"/>
                    <a:pt x="302" y="366"/>
                  </a:cubicBezTo>
                  <a:cubicBezTo>
                    <a:pt x="237" y="301"/>
                    <a:pt x="218" y="270"/>
                    <a:pt x="213" y="264"/>
                  </a:cubicBezTo>
                  <a:cubicBezTo>
                    <a:pt x="219" y="254"/>
                    <a:pt x="240" y="216"/>
                    <a:pt x="248" y="203"/>
                  </a:cubicBezTo>
                  <a:cubicBezTo>
                    <a:pt x="258" y="184"/>
                    <a:pt x="259" y="165"/>
                    <a:pt x="251" y="152"/>
                  </a:cubicBezTo>
                  <a:cubicBezTo>
                    <a:pt x="234" y="126"/>
                    <a:pt x="220" y="104"/>
                    <a:pt x="206" y="83"/>
                  </a:cubicBezTo>
                  <a:cubicBezTo>
                    <a:pt x="185" y="52"/>
                    <a:pt x="166" y="22"/>
                    <a:pt x="161" y="15"/>
                  </a:cubicBezTo>
                  <a:cubicBezTo>
                    <a:pt x="155" y="7"/>
                    <a:pt x="145" y="1"/>
                    <a:pt x="133" y="1"/>
                  </a:cubicBezTo>
                  <a:close/>
                  <a:moveTo>
                    <a:pt x="139" y="31"/>
                  </a:moveTo>
                  <a:cubicBezTo>
                    <a:pt x="142" y="34"/>
                    <a:pt x="163" y="66"/>
                    <a:pt x="183" y="97"/>
                  </a:cubicBezTo>
                  <a:cubicBezTo>
                    <a:pt x="204" y="128"/>
                    <a:pt x="225" y="160"/>
                    <a:pt x="228" y="166"/>
                  </a:cubicBezTo>
                  <a:cubicBezTo>
                    <a:pt x="231" y="176"/>
                    <a:pt x="228" y="182"/>
                    <a:pt x="224" y="190"/>
                  </a:cubicBezTo>
                  <a:cubicBezTo>
                    <a:pt x="210" y="216"/>
                    <a:pt x="195" y="242"/>
                    <a:pt x="182" y="264"/>
                  </a:cubicBezTo>
                  <a:cubicBezTo>
                    <a:pt x="224" y="325"/>
                    <a:pt x="242" y="342"/>
                    <a:pt x="284" y="385"/>
                  </a:cubicBezTo>
                  <a:cubicBezTo>
                    <a:pt x="321" y="421"/>
                    <a:pt x="359" y="459"/>
                    <a:pt x="404" y="486"/>
                  </a:cubicBezTo>
                  <a:cubicBezTo>
                    <a:pt x="429" y="472"/>
                    <a:pt x="453" y="458"/>
                    <a:pt x="478" y="444"/>
                  </a:cubicBezTo>
                  <a:cubicBezTo>
                    <a:pt x="486" y="439"/>
                    <a:pt x="495" y="440"/>
                    <a:pt x="503" y="440"/>
                  </a:cubicBezTo>
                  <a:cubicBezTo>
                    <a:pt x="513" y="447"/>
                    <a:pt x="630" y="524"/>
                    <a:pt x="637" y="529"/>
                  </a:cubicBezTo>
                  <a:cubicBezTo>
                    <a:pt x="639" y="530"/>
                    <a:pt x="645" y="541"/>
                    <a:pt x="635" y="555"/>
                  </a:cubicBezTo>
                  <a:lnTo>
                    <a:pt x="635" y="555"/>
                  </a:lnTo>
                  <a:lnTo>
                    <a:pt x="635" y="555"/>
                  </a:lnTo>
                  <a:cubicBezTo>
                    <a:pt x="630" y="563"/>
                    <a:pt x="611" y="586"/>
                    <a:pt x="592" y="606"/>
                  </a:cubicBezTo>
                  <a:cubicBezTo>
                    <a:pt x="582" y="616"/>
                    <a:pt x="572" y="626"/>
                    <a:pt x="564" y="632"/>
                  </a:cubicBezTo>
                  <a:cubicBezTo>
                    <a:pt x="556" y="638"/>
                    <a:pt x="548" y="641"/>
                    <a:pt x="548" y="641"/>
                  </a:cubicBezTo>
                  <a:cubicBezTo>
                    <a:pt x="535" y="640"/>
                    <a:pt x="506" y="640"/>
                    <a:pt x="453" y="615"/>
                  </a:cubicBezTo>
                  <a:cubicBezTo>
                    <a:pt x="400" y="590"/>
                    <a:pt x="325" y="541"/>
                    <a:pt x="226" y="442"/>
                  </a:cubicBezTo>
                  <a:lnTo>
                    <a:pt x="226" y="442"/>
                  </a:lnTo>
                  <a:lnTo>
                    <a:pt x="226" y="442"/>
                  </a:lnTo>
                  <a:cubicBezTo>
                    <a:pt x="127" y="343"/>
                    <a:pt x="78" y="268"/>
                    <a:pt x="53" y="215"/>
                  </a:cubicBezTo>
                  <a:cubicBezTo>
                    <a:pt x="28" y="162"/>
                    <a:pt x="28" y="133"/>
                    <a:pt x="28" y="120"/>
                  </a:cubicBezTo>
                  <a:cubicBezTo>
                    <a:pt x="28" y="120"/>
                    <a:pt x="30" y="113"/>
                    <a:pt x="36" y="104"/>
                  </a:cubicBezTo>
                  <a:cubicBezTo>
                    <a:pt x="43" y="96"/>
                    <a:pt x="52" y="86"/>
                    <a:pt x="62" y="76"/>
                  </a:cubicBezTo>
                  <a:cubicBezTo>
                    <a:pt x="82" y="57"/>
                    <a:pt x="105" y="39"/>
                    <a:pt x="113" y="33"/>
                  </a:cubicBezTo>
                  <a:cubicBezTo>
                    <a:pt x="123" y="26"/>
                    <a:pt x="132" y="24"/>
                    <a:pt x="139" y="31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666FFA3B-BC2D-4220-ACA3-922327A10AB1}"/>
              </a:ext>
            </a:extLst>
          </p:cNvPr>
          <p:cNvGrpSpPr/>
          <p:nvPr/>
        </p:nvGrpSpPr>
        <p:grpSpPr>
          <a:xfrm>
            <a:off x="7367297" y="3396510"/>
            <a:ext cx="1876045" cy="284400"/>
            <a:chOff x="7367297" y="3396510"/>
            <a:chExt cx="1876045" cy="284400"/>
          </a:xfrm>
        </p:grpSpPr>
        <p:sp>
          <p:nvSpPr>
            <p:cNvPr id="903" name="Oval">
              <a:extLst>
                <a:ext uri="{FF2B5EF4-FFF2-40B4-BE49-F238E27FC236}">
                  <a16:creationId xmlns:a16="http://schemas.microsoft.com/office/drawing/2014/main" id="{44680613-FD32-4725-8C87-992F35475C8E}"/>
                </a:ext>
              </a:extLst>
            </p:cNvPr>
            <p:cNvSpPr/>
            <p:nvPr/>
          </p:nvSpPr>
          <p:spPr>
            <a:xfrm>
              <a:off x="8616153" y="3396510"/>
              <a:ext cx="281984" cy="284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04" name="Create">
              <a:extLst>
                <a:ext uri="{FF2B5EF4-FFF2-40B4-BE49-F238E27FC236}">
                  <a16:creationId xmlns:a16="http://schemas.microsoft.com/office/drawing/2014/main" id="{B28EBFEC-288D-4AB9-A643-5FC7F5AB550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692501" y="3474145"/>
              <a:ext cx="129289" cy="129130"/>
            </a:xfrm>
            <a:custGeom>
              <a:avLst/>
              <a:gdLst>
                <a:gd name="T0" fmla="*/ 612 w 672"/>
                <a:gd name="T1" fmla="*/ 0 h 666"/>
                <a:gd name="T2" fmla="*/ 573 w 672"/>
                <a:gd name="T3" fmla="*/ 16 h 666"/>
                <a:gd name="T4" fmla="*/ 564 w 672"/>
                <a:gd name="T5" fmla="*/ 25 h 666"/>
                <a:gd name="T6" fmla="*/ 641 w 672"/>
                <a:gd name="T7" fmla="*/ 102 h 666"/>
                <a:gd name="T8" fmla="*/ 651 w 672"/>
                <a:gd name="T9" fmla="*/ 93 h 666"/>
                <a:gd name="T10" fmla="*/ 651 w 672"/>
                <a:gd name="T11" fmla="*/ 16 h 666"/>
                <a:gd name="T12" fmla="*/ 612 w 672"/>
                <a:gd name="T13" fmla="*/ 0 h 666"/>
                <a:gd name="T14" fmla="*/ 548 w 672"/>
                <a:gd name="T15" fmla="*/ 41 h 666"/>
                <a:gd name="T16" fmla="*/ 192 w 672"/>
                <a:gd name="T17" fmla="*/ 399 h 666"/>
                <a:gd name="T18" fmla="*/ 188 w 672"/>
                <a:gd name="T19" fmla="*/ 405 h 666"/>
                <a:gd name="T20" fmla="*/ 174 w 672"/>
                <a:gd name="T21" fmla="*/ 477 h 666"/>
                <a:gd name="T22" fmla="*/ 189 w 672"/>
                <a:gd name="T23" fmla="*/ 493 h 666"/>
                <a:gd name="T24" fmla="*/ 261 w 672"/>
                <a:gd name="T25" fmla="*/ 478 h 666"/>
                <a:gd name="T26" fmla="*/ 268 w 672"/>
                <a:gd name="T27" fmla="*/ 474 h 666"/>
                <a:gd name="T28" fmla="*/ 625 w 672"/>
                <a:gd name="T29" fmla="*/ 119 h 666"/>
                <a:gd name="T30" fmla="*/ 607 w 672"/>
                <a:gd name="T31" fmla="*/ 100 h 666"/>
                <a:gd name="T32" fmla="*/ 253 w 672"/>
                <a:gd name="T33" fmla="*/ 452 h 666"/>
                <a:gd name="T34" fmla="*/ 215 w 672"/>
                <a:gd name="T35" fmla="*/ 413 h 666"/>
                <a:gd name="T36" fmla="*/ 567 w 672"/>
                <a:gd name="T37" fmla="*/ 60 h 666"/>
                <a:gd name="T38" fmla="*/ 548 w 672"/>
                <a:gd name="T39" fmla="*/ 41 h 666"/>
                <a:gd name="T40" fmla="*/ 13 w 672"/>
                <a:gd name="T41" fmla="*/ 80 h 666"/>
                <a:gd name="T42" fmla="*/ 0 w 672"/>
                <a:gd name="T43" fmla="*/ 93 h 666"/>
                <a:gd name="T44" fmla="*/ 0 w 672"/>
                <a:gd name="T45" fmla="*/ 653 h 666"/>
                <a:gd name="T46" fmla="*/ 13 w 672"/>
                <a:gd name="T47" fmla="*/ 666 h 666"/>
                <a:gd name="T48" fmla="*/ 573 w 672"/>
                <a:gd name="T49" fmla="*/ 666 h 666"/>
                <a:gd name="T50" fmla="*/ 587 w 672"/>
                <a:gd name="T51" fmla="*/ 653 h 666"/>
                <a:gd name="T52" fmla="*/ 587 w 672"/>
                <a:gd name="T53" fmla="*/ 186 h 666"/>
                <a:gd name="T54" fmla="*/ 560 w 672"/>
                <a:gd name="T55" fmla="*/ 213 h 666"/>
                <a:gd name="T56" fmla="*/ 560 w 672"/>
                <a:gd name="T57" fmla="*/ 640 h 666"/>
                <a:gd name="T58" fmla="*/ 27 w 672"/>
                <a:gd name="T59" fmla="*/ 640 h 666"/>
                <a:gd name="T60" fmla="*/ 27 w 672"/>
                <a:gd name="T61" fmla="*/ 106 h 666"/>
                <a:gd name="T62" fmla="*/ 453 w 672"/>
                <a:gd name="T63" fmla="*/ 106 h 666"/>
                <a:gd name="T64" fmla="*/ 480 w 672"/>
                <a:gd name="T65" fmla="*/ 80 h 666"/>
                <a:gd name="T66" fmla="*/ 13 w 672"/>
                <a:gd name="T67" fmla="*/ 8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72" h="666">
                  <a:moveTo>
                    <a:pt x="612" y="0"/>
                  </a:moveTo>
                  <a:cubicBezTo>
                    <a:pt x="598" y="0"/>
                    <a:pt x="584" y="5"/>
                    <a:pt x="573" y="16"/>
                  </a:cubicBezTo>
                  <a:lnTo>
                    <a:pt x="564" y="25"/>
                  </a:lnTo>
                  <a:lnTo>
                    <a:pt x="641" y="102"/>
                  </a:lnTo>
                  <a:lnTo>
                    <a:pt x="651" y="93"/>
                  </a:lnTo>
                  <a:cubicBezTo>
                    <a:pt x="672" y="72"/>
                    <a:pt x="672" y="37"/>
                    <a:pt x="651" y="16"/>
                  </a:cubicBezTo>
                  <a:cubicBezTo>
                    <a:pt x="640" y="5"/>
                    <a:pt x="626" y="0"/>
                    <a:pt x="612" y="0"/>
                  </a:cubicBezTo>
                  <a:close/>
                  <a:moveTo>
                    <a:pt x="548" y="41"/>
                  </a:moveTo>
                  <a:lnTo>
                    <a:pt x="192" y="399"/>
                  </a:lnTo>
                  <a:cubicBezTo>
                    <a:pt x="190" y="400"/>
                    <a:pt x="189" y="403"/>
                    <a:pt x="188" y="405"/>
                  </a:cubicBezTo>
                  <a:lnTo>
                    <a:pt x="174" y="477"/>
                  </a:lnTo>
                  <a:cubicBezTo>
                    <a:pt x="172" y="486"/>
                    <a:pt x="180" y="494"/>
                    <a:pt x="189" y="493"/>
                  </a:cubicBezTo>
                  <a:lnTo>
                    <a:pt x="261" y="478"/>
                  </a:lnTo>
                  <a:cubicBezTo>
                    <a:pt x="264" y="478"/>
                    <a:pt x="266" y="476"/>
                    <a:pt x="268" y="474"/>
                  </a:cubicBezTo>
                  <a:lnTo>
                    <a:pt x="625" y="119"/>
                  </a:lnTo>
                  <a:lnTo>
                    <a:pt x="607" y="100"/>
                  </a:lnTo>
                  <a:lnTo>
                    <a:pt x="253" y="452"/>
                  </a:lnTo>
                  <a:lnTo>
                    <a:pt x="215" y="413"/>
                  </a:lnTo>
                  <a:lnTo>
                    <a:pt x="567" y="60"/>
                  </a:lnTo>
                  <a:lnTo>
                    <a:pt x="548" y="41"/>
                  </a:lnTo>
                  <a:close/>
                  <a:moveTo>
                    <a:pt x="13" y="80"/>
                  </a:moveTo>
                  <a:cubicBezTo>
                    <a:pt x="5" y="80"/>
                    <a:pt x="0" y="85"/>
                    <a:pt x="0" y="93"/>
                  </a:cubicBezTo>
                  <a:lnTo>
                    <a:pt x="0" y="653"/>
                  </a:lnTo>
                  <a:cubicBezTo>
                    <a:pt x="0" y="661"/>
                    <a:pt x="5" y="666"/>
                    <a:pt x="13" y="666"/>
                  </a:cubicBezTo>
                  <a:lnTo>
                    <a:pt x="573" y="666"/>
                  </a:lnTo>
                  <a:cubicBezTo>
                    <a:pt x="581" y="666"/>
                    <a:pt x="587" y="661"/>
                    <a:pt x="587" y="653"/>
                  </a:cubicBezTo>
                  <a:lnTo>
                    <a:pt x="587" y="186"/>
                  </a:lnTo>
                  <a:lnTo>
                    <a:pt x="560" y="213"/>
                  </a:lnTo>
                  <a:lnTo>
                    <a:pt x="560" y="640"/>
                  </a:lnTo>
                  <a:lnTo>
                    <a:pt x="27" y="640"/>
                  </a:lnTo>
                  <a:lnTo>
                    <a:pt x="27" y="106"/>
                  </a:lnTo>
                  <a:lnTo>
                    <a:pt x="453" y="106"/>
                  </a:lnTo>
                  <a:lnTo>
                    <a:pt x="480" y="80"/>
                  </a:lnTo>
                  <a:lnTo>
                    <a:pt x="13" y="8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91" name="Oval">
              <a:extLst>
                <a:ext uri="{FF2B5EF4-FFF2-40B4-BE49-F238E27FC236}">
                  <a16:creationId xmlns:a16="http://schemas.microsoft.com/office/drawing/2014/main" id="{89D83178-866F-45C1-A47E-82419E4BFD07}"/>
                </a:ext>
              </a:extLst>
            </p:cNvPr>
            <p:cNvSpPr/>
            <p:nvPr/>
          </p:nvSpPr>
          <p:spPr>
            <a:xfrm>
              <a:off x="8961358" y="3396510"/>
              <a:ext cx="281984" cy="284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92" name="그룹 891">
              <a:extLst>
                <a:ext uri="{FF2B5EF4-FFF2-40B4-BE49-F238E27FC236}">
                  <a16:creationId xmlns:a16="http://schemas.microsoft.com/office/drawing/2014/main" id="{94A0F648-0CF3-4968-BFCA-A0CD59F7D28A}"/>
                </a:ext>
              </a:extLst>
            </p:cNvPr>
            <p:cNvGrpSpPr/>
            <p:nvPr/>
          </p:nvGrpSpPr>
          <p:grpSpPr>
            <a:xfrm>
              <a:off x="9024398" y="3466111"/>
              <a:ext cx="155904" cy="172064"/>
              <a:chOff x="8195379" y="4636944"/>
              <a:chExt cx="270054" cy="295513"/>
            </a:xfrm>
          </p:grpSpPr>
          <p:grpSp>
            <p:nvGrpSpPr>
              <p:cNvPr id="893" name="그룹 892">
                <a:extLst>
                  <a:ext uri="{FF2B5EF4-FFF2-40B4-BE49-F238E27FC236}">
                    <a16:creationId xmlns:a16="http://schemas.microsoft.com/office/drawing/2014/main" id="{CE91BAD9-B603-4C94-9249-568A38632C51}"/>
                  </a:ext>
                </a:extLst>
              </p:cNvPr>
              <p:cNvGrpSpPr/>
              <p:nvPr/>
            </p:nvGrpSpPr>
            <p:grpSpPr>
              <a:xfrm>
                <a:off x="8195379" y="4636944"/>
                <a:ext cx="217562" cy="249372"/>
                <a:chOff x="7971802" y="-2010646"/>
                <a:chExt cx="1254159" cy="1437547"/>
              </a:xfrm>
              <a:noFill/>
            </p:grpSpPr>
            <p:sp>
              <p:nvSpPr>
                <p:cNvPr id="897" name="자유형: 도형 896">
                  <a:extLst>
                    <a:ext uri="{FF2B5EF4-FFF2-40B4-BE49-F238E27FC236}">
                      <a16:creationId xmlns:a16="http://schemas.microsoft.com/office/drawing/2014/main" id="{67699B65-8649-4BD7-A963-142CDDB71C13}"/>
                    </a:ext>
                  </a:extLst>
                </p:cNvPr>
                <p:cNvSpPr/>
                <p:nvPr/>
              </p:nvSpPr>
              <p:spPr>
                <a:xfrm>
                  <a:off x="7971802" y="-2010646"/>
                  <a:ext cx="116559" cy="1437547"/>
                </a:xfrm>
                <a:custGeom>
                  <a:avLst/>
                  <a:gdLst>
                    <a:gd name="connsiteX0" fmla="*/ 0 w 116557"/>
                    <a:gd name="connsiteY0" fmla="*/ 0 h 1437547"/>
                    <a:gd name="connsiteX1" fmla="*/ 116557 w 116557"/>
                    <a:gd name="connsiteY1" fmla="*/ 0 h 1437547"/>
                    <a:gd name="connsiteX2" fmla="*/ 116557 w 116557"/>
                    <a:gd name="connsiteY2" fmla="*/ 1437547 h 1437547"/>
                    <a:gd name="connsiteX3" fmla="*/ 0 w 116557"/>
                    <a:gd name="connsiteY3" fmla="*/ 1437547 h 1437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557" h="1437547">
                      <a:moveTo>
                        <a:pt x="0" y="0"/>
                      </a:moveTo>
                      <a:lnTo>
                        <a:pt x="116557" y="0"/>
                      </a:lnTo>
                      <a:lnTo>
                        <a:pt x="116557" y="1437547"/>
                      </a:lnTo>
                      <a:lnTo>
                        <a:pt x="0" y="143754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3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60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8" name="자유형: 도형 897">
                  <a:extLst>
                    <a:ext uri="{FF2B5EF4-FFF2-40B4-BE49-F238E27FC236}">
                      <a16:creationId xmlns:a16="http://schemas.microsoft.com/office/drawing/2014/main" id="{E0409E90-1834-414C-A9F4-51107E5E1E6D}"/>
                    </a:ext>
                  </a:extLst>
                </p:cNvPr>
                <p:cNvSpPr/>
                <p:nvPr/>
              </p:nvSpPr>
              <p:spPr>
                <a:xfrm>
                  <a:off x="8235226" y="-2010646"/>
                  <a:ext cx="990735" cy="1437547"/>
                </a:xfrm>
                <a:custGeom>
                  <a:avLst/>
                  <a:gdLst>
                    <a:gd name="connsiteX0" fmla="*/ 913031 w 990735"/>
                    <a:gd name="connsiteY0" fmla="*/ 0 h 1437547"/>
                    <a:gd name="connsiteX1" fmla="*/ 0 w 990735"/>
                    <a:gd name="connsiteY1" fmla="*/ 0 h 1437547"/>
                    <a:gd name="connsiteX2" fmla="*/ 0 w 990735"/>
                    <a:gd name="connsiteY2" fmla="*/ 1437547 h 1437547"/>
                    <a:gd name="connsiteX3" fmla="*/ 913031 w 990735"/>
                    <a:gd name="connsiteY3" fmla="*/ 1437547 h 1437547"/>
                    <a:gd name="connsiteX4" fmla="*/ 990736 w 990735"/>
                    <a:gd name="connsiteY4" fmla="*/ 1359842 h 1437547"/>
                    <a:gd name="connsiteX5" fmla="*/ 990736 w 990735"/>
                    <a:gd name="connsiteY5" fmla="*/ 77705 h 1437547"/>
                    <a:gd name="connsiteX6" fmla="*/ 913031 w 990735"/>
                    <a:gd name="connsiteY6" fmla="*/ 0 h 1437547"/>
                    <a:gd name="connsiteX7" fmla="*/ 332188 w 990735"/>
                    <a:gd name="connsiteY7" fmla="*/ 545879 h 1437547"/>
                    <a:gd name="connsiteX8" fmla="*/ 479827 w 990735"/>
                    <a:gd name="connsiteY8" fmla="*/ 398239 h 1437547"/>
                    <a:gd name="connsiteX9" fmla="*/ 627466 w 990735"/>
                    <a:gd name="connsiteY9" fmla="*/ 545879 h 1437547"/>
                    <a:gd name="connsiteX10" fmla="*/ 479827 w 990735"/>
                    <a:gd name="connsiteY10" fmla="*/ 693519 h 1437547"/>
                    <a:gd name="connsiteX11" fmla="*/ 332188 w 990735"/>
                    <a:gd name="connsiteY11" fmla="*/ 545879 h 1437547"/>
                    <a:gd name="connsiteX12" fmla="*/ 777048 w 990735"/>
                    <a:gd name="connsiteY12" fmla="*/ 1029595 h 1437547"/>
                    <a:gd name="connsiteX13" fmla="*/ 182606 w 990735"/>
                    <a:gd name="connsiteY13" fmla="*/ 1029595 h 1437547"/>
                    <a:gd name="connsiteX14" fmla="*/ 182606 w 990735"/>
                    <a:gd name="connsiteY14" fmla="*/ 881955 h 1437547"/>
                    <a:gd name="connsiteX15" fmla="*/ 211745 w 990735"/>
                    <a:gd name="connsiteY15" fmla="*/ 821733 h 1437547"/>
                    <a:gd name="connsiteX16" fmla="*/ 357442 w 990735"/>
                    <a:gd name="connsiteY16" fmla="*/ 751798 h 1437547"/>
                    <a:gd name="connsiteX17" fmla="*/ 479827 w 990735"/>
                    <a:gd name="connsiteY17" fmla="*/ 732372 h 1437547"/>
                    <a:gd name="connsiteX18" fmla="*/ 602212 w 990735"/>
                    <a:gd name="connsiteY18" fmla="*/ 751798 h 1437547"/>
                    <a:gd name="connsiteX19" fmla="*/ 747908 w 990735"/>
                    <a:gd name="connsiteY19" fmla="*/ 821733 h 1437547"/>
                    <a:gd name="connsiteX20" fmla="*/ 777048 w 990735"/>
                    <a:gd name="connsiteY20" fmla="*/ 881955 h 1437547"/>
                    <a:gd name="connsiteX21" fmla="*/ 777048 w 990735"/>
                    <a:gd name="connsiteY21" fmla="*/ 1029595 h 1437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990735" h="1437547">
                      <a:moveTo>
                        <a:pt x="913031" y="0"/>
                      </a:moveTo>
                      <a:lnTo>
                        <a:pt x="0" y="0"/>
                      </a:lnTo>
                      <a:lnTo>
                        <a:pt x="0" y="1437547"/>
                      </a:lnTo>
                      <a:lnTo>
                        <a:pt x="913031" y="1437547"/>
                      </a:lnTo>
                      <a:cubicBezTo>
                        <a:pt x="955768" y="1437547"/>
                        <a:pt x="990736" y="1402580"/>
                        <a:pt x="990736" y="1359842"/>
                      </a:cubicBezTo>
                      <a:lnTo>
                        <a:pt x="990736" y="77705"/>
                      </a:lnTo>
                      <a:cubicBezTo>
                        <a:pt x="990736" y="34967"/>
                        <a:pt x="955768" y="0"/>
                        <a:pt x="913031" y="0"/>
                      </a:cubicBezTo>
                      <a:close/>
                      <a:moveTo>
                        <a:pt x="332188" y="545879"/>
                      </a:moveTo>
                      <a:cubicBezTo>
                        <a:pt x="332188" y="464289"/>
                        <a:pt x="398237" y="398239"/>
                        <a:pt x="479827" y="398239"/>
                      </a:cubicBezTo>
                      <a:cubicBezTo>
                        <a:pt x="561417" y="398239"/>
                        <a:pt x="627466" y="464289"/>
                        <a:pt x="627466" y="545879"/>
                      </a:cubicBezTo>
                      <a:cubicBezTo>
                        <a:pt x="627466" y="627470"/>
                        <a:pt x="561417" y="693519"/>
                        <a:pt x="479827" y="693519"/>
                      </a:cubicBezTo>
                      <a:cubicBezTo>
                        <a:pt x="398237" y="693519"/>
                        <a:pt x="332188" y="629413"/>
                        <a:pt x="332188" y="545879"/>
                      </a:cubicBezTo>
                      <a:close/>
                      <a:moveTo>
                        <a:pt x="777048" y="1029595"/>
                      </a:moveTo>
                      <a:lnTo>
                        <a:pt x="182606" y="1029595"/>
                      </a:lnTo>
                      <a:lnTo>
                        <a:pt x="182606" y="881955"/>
                      </a:lnTo>
                      <a:cubicBezTo>
                        <a:pt x="182606" y="858643"/>
                        <a:pt x="194262" y="837274"/>
                        <a:pt x="211745" y="821733"/>
                      </a:cubicBezTo>
                      <a:cubicBezTo>
                        <a:pt x="256426" y="790651"/>
                        <a:pt x="304991" y="765397"/>
                        <a:pt x="357442" y="751798"/>
                      </a:cubicBezTo>
                      <a:cubicBezTo>
                        <a:pt x="398237" y="740143"/>
                        <a:pt x="439032" y="734315"/>
                        <a:pt x="479827" y="732372"/>
                      </a:cubicBezTo>
                      <a:cubicBezTo>
                        <a:pt x="520622" y="732372"/>
                        <a:pt x="563359" y="738200"/>
                        <a:pt x="602212" y="751798"/>
                      </a:cubicBezTo>
                      <a:cubicBezTo>
                        <a:pt x="654663" y="765397"/>
                        <a:pt x="703228" y="788708"/>
                        <a:pt x="747908" y="821733"/>
                      </a:cubicBezTo>
                      <a:cubicBezTo>
                        <a:pt x="765392" y="835331"/>
                        <a:pt x="777048" y="858643"/>
                        <a:pt x="777048" y="881955"/>
                      </a:cubicBezTo>
                      <a:lnTo>
                        <a:pt x="777048" y="1029595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3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6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4" name="그룹 893">
                <a:extLst>
                  <a:ext uri="{FF2B5EF4-FFF2-40B4-BE49-F238E27FC236}">
                    <a16:creationId xmlns:a16="http://schemas.microsoft.com/office/drawing/2014/main" id="{A1158787-F2F6-47B4-8541-BC3DD4620665}"/>
                  </a:ext>
                </a:extLst>
              </p:cNvPr>
              <p:cNvGrpSpPr/>
              <p:nvPr/>
            </p:nvGrpSpPr>
            <p:grpSpPr>
              <a:xfrm>
                <a:off x="8360451" y="4827475"/>
                <a:ext cx="104982" cy="104982"/>
                <a:chOff x="8382149" y="4833825"/>
                <a:chExt cx="104982" cy="104982"/>
              </a:xfrm>
            </p:grpSpPr>
            <p:sp>
              <p:nvSpPr>
                <p:cNvPr id="895" name="Oval">
                  <a:extLst>
                    <a:ext uri="{FF2B5EF4-FFF2-40B4-BE49-F238E27FC236}">
                      <a16:creationId xmlns:a16="http://schemas.microsoft.com/office/drawing/2014/main" id="{E0D096C5-0279-4EDD-8587-B7B781990246}"/>
                    </a:ext>
                  </a:extLst>
                </p:cNvPr>
                <p:cNvSpPr/>
                <p:nvPr/>
              </p:nvSpPr>
              <p:spPr>
                <a:xfrm>
                  <a:off x="8382149" y="4833825"/>
                  <a:ext cx="104982" cy="104982"/>
                </a:xfrm>
                <a:prstGeom prst="ellipse">
                  <a:avLst/>
                </a:prstGeom>
                <a:noFill/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896" name="그래픽 895" descr="닫기">
                  <a:extLst>
                    <a:ext uri="{FF2B5EF4-FFF2-40B4-BE49-F238E27FC236}">
                      <a16:creationId xmlns:a16="http://schemas.microsoft.com/office/drawing/2014/main" id="{02C07AFD-69BE-4804-9A21-A8F179CDB5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 rot="2700000">
                  <a:off x="8402710" y="4854386"/>
                  <a:ext cx="63859" cy="63859"/>
                </a:xfrm>
                <a:prstGeom prst="rect">
                  <a:avLst/>
                </a:prstGeom>
              </p:spPr>
            </p:pic>
          </p:grpSp>
        </p:grpSp>
        <p:sp>
          <p:nvSpPr>
            <p:cNvPr id="1015" name="직사각형 1014">
              <a:extLst>
                <a:ext uri="{FF2B5EF4-FFF2-40B4-BE49-F238E27FC236}">
                  <a16:creationId xmlns:a16="http://schemas.microsoft.com/office/drawing/2014/main" id="{86C17DC3-2093-47C7-B2D4-ED246768421B}"/>
                </a:ext>
              </a:extLst>
            </p:cNvPr>
            <p:cNvSpPr/>
            <p:nvPr/>
          </p:nvSpPr>
          <p:spPr>
            <a:xfrm>
              <a:off x="7367297" y="3430988"/>
              <a:ext cx="38985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완료</a:t>
              </a:r>
              <a:endPara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82" name="Oval">
              <a:extLst>
                <a:ext uri="{FF2B5EF4-FFF2-40B4-BE49-F238E27FC236}">
                  <a16:creationId xmlns:a16="http://schemas.microsoft.com/office/drawing/2014/main" id="{5161D29B-5E36-4C1B-9401-636930318F65}"/>
                </a:ext>
              </a:extLst>
            </p:cNvPr>
            <p:cNvSpPr/>
            <p:nvPr/>
          </p:nvSpPr>
          <p:spPr>
            <a:xfrm>
              <a:off x="7924498" y="3396510"/>
              <a:ext cx="281984" cy="284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83" name="Freeform 130">
              <a:extLst>
                <a:ext uri="{FF2B5EF4-FFF2-40B4-BE49-F238E27FC236}">
                  <a16:creationId xmlns:a16="http://schemas.microsoft.com/office/drawing/2014/main" id="{B9A3DB5F-48BE-4D8D-B8EE-67FEFEAF8F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64559" y="3498874"/>
              <a:ext cx="201366" cy="89760"/>
            </a:xfrm>
            <a:custGeom>
              <a:avLst/>
              <a:gdLst>
                <a:gd name="T0" fmla="*/ 869 w 869"/>
                <a:gd name="T1" fmla="*/ 6 h 384"/>
                <a:gd name="T2" fmla="*/ 868 w 869"/>
                <a:gd name="T3" fmla="*/ 4 h 384"/>
                <a:gd name="T4" fmla="*/ 868 w 869"/>
                <a:gd name="T5" fmla="*/ 3 h 384"/>
                <a:gd name="T6" fmla="*/ 867 w 869"/>
                <a:gd name="T7" fmla="*/ 2 h 384"/>
                <a:gd name="T8" fmla="*/ 866 w 869"/>
                <a:gd name="T9" fmla="*/ 2 h 384"/>
                <a:gd name="T10" fmla="*/ 865 w 869"/>
                <a:gd name="T11" fmla="*/ 1 h 384"/>
                <a:gd name="T12" fmla="*/ 864 w 869"/>
                <a:gd name="T13" fmla="*/ 0 h 384"/>
                <a:gd name="T14" fmla="*/ 863 w 869"/>
                <a:gd name="T15" fmla="*/ 0 h 384"/>
                <a:gd name="T16" fmla="*/ 862 w 869"/>
                <a:gd name="T17" fmla="*/ 0 h 384"/>
                <a:gd name="T18" fmla="*/ 263 w 869"/>
                <a:gd name="T19" fmla="*/ 0 h 384"/>
                <a:gd name="T20" fmla="*/ 261 w 869"/>
                <a:gd name="T21" fmla="*/ 0 h 384"/>
                <a:gd name="T22" fmla="*/ 260 w 869"/>
                <a:gd name="T23" fmla="*/ 0 h 384"/>
                <a:gd name="T24" fmla="*/ 259 w 869"/>
                <a:gd name="T25" fmla="*/ 1 h 384"/>
                <a:gd name="T26" fmla="*/ 258 w 869"/>
                <a:gd name="T27" fmla="*/ 2 h 384"/>
                <a:gd name="T28" fmla="*/ 258 w 869"/>
                <a:gd name="T29" fmla="*/ 2 h 384"/>
                <a:gd name="T30" fmla="*/ 257 w 869"/>
                <a:gd name="T31" fmla="*/ 3 h 384"/>
                <a:gd name="T32" fmla="*/ 256 w 869"/>
                <a:gd name="T33" fmla="*/ 4 h 384"/>
                <a:gd name="T34" fmla="*/ 256 w 869"/>
                <a:gd name="T35" fmla="*/ 6 h 384"/>
                <a:gd name="T36" fmla="*/ 256 w 869"/>
                <a:gd name="T37" fmla="*/ 7 h 384"/>
                <a:gd name="T38" fmla="*/ 263 w 869"/>
                <a:gd name="T39" fmla="*/ 384 h 384"/>
                <a:gd name="T40" fmla="*/ 869 w 869"/>
                <a:gd name="T41" fmla="*/ 377 h 384"/>
                <a:gd name="T42" fmla="*/ 869 w 869"/>
                <a:gd name="T43" fmla="*/ 6 h 384"/>
                <a:gd name="T44" fmla="*/ 442 w 869"/>
                <a:gd name="T45" fmla="*/ 169 h 384"/>
                <a:gd name="T46" fmla="*/ 270 w 869"/>
                <a:gd name="T47" fmla="*/ 22 h 384"/>
                <a:gd name="T48" fmla="*/ 843 w 869"/>
                <a:gd name="T49" fmla="*/ 14 h 384"/>
                <a:gd name="T50" fmla="*/ 515 w 869"/>
                <a:gd name="T51" fmla="*/ 214 h 384"/>
                <a:gd name="T52" fmla="*/ 855 w 869"/>
                <a:gd name="T53" fmla="*/ 22 h 384"/>
                <a:gd name="T54" fmla="*/ 683 w 869"/>
                <a:gd name="T55" fmla="*/ 168 h 384"/>
                <a:gd name="T56" fmla="*/ 270 w 869"/>
                <a:gd name="T57" fmla="*/ 370 h 384"/>
                <a:gd name="T58" fmla="*/ 453 w 869"/>
                <a:gd name="T59" fmla="*/ 178 h 384"/>
                <a:gd name="T60" fmla="*/ 561 w 869"/>
                <a:gd name="T61" fmla="*/ 244 h 384"/>
                <a:gd name="T62" fmla="*/ 672 w 869"/>
                <a:gd name="T63" fmla="*/ 177 h 384"/>
                <a:gd name="T64" fmla="*/ 855 w 869"/>
                <a:gd name="T65" fmla="*/ 370 h 384"/>
                <a:gd name="T66" fmla="*/ 204 w 869"/>
                <a:gd name="T67" fmla="*/ 7 h 384"/>
                <a:gd name="T68" fmla="*/ 7 w 869"/>
                <a:gd name="T69" fmla="*/ 14 h 384"/>
                <a:gd name="T70" fmla="*/ 7 w 869"/>
                <a:gd name="T71" fmla="*/ 0 h 384"/>
                <a:gd name="T72" fmla="*/ 204 w 869"/>
                <a:gd name="T73" fmla="*/ 7 h 384"/>
                <a:gd name="T74" fmla="*/ 197 w 869"/>
                <a:gd name="T75" fmla="*/ 95 h 384"/>
                <a:gd name="T76" fmla="*/ 58 w 869"/>
                <a:gd name="T77" fmla="*/ 88 h 384"/>
                <a:gd name="T78" fmla="*/ 197 w 869"/>
                <a:gd name="T79" fmla="*/ 81 h 384"/>
                <a:gd name="T80" fmla="*/ 204 w 869"/>
                <a:gd name="T81" fmla="*/ 169 h 384"/>
                <a:gd name="T82" fmla="*/ 142 w 869"/>
                <a:gd name="T83" fmla="*/ 176 h 384"/>
                <a:gd name="T84" fmla="*/ 142 w 869"/>
                <a:gd name="T85" fmla="*/ 162 h 384"/>
                <a:gd name="T86" fmla="*/ 204 w 869"/>
                <a:gd name="T87" fmla="*/ 169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69" h="384">
                  <a:moveTo>
                    <a:pt x="869" y="6"/>
                  </a:moveTo>
                  <a:cubicBezTo>
                    <a:pt x="869" y="6"/>
                    <a:pt x="869" y="6"/>
                    <a:pt x="869" y="6"/>
                  </a:cubicBezTo>
                  <a:cubicBezTo>
                    <a:pt x="869" y="6"/>
                    <a:pt x="869" y="5"/>
                    <a:pt x="869" y="5"/>
                  </a:cubicBezTo>
                  <a:cubicBezTo>
                    <a:pt x="868" y="5"/>
                    <a:pt x="868" y="5"/>
                    <a:pt x="868" y="4"/>
                  </a:cubicBezTo>
                  <a:cubicBezTo>
                    <a:pt x="868" y="4"/>
                    <a:pt x="868" y="4"/>
                    <a:pt x="868" y="4"/>
                  </a:cubicBezTo>
                  <a:cubicBezTo>
                    <a:pt x="868" y="4"/>
                    <a:pt x="868" y="3"/>
                    <a:pt x="868" y="3"/>
                  </a:cubicBezTo>
                  <a:cubicBezTo>
                    <a:pt x="868" y="3"/>
                    <a:pt x="867" y="3"/>
                    <a:pt x="867" y="3"/>
                  </a:cubicBezTo>
                  <a:cubicBezTo>
                    <a:pt x="867" y="3"/>
                    <a:pt x="867" y="2"/>
                    <a:pt x="867" y="2"/>
                  </a:cubicBezTo>
                  <a:cubicBezTo>
                    <a:pt x="867" y="2"/>
                    <a:pt x="867" y="2"/>
                    <a:pt x="867" y="2"/>
                  </a:cubicBezTo>
                  <a:cubicBezTo>
                    <a:pt x="867" y="2"/>
                    <a:pt x="867" y="2"/>
                    <a:pt x="866" y="2"/>
                  </a:cubicBezTo>
                  <a:cubicBezTo>
                    <a:pt x="866" y="1"/>
                    <a:pt x="866" y="1"/>
                    <a:pt x="866" y="1"/>
                  </a:cubicBezTo>
                  <a:cubicBezTo>
                    <a:pt x="866" y="1"/>
                    <a:pt x="865" y="1"/>
                    <a:pt x="865" y="1"/>
                  </a:cubicBezTo>
                  <a:cubicBezTo>
                    <a:pt x="865" y="1"/>
                    <a:pt x="865" y="1"/>
                    <a:pt x="865" y="1"/>
                  </a:cubicBezTo>
                  <a:cubicBezTo>
                    <a:pt x="864" y="0"/>
                    <a:pt x="864" y="0"/>
                    <a:pt x="864" y="0"/>
                  </a:cubicBezTo>
                  <a:cubicBezTo>
                    <a:pt x="864" y="0"/>
                    <a:pt x="864" y="0"/>
                    <a:pt x="863" y="0"/>
                  </a:cubicBezTo>
                  <a:cubicBezTo>
                    <a:pt x="863" y="0"/>
                    <a:pt x="863" y="0"/>
                    <a:pt x="863" y="0"/>
                  </a:cubicBezTo>
                  <a:cubicBezTo>
                    <a:pt x="863" y="0"/>
                    <a:pt x="862" y="0"/>
                    <a:pt x="862" y="0"/>
                  </a:cubicBezTo>
                  <a:cubicBezTo>
                    <a:pt x="862" y="0"/>
                    <a:pt x="862" y="0"/>
                    <a:pt x="862" y="0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62" y="0"/>
                    <a:pt x="261" y="0"/>
                    <a:pt x="261" y="0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260" y="1"/>
                    <a:pt x="260" y="1"/>
                    <a:pt x="259" y="1"/>
                  </a:cubicBezTo>
                  <a:cubicBezTo>
                    <a:pt x="259" y="1"/>
                    <a:pt x="259" y="1"/>
                    <a:pt x="259" y="1"/>
                  </a:cubicBezTo>
                  <a:cubicBezTo>
                    <a:pt x="259" y="1"/>
                    <a:pt x="258" y="1"/>
                    <a:pt x="258" y="2"/>
                  </a:cubicBezTo>
                  <a:cubicBezTo>
                    <a:pt x="258" y="2"/>
                    <a:pt x="258" y="2"/>
                    <a:pt x="258" y="2"/>
                  </a:cubicBezTo>
                  <a:cubicBezTo>
                    <a:pt x="258" y="2"/>
                    <a:pt x="258" y="2"/>
                    <a:pt x="258" y="2"/>
                  </a:cubicBezTo>
                  <a:cubicBezTo>
                    <a:pt x="258" y="2"/>
                    <a:pt x="258" y="2"/>
                    <a:pt x="258" y="2"/>
                  </a:cubicBezTo>
                  <a:cubicBezTo>
                    <a:pt x="257" y="2"/>
                    <a:pt x="257" y="3"/>
                    <a:pt x="257" y="3"/>
                  </a:cubicBezTo>
                  <a:cubicBezTo>
                    <a:pt x="257" y="3"/>
                    <a:pt x="257" y="3"/>
                    <a:pt x="257" y="3"/>
                  </a:cubicBezTo>
                  <a:cubicBezTo>
                    <a:pt x="257" y="3"/>
                    <a:pt x="257" y="4"/>
                    <a:pt x="257" y="4"/>
                  </a:cubicBezTo>
                  <a:cubicBezTo>
                    <a:pt x="257" y="4"/>
                    <a:pt x="256" y="4"/>
                    <a:pt x="256" y="4"/>
                  </a:cubicBezTo>
                  <a:cubicBezTo>
                    <a:pt x="256" y="5"/>
                    <a:pt x="256" y="5"/>
                    <a:pt x="256" y="5"/>
                  </a:cubicBezTo>
                  <a:cubicBezTo>
                    <a:pt x="256" y="5"/>
                    <a:pt x="256" y="6"/>
                    <a:pt x="256" y="6"/>
                  </a:cubicBezTo>
                  <a:cubicBezTo>
                    <a:pt x="256" y="6"/>
                    <a:pt x="256" y="6"/>
                    <a:pt x="256" y="6"/>
                  </a:cubicBezTo>
                  <a:cubicBezTo>
                    <a:pt x="256" y="7"/>
                    <a:pt x="256" y="7"/>
                    <a:pt x="256" y="7"/>
                  </a:cubicBezTo>
                  <a:cubicBezTo>
                    <a:pt x="256" y="377"/>
                    <a:pt x="256" y="377"/>
                    <a:pt x="256" y="377"/>
                  </a:cubicBezTo>
                  <a:cubicBezTo>
                    <a:pt x="256" y="380"/>
                    <a:pt x="259" y="384"/>
                    <a:pt x="263" y="384"/>
                  </a:cubicBezTo>
                  <a:cubicBezTo>
                    <a:pt x="862" y="384"/>
                    <a:pt x="862" y="384"/>
                    <a:pt x="862" y="384"/>
                  </a:cubicBezTo>
                  <a:cubicBezTo>
                    <a:pt x="866" y="384"/>
                    <a:pt x="869" y="380"/>
                    <a:pt x="869" y="377"/>
                  </a:cubicBezTo>
                  <a:cubicBezTo>
                    <a:pt x="869" y="7"/>
                    <a:pt x="869" y="7"/>
                    <a:pt x="869" y="7"/>
                  </a:cubicBezTo>
                  <a:cubicBezTo>
                    <a:pt x="869" y="7"/>
                    <a:pt x="869" y="7"/>
                    <a:pt x="869" y="6"/>
                  </a:cubicBezTo>
                  <a:close/>
                  <a:moveTo>
                    <a:pt x="270" y="22"/>
                  </a:moveTo>
                  <a:cubicBezTo>
                    <a:pt x="442" y="169"/>
                    <a:pt x="442" y="169"/>
                    <a:pt x="442" y="169"/>
                  </a:cubicBezTo>
                  <a:cubicBezTo>
                    <a:pt x="270" y="315"/>
                    <a:pt x="270" y="315"/>
                    <a:pt x="270" y="315"/>
                  </a:cubicBezTo>
                  <a:lnTo>
                    <a:pt x="270" y="22"/>
                  </a:lnTo>
                  <a:close/>
                  <a:moveTo>
                    <a:pt x="282" y="14"/>
                  </a:moveTo>
                  <a:cubicBezTo>
                    <a:pt x="843" y="14"/>
                    <a:pt x="843" y="14"/>
                    <a:pt x="843" y="14"/>
                  </a:cubicBezTo>
                  <a:cubicBezTo>
                    <a:pt x="607" y="214"/>
                    <a:pt x="607" y="214"/>
                    <a:pt x="607" y="214"/>
                  </a:cubicBezTo>
                  <a:cubicBezTo>
                    <a:pt x="582" y="235"/>
                    <a:pt x="541" y="235"/>
                    <a:pt x="515" y="214"/>
                  </a:cubicBezTo>
                  <a:lnTo>
                    <a:pt x="282" y="14"/>
                  </a:lnTo>
                  <a:close/>
                  <a:moveTo>
                    <a:pt x="855" y="22"/>
                  </a:moveTo>
                  <a:cubicBezTo>
                    <a:pt x="855" y="315"/>
                    <a:pt x="855" y="315"/>
                    <a:pt x="855" y="315"/>
                  </a:cubicBezTo>
                  <a:cubicBezTo>
                    <a:pt x="683" y="168"/>
                    <a:pt x="683" y="168"/>
                    <a:pt x="683" y="168"/>
                  </a:cubicBezTo>
                  <a:lnTo>
                    <a:pt x="855" y="22"/>
                  </a:lnTo>
                  <a:close/>
                  <a:moveTo>
                    <a:pt x="270" y="370"/>
                  </a:moveTo>
                  <a:cubicBezTo>
                    <a:pt x="270" y="333"/>
                    <a:pt x="270" y="333"/>
                    <a:pt x="270" y="333"/>
                  </a:cubicBezTo>
                  <a:cubicBezTo>
                    <a:pt x="453" y="178"/>
                    <a:pt x="453" y="178"/>
                    <a:pt x="453" y="178"/>
                  </a:cubicBezTo>
                  <a:cubicBezTo>
                    <a:pt x="506" y="224"/>
                    <a:pt x="506" y="224"/>
                    <a:pt x="506" y="224"/>
                  </a:cubicBezTo>
                  <a:cubicBezTo>
                    <a:pt x="521" y="237"/>
                    <a:pt x="541" y="244"/>
                    <a:pt x="561" y="244"/>
                  </a:cubicBezTo>
                  <a:cubicBezTo>
                    <a:pt x="581" y="244"/>
                    <a:pt x="601" y="237"/>
                    <a:pt x="616" y="224"/>
                  </a:cubicBezTo>
                  <a:cubicBezTo>
                    <a:pt x="672" y="177"/>
                    <a:pt x="672" y="177"/>
                    <a:pt x="672" y="177"/>
                  </a:cubicBezTo>
                  <a:cubicBezTo>
                    <a:pt x="855" y="333"/>
                    <a:pt x="855" y="333"/>
                    <a:pt x="855" y="333"/>
                  </a:cubicBezTo>
                  <a:cubicBezTo>
                    <a:pt x="855" y="370"/>
                    <a:pt x="855" y="370"/>
                    <a:pt x="855" y="370"/>
                  </a:cubicBezTo>
                  <a:lnTo>
                    <a:pt x="270" y="370"/>
                  </a:lnTo>
                  <a:close/>
                  <a:moveTo>
                    <a:pt x="204" y="7"/>
                  </a:moveTo>
                  <a:cubicBezTo>
                    <a:pt x="204" y="11"/>
                    <a:pt x="201" y="14"/>
                    <a:pt x="19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3" y="14"/>
                    <a:pt x="0" y="11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201" y="0"/>
                    <a:pt x="204" y="3"/>
                    <a:pt x="204" y="7"/>
                  </a:cubicBezTo>
                  <a:close/>
                  <a:moveTo>
                    <a:pt x="204" y="88"/>
                  </a:moveTo>
                  <a:cubicBezTo>
                    <a:pt x="204" y="92"/>
                    <a:pt x="201" y="95"/>
                    <a:pt x="197" y="95"/>
                  </a:cubicBezTo>
                  <a:cubicBezTo>
                    <a:pt x="65" y="95"/>
                    <a:pt x="65" y="95"/>
                    <a:pt x="65" y="95"/>
                  </a:cubicBezTo>
                  <a:cubicBezTo>
                    <a:pt x="61" y="95"/>
                    <a:pt x="58" y="92"/>
                    <a:pt x="58" y="88"/>
                  </a:cubicBezTo>
                  <a:cubicBezTo>
                    <a:pt x="58" y="84"/>
                    <a:pt x="61" y="81"/>
                    <a:pt x="65" y="81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201" y="81"/>
                    <a:pt x="204" y="84"/>
                    <a:pt x="204" y="88"/>
                  </a:cubicBezTo>
                  <a:close/>
                  <a:moveTo>
                    <a:pt x="204" y="169"/>
                  </a:moveTo>
                  <a:cubicBezTo>
                    <a:pt x="204" y="173"/>
                    <a:pt x="201" y="176"/>
                    <a:pt x="197" y="176"/>
                  </a:cubicBezTo>
                  <a:cubicBezTo>
                    <a:pt x="142" y="176"/>
                    <a:pt x="142" y="176"/>
                    <a:pt x="142" y="176"/>
                  </a:cubicBezTo>
                  <a:cubicBezTo>
                    <a:pt x="139" y="176"/>
                    <a:pt x="135" y="173"/>
                    <a:pt x="135" y="169"/>
                  </a:cubicBezTo>
                  <a:cubicBezTo>
                    <a:pt x="135" y="165"/>
                    <a:pt x="139" y="162"/>
                    <a:pt x="142" y="162"/>
                  </a:cubicBezTo>
                  <a:cubicBezTo>
                    <a:pt x="197" y="162"/>
                    <a:pt x="197" y="162"/>
                    <a:pt x="197" y="162"/>
                  </a:cubicBezTo>
                  <a:cubicBezTo>
                    <a:pt x="201" y="162"/>
                    <a:pt x="204" y="165"/>
                    <a:pt x="204" y="169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68580" tIns="34290" rIns="68580" bIns="3429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 Ligh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094" name="그룹 1093">
              <a:extLst>
                <a:ext uri="{FF2B5EF4-FFF2-40B4-BE49-F238E27FC236}">
                  <a16:creationId xmlns:a16="http://schemas.microsoft.com/office/drawing/2014/main" id="{B5926ED5-A2F2-4885-92F7-3164DC83E353}"/>
                </a:ext>
              </a:extLst>
            </p:cNvPr>
            <p:cNvGrpSpPr/>
            <p:nvPr/>
          </p:nvGrpSpPr>
          <p:grpSpPr>
            <a:xfrm>
              <a:off x="8283551" y="3396510"/>
              <a:ext cx="281984" cy="284400"/>
              <a:chOff x="6001254" y="4517407"/>
              <a:chExt cx="488446" cy="488446"/>
            </a:xfrm>
          </p:grpSpPr>
          <p:sp>
            <p:nvSpPr>
              <p:cNvPr id="1104" name="Oval">
                <a:extLst>
                  <a:ext uri="{FF2B5EF4-FFF2-40B4-BE49-F238E27FC236}">
                    <a16:creationId xmlns:a16="http://schemas.microsoft.com/office/drawing/2014/main" id="{8F76714C-86C0-49EB-98EE-1CEE58300726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105" name="Phone">
                <a:extLst>
                  <a:ext uri="{FF2B5EF4-FFF2-40B4-BE49-F238E27FC236}">
                    <a16:creationId xmlns:a16="http://schemas.microsoft.com/office/drawing/2014/main" id="{A58B75B5-7547-46C6-A8BD-877A0C01C10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095" name="그룹 1094">
            <a:extLst>
              <a:ext uri="{FF2B5EF4-FFF2-40B4-BE49-F238E27FC236}">
                <a16:creationId xmlns:a16="http://schemas.microsoft.com/office/drawing/2014/main" id="{86BCEC0C-EF38-4142-A386-5656A7FB8A25}"/>
              </a:ext>
            </a:extLst>
          </p:cNvPr>
          <p:cNvGrpSpPr/>
          <p:nvPr/>
        </p:nvGrpSpPr>
        <p:grpSpPr>
          <a:xfrm>
            <a:off x="8283551" y="3899258"/>
            <a:ext cx="281984" cy="284400"/>
            <a:chOff x="6001254" y="4517407"/>
            <a:chExt cx="488446" cy="488446"/>
          </a:xfrm>
        </p:grpSpPr>
        <p:sp>
          <p:nvSpPr>
            <p:cNvPr id="1102" name="Oval">
              <a:extLst>
                <a:ext uri="{FF2B5EF4-FFF2-40B4-BE49-F238E27FC236}">
                  <a16:creationId xmlns:a16="http://schemas.microsoft.com/office/drawing/2014/main" id="{26B24C07-7E46-485D-B641-59DB4628B4E9}"/>
                </a:ext>
              </a:extLst>
            </p:cNvPr>
            <p:cNvSpPr/>
            <p:nvPr/>
          </p:nvSpPr>
          <p:spPr>
            <a:xfrm>
              <a:off x="6001254" y="4517407"/>
              <a:ext cx="488446" cy="48844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03" name="Phone">
              <a:extLst>
                <a:ext uri="{FF2B5EF4-FFF2-40B4-BE49-F238E27FC236}">
                  <a16:creationId xmlns:a16="http://schemas.microsoft.com/office/drawing/2014/main" id="{F4A838DA-2290-4344-B519-9EBFB006935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32808" y="4650046"/>
              <a:ext cx="225335" cy="223169"/>
            </a:xfrm>
            <a:custGeom>
              <a:avLst/>
              <a:gdLst>
                <a:gd name="T0" fmla="*/ 133 w 673"/>
                <a:gd name="T1" fmla="*/ 1 h 668"/>
                <a:gd name="T2" fmla="*/ 98 w 673"/>
                <a:gd name="T3" fmla="*/ 11 h 668"/>
                <a:gd name="T4" fmla="*/ 15 w 673"/>
                <a:gd name="T5" fmla="*/ 88 h 668"/>
                <a:gd name="T6" fmla="*/ 1 w 673"/>
                <a:gd name="T7" fmla="*/ 121 h 668"/>
                <a:gd name="T8" fmla="*/ 29 w 673"/>
                <a:gd name="T9" fmla="*/ 226 h 668"/>
                <a:gd name="T10" fmla="*/ 207 w 673"/>
                <a:gd name="T11" fmla="*/ 461 h 668"/>
                <a:gd name="T12" fmla="*/ 442 w 673"/>
                <a:gd name="T13" fmla="*/ 639 h 668"/>
                <a:gd name="T14" fmla="*/ 547 w 673"/>
                <a:gd name="T15" fmla="*/ 667 h 668"/>
                <a:gd name="T16" fmla="*/ 547 w 673"/>
                <a:gd name="T17" fmla="*/ 667 h 668"/>
                <a:gd name="T18" fmla="*/ 580 w 673"/>
                <a:gd name="T19" fmla="*/ 653 h 668"/>
                <a:gd name="T20" fmla="*/ 611 w 673"/>
                <a:gd name="T21" fmla="*/ 625 h 668"/>
                <a:gd name="T22" fmla="*/ 657 w 673"/>
                <a:gd name="T23" fmla="*/ 570 h 668"/>
                <a:gd name="T24" fmla="*/ 657 w 673"/>
                <a:gd name="T25" fmla="*/ 570 h 668"/>
                <a:gd name="T26" fmla="*/ 653 w 673"/>
                <a:gd name="T27" fmla="*/ 507 h 668"/>
                <a:gd name="T28" fmla="*/ 516 w 673"/>
                <a:gd name="T29" fmla="*/ 417 h 668"/>
                <a:gd name="T30" fmla="*/ 466 w 673"/>
                <a:gd name="T31" fmla="*/ 421 h 668"/>
                <a:gd name="T32" fmla="*/ 405 w 673"/>
                <a:gd name="T33" fmla="*/ 455 h 668"/>
                <a:gd name="T34" fmla="*/ 302 w 673"/>
                <a:gd name="T35" fmla="*/ 366 h 668"/>
                <a:gd name="T36" fmla="*/ 213 w 673"/>
                <a:gd name="T37" fmla="*/ 264 h 668"/>
                <a:gd name="T38" fmla="*/ 248 w 673"/>
                <a:gd name="T39" fmla="*/ 203 h 668"/>
                <a:gd name="T40" fmla="*/ 251 w 673"/>
                <a:gd name="T41" fmla="*/ 152 h 668"/>
                <a:gd name="T42" fmla="*/ 206 w 673"/>
                <a:gd name="T43" fmla="*/ 83 h 668"/>
                <a:gd name="T44" fmla="*/ 161 w 673"/>
                <a:gd name="T45" fmla="*/ 15 h 668"/>
                <a:gd name="T46" fmla="*/ 133 w 673"/>
                <a:gd name="T47" fmla="*/ 1 h 668"/>
                <a:gd name="T48" fmla="*/ 139 w 673"/>
                <a:gd name="T49" fmla="*/ 31 h 668"/>
                <a:gd name="T50" fmla="*/ 183 w 673"/>
                <a:gd name="T51" fmla="*/ 97 h 668"/>
                <a:gd name="T52" fmla="*/ 228 w 673"/>
                <a:gd name="T53" fmla="*/ 166 h 668"/>
                <a:gd name="T54" fmla="*/ 224 w 673"/>
                <a:gd name="T55" fmla="*/ 190 h 668"/>
                <a:gd name="T56" fmla="*/ 182 w 673"/>
                <a:gd name="T57" fmla="*/ 264 h 668"/>
                <a:gd name="T58" fmla="*/ 284 w 673"/>
                <a:gd name="T59" fmla="*/ 385 h 668"/>
                <a:gd name="T60" fmla="*/ 404 w 673"/>
                <a:gd name="T61" fmla="*/ 486 h 668"/>
                <a:gd name="T62" fmla="*/ 478 w 673"/>
                <a:gd name="T63" fmla="*/ 444 h 668"/>
                <a:gd name="T64" fmla="*/ 503 w 673"/>
                <a:gd name="T65" fmla="*/ 440 h 668"/>
                <a:gd name="T66" fmla="*/ 637 w 673"/>
                <a:gd name="T67" fmla="*/ 529 h 668"/>
                <a:gd name="T68" fmla="*/ 635 w 673"/>
                <a:gd name="T69" fmla="*/ 555 h 668"/>
                <a:gd name="T70" fmla="*/ 635 w 673"/>
                <a:gd name="T71" fmla="*/ 555 h 668"/>
                <a:gd name="T72" fmla="*/ 635 w 673"/>
                <a:gd name="T73" fmla="*/ 555 h 668"/>
                <a:gd name="T74" fmla="*/ 592 w 673"/>
                <a:gd name="T75" fmla="*/ 606 h 668"/>
                <a:gd name="T76" fmla="*/ 564 w 673"/>
                <a:gd name="T77" fmla="*/ 632 h 668"/>
                <a:gd name="T78" fmla="*/ 548 w 673"/>
                <a:gd name="T79" fmla="*/ 641 h 668"/>
                <a:gd name="T80" fmla="*/ 453 w 673"/>
                <a:gd name="T81" fmla="*/ 615 h 668"/>
                <a:gd name="T82" fmla="*/ 226 w 673"/>
                <a:gd name="T83" fmla="*/ 442 h 668"/>
                <a:gd name="T84" fmla="*/ 226 w 673"/>
                <a:gd name="T85" fmla="*/ 442 h 668"/>
                <a:gd name="T86" fmla="*/ 226 w 673"/>
                <a:gd name="T87" fmla="*/ 442 h 668"/>
                <a:gd name="T88" fmla="*/ 53 w 673"/>
                <a:gd name="T89" fmla="*/ 215 h 668"/>
                <a:gd name="T90" fmla="*/ 28 w 673"/>
                <a:gd name="T91" fmla="*/ 120 h 668"/>
                <a:gd name="T92" fmla="*/ 36 w 673"/>
                <a:gd name="T93" fmla="*/ 104 h 668"/>
                <a:gd name="T94" fmla="*/ 62 w 673"/>
                <a:gd name="T95" fmla="*/ 76 h 668"/>
                <a:gd name="T96" fmla="*/ 113 w 673"/>
                <a:gd name="T97" fmla="*/ 33 h 668"/>
                <a:gd name="T98" fmla="*/ 139 w 673"/>
                <a:gd name="T99" fmla="*/ 31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73" h="668">
                  <a:moveTo>
                    <a:pt x="133" y="1"/>
                  </a:moveTo>
                  <a:cubicBezTo>
                    <a:pt x="122" y="0"/>
                    <a:pt x="110" y="3"/>
                    <a:pt x="98" y="11"/>
                  </a:cubicBezTo>
                  <a:cubicBezTo>
                    <a:pt x="67" y="36"/>
                    <a:pt x="37" y="58"/>
                    <a:pt x="15" y="88"/>
                  </a:cubicBezTo>
                  <a:cubicBezTo>
                    <a:pt x="7" y="98"/>
                    <a:pt x="0" y="108"/>
                    <a:pt x="1" y="121"/>
                  </a:cubicBezTo>
                  <a:cubicBezTo>
                    <a:pt x="1" y="133"/>
                    <a:pt x="3" y="170"/>
                    <a:pt x="29" y="226"/>
                  </a:cubicBezTo>
                  <a:cubicBezTo>
                    <a:pt x="55" y="283"/>
                    <a:pt x="107" y="360"/>
                    <a:pt x="207" y="461"/>
                  </a:cubicBezTo>
                  <a:cubicBezTo>
                    <a:pt x="308" y="561"/>
                    <a:pt x="386" y="613"/>
                    <a:pt x="442" y="639"/>
                  </a:cubicBezTo>
                  <a:cubicBezTo>
                    <a:pt x="498" y="666"/>
                    <a:pt x="535" y="667"/>
                    <a:pt x="547" y="667"/>
                  </a:cubicBezTo>
                  <a:lnTo>
                    <a:pt x="547" y="667"/>
                  </a:lnTo>
                  <a:cubicBezTo>
                    <a:pt x="560" y="668"/>
                    <a:pt x="570" y="661"/>
                    <a:pt x="580" y="653"/>
                  </a:cubicBezTo>
                  <a:cubicBezTo>
                    <a:pt x="590" y="646"/>
                    <a:pt x="601" y="635"/>
                    <a:pt x="611" y="625"/>
                  </a:cubicBezTo>
                  <a:cubicBezTo>
                    <a:pt x="632" y="604"/>
                    <a:pt x="650" y="581"/>
                    <a:pt x="657" y="570"/>
                  </a:cubicBezTo>
                  <a:lnTo>
                    <a:pt x="657" y="570"/>
                  </a:lnTo>
                  <a:cubicBezTo>
                    <a:pt x="673" y="547"/>
                    <a:pt x="670" y="520"/>
                    <a:pt x="653" y="507"/>
                  </a:cubicBezTo>
                  <a:cubicBezTo>
                    <a:pt x="607" y="478"/>
                    <a:pt x="563" y="446"/>
                    <a:pt x="516" y="417"/>
                  </a:cubicBezTo>
                  <a:cubicBezTo>
                    <a:pt x="501" y="408"/>
                    <a:pt x="482" y="412"/>
                    <a:pt x="466" y="421"/>
                  </a:cubicBezTo>
                  <a:cubicBezTo>
                    <a:pt x="452" y="428"/>
                    <a:pt x="414" y="450"/>
                    <a:pt x="405" y="455"/>
                  </a:cubicBezTo>
                  <a:cubicBezTo>
                    <a:pt x="398" y="451"/>
                    <a:pt x="367" y="431"/>
                    <a:pt x="302" y="366"/>
                  </a:cubicBezTo>
                  <a:cubicBezTo>
                    <a:pt x="237" y="301"/>
                    <a:pt x="218" y="270"/>
                    <a:pt x="213" y="264"/>
                  </a:cubicBezTo>
                  <a:cubicBezTo>
                    <a:pt x="219" y="254"/>
                    <a:pt x="240" y="216"/>
                    <a:pt x="248" y="203"/>
                  </a:cubicBezTo>
                  <a:cubicBezTo>
                    <a:pt x="258" y="184"/>
                    <a:pt x="259" y="165"/>
                    <a:pt x="251" y="152"/>
                  </a:cubicBezTo>
                  <a:cubicBezTo>
                    <a:pt x="234" y="126"/>
                    <a:pt x="220" y="104"/>
                    <a:pt x="206" y="83"/>
                  </a:cubicBezTo>
                  <a:cubicBezTo>
                    <a:pt x="185" y="52"/>
                    <a:pt x="166" y="22"/>
                    <a:pt x="161" y="15"/>
                  </a:cubicBezTo>
                  <a:cubicBezTo>
                    <a:pt x="155" y="7"/>
                    <a:pt x="145" y="1"/>
                    <a:pt x="133" y="1"/>
                  </a:cubicBezTo>
                  <a:close/>
                  <a:moveTo>
                    <a:pt x="139" y="31"/>
                  </a:moveTo>
                  <a:cubicBezTo>
                    <a:pt x="142" y="34"/>
                    <a:pt x="163" y="66"/>
                    <a:pt x="183" y="97"/>
                  </a:cubicBezTo>
                  <a:cubicBezTo>
                    <a:pt x="204" y="128"/>
                    <a:pt x="225" y="160"/>
                    <a:pt x="228" y="166"/>
                  </a:cubicBezTo>
                  <a:cubicBezTo>
                    <a:pt x="231" y="176"/>
                    <a:pt x="228" y="182"/>
                    <a:pt x="224" y="190"/>
                  </a:cubicBezTo>
                  <a:cubicBezTo>
                    <a:pt x="210" y="216"/>
                    <a:pt x="195" y="242"/>
                    <a:pt x="182" y="264"/>
                  </a:cubicBezTo>
                  <a:cubicBezTo>
                    <a:pt x="224" y="325"/>
                    <a:pt x="242" y="342"/>
                    <a:pt x="284" y="385"/>
                  </a:cubicBezTo>
                  <a:cubicBezTo>
                    <a:pt x="321" y="421"/>
                    <a:pt x="359" y="459"/>
                    <a:pt x="404" y="486"/>
                  </a:cubicBezTo>
                  <a:cubicBezTo>
                    <a:pt x="429" y="472"/>
                    <a:pt x="453" y="458"/>
                    <a:pt x="478" y="444"/>
                  </a:cubicBezTo>
                  <a:cubicBezTo>
                    <a:pt x="486" y="439"/>
                    <a:pt x="495" y="440"/>
                    <a:pt x="503" y="440"/>
                  </a:cubicBezTo>
                  <a:cubicBezTo>
                    <a:pt x="513" y="447"/>
                    <a:pt x="630" y="524"/>
                    <a:pt x="637" y="529"/>
                  </a:cubicBezTo>
                  <a:cubicBezTo>
                    <a:pt x="639" y="530"/>
                    <a:pt x="645" y="541"/>
                    <a:pt x="635" y="555"/>
                  </a:cubicBezTo>
                  <a:lnTo>
                    <a:pt x="635" y="555"/>
                  </a:lnTo>
                  <a:lnTo>
                    <a:pt x="635" y="555"/>
                  </a:lnTo>
                  <a:cubicBezTo>
                    <a:pt x="630" y="563"/>
                    <a:pt x="611" y="586"/>
                    <a:pt x="592" y="606"/>
                  </a:cubicBezTo>
                  <a:cubicBezTo>
                    <a:pt x="582" y="616"/>
                    <a:pt x="572" y="626"/>
                    <a:pt x="564" y="632"/>
                  </a:cubicBezTo>
                  <a:cubicBezTo>
                    <a:pt x="556" y="638"/>
                    <a:pt x="548" y="641"/>
                    <a:pt x="548" y="641"/>
                  </a:cubicBezTo>
                  <a:cubicBezTo>
                    <a:pt x="535" y="640"/>
                    <a:pt x="506" y="640"/>
                    <a:pt x="453" y="615"/>
                  </a:cubicBezTo>
                  <a:cubicBezTo>
                    <a:pt x="400" y="590"/>
                    <a:pt x="325" y="541"/>
                    <a:pt x="226" y="442"/>
                  </a:cubicBezTo>
                  <a:lnTo>
                    <a:pt x="226" y="442"/>
                  </a:lnTo>
                  <a:lnTo>
                    <a:pt x="226" y="442"/>
                  </a:lnTo>
                  <a:cubicBezTo>
                    <a:pt x="127" y="343"/>
                    <a:pt x="78" y="268"/>
                    <a:pt x="53" y="215"/>
                  </a:cubicBezTo>
                  <a:cubicBezTo>
                    <a:pt x="28" y="162"/>
                    <a:pt x="28" y="133"/>
                    <a:pt x="28" y="120"/>
                  </a:cubicBezTo>
                  <a:cubicBezTo>
                    <a:pt x="28" y="120"/>
                    <a:pt x="30" y="113"/>
                    <a:pt x="36" y="104"/>
                  </a:cubicBezTo>
                  <a:cubicBezTo>
                    <a:pt x="43" y="96"/>
                    <a:pt x="52" y="86"/>
                    <a:pt x="62" y="76"/>
                  </a:cubicBezTo>
                  <a:cubicBezTo>
                    <a:pt x="82" y="57"/>
                    <a:pt x="105" y="39"/>
                    <a:pt x="113" y="33"/>
                  </a:cubicBezTo>
                  <a:cubicBezTo>
                    <a:pt x="123" y="26"/>
                    <a:pt x="132" y="24"/>
                    <a:pt x="139" y="31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96" name="그룹 1095">
            <a:extLst>
              <a:ext uri="{FF2B5EF4-FFF2-40B4-BE49-F238E27FC236}">
                <a16:creationId xmlns:a16="http://schemas.microsoft.com/office/drawing/2014/main" id="{1219E711-932E-4DB3-B971-CA3A191B3A17}"/>
              </a:ext>
            </a:extLst>
          </p:cNvPr>
          <p:cNvGrpSpPr/>
          <p:nvPr/>
        </p:nvGrpSpPr>
        <p:grpSpPr>
          <a:xfrm>
            <a:off x="8283551" y="4402006"/>
            <a:ext cx="281984" cy="284400"/>
            <a:chOff x="6001254" y="4517407"/>
            <a:chExt cx="488446" cy="488446"/>
          </a:xfrm>
        </p:grpSpPr>
        <p:sp>
          <p:nvSpPr>
            <p:cNvPr id="1100" name="Oval">
              <a:extLst>
                <a:ext uri="{FF2B5EF4-FFF2-40B4-BE49-F238E27FC236}">
                  <a16:creationId xmlns:a16="http://schemas.microsoft.com/office/drawing/2014/main" id="{713520D5-4B01-4E37-B6A3-D88C251D5CD1}"/>
                </a:ext>
              </a:extLst>
            </p:cNvPr>
            <p:cNvSpPr/>
            <p:nvPr/>
          </p:nvSpPr>
          <p:spPr>
            <a:xfrm>
              <a:off x="6001254" y="4517407"/>
              <a:ext cx="488446" cy="48844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01" name="Phone">
              <a:extLst>
                <a:ext uri="{FF2B5EF4-FFF2-40B4-BE49-F238E27FC236}">
                  <a16:creationId xmlns:a16="http://schemas.microsoft.com/office/drawing/2014/main" id="{A48F493F-17D6-4D8E-B3E2-35B5E62BBF8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32808" y="4650046"/>
              <a:ext cx="225335" cy="223169"/>
            </a:xfrm>
            <a:custGeom>
              <a:avLst/>
              <a:gdLst>
                <a:gd name="T0" fmla="*/ 133 w 673"/>
                <a:gd name="T1" fmla="*/ 1 h 668"/>
                <a:gd name="T2" fmla="*/ 98 w 673"/>
                <a:gd name="T3" fmla="*/ 11 h 668"/>
                <a:gd name="T4" fmla="*/ 15 w 673"/>
                <a:gd name="T5" fmla="*/ 88 h 668"/>
                <a:gd name="T6" fmla="*/ 1 w 673"/>
                <a:gd name="T7" fmla="*/ 121 h 668"/>
                <a:gd name="T8" fmla="*/ 29 w 673"/>
                <a:gd name="T9" fmla="*/ 226 h 668"/>
                <a:gd name="T10" fmla="*/ 207 w 673"/>
                <a:gd name="T11" fmla="*/ 461 h 668"/>
                <a:gd name="T12" fmla="*/ 442 w 673"/>
                <a:gd name="T13" fmla="*/ 639 h 668"/>
                <a:gd name="T14" fmla="*/ 547 w 673"/>
                <a:gd name="T15" fmla="*/ 667 h 668"/>
                <a:gd name="T16" fmla="*/ 547 w 673"/>
                <a:gd name="T17" fmla="*/ 667 h 668"/>
                <a:gd name="T18" fmla="*/ 580 w 673"/>
                <a:gd name="T19" fmla="*/ 653 h 668"/>
                <a:gd name="T20" fmla="*/ 611 w 673"/>
                <a:gd name="T21" fmla="*/ 625 h 668"/>
                <a:gd name="T22" fmla="*/ 657 w 673"/>
                <a:gd name="T23" fmla="*/ 570 h 668"/>
                <a:gd name="T24" fmla="*/ 657 w 673"/>
                <a:gd name="T25" fmla="*/ 570 h 668"/>
                <a:gd name="T26" fmla="*/ 653 w 673"/>
                <a:gd name="T27" fmla="*/ 507 h 668"/>
                <a:gd name="T28" fmla="*/ 516 w 673"/>
                <a:gd name="T29" fmla="*/ 417 h 668"/>
                <a:gd name="T30" fmla="*/ 466 w 673"/>
                <a:gd name="T31" fmla="*/ 421 h 668"/>
                <a:gd name="T32" fmla="*/ 405 w 673"/>
                <a:gd name="T33" fmla="*/ 455 h 668"/>
                <a:gd name="T34" fmla="*/ 302 w 673"/>
                <a:gd name="T35" fmla="*/ 366 h 668"/>
                <a:gd name="T36" fmla="*/ 213 w 673"/>
                <a:gd name="T37" fmla="*/ 264 h 668"/>
                <a:gd name="T38" fmla="*/ 248 w 673"/>
                <a:gd name="T39" fmla="*/ 203 h 668"/>
                <a:gd name="T40" fmla="*/ 251 w 673"/>
                <a:gd name="T41" fmla="*/ 152 h 668"/>
                <a:gd name="T42" fmla="*/ 206 w 673"/>
                <a:gd name="T43" fmla="*/ 83 h 668"/>
                <a:gd name="T44" fmla="*/ 161 w 673"/>
                <a:gd name="T45" fmla="*/ 15 h 668"/>
                <a:gd name="T46" fmla="*/ 133 w 673"/>
                <a:gd name="T47" fmla="*/ 1 h 668"/>
                <a:gd name="T48" fmla="*/ 139 w 673"/>
                <a:gd name="T49" fmla="*/ 31 h 668"/>
                <a:gd name="T50" fmla="*/ 183 w 673"/>
                <a:gd name="T51" fmla="*/ 97 h 668"/>
                <a:gd name="T52" fmla="*/ 228 w 673"/>
                <a:gd name="T53" fmla="*/ 166 h 668"/>
                <a:gd name="T54" fmla="*/ 224 w 673"/>
                <a:gd name="T55" fmla="*/ 190 h 668"/>
                <a:gd name="T56" fmla="*/ 182 w 673"/>
                <a:gd name="T57" fmla="*/ 264 h 668"/>
                <a:gd name="T58" fmla="*/ 284 w 673"/>
                <a:gd name="T59" fmla="*/ 385 h 668"/>
                <a:gd name="T60" fmla="*/ 404 w 673"/>
                <a:gd name="T61" fmla="*/ 486 h 668"/>
                <a:gd name="T62" fmla="*/ 478 w 673"/>
                <a:gd name="T63" fmla="*/ 444 h 668"/>
                <a:gd name="T64" fmla="*/ 503 w 673"/>
                <a:gd name="T65" fmla="*/ 440 h 668"/>
                <a:gd name="T66" fmla="*/ 637 w 673"/>
                <a:gd name="T67" fmla="*/ 529 h 668"/>
                <a:gd name="T68" fmla="*/ 635 w 673"/>
                <a:gd name="T69" fmla="*/ 555 h 668"/>
                <a:gd name="T70" fmla="*/ 635 w 673"/>
                <a:gd name="T71" fmla="*/ 555 h 668"/>
                <a:gd name="T72" fmla="*/ 635 w 673"/>
                <a:gd name="T73" fmla="*/ 555 h 668"/>
                <a:gd name="T74" fmla="*/ 592 w 673"/>
                <a:gd name="T75" fmla="*/ 606 h 668"/>
                <a:gd name="T76" fmla="*/ 564 w 673"/>
                <a:gd name="T77" fmla="*/ 632 h 668"/>
                <a:gd name="T78" fmla="*/ 548 w 673"/>
                <a:gd name="T79" fmla="*/ 641 h 668"/>
                <a:gd name="T80" fmla="*/ 453 w 673"/>
                <a:gd name="T81" fmla="*/ 615 h 668"/>
                <a:gd name="T82" fmla="*/ 226 w 673"/>
                <a:gd name="T83" fmla="*/ 442 h 668"/>
                <a:gd name="T84" fmla="*/ 226 w 673"/>
                <a:gd name="T85" fmla="*/ 442 h 668"/>
                <a:gd name="T86" fmla="*/ 226 w 673"/>
                <a:gd name="T87" fmla="*/ 442 h 668"/>
                <a:gd name="T88" fmla="*/ 53 w 673"/>
                <a:gd name="T89" fmla="*/ 215 h 668"/>
                <a:gd name="T90" fmla="*/ 28 w 673"/>
                <a:gd name="T91" fmla="*/ 120 h 668"/>
                <a:gd name="T92" fmla="*/ 36 w 673"/>
                <a:gd name="T93" fmla="*/ 104 h 668"/>
                <a:gd name="T94" fmla="*/ 62 w 673"/>
                <a:gd name="T95" fmla="*/ 76 h 668"/>
                <a:gd name="T96" fmla="*/ 113 w 673"/>
                <a:gd name="T97" fmla="*/ 33 h 668"/>
                <a:gd name="T98" fmla="*/ 139 w 673"/>
                <a:gd name="T99" fmla="*/ 31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73" h="668">
                  <a:moveTo>
                    <a:pt x="133" y="1"/>
                  </a:moveTo>
                  <a:cubicBezTo>
                    <a:pt x="122" y="0"/>
                    <a:pt x="110" y="3"/>
                    <a:pt x="98" y="11"/>
                  </a:cubicBezTo>
                  <a:cubicBezTo>
                    <a:pt x="67" y="36"/>
                    <a:pt x="37" y="58"/>
                    <a:pt x="15" y="88"/>
                  </a:cubicBezTo>
                  <a:cubicBezTo>
                    <a:pt x="7" y="98"/>
                    <a:pt x="0" y="108"/>
                    <a:pt x="1" y="121"/>
                  </a:cubicBezTo>
                  <a:cubicBezTo>
                    <a:pt x="1" y="133"/>
                    <a:pt x="3" y="170"/>
                    <a:pt x="29" y="226"/>
                  </a:cubicBezTo>
                  <a:cubicBezTo>
                    <a:pt x="55" y="283"/>
                    <a:pt x="107" y="360"/>
                    <a:pt x="207" y="461"/>
                  </a:cubicBezTo>
                  <a:cubicBezTo>
                    <a:pt x="308" y="561"/>
                    <a:pt x="386" y="613"/>
                    <a:pt x="442" y="639"/>
                  </a:cubicBezTo>
                  <a:cubicBezTo>
                    <a:pt x="498" y="666"/>
                    <a:pt x="535" y="667"/>
                    <a:pt x="547" y="667"/>
                  </a:cubicBezTo>
                  <a:lnTo>
                    <a:pt x="547" y="667"/>
                  </a:lnTo>
                  <a:cubicBezTo>
                    <a:pt x="560" y="668"/>
                    <a:pt x="570" y="661"/>
                    <a:pt x="580" y="653"/>
                  </a:cubicBezTo>
                  <a:cubicBezTo>
                    <a:pt x="590" y="646"/>
                    <a:pt x="601" y="635"/>
                    <a:pt x="611" y="625"/>
                  </a:cubicBezTo>
                  <a:cubicBezTo>
                    <a:pt x="632" y="604"/>
                    <a:pt x="650" y="581"/>
                    <a:pt x="657" y="570"/>
                  </a:cubicBezTo>
                  <a:lnTo>
                    <a:pt x="657" y="570"/>
                  </a:lnTo>
                  <a:cubicBezTo>
                    <a:pt x="673" y="547"/>
                    <a:pt x="670" y="520"/>
                    <a:pt x="653" y="507"/>
                  </a:cubicBezTo>
                  <a:cubicBezTo>
                    <a:pt x="607" y="478"/>
                    <a:pt x="563" y="446"/>
                    <a:pt x="516" y="417"/>
                  </a:cubicBezTo>
                  <a:cubicBezTo>
                    <a:pt x="501" y="408"/>
                    <a:pt x="482" y="412"/>
                    <a:pt x="466" y="421"/>
                  </a:cubicBezTo>
                  <a:cubicBezTo>
                    <a:pt x="452" y="428"/>
                    <a:pt x="414" y="450"/>
                    <a:pt x="405" y="455"/>
                  </a:cubicBezTo>
                  <a:cubicBezTo>
                    <a:pt x="398" y="451"/>
                    <a:pt x="367" y="431"/>
                    <a:pt x="302" y="366"/>
                  </a:cubicBezTo>
                  <a:cubicBezTo>
                    <a:pt x="237" y="301"/>
                    <a:pt x="218" y="270"/>
                    <a:pt x="213" y="264"/>
                  </a:cubicBezTo>
                  <a:cubicBezTo>
                    <a:pt x="219" y="254"/>
                    <a:pt x="240" y="216"/>
                    <a:pt x="248" y="203"/>
                  </a:cubicBezTo>
                  <a:cubicBezTo>
                    <a:pt x="258" y="184"/>
                    <a:pt x="259" y="165"/>
                    <a:pt x="251" y="152"/>
                  </a:cubicBezTo>
                  <a:cubicBezTo>
                    <a:pt x="234" y="126"/>
                    <a:pt x="220" y="104"/>
                    <a:pt x="206" y="83"/>
                  </a:cubicBezTo>
                  <a:cubicBezTo>
                    <a:pt x="185" y="52"/>
                    <a:pt x="166" y="22"/>
                    <a:pt x="161" y="15"/>
                  </a:cubicBezTo>
                  <a:cubicBezTo>
                    <a:pt x="155" y="7"/>
                    <a:pt x="145" y="1"/>
                    <a:pt x="133" y="1"/>
                  </a:cubicBezTo>
                  <a:close/>
                  <a:moveTo>
                    <a:pt x="139" y="31"/>
                  </a:moveTo>
                  <a:cubicBezTo>
                    <a:pt x="142" y="34"/>
                    <a:pt x="163" y="66"/>
                    <a:pt x="183" y="97"/>
                  </a:cubicBezTo>
                  <a:cubicBezTo>
                    <a:pt x="204" y="128"/>
                    <a:pt x="225" y="160"/>
                    <a:pt x="228" y="166"/>
                  </a:cubicBezTo>
                  <a:cubicBezTo>
                    <a:pt x="231" y="176"/>
                    <a:pt x="228" y="182"/>
                    <a:pt x="224" y="190"/>
                  </a:cubicBezTo>
                  <a:cubicBezTo>
                    <a:pt x="210" y="216"/>
                    <a:pt x="195" y="242"/>
                    <a:pt x="182" y="264"/>
                  </a:cubicBezTo>
                  <a:cubicBezTo>
                    <a:pt x="224" y="325"/>
                    <a:pt x="242" y="342"/>
                    <a:pt x="284" y="385"/>
                  </a:cubicBezTo>
                  <a:cubicBezTo>
                    <a:pt x="321" y="421"/>
                    <a:pt x="359" y="459"/>
                    <a:pt x="404" y="486"/>
                  </a:cubicBezTo>
                  <a:cubicBezTo>
                    <a:pt x="429" y="472"/>
                    <a:pt x="453" y="458"/>
                    <a:pt x="478" y="444"/>
                  </a:cubicBezTo>
                  <a:cubicBezTo>
                    <a:pt x="486" y="439"/>
                    <a:pt x="495" y="440"/>
                    <a:pt x="503" y="440"/>
                  </a:cubicBezTo>
                  <a:cubicBezTo>
                    <a:pt x="513" y="447"/>
                    <a:pt x="630" y="524"/>
                    <a:pt x="637" y="529"/>
                  </a:cubicBezTo>
                  <a:cubicBezTo>
                    <a:pt x="639" y="530"/>
                    <a:pt x="645" y="541"/>
                    <a:pt x="635" y="555"/>
                  </a:cubicBezTo>
                  <a:lnTo>
                    <a:pt x="635" y="555"/>
                  </a:lnTo>
                  <a:lnTo>
                    <a:pt x="635" y="555"/>
                  </a:lnTo>
                  <a:cubicBezTo>
                    <a:pt x="630" y="563"/>
                    <a:pt x="611" y="586"/>
                    <a:pt x="592" y="606"/>
                  </a:cubicBezTo>
                  <a:cubicBezTo>
                    <a:pt x="582" y="616"/>
                    <a:pt x="572" y="626"/>
                    <a:pt x="564" y="632"/>
                  </a:cubicBezTo>
                  <a:cubicBezTo>
                    <a:pt x="556" y="638"/>
                    <a:pt x="548" y="641"/>
                    <a:pt x="548" y="641"/>
                  </a:cubicBezTo>
                  <a:cubicBezTo>
                    <a:pt x="535" y="640"/>
                    <a:pt x="506" y="640"/>
                    <a:pt x="453" y="615"/>
                  </a:cubicBezTo>
                  <a:cubicBezTo>
                    <a:pt x="400" y="590"/>
                    <a:pt x="325" y="541"/>
                    <a:pt x="226" y="442"/>
                  </a:cubicBezTo>
                  <a:lnTo>
                    <a:pt x="226" y="442"/>
                  </a:lnTo>
                  <a:lnTo>
                    <a:pt x="226" y="442"/>
                  </a:lnTo>
                  <a:cubicBezTo>
                    <a:pt x="127" y="343"/>
                    <a:pt x="78" y="268"/>
                    <a:pt x="53" y="215"/>
                  </a:cubicBezTo>
                  <a:cubicBezTo>
                    <a:pt x="28" y="162"/>
                    <a:pt x="28" y="133"/>
                    <a:pt x="28" y="120"/>
                  </a:cubicBezTo>
                  <a:cubicBezTo>
                    <a:pt x="28" y="120"/>
                    <a:pt x="30" y="113"/>
                    <a:pt x="36" y="104"/>
                  </a:cubicBezTo>
                  <a:cubicBezTo>
                    <a:pt x="43" y="96"/>
                    <a:pt x="52" y="86"/>
                    <a:pt x="62" y="76"/>
                  </a:cubicBezTo>
                  <a:cubicBezTo>
                    <a:pt x="82" y="57"/>
                    <a:pt x="105" y="39"/>
                    <a:pt x="113" y="33"/>
                  </a:cubicBezTo>
                  <a:cubicBezTo>
                    <a:pt x="123" y="26"/>
                    <a:pt x="132" y="24"/>
                    <a:pt x="139" y="31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97" name="그룹 1096">
            <a:extLst>
              <a:ext uri="{FF2B5EF4-FFF2-40B4-BE49-F238E27FC236}">
                <a16:creationId xmlns:a16="http://schemas.microsoft.com/office/drawing/2014/main" id="{2B989DDF-282E-457C-9639-A99C2B9041EB}"/>
              </a:ext>
            </a:extLst>
          </p:cNvPr>
          <p:cNvGrpSpPr/>
          <p:nvPr/>
        </p:nvGrpSpPr>
        <p:grpSpPr>
          <a:xfrm>
            <a:off x="8283551" y="4904754"/>
            <a:ext cx="281984" cy="284400"/>
            <a:chOff x="6001254" y="4517407"/>
            <a:chExt cx="488446" cy="488446"/>
          </a:xfrm>
        </p:grpSpPr>
        <p:sp>
          <p:nvSpPr>
            <p:cNvPr id="1098" name="Oval">
              <a:extLst>
                <a:ext uri="{FF2B5EF4-FFF2-40B4-BE49-F238E27FC236}">
                  <a16:creationId xmlns:a16="http://schemas.microsoft.com/office/drawing/2014/main" id="{6A1C28BB-A863-468F-B615-61F9AF0E2E28}"/>
                </a:ext>
              </a:extLst>
            </p:cNvPr>
            <p:cNvSpPr/>
            <p:nvPr/>
          </p:nvSpPr>
          <p:spPr>
            <a:xfrm>
              <a:off x="6001254" y="4517407"/>
              <a:ext cx="488446" cy="48844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99" name="Phone">
              <a:extLst>
                <a:ext uri="{FF2B5EF4-FFF2-40B4-BE49-F238E27FC236}">
                  <a16:creationId xmlns:a16="http://schemas.microsoft.com/office/drawing/2014/main" id="{D32D18FB-90D8-4AEF-A01A-F58948AA7B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32808" y="4650046"/>
              <a:ext cx="225335" cy="223169"/>
            </a:xfrm>
            <a:custGeom>
              <a:avLst/>
              <a:gdLst>
                <a:gd name="T0" fmla="*/ 133 w 673"/>
                <a:gd name="T1" fmla="*/ 1 h 668"/>
                <a:gd name="T2" fmla="*/ 98 w 673"/>
                <a:gd name="T3" fmla="*/ 11 h 668"/>
                <a:gd name="T4" fmla="*/ 15 w 673"/>
                <a:gd name="T5" fmla="*/ 88 h 668"/>
                <a:gd name="T6" fmla="*/ 1 w 673"/>
                <a:gd name="T7" fmla="*/ 121 h 668"/>
                <a:gd name="T8" fmla="*/ 29 w 673"/>
                <a:gd name="T9" fmla="*/ 226 h 668"/>
                <a:gd name="T10" fmla="*/ 207 w 673"/>
                <a:gd name="T11" fmla="*/ 461 h 668"/>
                <a:gd name="T12" fmla="*/ 442 w 673"/>
                <a:gd name="T13" fmla="*/ 639 h 668"/>
                <a:gd name="T14" fmla="*/ 547 w 673"/>
                <a:gd name="T15" fmla="*/ 667 h 668"/>
                <a:gd name="T16" fmla="*/ 547 w 673"/>
                <a:gd name="T17" fmla="*/ 667 h 668"/>
                <a:gd name="T18" fmla="*/ 580 w 673"/>
                <a:gd name="T19" fmla="*/ 653 h 668"/>
                <a:gd name="T20" fmla="*/ 611 w 673"/>
                <a:gd name="T21" fmla="*/ 625 h 668"/>
                <a:gd name="T22" fmla="*/ 657 w 673"/>
                <a:gd name="T23" fmla="*/ 570 h 668"/>
                <a:gd name="T24" fmla="*/ 657 w 673"/>
                <a:gd name="T25" fmla="*/ 570 h 668"/>
                <a:gd name="T26" fmla="*/ 653 w 673"/>
                <a:gd name="T27" fmla="*/ 507 h 668"/>
                <a:gd name="T28" fmla="*/ 516 w 673"/>
                <a:gd name="T29" fmla="*/ 417 h 668"/>
                <a:gd name="T30" fmla="*/ 466 w 673"/>
                <a:gd name="T31" fmla="*/ 421 h 668"/>
                <a:gd name="T32" fmla="*/ 405 w 673"/>
                <a:gd name="T33" fmla="*/ 455 h 668"/>
                <a:gd name="T34" fmla="*/ 302 w 673"/>
                <a:gd name="T35" fmla="*/ 366 h 668"/>
                <a:gd name="T36" fmla="*/ 213 w 673"/>
                <a:gd name="T37" fmla="*/ 264 h 668"/>
                <a:gd name="T38" fmla="*/ 248 w 673"/>
                <a:gd name="T39" fmla="*/ 203 h 668"/>
                <a:gd name="T40" fmla="*/ 251 w 673"/>
                <a:gd name="T41" fmla="*/ 152 h 668"/>
                <a:gd name="T42" fmla="*/ 206 w 673"/>
                <a:gd name="T43" fmla="*/ 83 h 668"/>
                <a:gd name="T44" fmla="*/ 161 w 673"/>
                <a:gd name="T45" fmla="*/ 15 h 668"/>
                <a:gd name="T46" fmla="*/ 133 w 673"/>
                <a:gd name="T47" fmla="*/ 1 h 668"/>
                <a:gd name="T48" fmla="*/ 139 w 673"/>
                <a:gd name="T49" fmla="*/ 31 h 668"/>
                <a:gd name="T50" fmla="*/ 183 w 673"/>
                <a:gd name="T51" fmla="*/ 97 h 668"/>
                <a:gd name="T52" fmla="*/ 228 w 673"/>
                <a:gd name="T53" fmla="*/ 166 h 668"/>
                <a:gd name="T54" fmla="*/ 224 w 673"/>
                <a:gd name="T55" fmla="*/ 190 h 668"/>
                <a:gd name="T56" fmla="*/ 182 w 673"/>
                <a:gd name="T57" fmla="*/ 264 h 668"/>
                <a:gd name="T58" fmla="*/ 284 w 673"/>
                <a:gd name="T59" fmla="*/ 385 h 668"/>
                <a:gd name="T60" fmla="*/ 404 w 673"/>
                <a:gd name="T61" fmla="*/ 486 h 668"/>
                <a:gd name="T62" fmla="*/ 478 w 673"/>
                <a:gd name="T63" fmla="*/ 444 h 668"/>
                <a:gd name="T64" fmla="*/ 503 w 673"/>
                <a:gd name="T65" fmla="*/ 440 h 668"/>
                <a:gd name="T66" fmla="*/ 637 w 673"/>
                <a:gd name="T67" fmla="*/ 529 h 668"/>
                <a:gd name="T68" fmla="*/ 635 w 673"/>
                <a:gd name="T69" fmla="*/ 555 h 668"/>
                <a:gd name="T70" fmla="*/ 635 w 673"/>
                <a:gd name="T71" fmla="*/ 555 h 668"/>
                <a:gd name="T72" fmla="*/ 635 w 673"/>
                <a:gd name="T73" fmla="*/ 555 h 668"/>
                <a:gd name="T74" fmla="*/ 592 w 673"/>
                <a:gd name="T75" fmla="*/ 606 h 668"/>
                <a:gd name="T76" fmla="*/ 564 w 673"/>
                <a:gd name="T77" fmla="*/ 632 h 668"/>
                <a:gd name="T78" fmla="*/ 548 w 673"/>
                <a:gd name="T79" fmla="*/ 641 h 668"/>
                <a:gd name="T80" fmla="*/ 453 w 673"/>
                <a:gd name="T81" fmla="*/ 615 h 668"/>
                <a:gd name="T82" fmla="*/ 226 w 673"/>
                <a:gd name="T83" fmla="*/ 442 h 668"/>
                <a:gd name="T84" fmla="*/ 226 w 673"/>
                <a:gd name="T85" fmla="*/ 442 h 668"/>
                <a:gd name="T86" fmla="*/ 226 w 673"/>
                <a:gd name="T87" fmla="*/ 442 h 668"/>
                <a:gd name="T88" fmla="*/ 53 w 673"/>
                <a:gd name="T89" fmla="*/ 215 h 668"/>
                <a:gd name="T90" fmla="*/ 28 w 673"/>
                <a:gd name="T91" fmla="*/ 120 h 668"/>
                <a:gd name="T92" fmla="*/ 36 w 673"/>
                <a:gd name="T93" fmla="*/ 104 h 668"/>
                <a:gd name="T94" fmla="*/ 62 w 673"/>
                <a:gd name="T95" fmla="*/ 76 h 668"/>
                <a:gd name="T96" fmla="*/ 113 w 673"/>
                <a:gd name="T97" fmla="*/ 33 h 668"/>
                <a:gd name="T98" fmla="*/ 139 w 673"/>
                <a:gd name="T99" fmla="*/ 31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73" h="668">
                  <a:moveTo>
                    <a:pt x="133" y="1"/>
                  </a:moveTo>
                  <a:cubicBezTo>
                    <a:pt x="122" y="0"/>
                    <a:pt x="110" y="3"/>
                    <a:pt x="98" y="11"/>
                  </a:cubicBezTo>
                  <a:cubicBezTo>
                    <a:pt x="67" y="36"/>
                    <a:pt x="37" y="58"/>
                    <a:pt x="15" y="88"/>
                  </a:cubicBezTo>
                  <a:cubicBezTo>
                    <a:pt x="7" y="98"/>
                    <a:pt x="0" y="108"/>
                    <a:pt x="1" y="121"/>
                  </a:cubicBezTo>
                  <a:cubicBezTo>
                    <a:pt x="1" y="133"/>
                    <a:pt x="3" y="170"/>
                    <a:pt x="29" y="226"/>
                  </a:cubicBezTo>
                  <a:cubicBezTo>
                    <a:pt x="55" y="283"/>
                    <a:pt x="107" y="360"/>
                    <a:pt x="207" y="461"/>
                  </a:cubicBezTo>
                  <a:cubicBezTo>
                    <a:pt x="308" y="561"/>
                    <a:pt x="386" y="613"/>
                    <a:pt x="442" y="639"/>
                  </a:cubicBezTo>
                  <a:cubicBezTo>
                    <a:pt x="498" y="666"/>
                    <a:pt x="535" y="667"/>
                    <a:pt x="547" y="667"/>
                  </a:cubicBezTo>
                  <a:lnTo>
                    <a:pt x="547" y="667"/>
                  </a:lnTo>
                  <a:cubicBezTo>
                    <a:pt x="560" y="668"/>
                    <a:pt x="570" y="661"/>
                    <a:pt x="580" y="653"/>
                  </a:cubicBezTo>
                  <a:cubicBezTo>
                    <a:pt x="590" y="646"/>
                    <a:pt x="601" y="635"/>
                    <a:pt x="611" y="625"/>
                  </a:cubicBezTo>
                  <a:cubicBezTo>
                    <a:pt x="632" y="604"/>
                    <a:pt x="650" y="581"/>
                    <a:pt x="657" y="570"/>
                  </a:cubicBezTo>
                  <a:lnTo>
                    <a:pt x="657" y="570"/>
                  </a:lnTo>
                  <a:cubicBezTo>
                    <a:pt x="673" y="547"/>
                    <a:pt x="670" y="520"/>
                    <a:pt x="653" y="507"/>
                  </a:cubicBezTo>
                  <a:cubicBezTo>
                    <a:pt x="607" y="478"/>
                    <a:pt x="563" y="446"/>
                    <a:pt x="516" y="417"/>
                  </a:cubicBezTo>
                  <a:cubicBezTo>
                    <a:pt x="501" y="408"/>
                    <a:pt x="482" y="412"/>
                    <a:pt x="466" y="421"/>
                  </a:cubicBezTo>
                  <a:cubicBezTo>
                    <a:pt x="452" y="428"/>
                    <a:pt x="414" y="450"/>
                    <a:pt x="405" y="455"/>
                  </a:cubicBezTo>
                  <a:cubicBezTo>
                    <a:pt x="398" y="451"/>
                    <a:pt x="367" y="431"/>
                    <a:pt x="302" y="366"/>
                  </a:cubicBezTo>
                  <a:cubicBezTo>
                    <a:pt x="237" y="301"/>
                    <a:pt x="218" y="270"/>
                    <a:pt x="213" y="264"/>
                  </a:cubicBezTo>
                  <a:cubicBezTo>
                    <a:pt x="219" y="254"/>
                    <a:pt x="240" y="216"/>
                    <a:pt x="248" y="203"/>
                  </a:cubicBezTo>
                  <a:cubicBezTo>
                    <a:pt x="258" y="184"/>
                    <a:pt x="259" y="165"/>
                    <a:pt x="251" y="152"/>
                  </a:cubicBezTo>
                  <a:cubicBezTo>
                    <a:pt x="234" y="126"/>
                    <a:pt x="220" y="104"/>
                    <a:pt x="206" y="83"/>
                  </a:cubicBezTo>
                  <a:cubicBezTo>
                    <a:pt x="185" y="52"/>
                    <a:pt x="166" y="22"/>
                    <a:pt x="161" y="15"/>
                  </a:cubicBezTo>
                  <a:cubicBezTo>
                    <a:pt x="155" y="7"/>
                    <a:pt x="145" y="1"/>
                    <a:pt x="133" y="1"/>
                  </a:cubicBezTo>
                  <a:close/>
                  <a:moveTo>
                    <a:pt x="139" y="31"/>
                  </a:moveTo>
                  <a:cubicBezTo>
                    <a:pt x="142" y="34"/>
                    <a:pt x="163" y="66"/>
                    <a:pt x="183" y="97"/>
                  </a:cubicBezTo>
                  <a:cubicBezTo>
                    <a:pt x="204" y="128"/>
                    <a:pt x="225" y="160"/>
                    <a:pt x="228" y="166"/>
                  </a:cubicBezTo>
                  <a:cubicBezTo>
                    <a:pt x="231" y="176"/>
                    <a:pt x="228" y="182"/>
                    <a:pt x="224" y="190"/>
                  </a:cubicBezTo>
                  <a:cubicBezTo>
                    <a:pt x="210" y="216"/>
                    <a:pt x="195" y="242"/>
                    <a:pt x="182" y="264"/>
                  </a:cubicBezTo>
                  <a:cubicBezTo>
                    <a:pt x="224" y="325"/>
                    <a:pt x="242" y="342"/>
                    <a:pt x="284" y="385"/>
                  </a:cubicBezTo>
                  <a:cubicBezTo>
                    <a:pt x="321" y="421"/>
                    <a:pt x="359" y="459"/>
                    <a:pt x="404" y="486"/>
                  </a:cubicBezTo>
                  <a:cubicBezTo>
                    <a:pt x="429" y="472"/>
                    <a:pt x="453" y="458"/>
                    <a:pt x="478" y="444"/>
                  </a:cubicBezTo>
                  <a:cubicBezTo>
                    <a:pt x="486" y="439"/>
                    <a:pt x="495" y="440"/>
                    <a:pt x="503" y="440"/>
                  </a:cubicBezTo>
                  <a:cubicBezTo>
                    <a:pt x="513" y="447"/>
                    <a:pt x="630" y="524"/>
                    <a:pt x="637" y="529"/>
                  </a:cubicBezTo>
                  <a:cubicBezTo>
                    <a:pt x="639" y="530"/>
                    <a:pt x="645" y="541"/>
                    <a:pt x="635" y="555"/>
                  </a:cubicBezTo>
                  <a:lnTo>
                    <a:pt x="635" y="555"/>
                  </a:lnTo>
                  <a:lnTo>
                    <a:pt x="635" y="555"/>
                  </a:lnTo>
                  <a:cubicBezTo>
                    <a:pt x="630" y="563"/>
                    <a:pt x="611" y="586"/>
                    <a:pt x="592" y="606"/>
                  </a:cubicBezTo>
                  <a:cubicBezTo>
                    <a:pt x="582" y="616"/>
                    <a:pt x="572" y="626"/>
                    <a:pt x="564" y="632"/>
                  </a:cubicBezTo>
                  <a:cubicBezTo>
                    <a:pt x="556" y="638"/>
                    <a:pt x="548" y="641"/>
                    <a:pt x="548" y="641"/>
                  </a:cubicBezTo>
                  <a:cubicBezTo>
                    <a:pt x="535" y="640"/>
                    <a:pt x="506" y="640"/>
                    <a:pt x="453" y="615"/>
                  </a:cubicBezTo>
                  <a:cubicBezTo>
                    <a:pt x="400" y="590"/>
                    <a:pt x="325" y="541"/>
                    <a:pt x="226" y="442"/>
                  </a:cubicBezTo>
                  <a:lnTo>
                    <a:pt x="226" y="442"/>
                  </a:lnTo>
                  <a:lnTo>
                    <a:pt x="226" y="442"/>
                  </a:lnTo>
                  <a:cubicBezTo>
                    <a:pt x="127" y="343"/>
                    <a:pt x="78" y="268"/>
                    <a:pt x="53" y="215"/>
                  </a:cubicBezTo>
                  <a:cubicBezTo>
                    <a:pt x="28" y="162"/>
                    <a:pt x="28" y="133"/>
                    <a:pt x="28" y="120"/>
                  </a:cubicBezTo>
                  <a:cubicBezTo>
                    <a:pt x="28" y="120"/>
                    <a:pt x="30" y="113"/>
                    <a:pt x="36" y="104"/>
                  </a:cubicBezTo>
                  <a:cubicBezTo>
                    <a:pt x="43" y="96"/>
                    <a:pt x="52" y="86"/>
                    <a:pt x="62" y="76"/>
                  </a:cubicBezTo>
                  <a:cubicBezTo>
                    <a:pt x="82" y="57"/>
                    <a:pt x="105" y="39"/>
                    <a:pt x="113" y="33"/>
                  </a:cubicBezTo>
                  <a:cubicBezTo>
                    <a:pt x="123" y="26"/>
                    <a:pt x="132" y="24"/>
                    <a:pt x="139" y="31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45" name="Settings">
            <a:extLst>
              <a:ext uri="{FF2B5EF4-FFF2-40B4-BE49-F238E27FC236}">
                <a16:creationId xmlns:a16="http://schemas.microsoft.com/office/drawing/2014/main" id="{483319F7-A667-4520-ABE8-C02F5548777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47939" y="6122132"/>
            <a:ext cx="253268" cy="253268"/>
          </a:xfrm>
          <a:custGeom>
            <a:avLst/>
            <a:gdLst>
              <a:gd name="T0" fmla="*/ 570 w 1306"/>
              <a:gd name="T1" fmla="*/ 0 h 1306"/>
              <a:gd name="T2" fmla="*/ 538 w 1306"/>
              <a:gd name="T3" fmla="*/ 193 h 1306"/>
              <a:gd name="T4" fmla="*/ 409 w 1306"/>
              <a:gd name="T5" fmla="*/ 245 h 1306"/>
              <a:gd name="T6" fmla="*/ 249 w 1306"/>
              <a:gd name="T7" fmla="*/ 132 h 1306"/>
              <a:gd name="T8" fmla="*/ 134 w 1306"/>
              <a:gd name="T9" fmla="*/ 247 h 1306"/>
              <a:gd name="T10" fmla="*/ 246 w 1306"/>
              <a:gd name="T11" fmla="*/ 407 h 1306"/>
              <a:gd name="T12" fmla="*/ 192 w 1306"/>
              <a:gd name="T13" fmla="*/ 537 h 1306"/>
              <a:gd name="T14" fmla="*/ 0 w 1306"/>
              <a:gd name="T15" fmla="*/ 569 h 1306"/>
              <a:gd name="T16" fmla="*/ 0 w 1306"/>
              <a:gd name="T17" fmla="*/ 732 h 1306"/>
              <a:gd name="T18" fmla="*/ 192 w 1306"/>
              <a:gd name="T19" fmla="*/ 766 h 1306"/>
              <a:gd name="T20" fmla="*/ 246 w 1306"/>
              <a:gd name="T21" fmla="*/ 897 h 1306"/>
              <a:gd name="T22" fmla="*/ 132 w 1306"/>
              <a:gd name="T23" fmla="*/ 1056 h 1306"/>
              <a:gd name="T24" fmla="*/ 248 w 1306"/>
              <a:gd name="T25" fmla="*/ 1172 h 1306"/>
              <a:gd name="T26" fmla="*/ 407 w 1306"/>
              <a:gd name="T27" fmla="*/ 1060 h 1306"/>
              <a:gd name="T28" fmla="*/ 538 w 1306"/>
              <a:gd name="T29" fmla="*/ 1112 h 1306"/>
              <a:gd name="T30" fmla="*/ 570 w 1306"/>
              <a:gd name="T31" fmla="*/ 1306 h 1306"/>
              <a:gd name="T32" fmla="*/ 733 w 1306"/>
              <a:gd name="T33" fmla="*/ 1306 h 1306"/>
              <a:gd name="T34" fmla="*/ 767 w 1306"/>
              <a:gd name="T35" fmla="*/ 1112 h 1306"/>
              <a:gd name="T36" fmla="*/ 897 w 1306"/>
              <a:gd name="T37" fmla="*/ 1058 h 1306"/>
              <a:gd name="T38" fmla="*/ 1058 w 1306"/>
              <a:gd name="T39" fmla="*/ 1172 h 1306"/>
              <a:gd name="T40" fmla="*/ 1174 w 1306"/>
              <a:gd name="T41" fmla="*/ 1056 h 1306"/>
              <a:gd name="T42" fmla="*/ 1058 w 1306"/>
              <a:gd name="T43" fmla="*/ 897 h 1306"/>
              <a:gd name="T44" fmla="*/ 1111 w 1306"/>
              <a:gd name="T45" fmla="*/ 768 h 1306"/>
              <a:gd name="T46" fmla="*/ 1306 w 1306"/>
              <a:gd name="T47" fmla="*/ 732 h 1306"/>
              <a:gd name="T48" fmla="*/ 1306 w 1306"/>
              <a:gd name="T49" fmla="*/ 569 h 1306"/>
              <a:gd name="T50" fmla="*/ 1111 w 1306"/>
              <a:gd name="T51" fmla="*/ 537 h 1306"/>
              <a:gd name="T52" fmla="*/ 1058 w 1306"/>
              <a:gd name="T53" fmla="*/ 408 h 1306"/>
              <a:gd name="T54" fmla="*/ 1172 w 1306"/>
              <a:gd name="T55" fmla="*/ 247 h 1306"/>
              <a:gd name="T56" fmla="*/ 1055 w 1306"/>
              <a:gd name="T57" fmla="*/ 132 h 1306"/>
              <a:gd name="T58" fmla="*/ 896 w 1306"/>
              <a:gd name="T59" fmla="*/ 247 h 1306"/>
              <a:gd name="T60" fmla="*/ 767 w 1306"/>
              <a:gd name="T61" fmla="*/ 193 h 1306"/>
              <a:gd name="T62" fmla="*/ 733 w 1306"/>
              <a:gd name="T63" fmla="*/ 0 h 1306"/>
              <a:gd name="T64" fmla="*/ 570 w 1306"/>
              <a:gd name="T65" fmla="*/ 0 h 1306"/>
              <a:gd name="T66" fmla="*/ 653 w 1306"/>
              <a:gd name="T67" fmla="*/ 298 h 1306"/>
              <a:gd name="T68" fmla="*/ 1006 w 1306"/>
              <a:gd name="T69" fmla="*/ 653 h 1306"/>
              <a:gd name="T70" fmla="*/ 653 w 1306"/>
              <a:gd name="T71" fmla="*/ 1007 h 1306"/>
              <a:gd name="T72" fmla="*/ 299 w 1306"/>
              <a:gd name="T73" fmla="*/ 653 h 1306"/>
              <a:gd name="T74" fmla="*/ 653 w 1306"/>
              <a:gd name="T75" fmla="*/ 298 h 1306"/>
              <a:gd name="T76" fmla="*/ 653 w 1306"/>
              <a:gd name="T77" fmla="*/ 385 h 1306"/>
              <a:gd name="T78" fmla="*/ 385 w 1306"/>
              <a:gd name="T79" fmla="*/ 653 h 1306"/>
              <a:gd name="T80" fmla="*/ 653 w 1306"/>
              <a:gd name="T81" fmla="*/ 921 h 1306"/>
              <a:gd name="T82" fmla="*/ 919 w 1306"/>
              <a:gd name="T83" fmla="*/ 653 h 1306"/>
              <a:gd name="T84" fmla="*/ 653 w 1306"/>
              <a:gd name="T85" fmla="*/ 385 h 1306"/>
              <a:gd name="T86" fmla="*/ 651 w 1306"/>
              <a:gd name="T87" fmla="*/ 541 h 1306"/>
              <a:gd name="T88" fmla="*/ 763 w 1306"/>
              <a:gd name="T89" fmla="*/ 653 h 1306"/>
              <a:gd name="T90" fmla="*/ 651 w 1306"/>
              <a:gd name="T91" fmla="*/ 766 h 1306"/>
              <a:gd name="T92" fmla="*/ 538 w 1306"/>
              <a:gd name="T93" fmla="*/ 653 h 1306"/>
              <a:gd name="T94" fmla="*/ 651 w 1306"/>
              <a:gd name="T95" fmla="*/ 541 h 1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06" h="1306">
                <a:moveTo>
                  <a:pt x="570" y="0"/>
                </a:moveTo>
                <a:lnTo>
                  <a:pt x="538" y="193"/>
                </a:lnTo>
                <a:cubicBezTo>
                  <a:pt x="491" y="204"/>
                  <a:pt x="449" y="222"/>
                  <a:pt x="409" y="245"/>
                </a:cubicBezTo>
                <a:lnTo>
                  <a:pt x="249" y="132"/>
                </a:lnTo>
                <a:lnTo>
                  <a:pt x="134" y="247"/>
                </a:lnTo>
                <a:lnTo>
                  <a:pt x="246" y="407"/>
                </a:lnTo>
                <a:cubicBezTo>
                  <a:pt x="222" y="447"/>
                  <a:pt x="203" y="491"/>
                  <a:pt x="192" y="537"/>
                </a:cubicBezTo>
                <a:lnTo>
                  <a:pt x="0" y="569"/>
                </a:lnTo>
                <a:lnTo>
                  <a:pt x="0" y="732"/>
                </a:lnTo>
                <a:lnTo>
                  <a:pt x="192" y="766"/>
                </a:lnTo>
                <a:cubicBezTo>
                  <a:pt x="203" y="813"/>
                  <a:pt x="222" y="857"/>
                  <a:pt x="246" y="897"/>
                </a:cubicBezTo>
                <a:lnTo>
                  <a:pt x="132" y="1056"/>
                </a:lnTo>
                <a:lnTo>
                  <a:pt x="248" y="1172"/>
                </a:lnTo>
                <a:lnTo>
                  <a:pt x="407" y="1060"/>
                </a:lnTo>
                <a:cubicBezTo>
                  <a:pt x="447" y="1084"/>
                  <a:pt x="491" y="1101"/>
                  <a:pt x="538" y="1112"/>
                </a:cubicBezTo>
                <a:lnTo>
                  <a:pt x="570" y="1306"/>
                </a:lnTo>
                <a:lnTo>
                  <a:pt x="733" y="1306"/>
                </a:lnTo>
                <a:lnTo>
                  <a:pt x="767" y="1112"/>
                </a:lnTo>
                <a:cubicBezTo>
                  <a:pt x="813" y="1100"/>
                  <a:pt x="858" y="1082"/>
                  <a:pt x="897" y="1058"/>
                </a:cubicBezTo>
                <a:lnTo>
                  <a:pt x="1058" y="1172"/>
                </a:lnTo>
                <a:lnTo>
                  <a:pt x="1174" y="1056"/>
                </a:lnTo>
                <a:lnTo>
                  <a:pt x="1058" y="897"/>
                </a:lnTo>
                <a:cubicBezTo>
                  <a:pt x="1082" y="857"/>
                  <a:pt x="1100" y="814"/>
                  <a:pt x="1111" y="768"/>
                </a:cubicBezTo>
                <a:lnTo>
                  <a:pt x="1306" y="732"/>
                </a:lnTo>
                <a:lnTo>
                  <a:pt x="1306" y="569"/>
                </a:lnTo>
                <a:lnTo>
                  <a:pt x="1111" y="537"/>
                </a:lnTo>
                <a:cubicBezTo>
                  <a:pt x="1099" y="491"/>
                  <a:pt x="1082" y="448"/>
                  <a:pt x="1058" y="408"/>
                </a:cubicBezTo>
                <a:lnTo>
                  <a:pt x="1172" y="247"/>
                </a:lnTo>
                <a:lnTo>
                  <a:pt x="1055" y="132"/>
                </a:lnTo>
                <a:lnTo>
                  <a:pt x="896" y="247"/>
                </a:lnTo>
                <a:cubicBezTo>
                  <a:pt x="856" y="223"/>
                  <a:pt x="813" y="204"/>
                  <a:pt x="767" y="193"/>
                </a:cubicBezTo>
                <a:lnTo>
                  <a:pt x="733" y="0"/>
                </a:lnTo>
                <a:lnTo>
                  <a:pt x="570" y="0"/>
                </a:lnTo>
                <a:close/>
                <a:moveTo>
                  <a:pt x="653" y="298"/>
                </a:moveTo>
                <a:cubicBezTo>
                  <a:pt x="849" y="298"/>
                  <a:pt x="1006" y="457"/>
                  <a:pt x="1006" y="653"/>
                </a:cubicBezTo>
                <a:cubicBezTo>
                  <a:pt x="1006" y="848"/>
                  <a:pt x="849" y="1007"/>
                  <a:pt x="653" y="1007"/>
                </a:cubicBezTo>
                <a:cubicBezTo>
                  <a:pt x="457" y="1007"/>
                  <a:pt x="299" y="848"/>
                  <a:pt x="299" y="653"/>
                </a:cubicBezTo>
                <a:cubicBezTo>
                  <a:pt x="299" y="457"/>
                  <a:pt x="457" y="298"/>
                  <a:pt x="653" y="298"/>
                </a:cubicBezTo>
                <a:close/>
                <a:moveTo>
                  <a:pt x="653" y="385"/>
                </a:moveTo>
                <a:cubicBezTo>
                  <a:pt x="505" y="385"/>
                  <a:pt x="385" y="505"/>
                  <a:pt x="385" y="653"/>
                </a:cubicBezTo>
                <a:cubicBezTo>
                  <a:pt x="385" y="800"/>
                  <a:pt x="505" y="921"/>
                  <a:pt x="653" y="921"/>
                </a:cubicBezTo>
                <a:cubicBezTo>
                  <a:pt x="801" y="921"/>
                  <a:pt x="919" y="800"/>
                  <a:pt x="919" y="653"/>
                </a:cubicBezTo>
                <a:cubicBezTo>
                  <a:pt x="919" y="505"/>
                  <a:pt x="801" y="385"/>
                  <a:pt x="653" y="385"/>
                </a:cubicBezTo>
                <a:close/>
                <a:moveTo>
                  <a:pt x="651" y="541"/>
                </a:moveTo>
                <a:cubicBezTo>
                  <a:pt x="713" y="541"/>
                  <a:pt x="763" y="590"/>
                  <a:pt x="763" y="653"/>
                </a:cubicBezTo>
                <a:cubicBezTo>
                  <a:pt x="763" y="715"/>
                  <a:pt x="713" y="766"/>
                  <a:pt x="651" y="766"/>
                </a:cubicBezTo>
                <a:cubicBezTo>
                  <a:pt x="589" y="766"/>
                  <a:pt x="538" y="715"/>
                  <a:pt x="538" y="653"/>
                </a:cubicBezTo>
                <a:cubicBezTo>
                  <a:pt x="538" y="590"/>
                  <a:pt x="589" y="541"/>
                  <a:pt x="651" y="541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46" name="직사각형 345">
            <a:extLst>
              <a:ext uri="{FF2B5EF4-FFF2-40B4-BE49-F238E27FC236}">
                <a16:creationId xmlns:a16="http://schemas.microsoft.com/office/drawing/2014/main" id="{73EAF10A-0A8C-4BF7-9867-8F74C952FB23}"/>
              </a:ext>
            </a:extLst>
          </p:cNvPr>
          <p:cNvSpPr/>
          <p:nvPr/>
        </p:nvSpPr>
        <p:spPr>
          <a:xfrm>
            <a:off x="163351" y="6438014"/>
            <a:ext cx="1169397" cy="254109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2020.06.11. PM 01.20</a:t>
            </a:r>
            <a:endParaRPr kumimoji="0" lang="en-US" altLang="ko-KR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85" name="그룹 384">
            <a:extLst>
              <a:ext uri="{FF2B5EF4-FFF2-40B4-BE49-F238E27FC236}">
                <a16:creationId xmlns:a16="http://schemas.microsoft.com/office/drawing/2014/main" id="{3AC91367-3829-40AE-855C-6D84E0EF3893}"/>
              </a:ext>
            </a:extLst>
          </p:cNvPr>
          <p:cNvGrpSpPr/>
          <p:nvPr/>
        </p:nvGrpSpPr>
        <p:grpSpPr>
          <a:xfrm>
            <a:off x="7367298" y="1891437"/>
            <a:ext cx="1876044" cy="284400"/>
            <a:chOff x="7367298" y="3396510"/>
            <a:chExt cx="1876044" cy="284400"/>
          </a:xfrm>
        </p:grpSpPr>
        <p:sp>
          <p:nvSpPr>
            <p:cNvPr id="386" name="Oval">
              <a:extLst>
                <a:ext uri="{FF2B5EF4-FFF2-40B4-BE49-F238E27FC236}">
                  <a16:creationId xmlns:a16="http://schemas.microsoft.com/office/drawing/2014/main" id="{505E128B-9ACD-4F12-B6D8-AC680028AA76}"/>
                </a:ext>
              </a:extLst>
            </p:cNvPr>
            <p:cNvSpPr/>
            <p:nvPr/>
          </p:nvSpPr>
          <p:spPr>
            <a:xfrm>
              <a:off x="8616153" y="3396510"/>
              <a:ext cx="281984" cy="284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7" name="Create">
              <a:extLst>
                <a:ext uri="{FF2B5EF4-FFF2-40B4-BE49-F238E27FC236}">
                  <a16:creationId xmlns:a16="http://schemas.microsoft.com/office/drawing/2014/main" id="{D99EC860-7B66-41F0-9796-8E3786CFE85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692501" y="3474145"/>
              <a:ext cx="129289" cy="129130"/>
            </a:xfrm>
            <a:custGeom>
              <a:avLst/>
              <a:gdLst>
                <a:gd name="T0" fmla="*/ 612 w 672"/>
                <a:gd name="T1" fmla="*/ 0 h 666"/>
                <a:gd name="T2" fmla="*/ 573 w 672"/>
                <a:gd name="T3" fmla="*/ 16 h 666"/>
                <a:gd name="T4" fmla="*/ 564 w 672"/>
                <a:gd name="T5" fmla="*/ 25 h 666"/>
                <a:gd name="T6" fmla="*/ 641 w 672"/>
                <a:gd name="T7" fmla="*/ 102 h 666"/>
                <a:gd name="T8" fmla="*/ 651 w 672"/>
                <a:gd name="T9" fmla="*/ 93 h 666"/>
                <a:gd name="T10" fmla="*/ 651 w 672"/>
                <a:gd name="T11" fmla="*/ 16 h 666"/>
                <a:gd name="T12" fmla="*/ 612 w 672"/>
                <a:gd name="T13" fmla="*/ 0 h 666"/>
                <a:gd name="T14" fmla="*/ 548 w 672"/>
                <a:gd name="T15" fmla="*/ 41 h 666"/>
                <a:gd name="T16" fmla="*/ 192 w 672"/>
                <a:gd name="T17" fmla="*/ 399 h 666"/>
                <a:gd name="T18" fmla="*/ 188 w 672"/>
                <a:gd name="T19" fmla="*/ 405 h 666"/>
                <a:gd name="T20" fmla="*/ 174 w 672"/>
                <a:gd name="T21" fmla="*/ 477 h 666"/>
                <a:gd name="T22" fmla="*/ 189 w 672"/>
                <a:gd name="T23" fmla="*/ 493 h 666"/>
                <a:gd name="T24" fmla="*/ 261 w 672"/>
                <a:gd name="T25" fmla="*/ 478 h 666"/>
                <a:gd name="T26" fmla="*/ 268 w 672"/>
                <a:gd name="T27" fmla="*/ 474 h 666"/>
                <a:gd name="T28" fmla="*/ 625 w 672"/>
                <a:gd name="T29" fmla="*/ 119 h 666"/>
                <a:gd name="T30" fmla="*/ 607 w 672"/>
                <a:gd name="T31" fmla="*/ 100 h 666"/>
                <a:gd name="T32" fmla="*/ 253 w 672"/>
                <a:gd name="T33" fmla="*/ 452 h 666"/>
                <a:gd name="T34" fmla="*/ 215 w 672"/>
                <a:gd name="T35" fmla="*/ 413 h 666"/>
                <a:gd name="T36" fmla="*/ 567 w 672"/>
                <a:gd name="T37" fmla="*/ 60 h 666"/>
                <a:gd name="T38" fmla="*/ 548 w 672"/>
                <a:gd name="T39" fmla="*/ 41 h 666"/>
                <a:gd name="T40" fmla="*/ 13 w 672"/>
                <a:gd name="T41" fmla="*/ 80 h 666"/>
                <a:gd name="T42" fmla="*/ 0 w 672"/>
                <a:gd name="T43" fmla="*/ 93 h 666"/>
                <a:gd name="T44" fmla="*/ 0 w 672"/>
                <a:gd name="T45" fmla="*/ 653 h 666"/>
                <a:gd name="T46" fmla="*/ 13 w 672"/>
                <a:gd name="T47" fmla="*/ 666 h 666"/>
                <a:gd name="T48" fmla="*/ 573 w 672"/>
                <a:gd name="T49" fmla="*/ 666 h 666"/>
                <a:gd name="T50" fmla="*/ 587 w 672"/>
                <a:gd name="T51" fmla="*/ 653 h 666"/>
                <a:gd name="T52" fmla="*/ 587 w 672"/>
                <a:gd name="T53" fmla="*/ 186 h 666"/>
                <a:gd name="T54" fmla="*/ 560 w 672"/>
                <a:gd name="T55" fmla="*/ 213 h 666"/>
                <a:gd name="T56" fmla="*/ 560 w 672"/>
                <a:gd name="T57" fmla="*/ 640 h 666"/>
                <a:gd name="T58" fmla="*/ 27 w 672"/>
                <a:gd name="T59" fmla="*/ 640 h 666"/>
                <a:gd name="T60" fmla="*/ 27 w 672"/>
                <a:gd name="T61" fmla="*/ 106 h 666"/>
                <a:gd name="T62" fmla="*/ 453 w 672"/>
                <a:gd name="T63" fmla="*/ 106 h 666"/>
                <a:gd name="T64" fmla="*/ 480 w 672"/>
                <a:gd name="T65" fmla="*/ 80 h 666"/>
                <a:gd name="T66" fmla="*/ 13 w 672"/>
                <a:gd name="T67" fmla="*/ 8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72" h="666">
                  <a:moveTo>
                    <a:pt x="612" y="0"/>
                  </a:moveTo>
                  <a:cubicBezTo>
                    <a:pt x="598" y="0"/>
                    <a:pt x="584" y="5"/>
                    <a:pt x="573" y="16"/>
                  </a:cubicBezTo>
                  <a:lnTo>
                    <a:pt x="564" y="25"/>
                  </a:lnTo>
                  <a:lnTo>
                    <a:pt x="641" y="102"/>
                  </a:lnTo>
                  <a:lnTo>
                    <a:pt x="651" y="93"/>
                  </a:lnTo>
                  <a:cubicBezTo>
                    <a:pt x="672" y="72"/>
                    <a:pt x="672" y="37"/>
                    <a:pt x="651" y="16"/>
                  </a:cubicBezTo>
                  <a:cubicBezTo>
                    <a:pt x="640" y="5"/>
                    <a:pt x="626" y="0"/>
                    <a:pt x="612" y="0"/>
                  </a:cubicBezTo>
                  <a:close/>
                  <a:moveTo>
                    <a:pt x="548" y="41"/>
                  </a:moveTo>
                  <a:lnTo>
                    <a:pt x="192" y="399"/>
                  </a:lnTo>
                  <a:cubicBezTo>
                    <a:pt x="190" y="400"/>
                    <a:pt x="189" y="403"/>
                    <a:pt x="188" y="405"/>
                  </a:cubicBezTo>
                  <a:lnTo>
                    <a:pt x="174" y="477"/>
                  </a:lnTo>
                  <a:cubicBezTo>
                    <a:pt x="172" y="486"/>
                    <a:pt x="180" y="494"/>
                    <a:pt x="189" y="493"/>
                  </a:cubicBezTo>
                  <a:lnTo>
                    <a:pt x="261" y="478"/>
                  </a:lnTo>
                  <a:cubicBezTo>
                    <a:pt x="264" y="478"/>
                    <a:pt x="266" y="476"/>
                    <a:pt x="268" y="474"/>
                  </a:cubicBezTo>
                  <a:lnTo>
                    <a:pt x="625" y="119"/>
                  </a:lnTo>
                  <a:lnTo>
                    <a:pt x="607" y="100"/>
                  </a:lnTo>
                  <a:lnTo>
                    <a:pt x="253" y="452"/>
                  </a:lnTo>
                  <a:lnTo>
                    <a:pt x="215" y="413"/>
                  </a:lnTo>
                  <a:lnTo>
                    <a:pt x="567" y="60"/>
                  </a:lnTo>
                  <a:lnTo>
                    <a:pt x="548" y="41"/>
                  </a:lnTo>
                  <a:close/>
                  <a:moveTo>
                    <a:pt x="13" y="80"/>
                  </a:moveTo>
                  <a:cubicBezTo>
                    <a:pt x="5" y="80"/>
                    <a:pt x="0" y="85"/>
                    <a:pt x="0" y="93"/>
                  </a:cubicBezTo>
                  <a:lnTo>
                    <a:pt x="0" y="653"/>
                  </a:lnTo>
                  <a:cubicBezTo>
                    <a:pt x="0" y="661"/>
                    <a:pt x="5" y="666"/>
                    <a:pt x="13" y="666"/>
                  </a:cubicBezTo>
                  <a:lnTo>
                    <a:pt x="573" y="666"/>
                  </a:lnTo>
                  <a:cubicBezTo>
                    <a:pt x="581" y="666"/>
                    <a:pt x="587" y="661"/>
                    <a:pt x="587" y="653"/>
                  </a:cubicBezTo>
                  <a:lnTo>
                    <a:pt x="587" y="186"/>
                  </a:lnTo>
                  <a:lnTo>
                    <a:pt x="560" y="213"/>
                  </a:lnTo>
                  <a:lnTo>
                    <a:pt x="560" y="640"/>
                  </a:lnTo>
                  <a:lnTo>
                    <a:pt x="27" y="640"/>
                  </a:lnTo>
                  <a:lnTo>
                    <a:pt x="27" y="106"/>
                  </a:lnTo>
                  <a:lnTo>
                    <a:pt x="453" y="106"/>
                  </a:lnTo>
                  <a:lnTo>
                    <a:pt x="480" y="80"/>
                  </a:lnTo>
                  <a:lnTo>
                    <a:pt x="13" y="8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8" name="Oval">
              <a:extLst>
                <a:ext uri="{FF2B5EF4-FFF2-40B4-BE49-F238E27FC236}">
                  <a16:creationId xmlns:a16="http://schemas.microsoft.com/office/drawing/2014/main" id="{C2D40B3E-97AE-46DC-93F4-9DDA5A5563D4}"/>
                </a:ext>
              </a:extLst>
            </p:cNvPr>
            <p:cNvSpPr/>
            <p:nvPr/>
          </p:nvSpPr>
          <p:spPr>
            <a:xfrm>
              <a:off x="8961358" y="3396510"/>
              <a:ext cx="281984" cy="284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89" name="그룹 388">
              <a:extLst>
                <a:ext uri="{FF2B5EF4-FFF2-40B4-BE49-F238E27FC236}">
                  <a16:creationId xmlns:a16="http://schemas.microsoft.com/office/drawing/2014/main" id="{0ED8D3E7-48F6-4823-AAF5-EC101A0BC3CE}"/>
                </a:ext>
              </a:extLst>
            </p:cNvPr>
            <p:cNvGrpSpPr/>
            <p:nvPr/>
          </p:nvGrpSpPr>
          <p:grpSpPr>
            <a:xfrm>
              <a:off x="9024398" y="3466111"/>
              <a:ext cx="155904" cy="172064"/>
              <a:chOff x="8195379" y="4636944"/>
              <a:chExt cx="270054" cy="295513"/>
            </a:xfrm>
          </p:grpSpPr>
          <p:grpSp>
            <p:nvGrpSpPr>
              <p:cNvPr id="399" name="그룹 398">
                <a:extLst>
                  <a:ext uri="{FF2B5EF4-FFF2-40B4-BE49-F238E27FC236}">
                    <a16:creationId xmlns:a16="http://schemas.microsoft.com/office/drawing/2014/main" id="{72BD3B0A-5987-4AC7-B305-5C4118C682C2}"/>
                  </a:ext>
                </a:extLst>
              </p:cNvPr>
              <p:cNvGrpSpPr/>
              <p:nvPr/>
            </p:nvGrpSpPr>
            <p:grpSpPr>
              <a:xfrm>
                <a:off x="8195379" y="4636944"/>
                <a:ext cx="217562" cy="249372"/>
                <a:chOff x="7971802" y="-2010646"/>
                <a:chExt cx="1254159" cy="1437547"/>
              </a:xfrm>
              <a:noFill/>
            </p:grpSpPr>
            <p:sp>
              <p:nvSpPr>
                <p:cNvPr id="430" name="자유형: 도형 429">
                  <a:extLst>
                    <a:ext uri="{FF2B5EF4-FFF2-40B4-BE49-F238E27FC236}">
                      <a16:creationId xmlns:a16="http://schemas.microsoft.com/office/drawing/2014/main" id="{B6B8FCF3-FBEC-4965-B837-C65C34E7BDF2}"/>
                    </a:ext>
                  </a:extLst>
                </p:cNvPr>
                <p:cNvSpPr/>
                <p:nvPr/>
              </p:nvSpPr>
              <p:spPr>
                <a:xfrm>
                  <a:off x="7971802" y="-2010646"/>
                  <a:ext cx="116559" cy="1437547"/>
                </a:xfrm>
                <a:custGeom>
                  <a:avLst/>
                  <a:gdLst>
                    <a:gd name="connsiteX0" fmla="*/ 0 w 116557"/>
                    <a:gd name="connsiteY0" fmla="*/ 0 h 1437547"/>
                    <a:gd name="connsiteX1" fmla="*/ 116557 w 116557"/>
                    <a:gd name="connsiteY1" fmla="*/ 0 h 1437547"/>
                    <a:gd name="connsiteX2" fmla="*/ 116557 w 116557"/>
                    <a:gd name="connsiteY2" fmla="*/ 1437547 h 1437547"/>
                    <a:gd name="connsiteX3" fmla="*/ 0 w 116557"/>
                    <a:gd name="connsiteY3" fmla="*/ 1437547 h 1437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557" h="1437547">
                      <a:moveTo>
                        <a:pt x="0" y="0"/>
                      </a:moveTo>
                      <a:lnTo>
                        <a:pt x="116557" y="0"/>
                      </a:lnTo>
                      <a:lnTo>
                        <a:pt x="116557" y="1437547"/>
                      </a:lnTo>
                      <a:lnTo>
                        <a:pt x="0" y="143754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3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60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1" name="자유형: 도형 430">
                  <a:extLst>
                    <a:ext uri="{FF2B5EF4-FFF2-40B4-BE49-F238E27FC236}">
                      <a16:creationId xmlns:a16="http://schemas.microsoft.com/office/drawing/2014/main" id="{C0ED4CF0-660F-4569-B08E-BDF575300D1F}"/>
                    </a:ext>
                  </a:extLst>
                </p:cNvPr>
                <p:cNvSpPr/>
                <p:nvPr/>
              </p:nvSpPr>
              <p:spPr>
                <a:xfrm>
                  <a:off x="8235226" y="-2010646"/>
                  <a:ext cx="990735" cy="1437547"/>
                </a:xfrm>
                <a:custGeom>
                  <a:avLst/>
                  <a:gdLst>
                    <a:gd name="connsiteX0" fmla="*/ 913031 w 990735"/>
                    <a:gd name="connsiteY0" fmla="*/ 0 h 1437547"/>
                    <a:gd name="connsiteX1" fmla="*/ 0 w 990735"/>
                    <a:gd name="connsiteY1" fmla="*/ 0 h 1437547"/>
                    <a:gd name="connsiteX2" fmla="*/ 0 w 990735"/>
                    <a:gd name="connsiteY2" fmla="*/ 1437547 h 1437547"/>
                    <a:gd name="connsiteX3" fmla="*/ 913031 w 990735"/>
                    <a:gd name="connsiteY3" fmla="*/ 1437547 h 1437547"/>
                    <a:gd name="connsiteX4" fmla="*/ 990736 w 990735"/>
                    <a:gd name="connsiteY4" fmla="*/ 1359842 h 1437547"/>
                    <a:gd name="connsiteX5" fmla="*/ 990736 w 990735"/>
                    <a:gd name="connsiteY5" fmla="*/ 77705 h 1437547"/>
                    <a:gd name="connsiteX6" fmla="*/ 913031 w 990735"/>
                    <a:gd name="connsiteY6" fmla="*/ 0 h 1437547"/>
                    <a:gd name="connsiteX7" fmla="*/ 332188 w 990735"/>
                    <a:gd name="connsiteY7" fmla="*/ 545879 h 1437547"/>
                    <a:gd name="connsiteX8" fmla="*/ 479827 w 990735"/>
                    <a:gd name="connsiteY8" fmla="*/ 398239 h 1437547"/>
                    <a:gd name="connsiteX9" fmla="*/ 627466 w 990735"/>
                    <a:gd name="connsiteY9" fmla="*/ 545879 h 1437547"/>
                    <a:gd name="connsiteX10" fmla="*/ 479827 w 990735"/>
                    <a:gd name="connsiteY10" fmla="*/ 693519 h 1437547"/>
                    <a:gd name="connsiteX11" fmla="*/ 332188 w 990735"/>
                    <a:gd name="connsiteY11" fmla="*/ 545879 h 1437547"/>
                    <a:gd name="connsiteX12" fmla="*/ 777048 w 990735"/>
                    <a:gd name="connsiteY12" fmla="*/ 1029595 h 1437547"/>
                    <a:gd name="connsiteX13" fmla="*/ 182606 w 990735"/>
                    <a:gd name="connsiteY13" fmla="*/ 1029595 h 1437547"/>
                    <a:gd name="connsiteX14" fmla="*/ 182606 w 990735"/>
                    <a:gd name="connsiteY14" fmla="*/ 881955 h 1437547"/>
                    <a:gd name="connsiteX15" fmla="*/ 211745 w 990735"/>
                    <a:gd name="connsiteY15" fmla="*/ 821733 h 1437547"/>
                    <a:gd name="connsiteX16" fmla="*/ 357442 w 990735"/>
                    <a:gd name="connsiteY16" fmla="*/ 751798 h 1437547"/>
                    <a:gd name="connsiteX17" fmla="*/ 479827 w 990735"/>
                    <a:gd name="connsiteY17" fmla="*/ 732372 h 1437547"/>
                    <a:gd name="connsiteX18" fmla="*/ 602212 w 990735"/>
                    <a:gd name="connsiteY18" fmla="*/ 751798 h 1437547"/>
                    <a:gd name="connsiteX19" fmla="*/ 747908 w 990735"/>
                    <a:gd name="connsiteY19" fmla="*/ 821733 h 1437547"/>
                    <a:gd name="connsiteX20" fmla="*/ 777048 w 990735"/>
                    <a:gd name="connsiteY20" fmla="*/ 881955 h 1437547"/>
                    <a:gd name="connsiteX21" fmla="*/ 777048 w 990735"/>
                    <a:gd name="connsiteY21" fmla="*/ 1029595 h 1437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990735" h="1437547">
                      <a:moveTo>
                        <a:pt x="913031" y="0"/>
                      </a:moveTo>
                      <a:lnTo>
                        <a:pt x="0" y="0"/>
                      </a:lnTo>
                      <a:lnTo>
                        <a:pt x="0" y="1437547"/>
                      </a:lnTo>
                      <a:lnTo>
                        <a:pt x="913031" y="1437547"/>
                      </a:lnTo>
                      <a:cubicBezTo>
                        <a:pt x="955768" y="1437547"/>
                        <a:pt x="990736" y="1402580"/>
                        <a:pt x="990736" y="1359842"/>
                      </a:cubicBezTo>
                      <a:lnTo>
                        <a:pt x="990736" y="77705"/>
                      </a:lnTo>
                      <a:cubicBezTo>
                        <a:pt x="990736" y="34967"/>
                        <a:pt x="955768" y="0"/>
                        <a:pt x="913031" y="0"/>
                      </a:cubicBezTo>
                      <a:close/>
                      <a:moveTo>
                        <a:pt x="332188" y="545879"/>
                      </a:moveTo>
                      <a:cubicBezTo>
                        <a:pt x="332188" y="464289"/>
                        <a:pt x="398237" y="398239"/>
                        <a:pt x="479827" y="398239"/>
                      </a:cubicBezTo>
                      <a:cubicBezTo>
                        <a:pt x="561417" y="398239"/>
                        <a:pt x="627466" y="464289"/>
                        <a:pt x="627466" y="545879"/>
                      </a:cubicBezTo>
                      <a:cubicBezTo>
                        <a:pt x="627466" y="627470"/>
                        <a:pt x="561417" y="693519"/>
                        <a:pt x="479827" y="693519"/>
                      </a:cubicBezTo>
                      <a:cubicBezTo>
                        <a:pt x="398237" y="693519"/>
                        <a:pt x="332188" y="629413"/>
                        <a:pt x="332188" y="545879"/>
                      </a:cubicBezTo>
                      <a:close/>
                      <a:moveTo>
                        <a:pt x="777048" y="1029595"/>
                      </a:moveTo>
                      <a:lnTo>
                        <a:pt x="182606" y="1029595"/>
                      </a:lnTo>
                      <a:lnTo>
                        <a:pt x="182606" y="881955"/>
                      </a:lnTo>
                      <a:cubicBezTo>
                        <a:pt x="182606" y="858643"/>
                        <a:pt x="194262" y="837274"/>
                        <a:pt x="211745" y="821733"/>
                      </a:cubicBezTo>
                      <a:cubicBezTo>
                        <a:pt x="256426" y="790651"/>
                        <a:pt x="304991" y="765397"/>
                        <a:pt x="357442" y="751798"/>
                      </a:cubicBezTo>
                      <a:cubicBezTo>
                        <a:pt x="398237" y="740143"/>
                        <a:pt x="439032" y="734315"/>
                        <a:pt x="479827" y="732372"/>
                      </a:cubicBezTo>
                      <a:cubicBezTo>
                        <a:pt x="520622" y="732372"/>
                        <a:pt x="563359" y="738200"/>
                        <a:pt x="602212" y="751798"/>
                      </a:cubicBezTo>
                      <a:cubicBezTo>
                        <a:pt x="654663" y="765397"/>
                        <a:pt x="703228" y="788708"/>
                        <a:pt x="747908" y="821733"/>
                      </a:cubicBezTo>
                      <a:cubicBezTo>
                        <a:pt x="765392" y="835331"/>
                        <a:pt x="777048" y="858643"/>
                        <a:pt x="777048" y="881955"/>
                      </a:cubicBezTo>
                      <a:lnTo>
                        <a:pt x="777048" y="1029595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3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6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1" name="그룹 420">
                <a:extLst>
                  <a:ext uri="{FF2B5EF4-FFF2-40B4-BE49-F238E27FC236}">
                    <a16:creationId xmlns:a16="http://schemas.microsoft.com/office/drawing/2014/main" id="{726F1B8A-272E-4BCC-ABA5-22F9182CF9D2}"/>
                  </a:ext>
                </a:extLst>
              </p:cNvPr>
              <p:cNvGrpSpPr/>
              <p:nvPr/>
            </p:nvGrpSpPr>
            <p:grpSpPr>
              <a:xfrm>
                <a:off x="8360451" y="4827475"/>
                <a:ext cx="104982" cy="104982"/>
                <a:chOff x="8382149" y="4833825"/>
                <a:chExt cx="104982" cy="104982"/>
              </a:xfrm>
            </p:grpSpPr>
            <p:sp>
              <p:nvSpPr>
                <p:cNvPr id="422" name="Oval">
                  <a:extLst>
                    <a:ext uri="{FF2B5EF4-FFF2-40B4-BE49-F238E27FC236}">
                      <a16:creationId xmlns:a16="http://schemas.microsoft.com/office/drawing/2014/main" id="{E921FCFA-6407-4705-A183-2978DBCA7940}"/>
                    </a:ext>
                  </a:extLst>
                </p:cNvPr>
                <p:cNvSpPr/>
                <p:nvPr/>
              </p:nvSpPr>
              <p:spPr>
                <a:xfrm>
                  <a:off x="8382149" y="4833825"/>
                  <a:ext cx="104982" cy="104982"/>
                </a:xfrm>
                <a:prstGeom prst="ellipse">
                  <a:avLst/>
                </a:prstGeom>
                <a:noFill/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429" name="그래픽 428" descr="닫기">
                  <a:extLst>
                    <a:ext uri="{FF2B5EF4-FFF2-40B4-BE49-F238E27FC236}">
                      <a16:creationId xmlns:a16="http://schemas.microsoft.com/office/drawing/2014/main" id="{A5E7419C-453F-477C-AC48-5149FF33175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 rot="2700000">
                  <a:off x="8402710" y="4854386"/>
                  <a:ext cx="63859" cy="63859"/>
                </a:xfrm>
                <a:prstGeom prst="rect">
                  <a:avLst/>
                </a:prstGeom>
              </p:spPr>
            </p:pic>
          </p:grpSp>
        </p:grpSp>
        <p:sp>
          <p:nvSpPr>
            <p:cNvPr id="390" name="직사각형 389">
              <a:extLst>
                <a:ext uri="{FF2B5EF4-FFF2-40B4-BE49-F238E27FC236}">
                  <a16:creationId xmlns:a16="http://schemas.microsoft.com/office/drawing/2014/main" id="{002C8045-A306-4CF1-A209-B886F67F3A8C}"/>
                </a:ext>
              </a:extLst>
            </p:cNvPr>
            <p:cNvSpPr/>
            <p:nvPr/>
          </p:nvSpPr>
          <p:spPr>
            <a:xfrm>
              <a:off x="7367298" y="3430988"/>
              <a:ext cx="38985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예약</a:t>
              </a:r>
              <a:endPara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1" name="Oval">
              <a:extLst>
                <a:ext uri="{FF2B5EF4-FFF2-40B4-BE49-F238E27FC236}">
                  <a16:creationId xmlns:a16="http://schemas.microsoft.com/office/drawing/2014/main" id="{56CB7F01-C145-47CF-BA2C-63FFB0064457}"/>
                </a:ext>
              </a:extLst>
            </p:cNvPr>
            <p:cNvSpPr/>
            <p:nvPr/>
          </p:nvSpPr>
          <p:spPr>
            <a:xfrm>
              <a:off x="7924498" y="3396510"/>
              <a:ext cx="281984" cy="284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95" name="Freeform 130">
              <a:extLst>
                <a:ext uri="{FF2B5EF4-FFF2-40B4-BE49-F238E27FC236}">
                  <a16:creationId xmlns:a16="http://schemas.microsoft.com/office/drawing/2014/main" id="{AEF86AD3-2294-4704-BEF2-01FB1CA97F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64559" y="3498874"/>
              <a:ext cx="201366" cy="89760"/>
            </a:xfrm>
            <a:custGeom>
              <a:avLst/>
              <a:gdLst>
                <a:gd name="T0" fmla="*/ 869 w 869"/>
                <a:gd name="T1" fmla="*/ 6 h 384"/>
                <a:gd name="T2" fmla="*/ 868 w 869"/>
                <a:gd name="T3" fmla="*/ 4 h 384"/>
                <a:gd name="T4" fmla="*/ 868 w 869"/>
                <a:gd name="T5" fmla="*/ 3 h 384"/>
                <a:gd name="T6" fmla="*/ 867 w 869"/>
                <a:gd name="T7" fmla="*/ 2 h 384"/>
                <a:gd name="T8" fmla="*/ 866 w 869"/>
                <a:gd name="T9" fmla="*/ 2 h 384"/>
                <a:gd name="T10" fmla="*/ 865 w 869"/>
                <a:gd name="T11" fmla="*/ 1 h 384"/>
                <a:gd name="T12" fmla="*/ 864 w 869"/>
                <a:gd name="T13" fmla="*/ 0 h 384"/>
                <a:gd name="T14" fmla="*/ 863 w 869"/>
                <a:gd name="T15" fmla="*/ 0 h 384"/>
                <a:gd name="T16" fmla="*/ 862 w 869"/>
                <a:gd name="T17" fmla="*/ 0 h 384"/>
                <a:gd name="T18" fmla="*/ 263 w 869"/>
                <a:gd name="T19" fmla="*/ 0 h 384"/>
                <a:gd name="T20" fmla="*/ 261 w 869"/>
                <a:gd name="T21" fmla="*/ 0 h 384"/>
                <a:gd name="T22" fmla="*/ 260 w 869"/>
                <a:gd name="T23" fmla="*/ 0 h 384"/>
                <a:gd name="T24" fmla="*/ 259 w 869"/>
                <a:gd name="T25" fmla="*/ 1 h 384"/>
                <a:gd name="T26" fmla="*/ 258 w 869"/>
                <a:gd name="T27" fmla="*/ 2 h 384"/>
                <a:gd name="T28" fmla="*/ 258 w 869"/>
                <a:gd name="T29" fmla="*/ 2 h 384"/>
                <a:gd name="T30" fmla="*/ 257 w 869"/>
                <a:gd name="T31" fmla="*/ 3 h 384"/>
                <a:gd name="T32" fmla="*/ 256 w 869"/>
                <a:gd name="T33" fmla="*/ 4 h 384"/>
                <a:gd name="T34" fmla="*/ 256 w 869"/>
                <a:gd name="T35" fmla="*/ 6 h 384"/>
                <a:gd name="T36" fmla="*/ 256 w 869"/>
                <a:gd name="T37" fmla="*/ 7 h 384"/>
                <a:gd name="T38" fmla="*/ 263 w 869"/>
                <a:gd name="T39" fmla="*/ 384 h 384"/>
                <a:gd name="T40" fmla="*/ 869 w 869"/>
                <a:gd name="T41" fmla="*/ 377 h 384"/>
                <a:gd name="T42" fmla="*/ 869 w 869"/>
                <a:gd name="T43" fmla="*/ 6 h 384"/>
                <a:gd name="T44" fmla="*/ 442 w 869"/>
                <a:gd name="T45" fmla="*/ 169 h 384"/>
                <a:gd name="T46" fmla="*/ 270 w 869"/>
                <a:gd name="T47" fmla="*/ 22 h 384"/>
                <a:gd name="T48" fmla="*/ 843 w 869"/>
                <a:gd name="T49" fmla="*/ 14 h 384"/>
                <a:gd name="T50" fmla="*/ 515 w 869"/>
                <a:gd name="T51" fmla="*/ 214 h 384"/>
                <a:gd name="T52" fmla="*/ 855 w 869"/>
                <a:gd name="T53" fmla="*/ 22 h 384"/>
                <a:gd name="T54" fmla="*/ 683 w 869"/>
                <a:gd name="T55" fmla="*/ 168 h 384"/>
                <a:gd name="T56" fmla="*/ 270 w 869"/>
                <a:gd name="T57" fmla="*/ 370 h 384"/>
                <a:gd name="T58" fmla="*/ 453 w 869"/>
                <a:gd name="T59" fmla="*/ 178 h 384"/>
                <a:gd name="T60" fmla="*/ 561 w 869"/>
                <a:gd name="T61" fmla="*/ 244 h 384"/>
                <a:gd name="T62" fmla="*/ 672 w 869"/>
                <a:gd name="T63" fmla="*/ 177 h 384"/>
                <a:gd name="T64" fmla="*/ 855 w 869"/>
                <a:gd name="T65" fmla="*/ 370 h 384"/>
                <a:gd name="T66" fmla="*/ 204 w 869"/>
                <a:gd name="T67" fmla="*/ 7 h 384"/>
                <a:gd name="T68" fmla="*/ 7 w 869"/>
                <a:gd name="T69" fmla="*/ 14 h 384"/>
                <a:gd name="T70" fmla="*/ 7 w 869"/>
                <a:gd name="T71" fmla="*/ 0 h 384"/>
                <a:gd name="T72" fmla="*/ 204 w 869"/>
                <a:gd name="T73" fmla="*/ 7 h 384"/>
                <a:gd name="T74" fmla="*/ 197 w 869"/>
                <a:gd name="T75" fmla="*/ 95 h 384"/>
                <a:gd name="T76" fmla="*/ 58 w 869"/>
                <a:gd name="T77" fmla="*/ 88 h 384"/>
                <a:gd name="T78" fmla="*/ 197 w 869"/>
                <a:gd name="T79" fmla="*/ 81 h 384"/>
                <a:gd name="T80" fmla="*/ 204 w 869"/>
                <a:gd name="T81" fmla="*/ 169 h 384"/>
                <a:gd name="T82" fmla="*/ 142 w 869"/>
                <a:gd name="T83" fmla="*/ 176 h 384"/>
                <a:gd name="T84" fmla="*/ 142 w 869"/>
                <a:gd name="T85" fmla="*/ 162 h 384"/>
                <a:gd name="T86" fmla="*/ 204 w 869"/>
                <a:gd name="T87" fmla="*/ 169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69" h="384">
                  <a:moveTo>
                    <a:pt x="869" y="6"/>
                  </a:moveTo>
                  <a:cubicBezTo>
                    <a:pt x="869" y="6"/>
                    <a:pt x="869" y="6"/>
                    <a:pt x="869" y="6"/>
                  </a:cubicBezTo>
                  <a:cubicBezTo>
                    <a:pt x="869" y="6"/>
                    <a:pt x="869" y="5"/>
                    <a:pt x="869" y="5"/>
                  </a:cubicBezTo>
                  <a:cubicBezTo>
                    <a:pt x="868" y="5"/>
                    <a:pt x="868" y="5"/>
                    <a:pt x="868" y="4"/>
                  </a:cubicBezTo>
                  <a:cubicBezTo>
                    <a:pt x="868" y="4"/>
                    <a:pt x="868" y="4"/>
                    <a:pt x="868" y="4"/>
                  </a:cubicBezTo>
                  <a:cubicBezTo>
                    <a:pt x="868" y="4"/>
                    <a:pt x="868" y="3"/>
                    <a:pt x="868" y="3"/>
                  </a:cubicBezTo>
                  <a:cubicBezTo>
                    <a:pt x="868" y="3"/>
                    <a:pt x="867" y="3"/>
                    <a:pt x="867" y="3"/>
                  </a:cubicBezTo>
                  <a:cubicBezTo>
                    <a:pt x="867" y="3"/>
                    <a:pt x="867" y="2"/>
                    <a:pt x="867" y="2"/>
                  </a:cubicBezTo>
                  <a:cubicBezTo>
                    <a:pt x="867" y="2"/>
                    <a:pt x="867" y="2"/>
                    <a:pt x="867" y="2"/>
                  </a:cubicBezTo>
                  <a:cubicBezTo>
                    <a:pt x="867" y="2"/>
                    <a:pt x="867" y="2"/>
                    <a:pt x="866" y="2"/>
                  </a:cubicBezTo>
                  <a:cubicBezTo>
                    <a:pt x="866" y="1"/>
                    <a:pt x="866" y="1"/>
                    <a:pt x="866" y="1"/>
                  </a:cubicBezTo>
                  <a:cubicBezTo>
                    <a:pt x="866" y="1"/>
                    <a:pt x="865" y="1"/>
                    <a:pt x="865" y="1"/>
                  </a:cubicBezTo>
                  <a:cubicBezTo>
                    <a:pt x="865" y="1"/>
                    <a:pt x="865" y="1"/>
                    <a:pt x="865" y="1"/>
                  </a:cubicBezTo>
                  <a:cubicBezTo>
                    <a:pt x="864" y="0"/>
                    <a:pt x="864" y="0"/>
                    <a:pt x="864" y="0"/>
                  </a:cubicBezTo>
                  <a:cubicBezTo>
                    <a:pt x="864" y="0"/>
                    <a:pt x="864" y="0"/>
                    <a:pt x="863" y="0"/>
                  </a:cubicBezTo>
                  <a:cubicBezTo>
                    <a:pt x="863" y="0"/>
                    <a:pt x="863" y="0"/>
                    <a:pt x="863" y="0"/>
                  </a:cubicBezTo>
                  <a:cubicBezTo>
                    <a:pt x="863" y="0"/>
                    <a:pt x="862" y="0"/>
                    <a:pt x="862" y="0"/>
                  </a:cubicBezTo>
                  <a:cubicBezTo>
                    <a:pt x="862" y="0"/>
                    <a:pt x="862" y="0"/>
                    <a:pt x="862" y="0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62" y="0"/>
                    <a:pt x="261" y="0"/>
                    <a:pt x="261" y="0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260" y="1"/>
                    <a:pt x="260" y="1"/>
                    <a:pt x="259" y="1"/>
                  </a:cubicBezTo>
                  <a:cubicBezTo>
                    <a:pt x="259" y="1"/>
                    <a:pt x="259" y="1"/>
                    <a:pt x="259" y="1"/>
                  </a:cubicBezTo>
                  <a:cubicBezTo>
                    <a:pt x="259" y="1"/>
                    <a:pt x="258" y="1"/>
                    <a:pt x="258" y="2"/>
                  </a:cubicBezTo>
                  <a:cubicBezTo>
                    <a:pt x="258" y="2"/>
                    <a:pt x="258" y="2"/>
                    <a:pt x="258" y="2"/>
                  </a:cubicBezTo>
                  <a:cubicBezTo>
                    <a:pt x="258" y="2"/>
                    <a:pt x="258" y="2"/>
                    <a:pt x="258" y="2"/>
                  </a:cubicBezTo>
                  <a:cubicBezTo>
                    <a:pt x="258" y="2"/>
                    <a:pt x="258" y="2"/>
                    <a:pt x="258" y="2"/>
                  </a:cubicBezTo>
                  <a:cubicBezTo>
                    <a:pt x="257" y="2"/>
                    <a:pt x="257" y="3"/>
                    <a:pt x="257" y="3"/>
                  </a:cubicBezTo>
                  <a:cubicBezTo>
                    <a:pt x="257" y="3"/>
                    <a:pt x="257" y="3"/>
                    <a:pt x="257" y="3"/>
                  </a:cubicBezTo>
                  <a:cubicBezTo>
                    <a:pt x="257" y="3"/>
                    <a:pt x="257" y="4"/>
                    <a:pt x="257" y="4"/>
                  </a:cubicBezTo>
                  <a:cubicBezTo>
                    <a:pt x="257" y="4"/>
                    <a:pt x="256" y="4"/>
                    <a:pt x="256" y="4"/>
                  </a:cubicBezTo>
                  <a:cubicBezTo>
                    <a:pt x="256" y="5"/>
                    <a:pt x="256" y="5"/>
                    <a:pt x="256" y="5"/>
                  </a:cubicBezTo>
                  <a:cubicBezTo>
                    <a:pt x="256" y="5"/>
                    <a:pt x="256" y="6"/>
                    <a:pt x="256" y="6"/>
                  </a:cubicBezTo>
                  <a:cubicBezTo>
                    <a:pt x="256" y="6"/>
                    <a:pt x="256" y="6"/>
                    <a:pt x="256" y="6"/>
                  </a:cubicBezTo>
                  <a:cubicBezTo>
                    <a:pt x="256" y="7"/>
                    <a:pt x="256" y="7"/>
                    <a:pt x="256" y="7"/>
                  </a:cubicBezTo>
                  <a:cubicBezTo>
                    <a:pt x="256" y="377"/>
                    <a:pt x="256" y="377"/>
                    <a:pt x="256" y="377"/>
                  </a:cubicBezTo>
                  <a:cubicBezTo>
                    <a:pt x="256" y="380"/>
                    <a:pt x="259" y="384"/>
                    <a:pt x="263" y="384"/>
                  </a:cubicBezTo>
                  <a:cubicBezTo>
                    <a:pt x="862" y="384"/>
                    <a:pt x="862" y="384"/>
                    <a:pt x="862" y="384"/>
                  </a:cubicBezTo>
                  <a:cubicBezTo>
                    <a:pt x="866" y="384"/>
                    <a:pt x="869" y="380"/>
                    <a:pt x="869" y="377"/>
                  </a:cubicBezTo>
                  <a:cubicBezTo>
                    <a:pt x="869" y="7"/>
                    <a:pt x="869" y="7"/>
                    <a:pt x="869" y="7"/>
                  </a:cubicBezTo>
                  <a:cubicBezTo>
                    <a:pt x="869" y="7"/>
                    <a:pt x="869" y="7"/>
                    <a:pt x="869" y="6"/>
                  </a:cubicBezTo>
                  <a:close/>
                  <a:moveTo>
                    <a:pt x="270" y="22"/>
                  </a:moveTo>
                  <a:cubicBezTo>
                    <a:pt x="442" y="169"/>
                    <a:pt x="442" y="169"/>
                    <a:pt x="442" y="169"/>
                  </a:cubicBezTo>
                  <a:cubicBezTo>
                    <a:pt x="270" y="315"/>
                    <a:pt x="270" y="315"/>
                    <a:pt x="270" y="315"/>
                  </a:cubicBezTo>
                  <a:lnTo>
                    <a:pt x="270" y="22"/>
                  </a:lnTo>
                  <a:close/>
                  <a:moveTo>
                    <a:pt x="282" y="14"/>
                  </a:moveTo>
                  <a:cubicBezTo>
                    <a:pt x="843" y="14"/>
                    <a:pt x="843" y="14"/>
                    <a:pt x="843" y="14"/>
                  </a:cubicBezTo>
                  <a:cubicBezTo>
                    <a:pt x="607" y="214"/>
                    <a:pt x="607" y="214"/>
                    <a:pt x="607" y="214"/>
                  </a:cubicBezTo>
                  <a:cubicBezTo>
                    <a:pt x="582" y="235"/>
                    <a:pt x="541" y="235"/>
                    <a:pt x="515" y="214"/>
                  </a:cubicBezTo>
                  <a:lnTo>
                    <a:pt x="282" y="14"/>
                  </a:lnTo>
                  <a:close/>
                  <a:moveTo>
                    <a:pt x="855" y="22"/>
                  </a:moveTo>
                  <a:cubicBezTo>
                    <a:pt x="855" y="315"/>
                    <a:pt x="855" y="315"/>
                    <a:pt x="855" y="315"/>
                  </a:cubicBezTo>
                  <a:cubicBezTo>
                    <a:pt x="683" y="168"/>
                    <a:pt x="683" y="168"/>
                    <a:pt x="683" y="168"/>
                  </a:cubicBezTo>
                  <a:lnTo>
                    <a:pt x="855" y="22"/>
                  </a:lnTo>
                  <a:close/>
                  <a:moveTo>
                    <a:pt x="270" y="370"/>
                  </a:moveTo>
                  <a:cubicBezTo>
                    <a:pt x="270" y="333"/>
                    <a:pt x="270" y="333"/>
                    <a:pt x="270" y="333"/>
                  </a:cubicBezTo>
                  <a:cubicBezTo>
                    <a:pt x="453" y="178"/>
                    <a:pt x="453" y="178"/>
                    <a:pt x="453" y="178"/>
                  </a:cubicBezTo>
                  <a:cubicBezTo>
                    <a:pt x="506" y="224"/>
                    <a:pt x="506" y="224"/>
                    <a:pt x="506" y="224"/>
                  </a:cubicBezTo>
                  <a:cubicBezTo>
                    <a:pt x="521" y="237"/>
                    <a:pt x="541" y="244"/>
                    <a:pt x="561" y="244"/>
                  </a:cubicBezTo>
                  <a:cubicBezTo>
                    <a:pt x="581" y="244"/>
                    <a:pt x="601" y="237"/>
                    <a:pt x="616" y="224"/>
                  </a:cubicBezTo>
                  <a:cubicBezTo>
                    <a:pt x="672" y="177"/>
                    <a:pt x="672" y="177"/>
                    <a:pt x="672" y="177"/>
                  </a:cubicBezTo>
                  <a:cubicBezTo>
                    <a:pt x="855" y="333"/>
                    <a:pt x="855" y="333"/>
                    <a:pt x="855" y="333"/>
                  </a:cubicBezTo>
                  <a:cubicBezTo>
                    <a:pt x="855" y="370"/>
                    <a:pt x="855" y="370"/>
                    <a:pt x="855" y="370"/>
                  </a:cubicBezTo>
                  <a:lnTo>
                    <a:pt x="270" y="370"/>
                  </a:lnTo>
                  <a:close/>
                  <a:moveTo>
                    <a:pt x="204" y="7"/>
                  </a:moveTo>
                  <a:cubicBezTo>
                    <a:pt x="204" y="11"/>
                    <a:pt x="201" y="14"/>
                    <a:pt x="19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3" y="14"/>
                    <a:pt x="0" y="11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201" y="0"/>
                    <a:pt x="204" y="3"/>
                    <a:pt x="204" y="7"/>
                  </a:cubicBezTo>
                  <a:close/>
                  <a:moveTo>
                    <a:pt x="204" y="88"/>
                  </a:moveTo>
                  <a:cubicBezTo>
                    <a:pt x="204" y="92"/>
                    <a:pt x="201" y="95"/>
                    <a:pt x="197" y="95"/>
                  </a:cubicBezTo>
                  <a:cubicBezTo>
                    <a:pt x="65" y="95"/>
                    <a:pt x="65" y="95"/>
                    <a:pt x="65" y="95"/>
                  </a:cubicBezTo>
                  <a:cubicBezTo>
                    <a:pt x="61" y="95"/>
                    <a:pt x="58" y="92"/>
                    <a:pt x="58" y="88"/>
                  </a:cubicBezTo>
                  <a:cubicBezTo>
                    <a:pt x="58" y="84"/>
                    <a:pt x="61" y="81"/>
                    <a:pt x="65" y="81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201" y="81"/>
                    <a:pt x="204" y="84"/>
                    <a:pt x="204" y="88"/>
                  </a:cubicBezTo>
                  <a:close/>
                  <a:moveTo>
                    <a:pt x="204" y="169"/>
                  </a:moveTo>
                  <a:cubicBezTo>
                    <a:pt x="204" y="173"/>
                    <a:pt x="201" y="176"/>
                    <a:pt x="197" y="176"/>
                  </a:cubicBezTo>
                  <a:cubicBezTo>
                    <a:pt x="142" y="176"/>
                    <a:pt x="142" y="176"/>
                    <a:pt x="142" y="176"/>
                  </a:cubicBezTo>
                  <a:cubicBezTo>
                    <a:pt x="139" y="176"/>
                    <a:pt x="135" y="173"/>
                    <a:pt x="135" y="169"/>
                  </a:cubicBezTo>
                  <a:cubicBezTo>
                    <a:pt x="135" y="165"/>
                    <a:pt x="139" y="162"/>
                    <a:pt x="142" y="162"/>
                  </a:cubicBezTo>
                  <a:cubicBezTo>
                    <a:pt x="197" y="162"/>
                    <a:pt x="197" y="162"/>
                    <a:pt x="197" y="162"/>
                  </a:cubicBezTo>
                  <a:cubicBezTo>
                    <a:pt x="201" y="162"/>
                    <a:pt x="204" y="165"/>
                    <a:pt x="204" y="169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68580" tIns="34290" rIns="68580" bIns="3429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 Ligh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396" name="그룹 395">
              <a:extLst>
                <a:ext uri="{FF2B5EF4-FFF2-40B4-BE49-F238E27FC236}">
                  <a16:creationId xmlns:a16="http://schemas.microsoft.com/office/drawing/2014/main" id="{7B86E404-9CFD-4A2B-944B-AAB74E120688}"/>
                </a:ext>
              </a:extLst>
            </p:cNvPr>
            <p:cNvGrpSpPr/>
            <p:nvPr/>
          </p:nvGrpSpPr>
          <p:grpSpPr>
            <a:xfrm>
              <a:off x="8283551" y="3396510"/>
              <a:ext cx="281984" cy="284400"/>
              <a:chOff x="6001254" y="4517407"/>
              <a:chExt cx="488446" cy="488446"/>
            </a:xfrm>
          </p:grpSpPr>
          <p:sp>
            <p:nvSpPr>
              <p:cNvPr id="397" name="Oval">
                <a:extLst>
                  <a:ext uri="{FF2B5EF4-FFF2-40B4-BE49-F238E27FC236}">
                    <a16:creationId xmlns:a16="http://schemas.microsoft.com/office/drawing/2014/main" id="{911509AF-FE5C-4878-820F-45EF024D41B3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98" name="Phone">
                <a:extLst>
                  <a:ext uri="{FF2B5EF4-FFF2-40B4-BE49-F238E27FC236}">
                    <a16:creationId xmlns:a16="http://schemas.microsoft.com/office/drawing/2014/main" id="{35FA18A8-9BAA-4734-8401-151C33541DA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pic>
        <p:nvPicPr>
          <p:cNvPr id="336" name="그래픽 335" descr="돋보기">
            <a:extLst>
              <a:ext uri="{FF2B5EF4-FFF2-40B4-BE49-F238E27FC236}">
                <a16:creationId xmlns:a16="http://schemas.microsoft.com/office/drawing/2014/main" id="{6FC4A6B2-134E-4243-8FA0-BD438ACEE77B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9098116" y="948189"/>
            <a:ext cx="207196" cy="207196"/>
          </a:xfrm>
          <a:prstGeom prst="rect">
            <a:avLst/>
          </a:prstGeom>
        </p:spPr>
      </p:pic>
      <p:sp>
        <p:nvSpPr>
          <p:cNvPr id="337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66ECB71-37BC-4C32-8ADF-6736114A9B40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1316994" y="845807"/>
            <a:ext cx="2870371" cy="586168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1A861E7-D57F-4837-9210-E5EEAE102CE4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1316994" y="845807"/>
            <a:ext cx="2870371" cy="38194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9" name="사각형: 둥근 모서리 338">
            <a:extLst>
              <a:ext uri="{FF2B5EF4-FFF2-40B4-BE49-F238E27FC236}">
                <a16:creationId xmlns:a16="http://schemas.microsoft.com/office/drawing/2014/main" id="{902B21DF-AEF3-421D-AC3C-85FDA3F35DBD}"/>
              </a:ext>
            </a:extLst>
          </p:cNvPr>
          <p:cNvSpPr/>
          <p:nvPr/>
        </p:nvSpPr>
        <p:spPr>
          <a:xfrm>
            <a:off x="1316993" y="933616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문자</a:t>
            </a:r>
            <a:endParaRPr kumimoji="1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340" name="그룹 339">
            <a:extLst>
              <a:ext uri="{FF2B5EF4-FFF2-40B4-BE49-F238E27FC236}">
                <a16:creationId xmlns:a16="http://schemas.microsoft.com/office/drawing/2014/main" id="{AFC863FE-31FA-45EC-AD9C-26E9CD4327D1}"/>
              </a:ext>
            </a:extLst>
          </p:cNvPr>
          <p:cNvGrpSpPr/>
          <p:nvPr/>
        </p:nvGrpSpPr>
        <p:grpSpPr>
          <a:xfrm>
            <a:off x="1832664" y="1905510"/>
            <a:ext cx="2347050" cy="516593"/>
            <a:chOff x="2032878" y="2063015"/>
            <a:chExt cx="2347050" cy="516593"/>
          </a:xfrm>
        </p:grpSpPr>
        <p:grpSp>
          <p:nvGrpSpPr>
            <p:cNvPr id="341" name="그룹 340">
              <a:extLst>
                <a:ext uri="{FF2B5EF4-FFF2-40B4-BE49-F238E27FC236}">
                  <a16:creationId xmlns:a16="http://schemas.microsoft.com/office/drawing/2014/main" id="{04F400D2-87CE-4B6A-A0E7-610DAF671228}"/>
                </a:ext>
              </a:extLst>
            </p:cNvPr>
            <p:cNvGrpSpPr/>
            <p:nvPr/>
          </p:nvGrpSpPr>
          <p:grpSpPr>
            <a:xfrm flipH="1">
              <a:off x="2599401" y="2063015"/>
              <a:ext cx="1780527" cy="470044"/>
              <a:chOff x="8495017" y="1854960"/>
              <a:chExt cx="1090834" cy="470044"/>
            </a:xfrm>
            <a:solidFill>
              <a:srgbClr val="FDCBE6"/>
            </a:solidFill>
          </p:grpSpPr>
          <p:sp>
            <p:nvSpPr>
              <p:cNvPr id="343" name="Message">
                <a:extLst>
                  <a:ext uri="{FF2B5EF4-FFF2-40B4-BE49-F238E27FC236}">
                    <a16:creationId xmlns:a16="http://schemas.microsoft.com/office/drawing/2014/main" id="{2A5CD247-676A-4882-8C8A-E509FF13B08C}"/>
                  </a:ext>
                </a:extLst>
              </p:cNvPr>
              <p:cNvSpPr/>
              <p:nvPr/>
            </p:nvSpPr>
            <p:spPr>
              <a:xfrm>
                <a:off x="8535502" y="1860852"/>
                <a:ext cx="1050349" cy="464152"/>
              </a:xfrm>
              <a:prstGeom prst="roundRect">
                <a:avLst>
                  <a:gd name="adj" fmla="val 9504"/>
                </a:avLst>
              </a:prstGeom>
              <a:grpFill/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새해 복 많이 받으세요</a:t>
                </a:r>
                <a:r>
                  <a:rPr lang="en-US" altLang="ko-KR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!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44" name="Tip">
                <a:extLst>
                  <a:ext uri="{FF2B5EF4-FFF2-40B4-BE49-F238E27FC236}">
                    <a16:creationId xmlns:a16="http://schemas.microsoft.com/office/drawing/2014/main" id="{40C28ABC-D187-49B2-BB51-0A47BDB4BAFE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342" name="직사각형 341">
              <a:extLst>
                <a:ext uri="{FF2B5EF4-FFF2-40B4-BE49-F238E27FC236}">
                  <a16:creationId xmlns:a16="http://schemas.microsoft.com/office/drawing/2014/main" id="{2B6C7448-23E2-4932-9C61-3C6E8F7B8354}"/>
                </a:ext>
              </a:extLst>
            </p:cNvPr>
            <p:cNvSpPr/>
            <p:nvPr/>
          </p:nvSpPr>
          <p:spPr>
            <a:xfrm>
              <a:off x="2032878" y="237955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8256553A-BBBA-47F9-8EFA-0788D4B4B3B4}"/>
              </a:ext>
            </a:extLst>
          </p:cNvPr>
          <p:cNvGrpSpPr/>
          <p:nvPr/>
        </p:nvGrpSpPr>
        <p:grpSpPr>
          <a:xfrm>
            <a:off x="1832664" y="3507140"/>
            <a:ext cx="2347050" cy="516593"/>
            <a:chOff x="2032878" y="2063015"/>
            <a:chExt cx="2347050" cy="516593"/>
          </a:xfrm>
        </p:grpSpPr>
        <p:grpSp>
          <p:nvGrpSpPr>
            <p:cNvPr id="353" name="그룹 352">
              <a:extLst>
                <a:ext uri="{FF2B5EF4-FFF2-40B4-BE49-F238E27FC236}">
                  <a16:creationId xmlns:a16="http://schemas.microsoft.com/office/drawing/2014/main" id="{40BCA833-32DA-40E4-B157-68E058904CF0}"/>
                </a:ext>
              </a:extLst>
            </p:cNvPr>
            <p:cNvGrpSpPr/>
            <p:nvPr/>
          </p:nvGrpSpPr>
          <p:grpSpPr>
            <a:xfrm flipH="1">
              <a:off x="2599401" y="2063015"/>
              <a:ext cx="1780527" cy="470044"/>
              <a:chOff x="8495017" y="1854960"/>
              <a:chExt cx="1090834" cy="470044"/>
            </a:xfrm>
            <a:solidFill>
              <a:srgbClr val="FDCBE6"/>
            </a:solidFill>
          </p:grpSpPr>
          <p:sp>
            <p:nvSpPr>
              <p:cNvPr id="355" name="Message">
                <a:extLst>
                  <a:ext uri="{FF2B5EF4-FFF2-40B4-BE49-F238E27FC236}">
                    <a16:creationId xmlns:a16="http://schemas.microsoft.com/office/drawing/2014/main" id="{ED839E03-2F53-40F7-8D8A-AA16923DB305}"/>
                  </a:ext>
                </a:extLst>
              </p:cNvPr>
              <p:cNvSpPr/>
              <p:nvPr/>
            </p:nvSpPr>
            <p:spPr>
              <a:xfrm>
                <a:off x="8535502" y="1860852"/>
                <a:ext cx="1050349" cy="464152"/>
              </a:xfrm>
              <a:prstGeom prst="roundRect">
                <a:avLst>
                  <a:gd name="adj" fmla="val 9504"/>
                </a:avLst>
              </a:prstGeom>
              <a:grpFill/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새해 복 많이 받으세요</a:t>
                </a:r>
                <a:r>
                  <a:rPr lang="en-US" altLang="ko-KR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!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56" name="Tip">
                <a:extLst>
                  <a:ext uri="{FF2B5EF4-FFF2-40B4-BE49-F238E27FC236}">
                    <a16:creationId xmlns:a16="http://schemas.microsoft.com/office/drawing/2014/main" id="{77B2E9E2-6E5F-4904-A5AF-1F1E899403C7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354" name="직사각형 353">
              <a:extLst>
                <a:ext uri="{FF2B5EF4-FFF2-40B4-BE49-F238E27FC236}">
                  <a16:creationId xmlns:a16="http://schemas.microsoft.com/office/drawing/2014/main" id="{293BD309-883C-4774-A5E0-0B022EBC464F}"/>
                </a:ext>
              </a:extLst>
            </p:cNvPr>
            <p:cNvSpPr/>
            <p:nvPr/>
          </p:nvSpPr>
          <p:spPr>
            <a:xfrm>
              <a:off x="2032878" y="237955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7" name="그룹 366">
            <a:extLst>
              <a:ext uri="{FF2B5EF4-FFF2-40B4-BE49-F238E27FC236}">
                <a16:creationId xmlns:a16="http://schemas.microsoft.com/office/drawing/2014/main" id="{DDB3248E-4060-4D3B-9BD6-77179534891B}"/>
              </a:ext>
            </a:extLst>
          </p:cNvPr>
          <p:cNvGrpSpPr/>
          <p:nvPr/>
        </p:nvGrpSpPr>
        <p:grpSpPr>
          <a:xfrm>
            <a:off x="1832664" y="5256450"/>
            <a:ext cx="2347050" cy="516593"/>
            <a:chOff x="2032878" y="2063015"/>
            <a:chExt cx="2347050" cy="516593"/>
          </a:xfrm>
        </p:grpSpPr>
        <p:grpSp>
          <p:nvGrpSpPr>
            <p:cNvPr id="368" name="그룹 367">
              <a:extLst>
                <a:ext uri="{FF2B5EF4-FFF2-40B4-BE49-F238E27FC236}">
                  <a16:creationId xmlns:a16="http://schemas.microsoft.com/office/drawing/2014/main" id="{4202B9D1-1AC4-4376-B05D-59F795DFC0DB}"/>
                </a:ext>
              </a:extLst>
            </p:cNvPr>
            <p:cNvGrpSpPr/>
            <p:nvPr/>
          </p:nvGrpSpPr>
          <p:grpSpPr>
            <a:xfrm flipH="1">
              <a:off x="2599401" y="2063015"/>
              <a:ext cx="1780527" cy="470044"/>
              <a:chOff x="8495017" y="1854960"/>
              <a:chExt cx="1090834" cy="470044"/>
            </a:xfrm>
            <a:solidFill>
              <a:srgbClr val="FDCBE6"/>
            </a:solidFill>
          </p:grpSpPr>
          <p:sp>
            <p:nvSpPr>
              <p:cNvPr id="370" name="Message">
                <a:extLst>
                  <a:ext uri="{FF2B5EF4-FFF2-40B4-BE49-F238E27FC236}">
                    <a16:creationId xmlns:a16="http://schemas.microsoft.com/office/drawing/2014/main" id="{737D72A8-3BEE-4300-8F47-18CE0D547976}"/>
                  </a:ext>
                </a:extLst>
              </p:cNvPr>
              <p:cNvSpPr/>
              <p:nvPr/>
            </p:nvSpPr>
            <p:spPr>
              <a:xfrm>
                <a:off x="8535502" y="1860852"/>
                <a:ext cx="1050349" cy="464152"/>
              </a:xfrm>
              <a:prstGeom prst="roundRect">
                <a:avLst>
                  <a:gd name="adj" fmla="val 9504"/>
                </a:avLst>
              </a:prstGeom>
              <a:grpFill/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안녕하세요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!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새해 복 많이 받으세요</a:t>
                </a:r>
                <a:r>
                  <a:rPr lang="en-US" altLang="ko-KR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!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71" name="Tip">
                <a:extLst>
                  <a:ext uri="{FF2B5EF4-FFF2-40B4-BE49-F238E27FC236}">
                    <a16:creationId xmlns:a16="http://schemas.microsoft.com/office/drawing/2014/main" id="{3C1608D8-95AD-4C97-BD2C-29628774D9B9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369" name="직사각형 368">
              <a:extLst>
                <a:ext uri="{FF2B5EF4-FFF2-40B4-BE49-F238E27FC236}">
                  <a16:creationId xmlns:a16="http://schemas.microsoft.com/office/drawing/2014/main" id="{0D206280-016C-4F49-9BB6-C1CA2341BD58}"/>
                </a:ext>
              </a:extLst>
            </p:cNvPr>
            <p:cNvSpPr/>
            <p:nvPr/>
          </p:nvSpPr>
          <p:spPr>
            <a:xfrm>
              <a:off x="2032878" y="2379553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72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A22DC43E-89E0-425B-9473-5E78E09E96EC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1316994" y="1227753"/>
            <a:ext cx="2870371" cy="543813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lnSpc>
                <a:spcPct val="150000"/>
              </a:lnSpc>
              <a:defRPr/>
            </a:pPr>
            <a:r>
              <a:rPr kumimoji="1" lang="ko-KR" altLang="en-US" sz="1000" b="1" dirty="0">
                <a:solidFill>
                  <a:srgbClr val="464646"/>
                </a:solidFill>
                <a:latin typeface="맑은 고딕"/>
                <a:cs typeface="Arial"/>
              </a:rPr>
              <a:t>강용관 책임</a:t>
            </a:r>
            <a:endParaRPr kumimoji="1" lang="en-US" altLang="ko-KR" sz="1000" b="1" dirty="0">
              <a:solidFill>
                <a:srgbClr val="464646"/>
              </a:solidFill>
              <a:latin typeface="맑은 고딕"/>
              <a:cs typeface="Arial"/>
            </a:endParaRPr>
          </a:p>
          <a:p>
            <a:pPr lvl="0">
              <a:lnSpc>
                <a:spcPct val="150000"/>
              </a:lnSpc>
              <a:defRPr/>
            </a:pPr>
            <a:r>
              <a:rPr kumimoji="1" lang="en-US" altLang="ko-KR" sz="900" dirty="0">
                <a:solidFill>
                  <a:srgbClr val="464646"/>
                </a:solidFill>
                <a:latin typeface="맑은 고딕"/>
                <a:cs typeface="Arial"/>
              </a:rPr>
              <a:t>010-1234-5678</a:t>
            </a:r>
            <a:endParaRPr kumimoji="1" lang="ko-KR" altLang="en-US" sz="900" dirty="0">
              <a:solidFill>
                <a:srgbClr val="464646"/>
              </a:solidFill>
              <a:latin typeface="맑은 고딕"/>
              <a:cs typeface="Arial"/>
            </a:endParaRPr>
          </a:p>
        </p:txBody>
      </p:sp>
      <p:grpSp>
        <p:nvGrpSpPr>
          <p:cNvPr id="373" name="그룹 372">
            <a:extLst>
              <a:ext uri="{FF2B5EF4-FFF2-40B4-BE49-F238E27FC236}">
                <a16:creationId xmlns:a16="http://schemas.microsoft.com/office/drawing/2014/main" id="{1230CCEA-D75D-46A3-A94E-E466BC0B1BEF}"/>
              </a:ext>
            </a:extLst>
          </p:cNvPr>
          <p:cNvGrpSpPr/>
          <p:nvPr/>
        </p:nvGrpSpPr>
        <p:grpSpPr>
          <a:xfrm>
            <a:off x="1661672" y="4422615"/>
            <a:ext cx="2349576" cy="508793"/>
            <a:chOff x="1416578" y="2608761"/>
            <a:chExt cx="2349576" cy="508793"/>
          </a:xfrm>
        </p:grpSpPr>
        <p:grpSp>
          <p:nvGrpSpPr>
            <p:cNvPr id="374" name="그룹 373">
              <a:extLst>
                <a:ext uri="{FF2B5EF4-FFF2-40B4-BE49-F238E27FC236}">
                  <a16:creationId xmlns:a16="http://schemas.microsoft.com/office/drawing/2014/main" id="{DE2CDC8A-97EC-44E3-BF11-C47EA1DE1E0E}"/>
                </a:ext>
              </a:extLst>
            </p:cNvPr>
            <p:cNvGrpSpPr/>
            <p:nvPr/>
          </p:nvGrpSpPr>
          <p:grpSpPr>
            <a:xfrm>
              <a:off x="1416578" y="2608761"/>
              <a:ext cx="1780527" cy="470044"/>
              <a:chOff x="8495017" y="1854960"/>
              <a:chExt cx="1090834" cy="470044"/>
            </a:xfrm>
          </p:grpSpPr>
          <p:sp>
            <p:nvSpPr>
              <p:cNvPr id="376" name="Message">
                <a:extLst>
                  <a:ext uri="{FF2B5EF4-FFF2-40B4-BE49-F238E27FC236}">
                    <a16:creationId xmlns:a16="http://schemas.microsoft.com/office/drawing/2014/main" id="{218526BA-25F4-4B76-B8C9-DE7D9B99F400}"/>
                  </a:ext>
                </a:extLst>
              </p:cNvPr>
              <p:cNvSpPr/>
              <p:nvPr/>
            </p:nvSpPr>
            <p:spPr>
              <a:xfrm>
                <a:off x="8535502" y="1860852"/>
                <a:ext cx="1050349" cy="464152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감사합니다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사장님도 새해 복 많이 받으세요</a:t>
                </a:r>
                <a:r>
                  <a:rPr lang="en-US" altLang="ko-KR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!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77" name="Tip">
                <a:extLst>
                  <a:ext uri="{FF2B5EF4-FFF2-40B4-BE49-F238E27FC236}">
                    <a16:creationId xmlns:a16="http://schemas.microsoft.com/office/drawing/2014/main" id="{56FC0A69-5CD7-482B-B1A1-DA7E68C9A5EA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375" name="직사각형 374">
              <a:extLst>
                <a:ext uri="{FF2B5EF4-FFF2-40B4-BE49-F238E27FC236}">
                  <a16:creationId xmlns:a16="http://schemas.microsoft.com/office/drawing/2014/main" id="{6F90C310-0400-4E33-B2AB-6D26675EC07A}"/>
                </a:ext>
              </a:extLst>
            </p:cNvPr>
            <p:cNvSpPr/>
            <p:nvPr/>
          </p:nvSpPr>
          <p:spPr>
            <a:xfrm>
              <a:off x="3151883" y="2917499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78" name="그룹 377">
            <a:extLst>
              <a:ext uri="{FF2B5EF4-FFF2-40B4-BE49-F238E27FC236}">
                <a16:creationId xmlns:a16="http://schemas.microsoft.com/office/drawing/2014/main" id="{FE79C661-F070-4FC2-AF2C-AEEA7702667F}"/>
              </a:ext>
            </a:extLst>
          </p:cNvPr>
          <p:cNvGrpSpPr/>
          <p:nvPr/>
        </p:nvGrpSpPr>
        <p:grpSpPr>
          <a:xfrm>
            <a:off x="1661672" y="6098085"/>
            <a:ext cx="2349576" cy="508793"/>
            <a:chOff x="1416578" y="2608761"/>
            <a:chExt cx="2349576" cy="508793"/>
          </a:xfrm>
        </p:grpSpPr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A8FE45B9-7CA0-4598-9850-23BEE371C33B}"/>
                </a:ext>
              </a:extLst>
            </p:cNvPr>
            <p:cNvGrpSpPr/>
            <p:nvPr/>
          </p:nvGrpSpPr>
          <p:grpSpPr>
            <a:xfrm>
              <a:off x="1416578" y="2608761"/>
              <a:ext cx="1780527" cy="470044"/>
              <a:chOff x="8495017" y="1854960"/>
              <a:chExt cx="1090834" cy="470044"/>
            </a:xfrm>
          </p:grpSpPr>
          <p:sp>
            <p:nvSpPr>
              <p:cNvPr id="381" name="Message">
                <a:extLst>
                  <a:ext uri="{FF2B5EF4-FFF2-40B4-BE49-F238E27FC236}">
                    <a16:creationId xmlns:a16="http://schemas.microsoft.com/office/drawing/2014/main" id="{E46E0705-1BB0-4D84-A5BD-FA45BE04AB25}"/>
                  </a:ext>
                </a:extLst>
              </p:cNvPr>
              <p:cNvSpPr/>
              <p:nvPr/>
            </p:nvSpPr>
            <p:spPr>
              <a:xfrm>
                <a:off x="8535502" y="1860852"/>
                <a:ext cx="1050349" cy="464152"/>
              </a:xfrm>
              <a:prstGeom prst="roundRect">
                <a:avLst>
                  <a:gd name="adj" fmla="val 9504"/>
                </a:avLst>
              </a:prstGeom>
              <a:solidFill>
                <a:schemeClr val="accent1">
                  <a:lumMod val="20000"/>
                  <a:lumOff val="80000"/>
                </a:scheme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="horz" wrap="none" lIns="45720" tIns="18288" rIns="45720" bIns="1828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감사합니다</a:t>
                </a:r>
                <a:r>
                  <a:rPr kumimoji="0" lang="en-US" altLang="ko-KR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사장님도 새해 복 많이 받으세요</a:t>
                </a:r>
                <a:r>
                  <a:rPr lang="en-US" altLang="ko-KR" sz="800" dirty="0">
                    <a:solidFill>
                      <a:srgbClr val="00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</a:rPr>
                  <a:t>!</a:t>
                </a:r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82" name="Tip">
                <a:extLst>
                  <a:ext uri="{FF2B5EF4-FFF2-40B4-BE49-F238E27FC236}">
                    <a16:creationId xmlns:a16="http://schemas.microsoft.com/office/drawing/2014/main" id="{35AF407C-0EAD-419C-9930-C3DC5A811F2D}"/>
                  </a:ext>
                </a:extLst>
              </p:cNvPr>
              <p:cNvSpPr>
                <a:spLocks/>
              </p:cNvSpPr>
              <p:nvPr/>
            </p:nvSpPr>
            <p:spPr bwMode="auto">
              <a:xfrm rot="745075" flipH="1">
                <a:off x="8495017" y="1854960"/>
                <a:ext cx="93664" cy="123825"/>
              </a:xfrm>
              <a:custGeom>
                <a:avLst/>
                <a:gdLst>
                  <a:gd name="T0" fmla="*/ 63 w 120"/>
                  <a:gd name="T1" fmla="*/ 0 h 164"/>
                  <a:gd name="T2" fmla="*/ 0 w 120"/>
                  <a:gd name="T3" fmla="*/ 129 h 164"/>
                  <a:gd name="T4" fmla="*/ 120 w 120"/>
                  <a:gd name="T5" fmla="*/ 164 h 164"/>
                  <a:gd name="T6" fmla="*/ 63 w 120"/>
                  <a:gd name="T7" fmla="*/ 75 h 164"/>
                  <a:gd name="T8" fmla="*/ 63 w 120"/>
                  <a:gd name="T9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164">
                    <a:moveTo>
                      <a:pt x="63" y="0"/>
                    </a:moveTo>
                    <a:cubicBezTo>
                      <a:pt x="63" y="52"/>
                      <a:pt x="38" y="99"/>
                      <a:pt x="0" y="129"/>
                    </a:cubicBezTo>
                    <a:cubicBezTo>
                      <a:pt x="35" y="150"/>
                      <a:pt x="76" y="163"/>
                      <a:pt x="120" y="164"/>
                    </a:cubicBezTo>
                    <a:cubicBezTo>
                      <a:pt x="86" y="148"/>
                      <a:pt x="63" y="114"/>
                      <a:pt x="63" y="75"/>
                    </a:cubicBez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3EEF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+mn-ea"/>
                  <a:cs typeface="+mn-cs"/>
                  <a:sym typeface="Arial"/>
                </a:endParaRPr>
              </a:p>
            </p:txBody>
          </p:sp>
        </p:grpSp>
        <p:sp>
          <p:nvSpPr>
            <p:cNvPr id="380" name="직사각형 379">
              <a:extLst>
                <a:ext uri="{FF2B5EF4-FFF2-40B4-BE49-F238E27FC236}">
                  <a16:creationId xmlns:a16="http://schemas.microsoft.com/office/drawing/2014/main" id="{CB28AE63-ADA6-4948-8EE2-F903809B49DB}"/>
                </a:ext>
              </a:extLst>
            </p:cNvPr>
            <p:cNvSpPr/>
            <p:nvPr/>
          </p:nvSpPr>
          <p:spPr>
            <a:xfrm>
              <a:off x="3151883" y="2917499"/>
              <a:ext cx="61427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오전 </a:t>
              </a:r>
              <a:r>
                <a:rPr kumimoji="0" lang="en-US" altLang="ko-KR" sz="7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10:35</a:t>
              </a:r>
              <a:endPara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83" name="그룹 382">
            <a:extLst>
              <a:ext uri="{FF2B5EF4-FFF2-40B4-BE49-F238E27FC236}">
                <a16:creationId xmlns:a16="http://schemas.microsoft.com/office/drawing/2014/main" id="{44FA2892-7BE8-45EF-8EA5-02737E1983F3}"/>
              </a:ext>
            </a:extLst>
          </p:cNvPr>
          <p:cNvGrpSpPr/>
          <p:nvPr/>
        </p:nvGrpSpPr>
        <p:grpSpPr>
          <a:xfrm>
            <a:off x="1414398" y="2656268"/>
            <a:ext cx="2630930" cy="508793"/>
            <a:chOff x="1570433" y="2793019"/>
            <a:chExt cx="2630930" cy="508793"/>
          </a:xfrm>
        </p:grpSpPr>
        <p:grpSp>
          <p:nvGrpSpPr>
            <p:cNvPr id="384" name="그룹 383">
              <a:extLst>
                <a:ext uri="{FF2B5EF4-FFF2-40B4-BE49-F238E27FC236}">
                  <a16:creationId xmlns:a16="http://schemas.microsoft.com/office/drawing/2014/main" id="{994683EA-DECB-426E-9B90-B9B4D5CFE996}"/>
                </a:ext>
              </a:extLst>
            </p:cNvPr>
            <p:cNvGrpSpPr/>
            <p:nvPr/>
          </p:nvGrpSpPr>
          <p:grpSpPr>
            <a:xfrm>
              <a:off x="1851787" y="2793019"/>
              <a:ext cx="2349576" cy="508793"/>
              <a:chOff x="1416578" y="2608761"/>
              <a:chExt cx="2349576" cy="508793"/>
            </a:xfrm>
          </p:grpSpPr>
          <p:grpSp>
            <p:nvGrpSpPr>
              <p:cNvPr id="423" name="그룹 422">
                <a:extLst>
                  <a:ext uri="{FF2B5EF4-FFF2-40B4-BE49-F238E27FC236}">
                    <a16:creationId xmlns:a16="http://schemas.microsoft.com/office/drawing/2014/main" id="{22B24A2A-C37C-4FDD-A1DF-5C9568174202}"/>
                  </a:ext>
                </a:extLst>
              </p:cNvPr>
              <p:cNvGrpSpPr/>
              <p:nvPr/>
            </p:nvGrpSpPr>
            <p:grpSpPr>
              <a:xfrm>
                <a:off x="1416578" y="2608761"/>
                <a:ext cx="1780527" cy="470044"/>
                <a:chOff x="8495017" y="1854960"/>
                <a:chExt cx="1090834" cy="470044"/>
              </a:xfrm>
            </p:grpSpPr>
            <p:sp>
              <p:nvSpPr>
                <p:cNvPr id="425" name="Message">
                  <a:extLst>
                    <a:ext uri="{FF2B5EF4-FFF2-40B4-BE49-F238E27FC236}">
                      <a16:creationId xmlns:a16="http://schemas.microsoft.com/office/drawing/2014/main" id="{D7E1D5B1-D914-4FA1-86E8-68134148ED16}"/>
                    </a:ext>
                  </a:extLst>
                </p:cNvPr>
                <p:cNvSpPr/>
                <p:nvPr/>
              </p:nvSpPr>
              <p:spPr>
                <a:xfrm>
                  <a:off x="8535502" y="1860852"/>
                  <a:ext cx="1050349" cy="464152"/>
                </a:xfrm>
                <a:prstGeom prst="roundRect">
                  <a:avLst>
                    <a:gd name="adj" fmla="val 9504"/>
                  </a:avLst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 w="63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none" lIns="45720" tIns="18288" rIns="45720" bIns="18288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감사합니다</a:t>
                  </a:r>
                  <a:r>
                    <a:rPr kumimoji="0" lang="en-US" altLang="ko-KR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  <a:sym typeface="Arial"/>
                    </a:rPr>
                    <a:t>.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ko-KR" altLang="en-US" sz="800" dirty="0">
                      <a:solidFill>
                        <a:srgbClr val="00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사장님도 새해 복 많이 받으세요</a:t>
                  </a:r>
                  <a:r>
                    <a:rPr lang="en-US" altLang="ko-KR" sz="800" dirty="0">
                      <a:solidFill>
                        <a:srgbClr val="000000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!</a:t>
                  </a:r>
                  <a:endPara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sp>
              <p:nvSpPr>
                <p:cNvPr id="426" name="Tip">
                  <a:extLst>
                    <a:ext uri="{FF2B5EF4-FFF2-40B4-BE49-F238E27FC236}">
                      <a16:creationId xmlns:a16="http://schemas.microsoft.com/office/drawing/2014/main" id="{87AAC2A7-65F0-4E7E-A836-E84219EC30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745075" flipH="1">
                  <a:off x="8495017" y="1854960"/>
                  <a:ext cx="93664" cy="123825"/>
                </a:xfrm>
                <a:custGeom>
                  <a:avLst/>
                  <a:gdLst>
                    <a:gd name="T0" fmla="*/ 63 w 120"/>
                    <a:gd name="T1" fmla="*/ 0 h 164"/>
                    <a:gd name="T2" fmla="*/ 0 w 120"/>
                    <a:gd name="T3" fmla="*/ 129 h 164"/>
                    <a:gd name="T4" fmla="*/ 120 w 120"/>
                    <a:gd name="T5" fmla="*/ 164 h 164"/>
                    <a:gd name="T6" fmla="*/ 63 w 120"/>
                    <a:gd name="T7" fmla="*/ 75 h 164"/>
                    <a:gd name="T8" fmla="*/ 63 w 120"/>
                    <a:gd name="T9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64">
                      <a:moveTo>
                        <a:pt x="63" y="0"/>
                      </a:moveTo>
                      <a:cubicBezTo>
                        <a:pt x="63" y="52"/>
                        <a:pt x="38" y="99"/>
                        <a:pt x="0" y="129"/>
                      </a:cubicBezTo>
                      <a:cubicBezTo>
                        <a:pt x="35" y="150"/>
                        <a:pt x="76" y="163"/>
                        <a:pt x="120" y="164"/>
                      </a:cubicBezTo>
                      <a:cubicBezTo>
                        <a:pt x="86" y="148"/>
                        <a:pt x="63" y="114"/>
                        <a:pt x="63" y="75"/>
                      </a:cubicBez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D3EEF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 panose="020F0502020204030204"/>
                    <a:ea typeface="+mn-ea"/>
                    <a:cs typeface="+mn-cs"/>
                    <a:sym typeface="Arial"/>
                  </a:endParaRPr>
                </a:p>
              </p:txBody>
            </p:sp>
          </p:grpSp>
          <p:sp>
            <p:nvSpPr>
              <p:cNvPr id="424" name="직사각형 423">
                <a:extLst>
                  <a:ext uri="{FF2B5EF4-FFF2-40B4-BE49-F238E27FC236}">
                    <a16:creationId xmlns:a16="http://schemas.microsoft.com/office/drawing/2014/main" id="{0CF08EC5-6543-47BE-A18E-DB933E0DA5C4}"/>
                  </a:ext>
                </a:extLst>
              </p:cNvPr>
              <p:cNvSpPr/>
              <p:nvPr/>
            </p:nvSpPr>
            <p:spPr>
              <a:xfrm>
                <a:off x="3151883" y="2917499"/>
                <a:ext cx="614271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오전 </a:t>
                </a:r>
                <a:r>
                  <a:rPr kumimoji="0" lang="en-US" altLang="ko-KR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Segoe UI" panose="020B0502040204020203" pitchFamily="34" charset="0"/>
                    <a:sym typeface="Arial"/>
                  </a:rPr>
                  <a:t>10:35</a:t>
                </a:r>
                <a:endParaRPr kumimoji="0" lang="ko-KR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0" name="Oval">
              <a:extLst>
                <a:ext uri="{FF2B5EF4-FFF2-40B4-BE49-F238E27FC236}">
                  <a16:creationId xmlns:a16="http://schemas.microsoft.com/office/drawing/2014/main" id="{F6C07C5C-8AAA-4EA8-BF9E-9A889AD85A09}"/>
                </a:ext>
              </a:extLst>
            </p:cNvPr>
            <p:cNvSpPr/>
            <p:nvPr/>
          </p:nvSpPr>
          <p:spPr>
            <a:xfrm>
              <a:off x="1570433" y="2793388"/>
              <a:ext cx="281917" cy="285412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rPr>
                <a:t>강</a:t>
              </a:r>
              <a:endPara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27" name="Oval">
            <a:extLst>
              <a:ext uri="{FF2B5EF4-FFF2-40B4-BE49-F238E27FC236}">
                <a16:creationId xmlns:a16="http://schemas.microsoft.com/office/drawing/2014/main" id="{2F1ECA80-1F31-4463-A891-A58080CE159A}"/>
              </a:ext>
            </a:extLst>
          </p:cNvPr>
          <p:cNvSpPr/>
          <p:nvPr/>
        </p:nvSpPr>
        <p:spPr>
          <a:xfrm>
            <a:off x="1414398" y="4388890"/>
            <a:ext cx="281917" cy="285412"/>
          </a:xfrm>
          <a:prstGeom prst="ellipse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rPr>
              <a:t>강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28" name="Oval">
            <a:extLst>
              <a:ext uri="{FF2B5EF4-FFF2-40B4-BE49-F238E27FC236}">
                <a16:creationId xmlns:a16="http://schemas.microsoft.com/office/drawing/2014/main" id="{FDA0605C-FC95-4957-89FB-0A2356E00F98}"/>
              </a:ext>
            </a:extLst>
          </p:cNvPr>
          <p:cNvSpPr/>
          <p:nvPr/>
        </p:nvSpPr>
        <p:spPr>
          <a:xfrm>
            <a:off x="1414398" y="6098420"/>
            <a:ext cx="281917" cy="285412"/>
          </a:xfrm>
          <a:prstGeom prst="ellipse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rPr>
              <a:t>강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0990809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199;p25">
            <a:extLst>
              <a:ext uri="{FF2B5EF4-FFF2-40B4-BE49-F238E27FC236}">
                <a16:creationId xmlns:a16="http://schemas.microsoft.com/office/drawing/2014/main" id="{12BAEA98-D369-42E8-9F70-917B6DCFEC6A}"/>
              </a:ext>
            </a:extLst>
          </p:cNvPr>
          <p:cNvSpPr txBox="1"/>
          <p:nvPr/>
        </p:nvSpPr>
        <p:spPr>
          <a:xfrm>
            <a:off x="2890762" y="34394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전화 </a:t>
            </a: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자동문자</a:t>
            </a:r>
          </a:p>
        </p:txBody>
      </p:sp>
      <p:sp>
        <p:nvSpPr>
          <p:cNvPr id="2037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839F312-5FE2-4F71-BA31-122A0CDFEF2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3351" y="823527"/>
            <a:ext cx="1293199" cy="5883965"/>
          </a:xfrm>
          <a:prstGeom prst="roundRect">
            <a:avLst>
              <a:gd name="adj" fmla="val 11945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39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2301DE5-B38E-4C95-B479-A37F5CFC488E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325674" y="823527"/>
            <a:ext cx="3194855" cy="588396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040" name="그룹 2039">
            <a:extLst>
              <a:ext uri="{FF2B5EF4-FFF2-40B4-BE49-F238E27FC236}">
                <a16:creationId xmlns:a16="http://schemas.microsoft.com/office/drawing/2014/main" id="{29056C80-540F-44D1-BB56-F930C32C50B4}"/>
              </a:ext>
            </a:extLst>
          </p:cNvPr>
          <p:cNvGrpSpPr/>
          <p:nvPr/>
        </p:nvGrpSpPr>
        <p:grpSpPr>
          <a:xfrm>
            <a:off x="8417766" y="635859"/>
            <a:ext cx="1001016" cy="144346"/>
            <a:chOff x="8298215" y="706612"/>
            <a:chExt cx="1550635" cy="223600"/>
          </a:xfrm>
        </p:grpSpPr>
        <p:sp>
          <p:nvSpPr>
            <p:cNvPr id="2041" name="Bell">
              <a:extLst>
                <a:ext uri="{FF2B5EF4-FFF2-40B4-BE49-F238E27FC236}">
                  <a16:creationId xmlns:a16="http://schemas.microsoft.com/office/drawing/2014/main" id="{47858A43-CC44-46F7-92DD-46C9F8CEDD8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98215" y="706612"/>
              <a:ext cx="188525" cy="2236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042" name="그룹 2041">
              <a:extLst>
                <a:ext uri="{FF2B5EF4-FFF2-40B4-BE49-F238E27FC236}">
                  <a16:creationId xmlns:a16="http://schemas.microsoft.com/office/drawing/2014/main" id="{967A484E-1E46-46C7-B190-05301235EF10}"/>
                </a:ext>
              </a:extLst>
            </p:cNvPr>
            <p:cNvGrpSpPr/>
            <p:nvPr/>
          </p:nvGrpSpPr>
          <p:grpSpPr>
            <a:xfrm>
              <a:off x="9210380" y="752537"/>
              <a:ext cx="638470" cy="135853"/>
              <a:chOff x="9118176" y="740301"/>
              <a:chExt cx="755947" cy="160850"/>
            </a:xfrm>
          </p:grpSpPr>
          <p:sp>
            <p:nvSpPr>
              <p:cNvPr id="2048" name="Delete">
                <a:extLst>
                  <a:ext uri="{FF2B5EF4-FFF2-40B4-BE49-F238E27FC236}">
                    <a16:creationId xmlns:a16="http://schemas.microsoft.com/office/drawing/2014/main" id="{BF6DA9E1-3856-4000-B66B-BE470E55A6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13271" y="740301"/>
                <a:ext cx="160852" cy="160850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49" name="그래픽 223" descr="정지">
                <a:extLst>
                  <a:ext uri="{FF2B5EF4-FFF2-40B4-BE49-F238E27FC236}">
                    <a16:creationId xmlns:a16="http://schemas.microsoft.com/office/drawing/2014/main" id="{EBFDABCA-368D-4876-B39A-A99D112E84D0}"/>
                  </a:ext>
                </a:extLst>
              </p:cNvPr>
              <p:cNvSpPr/>
              <p:nvPr/>
            </p:nvSpPr>
            <p:spPr>
              <a:xfrm>
                <a:off x="9118176" y="811726"/>
                <a:ext cx="208800" cy="18000"/>
              </a:xfrm>
              <a:custGeom>
                <a:avLst/>
                <a:gdLst>
                  <a:gd name="connsiteX0" fmla="*/ 0 w 704850"/>
                  <a:gd name="connsiteY0" fmla="*/ 0 h 704850"/>
                  <a:gd name="connsiteX1" fmla="*/ 704850 w 704850"/>
                  <a:gd name="connsiteY1" fmla="*/ 0 h 704850"/>
                  <a:gd name="connsiteX2" fmla="*/ 704850 w 704850"/>
                  <a:gd name="connsiteY2" fmla="*/ 704850 h 704850"/>
                  <a:gd name="connsiteX3" fmla="*/ 0 w 704850"/>
                  <a:gd name="connsiteY3" fmla="*/ 704850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850" h="704850">
                    <a:moveTo>
                      <a:pt x="0" y="0"/>
                    </a:moveTo>
                    <a:lnTo>
                      <a:pt x="704850" y="0"/>
                    </a:lnTo>
                    <a:lnTo>
                      <a:pt x="704850" y="704850"/>
                    </a:lnTo>
                    <a:lnTo>
                      <a:pt x="0" y="70485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2043" name="그래픽 17" descr="이동">
              <a:extLst>
                <a:ext uri="{FF2B5EF4-FFF2-40B4-BE49-F238E27FC236}">
                  <a16:creationId xmlns:a16="http://schemas.microsoft.com/office/drawing/2014/main" id="{50EAE7AB-F536-4DFB-925F-8C834FD7A588}"/>
                </a:ext>
              </a:extLst>
            </p:cNvPr>
            <p:cNvGrpSpPr/>
            <p:nvPr/>
          </p:nvGrpSpPr>
          <p:grpSpPr>
            <a:xfrm>
              <a:off x="9474677" y="739415"/>
              <a:ext cx="151200" cy="151200"/>
              <a:chOff x="4603301" y="3672250"/>
              <a:chExt cx="647700" cy="647700"/>
            </a:xfrm>
            <a:solidFill>
              <a:srgbClr val="5F5F5F"/>
            </a:solidFill>
          </p:grpSpPr>
          <p:sp>
            <p:nvSpPr>
              <p:cNvPr id="2044" name="자유형: 도형 2043">
                <a:extLst>
                  <a:ext uri="{FF2B5EF4-FFF2-40B4-BE49-F238E27FC236}">
                    <a16:creationId xmlns:a16="http://schemas.microsoft.com/office/drawing/2014/main" id="{63635034-816B-45DE-AB9A-60E493D502C4}"/>
                  </a:ext>
                </a:extLst>
              </p:cNvPr>
              <p:cNvSpPr/>
              <p:nvPr/>
            </p:nvSpPr>
            <p:spPr>
              <a:xfrm>
                <a:off x="4822376" y="3672250"/>
                <a:ext cx="209550" cy="228600"/>
              </a:xfrm>
              <a:custGeom>
                <a:avLst/>
                <a:gdLst>
                  <a:gd name="connsiteX0" fmla="*/ 76200 w 209550"/>
                  <a:gd name="connsiteY0" fmla="*/ 228600 h 228600"/>
                  <a:gd name="connsiteX1" fmla="*/ 133350 w 209550"/>
                  <a:gd name="connsiteY1" fmla="*/ 228600 h 228600"/>
                  <a:gd name="connsiteX2" fmla="*/ 133350 w 209550"/>
                  <a:gd name="connsiteY2" fmla="*/ 104775 h 228600"/>
                  <a:gd name="connsiteX3" fmla="*/ 209550 w 209550"/>
                  <a:gd name="connsiteY3" fmla="*/ 104775 h 228600"/>
                  <a:gd name="connsiteX4" fmla="*/ 104775 w 209550"/>
                  <a:gd name="connsiteY4" fmla="*/ 0 h 228600"/>
                  <a:gd name="connsiteX5" fmla="*/ 0 w 209550"/>
                  <a:gd name="connsiteY5" fmla="*/ 104775 h 228600"/>
                  <a:gd name="connsiteX6" fmla="*/ 76200 w 209550"/>
                  <a:gd name="connsiteY6" fmla="*/ 104775 h 228600"/>
                  <a:gd name="connsiteX7" fmla="*/ 76200 w 209550"/>
                  <a:gd name="connsiteY7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76200" y="228600"/>
                    </a:moveTo>
                    <a:lnTo>
                      <a:pt x="133350" y="228600"/>
                    </a:lnTo>
                    <a:lnTo>
                      <a:pt x="133350" y="104775"/>
                    </a:lnTo>
                    <a:lnTo>
                      <a:pt x="209550" y="104775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76200" y="104775"/>
                    </a:lnTo>
                    <a:lnTo>
                      <a:pt x="76200" y="22860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5" name="자유형: 도형 2044">
                <a:extLst>
                  <a:ext uri="{FF2B5EF4-FFF2-40B4-BE49-F238E27FC236}">
                    <a16:creationId xmlns:a16="http://schemas.microsoft.com/office/drawing/2014/main" id="{18AAA5FA-9DAC-4AD7-89DE-94DC05455B29}"/>
                  </a:ext>
                </a:extLst>
              </p:cNvPr>
              <p:cNvSpPr/>
              <p:nvPr/>
            </p:nvSpPr>
            <p:spPr>
              <a:xfrm>
                <a:off x="4822376" y="4091350"/>
                <a:ext cx="209550" cy="228600"/>
              </a:xfrm>
              <a:custGeom>
                <a:avLst/>
                <a:gdLst>
                  <a:gd name="connsiteX0" fmla="*/ 133350 w 209550"/>
                  <a:gd name="connsiteY0" fmla="*/ 0 h 228600"/>
                  <a:gd name="connsiteX1" fmla="*/ 76200 w 209550"/>
                  <a:gd name="connsiteY1" fmla="*/ 0 h 228600"/>
                  <a:gd name="connsiteX2" fmla="*/ 76200 w 209550"/>
                  <a:gd name="connsiteY2" fmla="*/ 123825 h 228600"/>
                  <a:gd name="connsiteX3" fmla="*/ 0 w 209550"/>
                  <a:gd name="connsiteY3" fmla="*/ 123825 h 228600"/>
                  <a:gd name="connsiteX4" fmla="*/ 104775 w 209550"/>
                  <a:gd name="connsiteY4" fmla="*/ 228600 h 228600"/>
                  <a:gd name="connsiteX5" fmla="*/ 209550 w 209550"/>
                  <a:gd name="connsiteY5" fmla="*/ 123825 h 228600"/>
                  <a:gd name="connsiteX6" fmla="*/ 133350 w 209550"/>
                  <a:gd name="connsiteY6" fmla="*/ 123825 h 228600"/>
                  <a:gd name="connsiteX7" fmla="*/ 133350 w 209550"/>
                  <a:gd name="connsiteY7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133350" y="0"/>
                    </a:moveTo>
                    <a:lnTo>
                      <a:pt x="76200" y="0"/>
                    </a:lnTo>
                    <a:lnTo>
                      <a:pt x="76200" y="123825"/>
                    </a:lnTo>
                    <a:lnTo>
                      <a:pt x="0" y="123825"/>
                    </a:lnTo>
                    <a:lnTo>
                      <a:pt x="104775" y="228600"/>
                    </a:lnTo>
                    <a:lnTo>
                      <a:pt x="209550" y="123825"/>
                    </a:lnTo>
                    <a:lnTo>
                      <a:pt x="133350" y="123825"/>
                    </a:lnTo>
                    <a:lnTo>
                      <a:pt x="13335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6" name="자유형: 도형 2045">
                <a:extLst>
                  <a:ext uri="{FF2B5EF4-FFF2-40B4-BE49-F238E27FC236}">
                    <a16:creationId xmlns:a16="http://schemas.microsoft.com/office/drawing/2014/main" id="{2FE0302B-5A04-42B3-8D11-6A63064D6EE4}"/>
                  </a:ext>
                </a:extLst>
              </p:cNvPr>
              <p:cNvSpPr/>
              <p:nvPr/>
            </p:nvSpPr>
            <p:spPr>
              <a:xfrm>
                <a:off x="50224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04775 h 209550"/>
                  <a:gd name="connsiteX1" fmla="*/ 123825 w 228600"/>
                  <a:gd name="connsiteY1" fmla="*/ 0 h 209550"/>
                  <a:gd name="connsiteX2" fmla="*/ 123825 w 228600"/>
                  <a:gd name="connsiteY2" fmla="*/ 76200 h 209550"/>
                  <a:gd name="connsiteX3" fmla="*/ 0 w 228600"/>
                  <a:gd name="connsiteY3" fmla="*/ 76200 h 209550"/>
                  <a:gd name="connsiteX4" fmla="*/ 0 w 228600"/>
                  <a:gd name="connsiteY4" fmla="*/ 133350 h 209550"/>
                  <a:gd name="connsiteX5" fmla="*/ 123825 w 228600"/>
                  <a:gd name="connsiteY5" fmla="*/ 133350 h 209550"/>
                  <a:gd name="connsiteX6" fmla="*/ 123825 w 228600"/>
                  <a:gd name="connsiteY6" fmla="*/ 209550 h 209550"/>
                  <a:gd name="connsiteX7" fmla="*/ 228600 w 228600"/>
                  <a:gd name="connsiteY7" fmla="*/ 104775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04775"/>
                    </a:moveTo>
                    <a:lnTo>
                      <a:pt x="123825" y="0"/>
                    </a:lnTo>
                    <a:lnTo>
                      <a:pt x="123825" y="76200"/>
                    </a:lnTo>
                    <a:lnTo>
                      <a:pt x="0" y="76200"/>
                    </a:lnTo>
                    <a:lnTo>
                      <a:pt x="0" y="133350"/>
                    </a:lnTo>
                    <a:lnTo>
                      <a:pt x="123825" y="133350"/>
                    </a:lnTo>
                    <a:lnTo>
                      <a:pt x="123825" y="209550"/>
                    </a:lnTo>
                    <a:lnTo>
                      <a:pt x="228600" y="1047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7" name="자유형: 도형 2046">
                <a:extLst>
                  <a:ext uri="{FF2B5EF4-FFF2-40B4-BE49-F238E27FC236}">
                    <a16:creationId xmlns:a16="http://schemas.microsoft.com/office/drawing/2014/main" id="{50CA0525-8A2D-4B98-B7FB-B4A155644356}"/>
                  </a:ext>
                </a:extLst>
              </p:cNvPr>
              <p:cNvSpPr/>
              <p:nvPr/>
            </p:nvSpPr>
            <p:spPr>
              <a:xfrm>
                <a:off x="46033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33350 h 209550"/>
                  <a:gd name="connsiteX1" fmla="*/ 228600 w 228600"/>
                  <a:gd name="connsiteY1" fmla="*/ 76200 h 209550"/>
                  <a:gd name="connsiteX2" fmla="*/ 104775 w 228600"/>
                  <a:gd name="connsiteY2" fmla="*/ 76200 h 209550"/>
                  <a:gd name="connsiteX3" fmla="*/ 104775 w 228600"/>
                  <a:gd name="connsiteY3" fmla="*/ 0 h 209550"/>
                  <a:gd name="connsiteX4" fmla="*/ 0 w 228600"/>
                  <a:gd name="connsiteY4" fmla="*/ 104775 h 209550"/>
                  <a:gd name="connsiteX5" fmla="*/ 104775 w 228600"/>
                  <a:gd name="connsiteY5" fmla="*/ 209550 h 209550"/>
                  <a:gd name="connsiteX6" fmla="*/ 104775 w 228600"/>
                  <a:gd name="connsiteY6" fmla="*/ 133350 h 209550"/>
                  <a:gd name="connsiteX7" fmla="*/ 228600 w 228600"/>
                  <a:gd name="connsiteY7" fmla="*/ 1333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33350"/>
                    </a:moveTo>
                    <a:lnTo>
                      <a:pt x="228600" y="76200"/>
                    </a:lnTo>
                    <a:lnTo>
                      <a:pt x="104775" y="76200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104775" y="209550"/>
                    </a:lnTo>
                    <a:lnTo>
                      <a:pt x="104775" y="133350"/>
                    </a:lnTo>
                    <a:lnTo>
                      <a:pt x="228600" y="13335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50" name="그룹 2049">
            <a:extLst>
              <a:ext uri="{FF2B5EF4-FFF2-40B4-BE49-F238E27FC236}">
                <a16:creationId xmlns:a16="http://schemas.microsoft.com/office/drawing/2014/main" id="{D6A1546C-FF2B-4296-B588-B691CC094BE1}"/>
              </a:ext>
            </a:extLst>
          </p:cNvPr>
          <p:cNvGrpSpPr/>
          <p:nvPr/>
        </p:nvGrpSpPr>
        <p:grpSpPr>
          <a:xfrm>
            <a:off x="163352" y="571499"/>
            <a:ext cx="9367998" cy="6135993"/>
            <a:chOff x="163352" y="571499"/>
            <a:chExt cx="9856948" cy="6135993"/>
          </a:xfrm>
        </p:grpSpPr>
        <p:sp>
          <p:nvSpPr>
            <p:cNvPr id="2051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2F28D7C8-8E25-43BA-9352-8C350034B0DC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63352" y="571499"/>
              <a:ext cx="9856948" cy="25202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52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754F37A-5A2A-4C5A-B81D-C00BAB49B814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4419886" y="823527"/>
              <a:ext cx="5600413" cy="5883965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081" name="그룹 2080">
            <a:extLst>
              <a:ext uri="{FF2B5EF4-FFF2-40B4-BE49-F238E27FC236}">
                <a16:creationId xmlns:a16="http://schemas.microsoft.com/office/drawing/2014/main" id="{172AAFBD-1289-4985-9915-FE9A83D02A03}"/>
              </a:ext>
            </a:extLst>
          </p:cNvPr>
          <p:cNvGrpSpPr/>
          <p:nvPr/>
        </p:nvGrpSpPr>
        <p:grpSpPr>
          <a:xfrm>
            <a:off x="274204" y="977596"/>
            <a:ext cx="1022855" cy="3269068"/>
            <a:chOff x="293254" y="1187748"/>
            <a:chExt cx="1022855" cy="3269068"/>
          </a:xfrm>
        </p:grpSpPr>
        <p:grpSp>
          <p:nvGrpSpPr>
            <p:cNvPr id="2082" name="그룹 2081">
              <a:extLst>
                <a:ext uri="{FF2B5EF4-FFF2-40B4-BE49-F238E27FC236}">
                  <a16:creationId xmlns:a16="http://schemas.microsoft.com/office/drawing/2014/main" id="{9732F077-F06F-41BC-822D-C8EC4F1D3FC6}"/>
                </a:ext>
              </a:extLst>
            </p:cNvPr>
            <p:cNvGrpSpPr/>
            <p:nvPr/>
          </p:nvGrpSpPr>
          <p:grpSpPr>
            <a:xfrm>
              <a:off x="293254" y="1187748"/>
              <a:ext cx="1022855" cy="426726"/>
              <a:chOff x="281894" y="1187748"/>
              <a:chExt cx="1022855" cy="426726"/>
            </a:xfrm>
          </p:grpSpPr>
          <p:sp>
            <p:nvSpPr>
              <p:cNvPr id="2104" name="Oval 77">
                <a:extLst>
                  <a:ext uri="{FF2B5EF4-FFF2-40B4-BE49-F238E27FC236}">
                    <a16:creationId xmlns:a16="http://schemas.microsoft.com/office/drawing/2014/main" id="{AB226289-0408-48F1-9C9C-B23A66349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187748"/>
                <a:ext cx="426726" cy="426726"/>
              </a:xfrm>
              <a:prstGeom prst="ellipse">
                <a:avLst/>
              </a:prstGeom>
              <a:solidFill>
                <a:srgbClr val="BFBFBF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05" name="직사각형 2104">
                <a:extLst>
                  <a:ext uri="{FF2B5EF4-FFF2-40B4-BE49-F238E27FC236}">
                    <a16:creationId xmlns:a16="http://schemas.microsoft.com/office/drawing/2014/main" id="{4E0EEDD5-0FCF-4419-A8F6-5FF13578DC59}"/>
                  </a:ext>
                </a:extLst>
              </p:cNvPr>
              <p:cNvSpPr/>
              <p:nvPr/>
            </p:nvSpPr>
            <p:spPr>
              <a:xfrm>
                <a:off x="695490" y="1274153"/>
                <a:ext cx="609259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전화</a:t>
                </a:r>
                <a:endParaRPr kumimoji="1" lang="en-US" altLang="ko-KR" sz="105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106" name="그래픽 87" descr="스피커폰">
                <a:extLst>
                  <a:ext uri="{FF2B5EF4-FFF2-40B4-BE49-F238E27FC236}">
                    <a16:creationId xmlns:a16="http://schemas.microsoft.com/office/drawing/2014/main" id="{821D2875-2EF9-44D8-BCE0-41AE64FC1038}"/>
                  </a:ext>
                </a:extLst>
              </p:cNvPr>
              <p:cNvGrpSpPr/>
              <p:nvPr/>
            </p:nvGrpSpPr>
            <p:grpSpPr>
              <a:xfrm>
                <a:off x="384311" y="1288311"/>
                <a:ext cx="221893" cy="216996"/>
                <a:chOff x="6293024" y="1697068"/>
                <a:chExt cx="427931" cy="418486"/>
              </a:xfrm>
              <a:solidFill>
                <a:srgbClr val="FFFFFF"/>
              </a:solidFill>
            </p:grpSpPr>
            <p:sp>
              <p:nvSpPr>
                <p:cNvPr id="2107" name="자유형: 도형 2106">
                  <a:extLst>
                    <a:ext uri="{FF2B5EF4-FFF2-40B4-BE49-F238E27FC236}">
                      <a16:creationId xmlns:a16="http://schemas.microsoft.com/office/drawing/2014/main" id="{92A1688F-37A2-4156-9259-419E786B6CC1}"/>
                    </a:ext>
                  </a:extLst>
                </p:cNvPr>
                <p:cNvSpPr/>
                <p:nvPr/>
              </p:nvSpPr>
              <p:spPr>
                <a:xfrm>
                  <a:off x="6293024" y="1758012"/>
                  <a:ext cx="356464" cy="357542"/>
                </a:xfrm>
                <a:custGeom>
                  <a:avLst/>
                  <a:gdLst>
                    <a:gd name="connsiteX0" fmla="*/ 289479 w 356464"/>
                    <a:gd name="connsiteY0" fmla="*/ 217999 h 357542"/>
                    <a:gd name="connsiteX1" fmla="*/ 262031 w 356464"/>
                    <a:gd name="connsiteY1" fmla="*/ 217756 h 357542"/>
                    <a:gd name="connsiteX2" fmla="*/ 261787 w 356464"/>
                    <a:gd name="connsiteY2" fmla="*/ 217999 h 357542"/>
                    <a:gd name="connsiteX3" fmla="*/ 228769 w 356464"/>
                    <a:gd name="connsiteY3" fmla="*/ 252395 h 357542"/>
                    <a:gd name="connsiteX4" fmla="*/ 215368 w 356464"/>
                    <a:gd name="connsiteY4" fmla="*/ 252395 h 357542"/>
                    <a:gd name="connsiteX5" fmla="*/ 104582 w 356464"/>
                    <a:gd name="connsiteY5" fmla="*/ 142057 h 357542"/>
                    <a:gd name="connsiteX6" fmla="*/ 104582 w 356464"/>
                    <a:gd name="connsiteY6" fmla="*/ 128656 h 357542"/>
                    <a:gd name="connsiteX7" fmla="*/ 138971 w 356464"/>
                    <a:gd name="connsiteY7" fmla="*/ 94702 h 357542"/>
                    <a:gd name="connsiteX8" fmla="*/ 139215 w 356464"/>
                    <a:gd name="connsiteY8" fmla="*/ 67254 h 357542"/>
                    <a:gd name="connsiteX9" fmla="*/ 138971 w 356464"/>
                    <a:gd name="connsiteY9" fmla="*/ 67011 h 357542"/>
                    <a:gd name="connsiteX10" fmla="*/ 77339 w 356464"/>
                    <a:gd name="connsiteY10" fmla="*/ 5807 h 357542"/>
                    <a:gd name="connsiteX11" fmla="*/ 63938 w 356464"/>
                    <a:gd name="connsiteY11" fmla="*/ 0 h 357542"/>
                    <a:gd name="connsiteX12" fmla="*/ 50095 w 356464"/>
                    <a:gd name="connsiteY12" fmla="*/ 5807 h 357542"/>
                    <a:gd name="connsiteX13" fmla="*/ 14810 w 356464"/>
                    <a:gd name="connsiteY13" fmla="*/ 41099 h 357542"/>
                    <a:gd name="connsiteX14" fmla="*/ 71 w 356464"/>
                    <a:gd name="connsiteY14" fmla="*/ 72818 h 357542"/>
                    <a:gd name="connsiteX15" fmla="*/ 10347 w 356464"/>
                    <a:gd name="connsiteY15" fmla="*/ 130891 h 357542"/>
                    <a:gd name="connsiteX16" fmla="*/ 37143 w 356464"/>
                    <a:gd name="connsiteY16" fmla="*/ 177797 h 357542"/>
                    <a:gd name="connsiteX17" fmla="*/ 173360 w 356464"/>
                    <a:gd name="connsiteY17" fmla="*/ 318509 h 357542"/>
                    <a:gd name="connsiteX18" fmla="*/ 201487 w 356464"/>
                    <a:gd name="connsiteY18" fmla="*/ 336379 h 357542"/>
                    <a:gd name="connsiteX19" fmla="*/ 272941 w 356464"/>
                    <a:gd name="connsiteY19" fmla="*/ 357374 h 357542"/>
                    <a:gd name="connsiteX20" fmla="*/ 277228 w 356464"/>
                    <a:gd name="connsiteY20" fmla="*/ 357543 h 357542"/>
                    <a:gd name="connsiteX21" fmla="*/ 318496 w 356464"/>
                    <a:gd name="connsiteY21" fmla="*/ 339504 h 357542"/>
                    <a:gd name="connsiteX22" fmla="*/ 350650 w 356464"/>
                    <a:gd name="connsiteY22" fmla="*/ 307343 h 357542"/>
                    <a:gd name="connsiteX23" fmla="*/ 356457 w 356464"/>
                    <a:gd name="connsiteY23" fmla="*/ 293494 h 357542"/>
                    <a:gd name="connsiteX24" fmla="*/ 351098 w 356464"/>
                    <a:gd name="connsiteY24" fmla="*/ 279645 h 357542"/>
                    <a:gd name="connsiteX25" fmla="*/ 59280 w 356464"/>
                    <a:gd name="connsiteY25" fmla="*/ 14992 h 357542"/>
                    <a:gd name="connsiteX26" fmla="*/ 63938 w 356464"/>
                    <a:gd name="connsiteY26" fmla="*/ 12992 h 357542"/>
                    <a:gd name="connsiteX27" fmla="*/ 68186 w 356464"/>
                    <a:gd name="connsiteY27" fmla="*/ 15025 h 357542"/>
                    <a:gd name="connsiteX28" fmla="*/ 129779 w 356464"/>
                    <a:gd name="connsiteY28" fmla="*/ 76189 h 357542"/>
                    <a:gd name="connsiteX29" fmla="*/ 130029 w 356464"/>
                    <a:gd name="connsiteY29" fmla="*/ 85271 h 357542"/>
                    <a:gd name="connsiteX30" fmla="*/ 129844 w 356464"/>
                    <a:gd name="connsiteY30" fmla="*/ 85459 h 357542"/>
                    <a:gd name="connsiteX31" fmla="*/ 118691 w 356464"/>
                    <a:gd name="connsiteY31" fmla="*/ 96502 h 357542"/>
                    <a:gd name="connsiteX32" fmla="*/ 48250 w 356464"/>
                    <a:gd name="connsiteY32" fmla="*/ 26035 h 357542"/>
                    <a:gd name="connsiteX33" fmla="*/ 309317 w 356464"/>
                    <a:gd name="connsiteY33" fmla="*/ 330319 h 357542"/>
                    <a:gd name="connsiteX34" fmla="*/ 309148 w 356464"/>
                    <a:gd name="connsiteY34" fmla="*/ 330487 h 357542"/>
                    <a:gd name="connsiteX35" fmla="*/ 308979 w 356464"/>
                    <a:gd name="connsiteY35" fmla="*/ 330663 h 357542"/>
                    <a:gd name="connsiteX36" fmla="*/ 277234 w 356464"/>
                    <a:gd name="connsiteY36" fmla="*/ 344551 h 357542"/>
                    <a:gd name="connsiteX37" fmla="*/ 273857 w 356464"/>
                    <a:gd name="connsiteY37" fmla="*/ 344415 h 357542"/>
                    <a:gd name="connsiteX38" fmla="*/ 207508 w 356464"/>
                    <a:gd name="connsiteY38" fmla="*/ 324862 h 357542"/>
                    <a:gd name="connsiteX39" fmla="*/ 181148 w 356464"/>
                    <a:gd name="connsiteY39" fmla="*/ 308116 h 357542"/>
                    <a:gd name="connsiteX40" fmla="*/ 181005 w 356464"/>
                    <a:gd name="connsiteY40" fmla="*/ 308012 h 357542"/>
                    <a:gd name="connsiteX41" fmla="*/ 180862 w 356464"/>
                    <a:gd name="connsiteY41" fmla="*/ 307908 h 357542"/>
                    <a:gd name="connsiteX42" fmla="*/ 47802 w 356464"/>
                    <a:gd name="connsiteY42" fmla="*/ 170366 h 357542"/>
                    <a:gd name="connsiteX43" fmla="*/ 22469 w 356464"/>
                    <a:gd name="connsiteY43" fmla="*/ 126116 h 357542"/>
                    <a:gd name="connsiteX44" fmla="*/ 13069 w 356464"/>
                    <a:gd name="connsiteY44" fmla="*/ 73682 h 357542"/>
                    <a:gd name="connsiteX45" fmla="*/ 13069 w 356464"/>
                    <a:gd name="connsiteY45" fmla="*/ 73487 h 357542"/>
                    <a:gd name="connsiteX46" fmla="*/ 13069 w 356464"/>
                    <a:gd name="connsiteY46" fmla="*/ 73299 h 357542"/>
                    <a:gd name="connsiteX47" fmla="*/ 23774 w 356464"/>
                    <a:gd name="connsiteY47" fmla="*/ 50518 h 357542"/>
                    <a:gd name="connsiteX48" fmla="*/ 23898 w 356464"/>
                    <a:gd name="connsiteY48" fmla="*/ 50401 h 357542"/>
                    <a:gd name="connsiteX49" fmla="*/ 24015 w 356464"/>
                    <a:gd name="connsiteY49" fmla="*/ 50284 h 357542"/>
                    <a:gd name="connsiteX50" fmla="*/ 39091 w 356464"/>
                    <a:gd name="connsiteY50" fmla="*/ 35214 h 357542"/>
                    <a:gd name="connsiteX51" fmla="*/ 109447 w 356464"/>
                    <a:gd name="connsiteY51" fmla="*/ 105596 h 357542"/>
                    <a:gd name="connsiteX52" fmla="*/ 95391 w 356464"/>
                    <a:gd name="connsiteY52" fmla="*/ 119471 h 357542"/>
                    <a:gd name="connsiteX53" fmla="*/ 95391 w 356464"/>
                    <a:gd name="connsiteY53" fmla="*/ 151262 h 357542"/>
                    <a:gd name="connsiteX54" fmla="*/ 206151 w 356464"/>
                    <a:gd name="connsiteY54" fmla="*/ 261580 h 357542"/>
                    <a:gd name="connsiteX55" fmla="*/ 238110 w 356464"/>
                    <a:gd name="connsiteY55" fmla="*/ 261398 h 357542"/>
                    <a:gd name="connsiteX56" fmla="*/ 251407 w 356464"/>
                    <a:gd name="connsiteY56" fmla="*/ 247555 h 357542"/>
                    <a:gd name="connsiteX57" fmla="*/ 321744 w 356464"/>
                    <a:gd name="connsiteY57" fmla="*/ 317899 h 357542"/>
                    <a:gd name="connsiteX58" fmla="*/ 341471 w 356464"/>
                    <a:gd name="connsiteY58" fmla="*/ 298158 h 357542"/>
                    <a:gd name="connsiteX59" fmla="*/ 330929 w 356464"/>
                    <a:gd name="connsiteY59" fmla="*/ 308688 h 357542"/>
                    <a:gd name="connsiteX60" fmla="*/ 260404 w 356464"/>
                    <a:gd name="connsiteY60" fmla="*/ 238188 h 357542"/>
                    <a:gd name="connsiteX61" fmla="*/ 270992 w 356464"/>
                    <a:gd name="connsiteY61" fmla="*/ 227185 h 357542"/>
                    <a:gd name="connsiteX62" fmla="*/ 280074 w 356464"/>
                    <a:gd name="connsiteY62" fmla="*/ 226952 h 357542"/>
                    <a:gd name="connsiteX63" fmla="*/ 280307 w 356464"/>
                    <a:gd name="connsiteY63" fmla="*/ 227185 h 357542"/>
                    <a:gd name="connsiteX64" fmla="*/ 341939 w 356464"/>
                    <a:gd name="connsiteY64" fmla="*/ 288836 h 357542"/>
                    <a:gd name="connsiteX65" fmla="*/ 341491 w 356464"/>
                    <a:gd name="connsiteY65" fmla="*/ 298158 h 357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356464" h="357542">
                      <a:moveTo>
                        <a:pt x="289479" y="217999"/>
                      </a:moveTo>
                      <a:cubicBezTo>
                        <a:pt x="281967" y="210353"/>
                        <a:pt x="269678" y="210243"/>
                        <a:pt x="262031" y="217756"/>
                      </a:cubicBezTo>
                      <a:cubicBezTo>
                        <a:pt x="261949" y="217836"/>
                        <a:pt x="261868" y="217918"/>
                        <a:pt x="261787" y="217999"/>
                      </a:cubicBezTo>
                      <a:lnTo>
                        <a:pt x="228769" y="252395"/>
                      </a:lnTo>
                      <a:cubicBezTo>
                        <a:pt x="225018" y="255971"/>
                        <a:pt x="219120" y="255971"/>
                        <a:pt x="215368" y="252395"/>
                      </a:cubicBezTo>
                      <a:lnTo>
                        <a:pt x="104582" y="142057"/>
                      </a:lnTo>
                      <a:cubicBezTo>
                        <a:pt x="101006" y="138306"/>
                        <a:pt x="101006" y="132407"/>
                        <a:pt x="104582" y="128656"/>
                      </a:cubicBezTo>
                      <a:lnTo>
                        <a:pt x="138971" y="94702"/>
                      </a:lnTo>
                      <a:cubicBezTo>
                        <a:pt x="146618" y="87190"/>
                        <a:pt x="146727" y="74901"/>
                        <a:pt x="139215" y="67254"/>
                      </a:cubicBezTo>
                      <a:cubicBezTo>
                        <a:pt x="139134" y="67173"/>
                        <a:pt x="139053" y="67091"/>
                        <a:pt x="138971" y="67011"/>
                      </a:cubicBezTo>
                      <a:lnTo>
                        <a:pt x="77339" y="5807"/>
                      </a:lnTo>
                      <a:cubicBezTo>
                        <a:pt x="73801" y="2197"/>
                        <a:pt x="68992" y="112"/>
                        <a:pt x="63938" y="0"/>
                      </a:cubicBezTo>
                      <a:cubicBezTo>
                        <a:pt x="58754" y="108"/>
                        <a:pt x="53804" y="2184"/>
                        <a:pt x="50095" y="5807"/>
                      </a:cubicBezTo>
                      <a:lnTo>
                        <a:pt x="14810" y="41099"/>
                      </a:lnTo>
                      <a:cubicBezTo>
                        <a:pt x="5917" y="49322"/>
                        <a:pt x="621" y="60718"/>
                        <a:pt x="71" y="72818"/>
                      </a:cubicBezTo>
                      <a:cubicBezTo>
                        <a:pt x="-553" y="92678"/>
                        <a:pt x="2945" y="112451"/>
                        <a:pt x="10347" y="130891"/>
                      </a:cubicBezTo>
                      <a:cubicBezTo>
                        <a:pt x="17695" y="147379"/>
                        <a:pt x="26672" y="163092"/>
                        <a:pt x="37143" y="177797"/>
                      </a:cubicBezTo>
                      <a:cubicBezTo>
                        <a:pt x="73544" y="232650"/>
                        <a:pt x="119717" y="280346"/>
                        <a:pt x="173360" y="318509"/>
                      </a:cubicBezTo>
                      <a:cubicBezTo>
                        <a:pt x="182290" y="325139"/>
                        <a:pt x="191690" y="331112"/>
                        <a:pt x="201487" y="336379"/>
                      </a:cubicBezTo>
                      <a:cubicBezTo>
                        <a:pt x="223676" y="348049"/>
                        <a:pt x="247965" y="355186"/>
                        <a:pt x="272941" y="357374"/>
                      </a:cubicBezTo>
                      <a:cubicBezTo>
                        <a:pt x="274370" y="357491"/>
                        <a:pt x="275805" y="357543"/>
                        <a:pt x="277228" y="357543"/>
                      </a:cubicBezTo>
                      <a:cubicBezTo>
                        <a:pt x="292886" y="357493"/>
                        <a:pt x="307825" y="350964"/>
                        <a:pt x="318496" y="339504"/>
                      </a:cubicBezTo>
                      <a:lnTo>
                        <a:pt x="350650" y="307343"/>
                      </a:lnTo>
                      <a:cubicBezTo>
                        <a:pt x="354347" y="303681"/>
                        <a:pt x="356436" y="298698"/>
                        <a:pt x="356457" y="293494"/>
                      </a:cubicBezTo>
                      <a:cubicBezTo>
                        <a:pt x="356598" y="288346"/>
                        <a:pt x="354668" y="283357"/>
                        <a:pt x="351098" y="279645"/>
                      </a:cubicBezTo>
                      <a:close/>
                      <a:moveTo>
                        <a:pt x="59280" y="14992"/>
                      </a:moveTo>
                      <a:cubicBezTo>
                        <a:pt x="60553" y="13806"/>
                        <a:pt x="62200" y="13098"/>
                        <a:pt x="63938" y="12992"/>
                      </a:cubicBezTo>
                      <a:cubicBezTo>
                        <a:pt x="65557" y="13118"/>
                        <a:pt x="67072" y="13843"/>
                        <a:pt x="68186" y="15025"/>
                      </a:cubicBezTo>
                      <a:lnTo>
                        <a:pt x="129779" y="76189"/>
                      </a:lnTo>
                      <a:cubicBezTo>
                        <a:pt x="132356" y="78629"/>
                        <a:pt x="132468" y="82694"/>
                        <a:pt x="130029" y="85271"/>
                      </a:cubicBezTo>
                      <a:cubicBezTo>
                        <a:pt x="129969" y="85335"/>
                        <a:pt x="129907" y="85398"/>
                        <a:pt x="129844" y="85459"/>
                      </a:cubicBezTo>
                      <a:lnTo>
                        <a:pt x="118691" y="96502"/>
                      </a:lnTo>
                      <a:lnTo>
                        <a:pt x="48250" y="26035"/>
                      </a:lnTo>
                      <a:close/>
                      <a:moveTo>
                        <a:pt x="309317" y="330319"/>
                      </a:moveTo>
                      <a:lnTo>
                        <a:pt x="309148" y="330487"/>
                      </a:lnTo>
                      <a:lnTo>
                        <a:pt x="308979" y="330663"/>
                      </a:lnTo>
                      <a:cubicBezTo>
                        <a:pt x="300781" y="339493"/>
                        <a:pt x="289284" y="344523"/>
                        <a:pt x="277234" y="344551"/>
                      </a:cubicBezTo>
                      <a:cubicBezTo>
                        <a:pt x="276150" y="344551"/>
                        <a:pt x="275058" y="344512"/>
                        <a:pt x="273857" y="344415"/>
                      </a:cubicBezTo>
                      <a:cubicBezTo>
                        <a:pt x="250661" y="342370"/>
                        <a:pt x="228106" y="335722"/>
                        <a:pt x="207508" y="324862"/>
                      </a:cubicBezTo>
                      <a:cubicBezTo>
                        <a:pt x="198330" y="319921"/>
                        <a:pt x="189521" y="314325"/>
                        <a:pt x="181148" y="308116"/>
                      </a:cubicBezTo>
                      <a:lnTo>
                        <a:pt x="181005" y="308012"/>
                      </a:lnTo>
                      <a:lnTo>
                        <a:pt x="180862" y="307908"/>
                      </a:lnTo>
                      <a:cubicBezTo>
                        <a:pt x="128426" y="270636"/>
                        <a:pt x="83317" y="224007"/>
                        <a:pt x="47802" y="170366"/>
                      </a:cubicBezTo>
                      <a:cubicBezTo>
                        <a:pt x="37910" y="156493"/>
                        <a:pt x="29424" y="141670"/>
                        <a:pt x="22469" y="126116"/>
                      </a:cubicBezTo>
                      <a:cubicBezTo>
                        <a:pt x="15835" y="109450"/>
                        <a:pt x="12638" y="91615"/>
                        <a:pt x="13069" y="73682"/>
                      </a:cubicBezTo>
                      <a:lnTo>
                        <a:pt x="13069" y="73487"/>
                      </a:lnTo>
                      <a:lnTo>
                        <a:pt x="13069" y="73299"/>
                      </a:lnTo>
                      <a:cubicBezTo>
                        <a:pt x="13509" y="64594"/>
                        <a:pt x="17354" y="56412"/>
                        <a:pt x="23774" y="50518"/>
                      </a:cubicBezTo>
                      <a:lnTo>
                        <a:pt x="23898" y="50401"/>
                      </a:lnTo>
                      <a:lnTo>
                        <a:pt x="24015" y="50284"/>
                      </a:lnTo>
                      <a:lnTo>
                        <a:pt x="39091" y="35214"/>
                      </a:lnTo>
                      <a:lnTo>
                        <a:pt x="109447" y="105596"/>
                      </a:lnTo>
                      <a:lnTo>
                        <a:pt x="95391" y="119471"/>
                      </a:lnTo>
                      <a:cubicBezTo>
                        <a:pt x="86750" y="128307"/>
                        <a:pt x="86750" y="142426"/>
                        <a:pt x="95391" y="151262"/>
                      </a:cubicBezTo>
                      <a:lnTo>
                        <a:pt x="206151" y="261580"/>
                      </a:lnTo>
                      <a:cubicBezTo>
                        <a:pt x="215048" y="270302"/>
                        <a:pt x="229313" y="270221"/>
                        <a:pt x="238110" y="261398"/>
                      </a:cubicBezTo>
                      <a:lnTo>
                        <a:pt x="251407" y="247555"/>
                      </a:lnTo>
                      <a:lnTo>
                        <a:pt x="321744" y="317899"/>
                      </a:lnTo>
                      <a:close/>
                      <a:moveTo>
                        <a:pt x="341471" y="298158"/>
                      </a:moveTo>
                      <a:lnTo>
                        <a:pt x="330929" y="308688"/>
                      </a:lnTo>
                      <a:lnTo>
                        <a:pt x="260404" y="238188"/>
                      </a:lnTo>
                      <a:lnTo>
                        <a:pt x="270992" y="227185"/>
                      </a:lnTo>
                      <a:cubicBezTo>
                        <a:pt x="273436" y="224612"/>
                        <a:pt x="277502" y="224508"/>
                        <a:pt x="280074" y="226952"/>
                      </a:cubicBezTo>
                      <a:cubicBezTo>
                        <a:pt x="280154" y="227027"/>
                        <a:pt x="280231" y="227105"/>
                        <a:pt x="280307" y="227185"/>
                      </a:cubicBezTo>
                      <a:lnTo>
                        <a:pt x="341939" y="288836"/>
                      </a:lnTo>
                      <a:cubicBezTo>
                        <a:pt x="344175" y="291607"/>
                        <a:pt x="343982" y="295613"/>
                        <a:pt x="341491" y="29815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8" name="자유형: 도형 2107">
                  <a:extLst>
                    <a:ext uri="{FF2B5EF4-FFF2-40B4-BE49-F238E27FC236}">
                      <a16:creationId xmlns:a16="http://schemas.microsoft.com/office/drawing/2014/main" id="{A908AF04-A425-4480-A592-1B5D29A5D10B}"/>
                    </a:ext>
                  </a:extLst>
                </p:cNvPr>
                <p:cNvSpPr/>
                <p:nvPr/>
              </p:nvSpPr>
              <p:spPr>
                <a:xfrm>
                  <a:off x="6499902" y="1697068"/>
                  <a:ext cx="221053" cy="221059"/>
                </a:xfrm>
                <a:custGeom>
                  <a:avLst/>
                  <a:gdLst>
                    <a:gd name="connsiteX0" fmla="*/ 157653 w 221053"/>
                    <a:gd name="connsiteY0" fmla="*/ 63399 h 221059"/>
                    <a:gd name="connsiteX1" fmla="*/ 0 w 221053"/>
                    <a:gd name="connsiteY1" fmla="*/ 65 h 221059"/>
                    <a:gd name="connsiteX2" fmla="*/ 266 w 221053"/>
                    <a:gd name="connsiteY2" fmla="*/ 13057 h 221059"/>
                    <a:gd name="connsiteX3" fmla="*/ 207996 w 221053"/>
                    <a:gd name="connsiteY3" fmla="*/ 212053 h 221059"/>
                    <a:gd name="connsiteX4" fmla="*/ 207996 w 221053"/>
                    <a:gd name="connsiteY4" fmla="*/ 220793 h 221059"/>
                    <a:gd name="connsiteX5" fmla="*/ 220988 w 221053"/>
                    <a:gd name="connsiteY5" fmla="*/ 221059 h 221059"/>
                    <a:gd name="connsiteX6" fmla="*/ 157653 w 221053"/>
                    <a:gd name="connsiteY6" fmla="*/ 63399 h 221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1053" h="221059">
                      <a:moveTo>
                        <a:pt x="157653" y="63399"/>
                      </a:moveTo>
                      <a:cubicBezTo>
                        <a:pt x="116041" y="21516"/>
                        <a:pt x="59022" y="-1389"/>
                        <a:pt x="0" y="65"/>
                      </a:cubicBezTo>
                      <a:lnTo>
                        <a:pt x="266" y="13057"/>
                      </a:lnTo>
                      <a:cubicBezTo>
                        <a:pt x="112581" y="10645"/>
                        <a:pt x="205585" y="99739"/>
                        <a:pt x="207996" y="212053"/>
                      </a:cubicBezTo>
                      <a:cubicBezTo>
                        <a:pt x="208058" y="214966"/>
                        <a:pt x="208058" y="217880"/>
                        <a:pt x="207996" y="220793"/>
                      </a:cubicBezTo>
                      <a:lnTo>
                        <a:pt x="220988" y="221059"/>
                      </a:lnTo>
                      <a:cubicBezTo>
                        <a:pt x="222450" y="162034"/>
                        <a:pt x="199543" y="105010"/>
                        <a:pt x="157653" y="6339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9" name="자유형: 도형 2108">
                  <a:extLst>
                    <a:ext uri="{FF2B5EF4-FFF2-40B4-BE49-F238E27FC236}">
                      <a16:creationId xmlns:a16="http://schemas.microsoft.com/office/drawing/2014/main" id="{713AC3D1-50EF-46B9-AC01-CEEC12393D85}"/>
                    </a:ext>
                  </a:extLst>
                </p:cNvPr>
                <p:cNvSpPr/>
                <p:nvPr/>
              </p:nvSpPr>
              <p:spPr>
                <a:xfrm>
                  <a:off x="6499850" y="1765033"/>
                  <a:ext cx="153160" cy="153152"/>
                </a:xfrm>
                <a:custGeom>
                  <a:avLst/>
                  <a:gdLst>
                    <a:gd name="connsiteX0" fmla="*/ 0 w 153160"/>
                    <a:gd name="connsiteY0" fmla="*/ 73 h 153152"/>
                    <a:gd name="connsiteX1" fmla="*/ 396 w 153160"/>
                    <a:gd name="connsiteY1" fmla="*/ 13064 h 153152"/>
                    <a:gd name="connsiteX2" fmla="*/ 140095 w 153160"/>
                    <a:gd name="connsiteY2" fmla="*/ 144263 h 153152"/>
                    <a:gd name="connsiteX3" fmla="*/ 140095 w 153160"/>
                    <a:gd name="connsiteY3" fmla="*/ 152757 h 153152"/>
                    <a:gd name="connsiteX4" fmla="*/ 153087 w 153160"/>
                    <a:gd name="connsiteY4" fmla="*/ 153153 h 153152"/>
                    <a:gd name="connsiteX5" fmla="*/ 9271 w 153160"/>
                    <a:gd name="connsiteY5" fmla="*/ 73 h 153152"/>
                    <a:gd name="connsiteX6" fmla="*/ 0 w 153160"/>
                    <a:gd name="connsiteY6" fmla="*/ 73 h 153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160" h="153152">
                      <a:moveTo>
                        <a:pt x="0" y="73"/>
                      </a:moveTo>
                      <a:lnTo>
                        <a:pt x="396" y="13064"/>
                      </a:lnTo>
                      <a:cubicBezTo>
                        <a:pt x="75203" y="10717"/>
                        <a:pt x="137748" y="69457"/>
                        <a:pt x="140095" y="144263"/>
                      </a:cubicBezTo>
                      <a:cubicBezTo>
                        <a:pt x="140184" y="147094"/>
                        <a:pt x="140184" y="149926"/>
                        <a:pt x="140095" y="152757"/>
                      </a:cubicBezTo>
                      <a:lnTo>
                        <a:pt x="153087" y="153153"/>
                      </a:lnTo>
                      <a:cubicBezTo>
                        <a:pt x="155645" y="71167"/>
                        <a:pt x="91257" y="2631"/>
                        <a:pt x="9271" y="73"/>
                      </a:cubicBezTo>
                      <a:cubicBezTo>
                        <a:pt x="6181" y="-24"/>
                        <a:pt x="3089" y="-24"/>
                        <a:pt x="0" y="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0" name="자유형: 도형 2109">
                  <a:extLst>
                    <a:ext uri="{FF2B5EF4-FFF2-40B4-BE49-F238E27FC236}">
                      <a16:creationId xmlns:a16="http://schemas.microsoft.com/office/drawing/2014/main" id="{43252E68-A2FE-4DF1-BCF0-71421A81EEAF}"/>
                    </a:ext>
                  </a:extLst>
                </p:cNvPr>
                <p:cNvSpPr/>
                <p:nvPr/>
              </p:nvSpPr>
              <p:spPr>
                <a:xfrm>
                  <a:off x="6499668" y="1833038"/>
                  <a:ext cx="85326" cy="85329"/>
                </a:xfrm>
                <a:custGeom>
                  <a:avLst/>
                  <a:gdLst>
                    <a:gd name="connsiteX0" fmla="*/ 85173 w 85326"/>
                    <a:gd name="connsiteY0" fmla="*/ 85330 h 85329"/>
                    <a:gd name="connsiteX1" fmla="*/ 9830 w 85326"/>
                    <a:gd name="connsiteY1" fmla="*/ 151 h 85329"/>
                    <a:gd name="connsiteX2" fmla="*/ 0 w 85326"/>
                    <a:gd name="connsiteY2" fmla="*/ 150 h 85329"/>
                    <a:gd name="connsiteX3" fmla="*/ 760 w 85326"/>
                    <a:gd name="connsiteY3" fmla="*/ 13142 h 85329"/>
                    <a:gd name="connsiteX4" fmla="*/ 72214 w 85326"/>
                    <a:gd name="connsiteY4" fmla="*/ 76284 h 85329"/>
                    <a:gd name="connsiteX5" fmla="*/ 72214 w 85326"/>
                    <a:gd name="connsiteY5" fmla="*/ 84596 h 85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326" h="85329">
                      <a:moveTo>
                        <a:pt x="85173" y="85330"/>
                      </a:moveTo>
                      <a:cubicBezTo>
                        <a:pt x="87889" y="41003"/>
                        <a:pt x="54157" y="2867"/>
                        <a:pt x="9830" y="151"/>
                      </a:cubicBezTo>
                      <a:cubicBezTo>
                        <a:pt x="6556" y="-50"/>
                        <a:pt x="3274" y="-50"/>
                        <a:pt x="0" y="150"/>
                      </a:cubicBezTo>
                      <a:lnTo>
                        <a:pt x="760" y="13142"/>
                      </a:lnTo>
                      <a:cubicBezTo>
                        <a:pt x="37928" y="10847"/>
                        <a:pt x="69919" y="39116"/>
                        <a:pt x="72214" y="76284"/>
                      </a:cubicBezTo>
                      <a:cubicBezTo>
                        <a:pt x="72385" y="79052"/>
                        <a:pt x="72385" y="81828"/>
                        <a:pt x="72214" y="8459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3" name="그룹 2082">
              <a:extLst>
                <a:ext uri="{FF2B5EF4-FFF2-40B4-BE49-F238E27FC236}">
                  <a16:creationId xmlns:a16="http://schemas.microsoft.com/office/drawing/2014/main" id="{61810689-2484-42FE-AEC3-CCA8B262F458}"/>
                </a:ext>
              </a:extLst>
            </p:cNvPr>
            <p:cNvGrpSpPr/>
            <p:nvPr/>
          </p:nvGrpSpPr>
          <p:grpSpPr>
            <a:xfrm>
              <a:off x="293254" y="1898333"/>
              <a:ext cx="991299" cy="426726"/>
              <a:chOff x="281894" y="1898334"/>
              <a:chExt cx="991299" cy="426726"/>
            </a:xfrm>
          </p:grpSpPr>
          <p:sp>
            <p:nvSpPr>
              <p:cNvPr id="2101" name="Oval 63">
                <a:extLst>
                  <a:ext uri="{FF2B5EF4-FFF2-40B4-BE49-F238E27FC236}">
                    <a16:creationId xmlns:a16="http://schemas.microsoft.com/office/drawing/2014/main" id="{8F58014D-53AF-4A47-9438-078129FCC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898334"/>
                <a:ext cx="426726" cy="42672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02" name="직사각형 2101">
                <a:extLst>
                  <a:ext uri="{FF2B5EF4-FFF2-40B4-BE49-F238E27FC236}">
                    <a16:creationId xmlns:a16="http://schemas.microsoft.com/office/drawing/2014/main" id="{180C75DB-B3EC-4460-A504-7E433ADF6951}"/>
                  </a:ext>
                </a:extLst>
              </p:cNvPr>
              <p:cNvSpPr/>
              <p:nvPr/>
            </p:nvSpPr>
            <p:spPr>
              <a:xfrm>
                <a:off x="695490" y="1973198"/>
                <a:ext cx="577703" cy="276999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문자</a:t>
                </a:r>
                <a:endParaRPr kumimoji="1" lang="en-US" altLang="ko-KR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03" name="Freeform 130">
                <a:extLst>
                  <a:ext uri="{FF2B5EF4-FFF2-40B4-BE49-F238E27FC236}">
                    <a16:creationId xmlns:a16="http://schemas.microsoft.com/office/drawing/2014/main" id="{4798D733-1FD4-441D-AAB9-8883203544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073" y="2034849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084" name="그룹 2083">
              <a:extLst>
                <a:ext uri="{FF2B5EF4-FFF2-40B4-BE49-F238E27FC236}">
                  <a16:creationId xmlns:a16="http://schemas.microsoft.com/office/drawing/2014/main" id="{9FE1A740-7A1D-468E-B760-88397CC0AFF0}"/>
                </a:ext>
              </a:extLst>
            </p:cNvPr>
            <p:cNvGrpSpPr/>
            <p:nvPr/>
          </p:nvGrpSpPr>
          <p:grpSpPr>
            <a:xfrm>
              <a:off x="293254" y="4030090"/>
              <a:ext cx="868301" cy="426726"/>
              <a:chOff x="281894" y="4030090"/>
              <a:chExt cx="868301" cy="426726"/>
            </a:xfrm>
          </p:grpSpPr>
          <p:sp>
            <p:nvSpPr>
              <p:cNvPr id="2096" name="Oval 77">
                <a:extLst>
                  <a:ext uri="{FF2B5EF4-FFF2-40B4-BE49-F238E27FC236}">
                    <a16:creationId xmlns:a16="http://schemas.microsoft.com/office/drawing/2014/main" id="{7764B665-1C46-47B2-83DF-0A696036D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403009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97" name="직사각형 2096">
                <a:extLst>
                  <a:ext uri="{FF2B5EF4-FFF2-40B4-BE49-F238E27FC236}">
                    <a16:creationId xmlns:a16="http://schemas.microsoft.com/office/drawing/2014/main" id="{896033EA-46A4-4109-9A7A-7A23EC3AB29F}"/>
                  </a:ext>
                </a:extLst>
              </p:cNvPr>
              <p:cNvSpPr/>
              <p:nvPr/>
            </p:nvSpPr>
            <p:spPr>
              <a:xfrm>
                <a:off x="695490" y="4116495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녹취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098" name="그래픽 109" descr="암">
                <a:extLst>
                  <a:ext uri="{FF2B5EF4-FFF2-40B4-BE49-F238E27FC236}">
                    <a16:creationId xmlns:a16="http://schemas.microsoft.com/office/drawing/2014/main" id="{963064A0-6D6F-43F0-B4AC-01F675973539}"/>
                  </a:ext>
                </a:extLst>
              </p:cNvPr>
              <p:cNvGrpSpPr/>
              <p:nvPr/>
            </p:nvGrpSpPr>
            <p:grpSpPr>
              <a:xfrm>
                <a:off x="367299" y="4134330"/>
                <a:ext cx="255916" cy="225406"/>
                <a:chOff x="7025746" y="3790001"/>
                <a:chExt cx="493545" cy="434706"/>
              </a:xfrm>
              <a:solidFill>
                <a:srgbClr val="FFFFFF"/>
              </a:solidFill>
            </p:grpSpPr>
            <p:sp>
              <p:nvSpPr>
                <p:cNvPr id="2099" name="자유형: 도형 2098">
                  <a:extLst>
                    <a:ext uri="{FF2B5EF4-FFF2-40B4-BE49-F238E27FC236}">
                      <a16:creationId xmlns:a16="http://schemas.microsoft.com/office/drawing/2014/main" id="{578C916C-BF47-4DC3-819B-F0737077BAA2}"/>
                    </a:ext>
                  </a:extLst>
                </p:cNvPr>
                <p:cNvSpPr/>
                <p:nvPr/>
              </p:nvSpPr>
              <p:spPr>
                <a:xfrm>
                  <a:off x="7025746" y="3790001"/>
                  <a:ext cx="461848" cy="261654"/>
                </a:xfrm>
                <a:custGeom>
                  <a:avLst/>
                  <a:gdLst>
                    <a:gd name="connsiteX0" fmla="*/ 20020 w 461848"/>
                    <a:gd name="connsiteY0" fmla="*/ 110551 h 261654"/>
                    <a:gd name="connsiteX1" fmla="*/ 35587 w 461848"/>
                    <a:gd name="connsiteY1" fmla="*/ 241634 h 261654"/>
                    <a:gd name="connsiteX2" fmla="*/ 166670 w 461848"/>
                    <a:gd name="connsiteY2" fmla="*/ 226067 h 261654"/>
                    <a:gd name="connsiteX3" fmla="*/ 151102 w 461848"/>
                    <a:gd name="connsiteY3" fmla="*/ 94984 h 261654"/>
                    <a:gd name="connsiteX4" fmla="*/ 74275 w 461848"/>
                    <a:gd name="connsiteY4" fmla="*/ 76937 h 261654"/>
                    <a:gd name="connsiteX5" fmla="*/ 74184 w 461848"/>
                    <a:gd name="connsiteY5" fmla="*/ 76882 h 261654"/>
                    <a:gd name="connsiteX6" fmla="*/ 74215 w 461848"/>
                    <a:gd name="connsiteY6" fmla="*/ 76802 h 261654"/>
                    <a:gd name="connsiteX7" fmla="*/ 247031 w 461848"/>
                    <a:gd name="connsiteY7" fmla="*/ 14992 h 261654"/>
                    <a:gd name="connsiteX8" fmla="*/ 450974 w 461848"/>
                    <a:gd name="connsiteY8" fmla="*/ 102592 h 261654"/>
                    <a:gd name="connsiteX9" fmla="*/ 461849 w 461848"/>
                    <a:gd name="connsiteY9" fmla="*/ 92272 h 261654"/>
                    <a:gd name="connsiteX10" fmla="*/ 247046 w 461848"/>
                    <a:gd name="connsiteY10" fmla="*/ 2 h 261654"/>
                    <a:gd name="connsiteX11" fmla="*/ 21189 w 461848"/>
                    <a:gd name="connsiteY11" fmla="*/ 109023 h 261654"/>
                    <a:gd name="connsiteX12" fmla="*/ 21114 w 461848"/>
                    <a:gd name="connsiteY12" fmla="*/ 109105 h 261654"/>
                    <a:gd name="connsiteX13" fmla="*/ 15395 w 461848"/>
                    <a:gd name="connsiteY13" fmla="*/ 179234 h 261654"/>
                    <a:gd name="connsiteX14" fmla="*/ 32566 w 461848"/>
                    <a:gd name="connsiteY14" fmla="*/ 118766 h 261654"/>
                    <a:gd name="connsiteX15" fmla="*/ 32933 w 461848"/>
                    <a:gd name="connsiteY15" fmla="*/ 118331 h 261654"/>
                    <a:gd name="connsiteX16" fmla="*/ 143709 w 461848"/>
                    <a:gd name="connsiteY16" fmla="*/ 108298 h 261654"/>
                    <a:gd name="connsiteX17" fmla="*/ 153743 w 461848"/>
                    <a:gd name="connsiteY17" fmla="*/ 219073 h 261654"/>
                    <a:gd name="connsiteX18" fmla="*/ 42967 w 461848"/>
                    <a:gd name="connsiteY18" fmla="*/ 229107 h 261654"/>
                    <a:gd name="connsiteX19" fmla="*/ 15395 w 461848"/>
                    <a:gd name="connsiteY19" fmla="*/ 179234 h 261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848" h="261654">
                      <a:moveTo>
                        <a:pt x="20020" y="110551"/>
                      </a:moveTo>
                      <a:cubicBezTo>
                        <a:pt x="-11879" y="151048"/>
                        <a:pt x="-4909" y="209735"/>
                        <a:pt x="35587" y="241634"/>
                      </a:cubicBezTo>
                      <a:cubicBezTo>
                        <a:pt x="76083" y="273533"/>
                        <a:pt x="134771" y="266564"/>
                        <a:pt x="166670" y="226067"/>
                      </a:cubicBezTo>
                      <a:cubicBezTo>
                        <a:pt x="198569" y="185570"/>
                        <a:pt x="191599" y="126883"/>
                        <a:pt x="151102" y="94984"/>
                      </a:cubicBezTo>
                      <a:cubicBezTo>
                        <a:pt x="129421" y="77905"/>
                        <a:pt x="101293" y="71298"/>
                        <a:pt x="74275" y="76937"/>
                      </a:cubicBezTo>
                      <a:cubicBezTo>
                        <a:pt x="74234" y="76947"/>
                        <a:pt x="74194" y="76923"/>
                        <a:pt x="74184" y="76882"/>
                      </a:cubicBezTo>
                      <a:cubicBezTo>
                        <a:pt x="74177" y="76852"/>
                        <a:pt x="74189" y="76819"/>
                        <a:pt x="74215" y="76802"/>
                      </a:cubicBezTo>
                      <a:cubicBezTo>
                        <a:pt x="122800" y="36589"/>
                        <a:pt x="183964" y="14713"/>
                        <a:pt x="247031" y="14992"/>
                      </a:cubicBezTo>
                      <a:cubicBezTo>
                        <a:pt x="324212" y="14680"/>
                        <a:pt x="398062" y="46401"/>
                        <a:pt x="450974" y="102592"/>
                      </a:cubicBezTo>
                      <a:lnTo>
                        <a:pt x="461849" y="92272"/>
                      </a:lnTo>
                      <a:cubicBezTo>
                        <a:pt x="406120" y="33089"/>
                        <a:pt x="328337" y="-323"/>
                        <a:pt x="247046" y="2"/>
                      </a:cubicBezTo>
                      <a:cubicBezTo>
                        <a:pt x="159033" y="-181"/>
                        <a:pt x="75795" y="39998"/>
                        <a:pt x="21189" y="109023"/>
                      </a:cubicBezTo>
                      <a:lnTo>
                        <a:pt x="21114" y="109105"/>
                      </a:lnTo>
                      <a:close/>
                      <a:moveTo>
                        <a:pt x="15395" y="179234"/>
                      </a:moveTo>
                      <a:cubicBezTo>
                        <a:pt x="12444" y="157566"/>
                        <a:pt x="18668" y="135649"/>
                        <a:pt x="32566" y="118766"/>
                      </a:cubicBezTo>
                      <a:cubicBezTo>
                        <a:pt x="32686" y="118616"/>
                        <a:pt x="32813" y="118481"/>
                        <a:pt x="32933" y="118331"/>
                      </a:cubicBezTo>
                      <a:cubicBezTo>
                        <a:pt x="60753" y="84971"/>
                        <a:pt x="110348" y="80478"/>
                        <a:pt x="143709" y="108298"/>
                      </a:cubicBezTo>
                      <a:cubicBezTo>
                        <a:pt x="177070" y="136117"/>
                        <a:pt x="181562" y="185713"/>
                        <a:pt x="153743" y="219073"/>
                      </a:cubicBezTo>
                      <a:cubicBezTo>
                        <a:pt x="125923" y="252434"/>
                        <a:pt x="76328" y="256926"/>
                        <a:pt x="42967" y="229107"/>
                      </a:cubicBezTo>
                      <a:cubicBezTo>
                        <a:pt x="27865" y="216514"/>
                        <a:pt x="18028" y="198721"/>
                        <a:pt x="15395" y="179234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0" name="자유형: 도형 2099">
                  <a:extLst>
                    <a:ext uri="{FF2B5EF4-FFF2-40B4-BE49-F238E27FC236}">
                      <a16:creationId xmlns:a16="http://schemas.microsoft.com/office/drawing/2014/main" id="{4220B767-BD2B-4D2F-87A2-9D5D75AB64B4}"/>
                    </a:ext>
                  </a:extLst>
                </p:cNvPr>
                <p:cNvSpPr/>
                <p:nvPr/>
              </p:nvSpPr>
              <p:spPr>
                <a:xfrm>
                  <a:off x="7057525" y="3963053"/>
                  <a:ext cx="461766" cy="261653"/>
                </a:xfrm>
                <a:custGeom>
                  <a:avLst/>
                  <a:gdLst>
                    <a:gd name="connsiteX0" fmla="*/ 441747 w 461766"/>
                    <a:gd name="connsiteY0" fmla="*/ 151103 h 261653"/>
                    <a:gd name="connsiteX1" fmla="*/ 426179 w 461766"/>
                    <a:gd name="connsiteY1" fmla="*/ 20020 h 261653"/>
                    <a:gd name="connsiteX2" fmla="*/ 295096 w 461766"/>
                    <a:gd name="connsiteY2" fmla="*/ 35587 h 261653"/>
                    <a:gd name="connsiteX3" fmla="*/ 310664 w 461766"/>
                    <a:gd name="connsiteY3" fmla="*/ 166670 h 261653"/>
                    <a:gd name="connsiteX4" fmla="*/ 387491 w 461766"/>
                    <a:gd name="connsiteY4" fmla="*/ 184717 h 261653"/>
                    <a:gd name="connsiteX5" fmla="*/ 387573 w 461766"/>
                    <a:gd name="connsiteY5" fmla="*/ 184785 h 261653"/>
                    <a:gd name="connsiteX6" fmla="*/ 387551 w 461766"/>
                    <a:gd name="connsiteY6" fmla="*/ 184844 h 261653"/>
                    <a:gd name="connsiteX7" fmla="*/ 214735 w 461766"/>
                    <a:gd name="connsiteY7" fmla="*/ 246662 h 261653"/>
                    <a:gd name="connsiteX8" fmla="*/ 10875 w 461766"/>
                    <a:gd name="connsiteY8" fmla="*/ 159062 h 261653"/>
                    <a:gd name="connsiteX9" fmla="*/ 0 w 461766"/>
                    <a:gd name="connsiteY9" fmla="*/ 169383 h 261653"/>
                    <a:gd name="connsiteX10" fmla="*/ 214735 w 461766"/>
                    <a:gd name="connsiteY10" fmla="*/ 261652 h 261653"/>
                    <a:gd name="connsiteX11" fmla="*/ 440488 w 461766"/>
                    <a:gd name="connsiteY11" fmla="*/ 152752 h 261653"/>
                    <a:gd name="connsiteX12" fmla="*/ 440727 w 461766"/>
                    <a:gd name="connsiteY12" fmla="*/ 152467 h 261653"/>
                    <a:gd name="connsiteX13" fmla="*/ 290838 w 461766"/>
                    <a:gd name="connsiteY13" fmla="*/ 106651 h 261653"/>
                    <a:gd name="connsiteX14" fmla="*/ 354699 w 461766"/>
                    <a:gd name="connsiteY14" fmla="*/ 15503 h 261653"/>
                    <a:gd name="connsiteX15" fmla="*/ 445846 w 461766"/>
                    <a:gd name="connsiteY15" fmla="*/ 79365 h 261653"/>
                    <a:gd name="connsiteX16" fmla="*/ 429155 w 461766"/>
                    <a:gd name="connsiteY16" fmla="*/ 142956 h 261653"/>
                    <a:gd name="connsiteX17" fmla="*/ 428946 w 461766"/>
                    <a:gd name="connsiteY17" fmla="*/ 143203 h 261653"/>
                    <a:gd name="connsiteX18" fmla="*/ 318140 w 461766"/>
                    <a:gd name="connsiteY18" fmla="*/ 153606 h 261653"/>
                    <a:gd name="connsiteX19" fmla="*/ 290838 w 461766"/>
                    <a:gd name="connsiteY19" fmla="*/ 106651 h 261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766" h="261653">
                      <a:moveTo>
                        <a:pt x="441747" y="151103"/>
                      </a:moveTo>
                      <a:cubicBezTo>
                        <a:pt x="473646" y="110606"/>
                        <a:pt x="466675" y="51919"/>
                        <a:pt x="426179" y="20020"/>
                      </a:cubicBezTo>
                      <a:cubicBezTo>
                        <a:pt x="385683" y="-11879"/>
                        <a:pt x="326995" y="-4909"/>
                        <a:pt x="295096" y="35587"/>
                      </a:cubicBezTo>
                      <a:cubicBezTo>
                        <a:pt x="263198" y="76084"/>
                        <a:pt x="270168" y="134771"/>
                        <a:pt x="310664" y="166670"/>
                      </a:cubicBezTo>
                      <a:cubicBezTo>
                        <a:pt x="332345" y="183749"/>
                        <a:pt x="360473" y="190356"/>
                        <a:pt x="387491" y="184717"/>
                      </a:cubicBezTo>
                      <a:cubicBezTo>
                        <a:pt x="387533" y="184713"/>
                        <a:pt x="387569" y="184744"/>
                        <a:pt x="387573" y="184785"/>
                      </a:cubicBezTo>
                      <a:cubicBezTo>
                        <a:pt x="387575" y="184807"/>
                        <a:pt x="387567" y="184829"/>
                        <a:pt x="387551" y="184844"/>
                      </a:cubicBezTo>
                      <a:cubicBezTo>
                        <a:pt x="338968" y="225062"/>
                        <a:pt x="277804" y="246941"/>
                        <a:pt x="214735" y="246662"/>
                      </a:cubicBezTo>
                      <a:cubicBezTo>
                        <a:pt x="137582" y="246954"/>
                        <a:pt x="63765" y="215235"/>
                        <a:pt x="10875" y="159062"/>
                      </a:cubicBezTo>
                      <a:lnTo>
                        <a:pt x="0" y="169383"/>
                      </a:lnTo>
                      <a:cubicBezTo>
                        <a:pt x="55712" y="228549"/>
                        <a:pt x="133468" y="261960"/>
                        <a:pt x="214735" y="261652"/>
                      </a:cubicBezTo>
                      <a:cubicBezTo>
                        <a:pt x="302691" y="261832"/>
                        <a:pt x="385880" y="221703"/>
                        <a:pt x="440488" y="152752"/>
                      </a:cubicBezTo>
                      <a:lnTo>
                        <a:pt x="440727" y="152467"/>
                      </a:lnTo>
                      <a:close/>
                      <a:moveTo>
                        <a:pt x="290838" y="106651"/>
                      </a:moveTo>
                      <a:cubicBezTo>
                        <a:pt x="283303" y="63846"/>
                        <a:pt x="311895" y="23038"/>
                        <a:pt x="354699" y="15503"/>
                      </a:cubicBezTo>
                      <a:cubicBezTo>
                        <a:pt x="397504" y="7968"/>
                        <a:pt x="438312" y="36560"/>
                        <a:pt x="445846" y="79365"/>
                      </a:cubicBezTo>
                      <a:cubicBezTo>
                        <a:pt x="449828" y="101981"/>
                        <a:pt x="443731" y="125209"/>
                        <a:pt x="429155" y="142956"/>
                      </a:cubicBezTo>
                      <a:lnTo>
                        <a:pt x="428946" y="143203"/>
                      </a:lnTo>
                      <a:cubicBezTo>
                        <a:pt x="401220" y="176674"/>
                        <a:pt x="351611" y="181332"/>
                        <a:pt x="318140" y="153606"/>
                      </a:cubicBezTo>
                      <a:cubicBezTo>
                        <a:pt x="303755" y="141691"/>
                        <a:pt x="294078" y="125047"/>
                        <a:pt x="290838" y="10665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5" name="그룹 2084">
              <a:extLst>
                <a:ext uri="{FF2B5EF4-FFF2-40B4-BE49-F238E27FC236}">
                  <a16:creationId xmlns:a16="http://schemas.microsoft.com/office/drawing/2014/main" id="{E52CFF46-C11A-4489-A43B-303331BBF621}"/>
                </a:ext>
              </a:extLst>
            </p:cNvPr>
            <p:cNvGrpSpPr/>
            <p:nvPr/>
          </p:nvGrpSpPr>
          <p:grpSpPr>
            <a:xfrm>
              <a:off x="293254" y="2608918"/>
              <a:ext cx="1016515" cy="426726"/>
              <a:chOff x="281894" y="2608920"/>
              <a:chExt cx="1016515" cy="426726"/>
            </a:xfrm>
          </p:grpSpPr>
          <p:sp>
            <p:nvSpPr>
              <p:cNvPr id="2090" name="Oval 76">
                <a:extLst>
                  <a:ext uri="{FF2B5EF4-FFF2-40B4-BE49-F238E27FC236}">
                    <a16:creationId xmlns:a16="http://schemas.microsoft.com/office/drawing/2014/main" id="{F240E482-7A92-4F89-BD39-E19A8F1F6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260892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91" name="직사각형 2090">
                <a:extLst>
                  <a:ext uri="{FF2B5EF4-FFF2-40B4-BE49-F238E27FC236}">
                    <a16:creationId xmlns:a16="http://schemas.microsoft.com/office/drawing/2014/main" id="{499341BA-9F77-44CD-89B3-AB2EFE44595D}"/>
                  </a:ext>
                </a:extLst>
              </p:cNvPr>
              <p:cNvSpPr/>
              <p:nvPr/>
            </p:nvSpPr>
            <p:spPr>
              <a:xfrm>
                <a:off x="695490" y="2695325"/>
                <a:ext cx="602919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주소록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092" name="그래픽 98" descr="주소록">
                <a:extLst>
                  <a:ext uri="{FF2B5EF4-FFF2-40B4-BE49-F238E27FC236}">
                    <a16:creationId xmlns:a16="http://schemas.microsoft.com/office/drawing/2014/main" id="{A2D5BBCC-5CA5-46E5-804E-41FB2D669E5A}"/>
                  </a:ext>
                </a:extLst>
              </p:cNvPr>
              <p:cNvGrpSpPr/>
              <p:nvPr/>
            </p:nvGrpSpPr>
            <p:grpSpPr>
              <a:xfrm>
                <a:off x="388486" y="2691466"/>
                <a:ext cx="213549" cy="261634"/>
                <a:chOff x="7125379" y="4754331"/>
                <a:chExt cx="312602" cy="382991"/>
              </a:xfrm>
              <a:solidFill>
                <a:srgbClr val="FFFFFF"/>
              </a:solidFill>
            </p:grpSpPr>
            <p:sp>
              <p:nvSpPr>
                <p:cNvPr id="2093" name="자유형: 도형 2092">
                  <a:extLst>
                    <a:ext uri="{FF2B5EF4-FFF2-40B4-BE49-F238E27FC236}">
                      <a16:creationId xmlns:a16="http://schemas.microsoft.com/office/drawing/2014/main" id="{60049C9F-4325-4A3A-BFE6-3DC1447DBBDB}"/>
                    </a:ext>
                  </a:extLst>
                </p:cNvPr>
                <p:cNvSpPr/>
                <p:nvPr/>
              </p:nvSpPr>
              <p:spPr>
                <a:xfrm>
                  <a:off x="7125379" y="4754331"/>
                  <a:ext cx="312602" cy="382991"/>
                </a:xfrm>
                <a:custGeom>
                  <a:avLst/>
                  <a:gdLst>
                    <a:gd name="connsiteX0" fmla="*/ 285740 w 310908"/>
                    <a:gd name="connsiteY0" fmla="*/ 0 h 380917"/>
                    <a:gd name="connsiteX1" fmla="*/ 0 w 310908"/>
                    <a:gd name="connsiteY1" fmla="*/ 0 h 380917"/>
                    <a:gd name="connsiteX2" fmla="*/ 0 w 310908"/>
                    <a:gd name="connsiteY2" fmla="*/ 380918 h 380917"/>
                    <a:gd name="connsiteX3" fmla="*/ 285740 w 310908"/>
                    <a:gd name="connsiteY3" fmla="*/ 380918 h 380917"/>
                    <a:gd name="connsiteX4" fmla="*/ 310908 w 310908"/>
                    <a:gd name="connsiteY4" fmla="*/ 355844 h 380917"/>
                    <a:gd name="connsiteX5" fmla="*/ 310908 w 310908"/>
                    <a:gd name="connsiteY5" fmla="*/ 25073 h 380917"/>
                    <a:gd name="connsiteX6" fmla="*/ 285740 w 310908"/>
                    <a:gd name="connsiteY6" fmla="*/ 0 h 380917"/>
                    <a:gd name="connsiteX7" fmla="*/ 10029 w 310908"/>
                    <a:gd name="connsiteY7" fmla="*/ 10029 h 380917"/>
                    <a:gd name="connsiteX8" fmla="*/ 46441 w 310908"/>
                    <a:gd name="connsiteY8" fmla="*/ 10029 h 380917"/>
                    <a:gd name="connsiteX9" fmla="*/ 46441 w 310908"/>
                    <a:gd name="connsiteY9" fmla="*/ 370888 h 380917"/>
                    <a:gd name="connsiteX10" fmla="*/ 10029 w 310908"/>
                    <a:gd name="connsiteY10" fmla="*/ 370888 h 380917"/>
                    <a:gd name="connsiteX11" fmla="*/ 300879 w 310908"/>
                    <a:gd name="connsiteY11" fmla="*/ 355854 h 380917"/>
                    <a:gd name="connsiteX12" fmla="*/ 285740 w 310908"/>
                    <a:gd name="connsiteY12" fmla="*/ 370898 h 380917"/>
                    <a:gd name="connsiteX13" fmla="*/ 56470 w 310908"/>
                    <a:gd name="connsiteY13" fmla="*/ 370898 h 380917"/>
                    <a:gd name="connsiteX14" fmla="*/ 56470 w 310908"/>
                    <a:gd name="connsiteY14" fmla="*/ 10029 h 380917"/>
                    <a:gd name="connsiteX15" fmla="*/ 285740 w 310908"/>
                    <a:gd name="connsiteY15" fmla="*/ 10029 h 380917"/>
                    <a:gd name="connsiteX16" fmla="*/ 300879 w 310908"/>
                    <a:gd name="connsiteY16" fmla="*/ 25073 h 380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0908" h="380917">
                      <a:moveTo>
                        <a:pt x="285740" y="0"/>
                      </a:moveTo>
                      <a:lnTo>
                        <a:pt x="0" y="0"/>
                      </a:lnTo>
                      <a:lnTo>
                        <a:pt x="0" y="380918"/>
                      </a:lnTo>
                      <a:lnTo>
                        <a:pt x="285740" y="380918"/>
                      </a:lnTo>
                      <a:cubicBezTo>
                        <a:pt x="299609" y="380932"/>
                        <a:pt x="310869" y="369713"/>
                        <a:pt x="310908" y="355844"/>
                      </a:cubicBezTo>
                      <a:lnTo>
                        <a:pt x="310908" y="25073"/>
                      </a:lnTo>
                      <a:cubicBezTo>
                        <a:pt x="310869" y="11205"/>
                        <a:pt x="299609" y="-14"/>
                        <a:pt x="285740" y="0"/>
                      </a:cubicBezTo>
                      <a:close/>
                      <a:moveTo>
                        <a:pt x="10029" y="10029"/>
                      </a:moveTo>
                      <a:lnTo>
                        <a:pt x="46441" y="10029"/>
                      </a:lnTo>
                      <a:lnTo>
                        <a:pt x="46441" y="370888"/>
                      </a:lnTo>
                      <a:lnTo>
                        <a:pt x="10029" y="370888"/>
                      </a:lnTo>
                      <a:close/>
                      <a:moveTo>
                        <a:pt x="300879" y="355854"/>
                      </a:moveTo>
                      <a:cubicBezTo>
                        <a:pt x="300846" y="364186"/>
                        <a:pt x="294071" y="370918"/>
                        <a:pt x="285740" y="370898"/>
                      </a:cubicBezTo>
                      <a:lnTo>
                        <a:pt x="56470" y="370898"/>
                      </a:lnTo>
                      <a:lnTo>
                        <a:pt x="56470" y="10029"/>
                      </a:lnTo>
                      <a:lnTo>
                        <a:pt x="285740" y="10029"/>
                      </a:lnTo>
                      <a:cubicBezTo>
                        <a:pt x="294071" y="10010"/>
                        <a:pt x="300846" y="16741"/>
                        <a:pt x="300879" y="250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4" name="자유형: 도형 2093">
                  <a:extLst>
                    <a:ext uri="{FF2B5EF4-FFF2-40B4-BE49-F238E27FC236}">
                      <a16:creationId xmlns:a16="http://schemas.microsoft.com/office/drawing/2014/main" id="{C896391D-4776-4EAF-9F55-F1477539A89E}"/>
                    </a:ext>
                  </a:extLst>
                </p:cNvPr>
                <p:cNvSpPr/>
                <p:nvPr/>
              </p:nvSpPr>
              <p:spPr>
                <a:xfrm>
                  <a:off x="7261350" y="4863127"/>
                  <a:ext cx="76683" cy="76683"/>
                </a:xfrm>
                <a:custGeom>
                  <a:avLst/>
                  <a:gdLst>
                    <a:gd name="connsiteX0" fmla="*/ 38533 w 76683"/>
                    <a:gd name="connsiteY0" fmla="*/ 76683 h 76683"/>
                    <a:gd name="connsiteX1" fmla="*/ 76683 w 76683"/>
                    <a:gd name="connsiteY1" fmla="*/ 38151 h 76683"/>
                    <a:gd name="connsiteX2" fmla="*/ 38151 w 76683"/>
                    <a:gd name="connsiteY2" fmla="*/ 0 h 76683"/>
                    <a:gd name="connsiteX3" fmla="*/ 0 w 76683"/>
                    <a:gd name="connsiteY3" fmla="*/ 38341 h 76683"/>
                    <a:gd name="connsiteX4" fmla="*/ 38533 w 76683"/>
                    <a:gd name="connsiteY4" fmla="*/ 76683 h 76683"/>
                    <a:gd name="connsiteX5" fmla="*/ 38533 w 76683"/>
                    <a:gd name="connsiteY5" fmla="*/ 10029 h 76683"/>
                    <a:gd name="connsiteX6" fmla="*/ 66654 w 76683"/>
                    <a:gd name="connsiteY6" fmla="*/ 38532 h 76683"/>
                    <a:gd name="connsiteX7" fmla="*/ 38151 w 76683"/>
                    <a:gd name="connsiteY7" fmla="*/ 66653 h 76683"/>
                    <a:gd name="connsiteX8" fmla="*/ 10029 w 76683"/>
                    <a:gd name="connsiteY8" fmla="*/ 38341 h 76683"/>
                    <a:gd name="connsiteX9" fmla="*/ 38533 w 76683"/>
                    <a:gd name="connsiteY9" fmla="*/ 10029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6683" h="76683">
                      <a:moveTo>
                        <a:pt x="38533" y="76683"/>
                      </a:moveTo>
                      <a:cubicBezTo>
                        <a:pt x="59708" y="76578"/>
                        <a:pt x="76789" y="59327"/>
                        <a:pt x="76683" y="38151"/>
                      </a:cubicBezTo>
                      <a:cubicBezTo>
                        <a:pt x="76578" y="16976"/>
                        <a:pt x="59327" y="-105"/>
                        <a:pt x="38151" y="0"/>
                      </a:cubicBezTo>
                      <a:cubicBezTo>
                        <a:pt x="17051" y="105"/>
                        <a:pt x="0" y="17240"/>
                        <a:pt x="0" y="38341"/>
                      </a:cubicBezTo>
                      <a:cubicBezTo>
                        <a:pt x="53" y="59569"/>
                        <a:pt x="17304" y="76736"/>
                        <a:pt x="38533" y="76683"/>
                      </a:cubicBezTo>
                      <a:close/>
                      <a:moveTo>
                        <a:pt x="38533" y="10029"/>
                      </a:moveTo>
                      <a:cubicBezTo>
                        <a:pt x="54169" y="10134"/>
                        <a:pt x="66759" y="22895"/>
                        <a:pt x="66654" y="38532"/>
                      </a:cubicBezTo>
                      <a:cubicBezTo>
                        <a:pt x="66549" y="54168"/>
                        <a:pt x="53788" y="66758"/>
                        <a:pt x="38151" y="66653"/>
                      </a:cubicBezTo>
                      <a:cubicBezTo>
                        <a:pt x="22590" y="66548"/>
                        <a:pt x="10030" y="53903"/>
                        <a:pt x="10029" y="38341"/>
                      </a:cubicBezTo>
                      <a:cubicBezTo>
                        <a:pt x="10101" y="22660"/>
                        <a:pt x="22851" y="9995"/>
                        <a:pt x="38533" y="1002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5" name="자유형: 도형 2094">
                  <a:extLst>
                    <a:ext uri="{FF2B5EF4-FFF2-40B4-BE49-F238E27FC236}">
                      <a16:creationId xmlns:a16="http://schemas.microsoft.com/office/drawing/2014/main" id="{18C5CFB5-3BE2-4C59-A021-0BDA7EB5B2C8}"/>
                    </a:ext>
                  </a:extLst>
                </p:cNvPr>
                <p:cNvSpPr/>
                <p:nvPr/>
              </p:nvSpPr>
              <p:spPr>
                <a:xfrm>
                  <a:off x="7222823" y="4949333"/>
                  <a:ext cx="154135" cy="76683"/>
                </a:xfrm>
                <a:custGeom>
                  <a:avLst/>
                  <a:gdLst>
                    <a:gd name="connsiteX0" fmla="*/ 146428 w 154135"/>
                    <a:gd name="connsiteY0" fmla="*/ 23007 h 76683"/>
                    <a:gd name="connsiteX1" fmla="*/ 108848 w 154135"/>
                    <a:gd name="connsiteY1" fmla="*/ 4814 h 76683"/>
                    <a:gd name="connsiteX2" fmla="*/ 77060 w 154135"/>
                    <a:gd name="connsiteY2" fmla="*/ 0 h 76683"/>
                    <a:gd name="connsiteX3" fmla="*/ 7708 w 154135"/>
                    <a:gd name="connsiteY3" fmla="*/ 23007 h 76683"/>
                    <a:gd name="connsiteX4" fmla="*/ 0 w 154135"/>
                    <a:gd name="connsiteY4" fmla="*/ 38342 h 76683"/>
                    <a:gd name="connsiteX5" fmla="*/ 0 w 154135"/>
                    <a:gd name="connsiteY5" fmla="*/ 76684 h 76683"/>
                    <a:gd name="connsiteX6" fmla="*/ 154135 w 154135"/>
                    <a:gd name="connsiteY6" fmla="*/ 76684 h 76683"/>
                    <a:gd name="connsiteX7" fmla="*/ 154135 w 154135"/>
                    <a:gd name="connsiteY7" fmla="*/ 38342 h 76683"/>
                    <a:gd name="connsiteX8" fmla="*/ 146428 w 154135"/>
                    <a:gd name="connsiteY8" fmla="*/ 23007 h 76683"/>
                    <a:gd name="connsiteX9" fmla="*/ 144106 w 154135"/>
                    <a:gd name="connsiteY9" fmla="*/ 66655 h 76683"/>
                    <a:gd name="connsiteX10" fmla="*/ 10019 w 154135"/>
                    <a:gd name="connsiteY10" fmla="*/ 66655 h 76683"/>
                    <a:gd name="connsiteX11" fmla="*/ 10019 w 154135"/>
                    <a:gd name="connsiteY11" fmla="*/ 38342 h 76683"/>
                    <a:gd name="connsiteX12" fmla="*/ 13795 w 154135"/>
                    <a:gd name="connsiteY12" fmla="*/ 30970 h 76683"/>
                    <a:gd name="connsiteX13" fmla="*/ 47895 w 154135"/>
                    <a:gd name="connsiteY13" fmla="*/ 14492 h 76683"/>
                    <a:gd name="connsiteX14" fmla="*/ 77065 w 154135"/>
                    <a:gd name="connsiteY14" fmla="*/ 10029 h 76683"/>
                    <a:gd name="connsiteX15" fmla="*/ 106150 w 154135"/>
                    <a:gd name="connsiteY15" fmla="*/ 14462 h 76683"/>
                    <a:gd name="connsiteX16" fmla="*/ 140250 w 154135"/>
                    <a:gd name="connsiteY16" fmla="*/ 30885 h 76683"/>
                    <a:gd name="connsiteX17" fmla="*/ 144106 w 154135"/>
                    <a:gd name="connsiteY17" fmla="*/ 38342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54135" h="76683">
                      <a:moveTo>
                        <a:pt x="146428" y="23007"/>
                      </a:moveTo>
                      <a:cubicBezTo>
                        <a:pt x="135244" y="14490"/>
                        <a:pt x="122465" y="8304"/>
                        <a:pt x="108848" y="4814"/>
                      </a:cubicBezTo>
                      <a:cubicBezTo>
                        <a:pt x="98547" y="1653"/>
                        <a:pt x="87835" y="31"/>
                        <a:pt x="77060" y="0"/>
                      </a:cubicBezTo>
                      <a:cubicBezTo>
                        <a:pt x="52150" y="494"/>
                        <a:pt x="27973" y="8514"/>
                        <a:pt x="7708" y="23007"/>
                      </a:cubicBezTo>
                      <a:cubicBezTo>
                        <a:pt x="2956" y="26693"/>
                        <a:pt x="123" y="32329"/>
                        <a:pt x="0" y="38342"/>
                      </a:cubicBezTo>
                      <a:lnTo>
                        <a:pt x="0" y="76684"/>
                      </a:lnTo>
                      <a:lnTo>
                        <a:pt x="154135" y="76684"/>
                      </a:lnTo>
                      <a:lnTo>
                        <a:pt x="154135" y="38342"/>
                      </a:lnTo>
                      <a:cubicBezTo>
                        <a:pt x="154022" y="32327"/>
                        <a:pt x="151187" y="26687"/>
                        <a:pt x="146428" y="23007"/>
                      </a:cubicBezTo>
                      <a:close/>
                      <a:moveTo>
                        <a:pt x="144106" y="66655"/>
                      </a:moveTo>
                      <a:lnTo>
                        <a:pt x="10019" y="66655"/>
                      </a:lnTo>
                      <a:lnTo>
                        <a:pt x="10019" y="38342"/>
                      </a:lnTo>
                      <a:cubicBezTo>
                        <a:pt x="10153" y="35455"/>
                        <a:pt x="11530" y="32766"/>
                        <a:pt x="13795" y="30970"/>
                      </a:cubicBezTo>
                      <a:cubicBezTo>
                        <a:pt x="24160" y="23608"/>
                        <a:pt x="35686" y="18038"/>
                        <a:pt x="47895" y="14492"/>
                      </a:cubicBezTo>
                      <a:cubicBezTo>
                        <a:pt x="57377" y="11715"/>
                        <a:pt x="67187" y="10214"/>
                        <a:pt x="77065" y="10029"/>
                      </a:cubicBezTo>
                      <a:cubicBezTo>
                        <a:pt x="86925" y="10070"/>
                        <a:pt x="96726" y="11564"/>
                        <a:pt x="106150" y="14462"/>
                      </a:cubicBezTo>
                      <a:cubicBezTo>
                        <a:pt x="118507" y="17582"/>
                        <a:pt x="130106" y="23169"/>
                        <a:pt x="140250" y="30885"/>
                      </a:cubicBezTo>
                      <a:cubicBezTo>
                        <a:pt x="142581" y="32673"/>
                        <a:pt x="143995" y="35406"/>
                        <a:pt x="144106" y="383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6" name="그룹 2085">
              <a:extLst>
                <a:ext uri="{FF2B5EF4-FFF2-40B4-BE49-F238E27FC236}">
                  <a16:creationId xmlns:a16="http://schemas.microsoft.com/office/drawing/2014/main" id="{61BD7B1D-13A7-4C06-97E4-8E8C1290DCA6}"/>
                </a:ext>
              </a:extLst>
            </p:cNvPr>
            <p:cNvGrpSpPr/>
            <p:nvPr/>
          </p:nvGrpSpPr>
          <p:grpSpPr>
            <a:xfrm>
              <a:off x="293254" y="3319503"/>
              <a:ext cx="868301" cy="426726"/>
              <a:chOff x="281894" y="3319506"/>
              <a:chExt cx="868301" cy="426726"/>
            </a:xfrm>
          </p:grpSpPr>
          <p:sp>
            <p:nvSpPr>
              <p:cNvPr id="2087" name="Oval 77">
                <a:extLst>
                  <a:ext uri="{FF2B5EF4-FFF2-40B4-BE49-F238E27FC236}">
                    <a16:creationId xmlns:a16="http://schemas.microsoft.com/office/drawing/2014/main" id="{AEE8F2F2-4D49-47D2-AFE8-B176008AB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3319506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88" name="Freeform 150">
                <a:extLst>
                  <a:ext uri="{FF2B5EF4-FFF2-40B4-BE49-F238E27FC236}">
                    <a16:creationId xmlns:a16="http://schemas.microsoft.com/office/drawing/2014/main" id="{4E0A7B37-963C-4499-822F-9281D8CA42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853" y="3387355"/>
                <a:ext cx="261272" cy="263662"/>
              </a:xfrm>
              <a:custGeom>
                <a:avLst/>
                <a:gdLst>
                  <a:gd name="T0" fmla="*/ 104 w 505"/>
                  <a:gd name="T1" fmla="*/ 461 h 510"/>
                  <a:gd name="T2" fmla="*/ 207 w 505"/>
                  <a:gd name="T3" fmla="*/ 151 h 510"/>
                  <a:gd name="T4" fmla="*/ 120 w 505"/>
                  <a:gd name="T5" fmla="*/ 167 h 510"/>
                  <a:gd name="T6" fmla="*/ 450 w 505"/>
                  <a:gd name="T7" fmla="*/ 167 h 510"/>
                  <a:gd name="T8" fmla="*/ 423 w 505"/>
                  <a:gd name="T9" fmla="*/ 151 h 510"/>
                  <a:gd name="T10" fmla="*/ 466 w 505"/>
                  <a:gd name="T11" fmla="*/ 461 h 510"/>
                  <a:gd name="T12" fmla="*/ 505 w 505"/>
                  <a:gd name="T13" fmla="*/ 156 h 510"/>
                  <a:gd name="T14" fmla="*/ 459 w 505"/>
                  <a:gd name="T15" fmla="*/ 126 h 510"/>
                  <a:gd name="T16" fmla="*/ 459 w 505"/>
                  <a:gd name="T17" fmla="*/ 494 h 510"/>
                  <a:gd name="T18" fmla="*/ 17 w 505"/>
                  <a:gd name="T19" fmla="*/ 156 h 510"/>
                  <a:gd name="T20" fmla="*/ 256 w 505"/>
                  <a:gd name="T21" fmla="*/ 118 h 510"/>
                  <a:gd name="T22" fmla="*/ 1 w 505"/>
                  <a:gd name="T23" fmla="*/ 156 h 510"/>
                  <a:gd name="T24" fmla="*/ 459 w 505"/>
                  <a:gd name="T25" fmla="*/ 510 h 510"/>
                  <a:gd name="T26" fmla="*/ 80 w 505"/>
                  <a:gd name="T27" fmla="*/ 181 h 510"/>
                  <a:gd name="T28" fmla="*/ 0 w 505"/>
                  <a:gd name="T29" fmla="*/ 181 h 510"/>
                  <a:gd name="T30" fmla="*/ 72 w 505"/>
                  <a:gd name="T31" fmla="*/ 447 h 510"/>
                  <a:gd name="T32" fmla="*/ 64 w 505"/>
                  <a:gd name="T33" fmla="*/ 189 h 510"/>
                  <a:gd name="T34" fmla="*/ 16 w 505"/>
                  <a:gd name="T35" fmla="*/ 189 h 510"/>
                  <a:gd name="T36" fmla="*/ 8 w 505"/>
                  <a:gd name="T37" fmla="*/ 257 h 510"/>
                  <a:gd name="T38" fmla="*/ 72 w 505"/>
                  <a:gd name="T39" fmla="*/ 273 h 510"/>
                  <a:gd name="T40" fmla="*/ 72 w 505"/>
                  <a:gd name="T41" fmla="*/ 340 h 510"/>
                  <a:gd name="T42" fmla="*/ 8 w 505"/>
                  <a:gd name="T43" fmla="*/ 356 h 510"/>
                  <a:gd name="T44" fmla="*/ 80 w 505"/>
                  <a:gd name="T45" fmla="*/ 353 h 510"/>
                  <a:gd name="T46" fmla="*/ 0 w 505"/>
                  <a:gd name="T47" fmla="*/ 353 h 510"/>
                  <a:gd name="T48" fmla="*/ 80 w 505"/>
                  <a:gd name="T49" fmla="*/ 353 h 510"/>
                  <a:gd name="T50" fmla="*/ 473 w 505"/>
                  <a:gd name="T51" fmla="*/ 42 h 510"/>
                  <a:gd name="T52" fmla="*/ 401 w 505"/>
                  <a:gd name="T53" fmla="*/ 12 h 510"/>
                  <a:gd name="T54" fmla="*/ 206 w 505"/>
                  <a:gd name="T55" fmla="*/ 218 h 510"/>
                  <a:gd name="T56" fmla="*/ 266 w 505"/>
                  <a:gd name="T57" fmla="*/ 267 h 510"/>
                  <a:gd name="T58" fmla="*/ 449 w 505"/>
                  <a:gd name="T59" fmla="*/ 24 h 510"/>
                  <a:gd name="T60" fmla="*/ 260 w 505"/>
                  <a:gd name="T61" fmla="*/ 250 h 510"/>
                  <a:gd name="T62" fmla="*/ 399 w 505"/>
                  <a:gd name="T63" fmla="*/ 134 h 510"/>
                  <a:gd name="T64" fmla="*/ 339 w 505"/>
                  <a:gd name="T65" fmla="*/ 74 h 510"/>
                  <a:gd name="T66" fmla="*/ 393 w 505"/>
                  <a:gd name="T67" fmla="*/ 136 h 510"/>
                  <a:gd name="T68" fmla="*/ 452 w 505"/>
                  <a:gd name="T69" fmla="*/ 69 h 510"/>
                  <a:gd name="T70" fmla="*/ 392 w 505"/>
                  <a:gd name="T71" fmla="*/ 32 h 510"/>
                  <a:gd name="T72" fmla="*/ 452 w 505"/>
                  <a:gd name="T73" fmla="*/ 81 h 510"/>
                  <a:gd name="T74" fmla="*/ 268 w 505"/>
                  <a:gd name="T75" fmla="*/ 259 h 510"/>
                  <a:gd name="T76" fmla="*/ 219 w 505"/>
                  <a:gd name="T77" fmla="*/ 215 h 510"/>
                  <a:gd name="T78" fmla="*/ 188 w 505"/>
                  <a:gd name="T79" fmla="*/ 275 h 510"/>
                  <a:gd name="T80" fmla="*/ 198 w 505"/>
                  <a:gd name="T81" fmla="*/ 285 h 510"/>
                  <a:gd name="T82" fmla="*/ 201 w 505"/>
                  <a:gd name="T83" fmla="*/ 271 h 510"/>
                  <a:gd name="T84" fmla="*/ 174 w 505"/>
                  <a:gd name="T85" fmla="*/ 299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05" h="510">
                    <a:moveTo>
                      <a:pt x="458" y="469"/>
                    </a:moveTo>
                    <a:cubicBezTo>
                      <a:pt x="112" y="469"/>
                      <a:pt x="112" y="469"/>
                      <a:pt x="112" y="469"/>
                    </a:cubicBezTo>
                    <a:cubicBezTo>
                      <a:pt x="108" y="469"/>
                      <a:pt x="104" y="465"/>
                      <a:pt x="104" y="461"/>
                    </a:cubicBezTo>
                    <a:cubicBezTo>
                      <a:pt x="104" y="159"/>
                      <a:pt x="104" y="159"/>
                      <a:pt x="104" y="159"/>
                    </a:cubicBezTo>
                    <a:cubicBezTo>
                      <a:pt x="104" y="155"/>
                      <a:pt x="108" y="151"/>
                      <a:pt x="112" y="151"/>
                    </a:cubicBezTo>
                    <a:cubicBezTo>
                      <a:pt x="207" y="151"/>
                      <a:pt x="207" y="151"/>
                      <a:pt x="207" y="151"/>
                    </a:cubicBezTo>
                    <a:cubicBezTo>
                      <a:pt x="212" y="151"/>
                      <a:pt x="215" y="155"/>
                      <a:pt x="215" y="159"/>
                    </a:cubicBezTo>
                    <a:cubicBezTo>
                      <a:pt x="215" y="164"/>
                      <a:pt x="212" y="167"/>
                      <a:pt x="207" y="167"/>
                    </a:cubicBezTo>
                    <a:cubicBezTo>
                      <a:pt x="120" y="167"/>
                      <a:pt x="120" y="167"/>
                      <a:pt x="120" y="167"/>
                    </a:cubicBezTo>
                    <a:cubicBezTo>
                      <a:pt x="120" y="453"/>
                      <a:pt x="120" y="453"/>
                      <a:pt x="120" y="453"/>
                    </a:cubicBezTo>
                    <a:cubicBezTo>
                      <a:pt x="450" y="453"/>
                      <a:pt x="450" y="453"/>
                      <a:pt x="450" y="453"/>
                    </a:cubicBezTo>
                    <a:cubicBezTo>
                      <a:pt x="450" y="167"/>
                      <a:pt x="450" y="167"/>
                      <a:pt x="450" y="167"/>
                    </a:cubicBezTo>
                    <a:cubicBezTo>
                      <a:pt x="423" y="167"/>
                      <a:pt x="423" y="167"/>
                      <a:pt x="423" y="167"/>
                    </a:cubicBezTo>
                    <a:cubicBezTo>
                      <a:pt x="418" y="167"/>
                      <a:pt x="415" y="164"/>
                      <a:pt x="415" y="159"/>
                    </a:cubicBezTo>
                    <a:cubicBezTo>
                      <a:pt x="415" y="155"/>
                      <a:pt x="418" y="151"/>
                      <a:pt x="423" y="151"/>
                    </a:cubicBezTo>
                    <a:cubicBezTo>
                      <a:pt x="458" y="151"/>
                      <a:pt x="458" y="151"/>
                      <a:pt x="458" y="151"/>
                    </a:cubicBezTo>
                    <a:cubicBezTo>
                      <a:pt x="462" y="151"/>
                      <a:pt x="466" y="155"/>
                      <a:pt x="466" y="159"/>
                    </a:cubicBezTo>
                    <a:cubicBezTo>
                      <a:pt x="466" y="461"/>
                      <a:pt x="466" y="461"/>
                      <a:pt x="466" y="461"/>
                    </a:cubicBezTo>
                    <a:cubicBezTo>
                      <a:pt x="466" y="465"/>
                      <a:pt x="462" y="469"/>
                      <a:pt x="458" y="469"/>
                    </a:cubicBezTo>
                    <a:close/>
                    <a:moveTo>
                      <a:pt x="505" y="464"/>
                    </a:moveTo>
                    <a:cubicBezTo>
                      <a:pt x="505" y="156"/>
                      <a:pt x="505" y="156"/>
                      <a:pt x="505" y="156"/>
                    </a:cubicBezTo>
                    <a:cubicBezTo>
                      <a:pt x="505" y="130"/>
                      <a:pt x="484" y="110"/>
                      <a:pt x="459" y="110"/>
                    </a:cubicBezTo>
                    <a:cubicBezTo>
                      <a:pt x="454" y="110"/>
                      <a:pt x="451" y="113"/>
                      <a:pt x="451" y="118"/>
                    </a:cubicBezTo>
                    <a:cubicBezTo>
                      <a:pt x="451" y="122"/>
                      <a:pt x="454" y="126"/>
                      <a:pt x="459" y="126"/>
                    </a:cubicBezTo>
                    <a:cubicBezTo>
                      <a:pt x="475" y="126"/>
                      <a:pt x="489" y="139"/>
                      <a:pt x="489" y="156"/>
                    </a:cubicBezTo>
                    <a:cubicBezTo>
                      <a:pt x="489" y="464"/>
                      <a:pt x="489" y="464"/>
                      <a:pt x="489" y="464"/>
                    </a:cubicBezTo>
                    <a:cubicBezTo>
                      <a:pt x="489" y="481"/>
                      <a:pt x="475" y="494"/>
                      <a:pt x="459" y="494"/>
                    </a:cubicBezTo>
                    <a:cubicBezTo>
                      <a:pt x="47" y="494"/>
                      <a:pt x="47" y="494"/>
                      <a:pt x="47" y="494"/>
                    </a:cubicBezTo>
                    <a:cubicBezTo>
                      <a:pt x="31" y="494"/>
                      <a:pt x="17" y="481"/>
                      <a:pt x="17" y="464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17" y="139"/>
                      <a:pt x="31" y="126"/>
                      <a:pt x="47" y="126"/>
                    </a:cubicBezTo>
                    <a:cubicBezTo>
                      <a:pt x="248" y="126"/>
                      <a:pt x="248" y="126"/>
                      <a:pt x="248" y="126"/>
                    </a:cubicBezTo>
                    <a:cubicBezTo>
                      <a:pt x="253" y="126"/>
                      <a:pt x="256" y="122"/>
                      <a:pt x="256" y="118"/>
                    </a:cubicBezTo>
                    <a:cubicBezTo>
                      <a:pt x="256" y="113"/>
                      <a:pt x="253" y="110"/>
                      <a:pt x="248" y="110"/>
                    </a:cubicBezTo>
                    <a:cubicBezTo>
                      <a:pt x="47" y="110"/>
                      <a:pt x="47" y="110"/>
                      <a:pt x="47" y="110"/>
                    </a:cubicBezTo>
                    <a:cubicBezTo>
                      <a:pt x="22" y="110"/>
                      <a:pt x="1" y="130"/>
                      <a:pt x="1" y="156"/>
                    </a:cubicBezTo>
                    <a:cubicBezTo>
                      <a:pt x="1" y="464"/>
                      <a:pt x="1" y="464"/>
                      <a:pt x="1" y="464"/>
                    </a:cubicBezTo>
                    <a:cubicBezTo>
                      <a:pt x="1" y="490"/>
                      <a:pt x="22" y="510"/>
                      <a:pt x="47" y="510"/>
                    </a:cubicBezTo>
                    <a:cubicBezTo>
                      <a:pt x="459" y="510"/>
                      <a:pt x="459" y="510"/>
                      <a:pt x="459" y="510"/>
                    </a:cubicBezTo>
                    <a:cubicBezTo>
                      <a:pt x="484" y="510"/>
                      <a:pt x="505" y="490"/>
                      <a:pt x="505" y="464"/>
                    </a:cubicBezTo>
                    <a:close/>
                    <a:moveTo>
                      <a:pt x="80" y="439"/>
                    </a:moveTo>
                    <a:cubicBezTo>
                      <a:pt x="80" y="181"/>
                      <a:pt x="80" y="181"/>
                      <a:pt x="80" y="181"/>
                    </a:cubicBezTo>
                    <a:cubicBezTo>
                      <a:pt x="80" y="177"/>
                      <a:pt x="76" y="173"/>
                      <a:pt x="72" y="173"/>
                    </a:cubicBezTo>
                    <a:cubicBezTo>
                      <a:pt x="8" y="173"/>
                      <a:pt x="8" y="173"/>
                      <a:pt x="8" y="173"/>
                    </a:cubicBezTo>
                    <a:cubicBezTo>
                      <a:pt x="4" y="173"/>
                      <a:pt x="0" y="177"/>
                      <a:pt x="0" y="181"/>
                    </a:cubicBezTo>
                    <a:cubicBezTo>
                      <a:pt x="0" y="439"/>
                      <a:pt x="0" y="439"/>
                      <a:pt x="0" y="439"/>
                    </a:cubicBezTo>
                    <a:cubicBezTo>
                      <a:pt x="0" y="443"/>
                      <a:pt x="4" y="447"/>
                      <a:pt x="8" y="447"/>
                    </a:cubicBezTo>
                    <a:cubicBezTo>
                      <a:pt x="72" y="447"/>
                      <a:pt x="72" y="447"/>
                      <a:pt x="72" y="447"/>
                    </a:cubicBezTo>
                    <a:cubicBezTo>
                      <a:pt x="76" y="447"/>
                      <a:pt x="80" y="443"/>
                      <a:pt x="80" y="439"/>
                    </a:cubicBezTo>
                    <a:close/>
                    <a:moveTo>
                      <a:pt x="16" y="189"/>
                    </a:moveTo>
                    <a:cubicBezTo>
                      <a:pt x="64" y="189"/>
                      <a:pt x="64" y="189"/>
                      <a:pt x="64" y="189"/>
                    </a:cubicBezTo>
                    <a:cubicBezTo>
                      <a:pt x="64" y="431"/>
                      <a:pt x="64" y="431"/>
                      <a:pt x="64" y="431"/>
                    </a:cubicBezTo>
                    <a:cubicBezTo>
                      <a:pt x="16" y="431"/>
                      <a:pt x="16" y="431"/>
                      <a:pt x="16" y="431"/>
                    </a:cubicBezTo>
                    <a:lnTo>
                      <a:pt x="16" y="189"/>
                    </a:lnTo>
                    <a:close/>
                    <a:moveTo>
                      <a:pt x="80" y="265"/>
                    </a:moveTo>
                    <a:cubicBezTo>
                      <a:pt x="80" y="261"/>
                      <a:pt x="76" y="257"/>
                      <a:pt x="72" y="257"/>
                    </a:cubicBezTo>
                    <a:cubicBezTo>
                      <a:pt x="8" y="257"/>
                      <a:pt x="8" y="257"/>
                      <a:pt x="8" y="257"/>
                    </a:cubicBezTo>
                    <a:cubicBezTo>
                      <a:pt x="4" y="257"/>
                      <a:pt x="0" y="261"/>
                      <a:pt x="0" y="265"/>
                    </a:cubicBezTo>
                    <a:cubicBezTo>
                      <a:pt x="0" y="270"/>
                      <a:pt x="4" y="273"/>
                      <a:pt x="8" y="273"/>
                    </a:cubicBezTo>
                    <a:cubicBezTo>
                      <a:pt x="72" y="273"/>
                      <a:pt x="72" y="273"/>
                      <a:pt x="72" y="273"/>
                    </a:cubicBezTo>
                    <a:cubicBezTo>
                      <a:pt x="76" y="273"/>
                      <a:pt x="80" y="270"/>
                      <a:pt x="80" y="265"/>
                    </a:cubicBezTo>
                    <a:close/>
                    <a:moveTo>
                      <a:pt x="80" y="348"/>
                    </a:moveTo>
                    <a:cubicBezTo>
                      <a:pt x="80" y="344"/>
                      <a:pt x="76" y="340"/>
                      <a:pt x="72" y="340"/>
                    </a:cubicBezTo>
                    <a:cubicBezTo>
                      <a:pt x="8" y="340"/>
                      <a:pt x="8" y="340"/>
                      <a:pt x="8" y="340"/>
                    </a:cubicBezTo>
                    <a:cubicBezTo>
                      <a:pt x="4" y="340"/>
                      <a:pt x="0" y="344"/>
                      <a:pt x="0" y="348"/>
                    </a:cubicBezTo>
                    <a:cubicBezTo>
                      <a:pt x="0" y="353"/>
                      <a:pt x="4" y="356"/>
                      <a:pt x="8" y="356"/>
                    </a:cubicBezTo>
                    <a:cubicBezTo>
                      <a:pt x="72" y="356"/>
                      <a:pt x="72" y="356"/>
                      <a:pt x="72" y="356"/>
                    </a:cubicBezTo>
                    <a:cubicBezTo>
                      <a:pt x="76" y="356"/>
                      <a:pt x="80" y="353"/>
                      <a:pt x="80" y="348"/>
                    </a:cubicBezTo>
                    <a:close/>
                    <a:moveTo>
                      <a:pt x="80" y="353"/>
                    </a:moveTo>
                    <a:cubicBezTo>
                      <a:pt x="80" y="348"/>
                      <a:pt x="76" y="345"/>
                      <a:pt x="72" y="345"/>
                    </a:cubicBezTo>
                    <a:cubicBezTo>
                      <a:pt x="8" y="345"/>
                      <a:pt x="8" y="345"/>
                      <a:pt x="8" y="345"/>
                    </a:cubicBezTo>
                    <a:cubicBezTo>
                      <a:pt x="4" y="345"/>
                      <a:pt x="0" y="348"/>
                      <a:pt x="0" y="353"/>
                    </a:cubicBezTo>
                    <a:cubicBezTo>
                      <a:pt x="0" y="357"/>
                      <a:pt x="4" y="361"/>
                      <a:pt x="8" y="361"/>
                    </a:cubicBezTo>
                    <a:cubicBezTo>
                      <a:pt x="72" y="361"/>
                      <a:pt x="72" y="361"/>
                      <a:pt x="72" y="361"/>
                    </a:cubicBezTo>
                    <a:cubicBezTo>
                      <a:pt x="76" y="361"/>
                      <a:pt x="80" y="357"/>
                      <a:pt x="80" y="353"/>
                    </a:cubicBezTo>
                    <a:close/>
                    <a:moveTo>
                      <a:pt x="266" y="267"/>
                    </a:moveTo>
                    <a:cubicBezTo>
                      <a:pt x="460" y="72"/>
                      <a:pt x="460" y="72"/>
                      <a:pt x="460" y="72"/>
                    </a:cubicBezTo>
                    <a:cubicBezTo>
                      <a:pt x="468" y="64"/>
                      <a:pt x="473" y="53"/>
                      <a:pt x="473" y="42"/>
                    </a:cubicBezTo>
                    <a:cubicBezTo>
                      <a:pt x="473" y="31"/>
                      <a:pt x="468" y="20"/>
                      <a:pt x="460" y="12"/>
                    </a:cubicBezTo>
                    <a:cubicBezTo>
                      <a:pt x="452" y="4"/>
                      <a:pt x="442" y="0"/>
                      <a:pt x="431" y="0"/>
                    </a:cubicBezTo>
                    <a:cubicBezTo>
                      <a:pt x="419" y="0"/>
                      <a:pt x="409" y="4"/>
                      <a:pt x="401" y="12"/>
                    </a:cubicBezTo>
                    <a:cubicBezTo>
                      <a:pt x="206" y="207"/>
                      <a:pt x="206" y="207"/>
                      <a:pt x="206" y="207"/>
                    </a:cubicBezTo>
                    <a:cubicBezTo>
                      <a:pt x="204" y="209"/>
                      <a:pt x="204" y="211"/>
                      <a:pt x="204" y="213"/>
                    </a:cubicBezTo>
                    <a:cubicBezTo>
                      <a:pt x="204" y="215"/>
                      <a:pt x="204" y="217"/>
                      <a:pt x="206" y="218"/>
                    </a:cubicBezTo>
                    <a:cubicBezTo>
                      <a:pt x="254" y="267"/>
                      <a:pt x="254" y="267"/>
                      <a:pt x="254" y="267"/>
                    </a:cubicBezTo>
                    <a:cubicBezTo>
                      <a:pt x="256" y="268"/>
                      <a:pt x="258" y="269"/>
                      <a:pt x="260" y="269"/>
                    </a:cubicBezTo>
                    <a:cubicBezTo>
                      <a:pt x="262" y="269"/>
                      <a:pt x="264" y="268"/>
                      <a:pt x="266" y="267"/>
                    </a:cubicBezTo>
                    <a:close/>
                    <a:moveTo>
                      <a:pt x="412" y="24"/>
                    </a:moveTo>
                    <a:cubicBezTo>
                      <a:pt x="417" y="19"/>
                      <a:pt x="424" y="16"/>
                      <a:pt x="431" y="16"/>
                    </a:cubicBezTo>
                    <a:cubicBezTo>
                      <a:pt x="438" y="16"/>
                      <a:pt x="444" y="19"/>
                      <a:pt x="449" y="24"/>
                    </a:cubicBezTo>
                    <a:cubicBezTo>
                      <a:pt x="454" y="29"/>
                      <a:pt x="457" y="35"/>
                      <a:pt x="457" y="42"/>
                    </a:cubicBezTo>
                    <a:cubicBezTo>
                      <a:pt x="457" y="49"/>
                      <a:pt x="454" y="56"/>
                      <a:pt x="449" y="61"/>
                    </a:cubicBezTo>
                    <a:cubicBezTo>
                      <a:pt x="260" y="250"/>
                      <a:pt x="260" y="250"/>
                      <a:pt x="260" y="250"/>
                    </a:cubicBezTo>
                    <a:cubicBezTo>
                      <a:pt x="223" y="213"/>
                      <a:pt x="223" y="213"/>
                      <a:pt x="223" y="213"/>
                    </a:cubicBezTo>
                    <a:lnTo>
                      <a:pt x="412" y="24"/>
                    </a:lnTo>
                    <a:close/>
                    <a:moveTo>
                      <a:pt x="399" y="134"/>
                    </a:moveTo>
                    <a:cubicBezTo>
                      <a:pt x="402" y="131"/>
                      <a:pt x="402" y="126"/>
                      <a:pt x="399" y="123"/>
                    </a:cubicBezTo>
                    <a:cubicBezTo>
                      <a:pt x="350" y="74"/>
                      <a:pt x="350" y="74"/>
                      <a:pt x="350" y="74"/>
                    </a:cubicBezTo>
                    <a:cubicBezTo>
                      <a:pt x="347" y="71"/>
                      <a:pt x="342" y="71"/>
                      <a:pt x="339" y="74"/>
                    </a:cubicBezTo>
                    <a:cubicBezTo>
                      <a:pt x="336" y="77"/>
                      <a:pt x="336" y="82"/>
                      <a:pt x="339" y="86"/>
                    </a:cubicBezTo>
                    <a:cubicBezTo>
                      <a:pt x="387" y="134"/>
                      <a:pt x="387" y="134"/>
                      <a:pt x="387" y="134"/>
                    </a:cubicBezTo>
                    <a:cubicBezTo>
                      <a:pt x="389" y="135"/>
                      <a:pt x="391" y="136"/>
                      <a:pt x="393" y="136"/>
                    </a:cubicBezTo>
                    <a:cubicBezTo>
                      <a:pt x="395" y="136"/>
                      <a:pt x="397" y="135"/>
                      <a:pt x="399" y="134"/>
                    </a:cubicBezTo>
                    <a:close/>
                    <a:moveTo>
                      <a:pt x="452" y="81"/>
                    </a:moveTo>
                    <a:cubicBezTo>
                      <a:pt x="455" y="78"/>
                      <a:pt x="455" y="73"/>
                      <a:pt x="452" y="69"/>
                    </a:cubicBezTo>
                    <a:cubicBezTo>
                      <a:pt x="403" y="21"/>
                      <a:pt x="403" y="21"/>
                      <a:pt x="403" y="21"/>
                    </a:cubicBezTo>
                    <a:cubicBezTo>
                      <a:pt x="400" y="18"/>
                      <a:pt x="395" y="18"/>
                      <a:pt x="392" y="21"/>
                    </a:cubicBezTo>
                    <a:cubicBezTo>
                      <a:pt x="389" y="24"/>
                      <a:pt x="389" y="29"/>
                      <a:pt x="392" y="32"/>
                    </a:cubicBezTo>
                    <a:cubicBezTo>
                      <a:pt x="440" y="81"/>
                      <a:pt x="440" y="81"/>
                      <a:pt x="440" y="81"/>
                    </a:cubicBezTo>
                    <a:cubicBezTo>
                      <a:pt x="442" y="82"/>
                      <a:pt x="444" y="83"/>
                      <a:pt x="446" y="83"/>
                    </a:cubicBezTo>
                    <a:cubicBezTo>
                      <a:pt x="448" y="83"/>
                      <a:pt x="450" y="82"/>
                      <a:pt x="452" y="81"/>
                    </a:cubicBezTo>
                    <a:close/>
                    <a:moveTo>
                      <a:pt x="198" y="285"/>
                    </a:moveTo>
                    <a:cubicBezTo>
                      <a:pt x="262" y="269"/>
                      <a:pt x="262" y="269"/>
                      <a:pt x="262" y="269"/>
                    </a:cubicBezTo>
                    <a:cubicBezTo>
                      <a:pt x="266" y="268"/>
                      <a:pt x="269" y="264"/>
                      <a:pt x="268" y="259"/>
                    </a:cubicBezTo>
                    <a:cubicBezTo>
                      <a:pt x="267" y="255"/>
                      <a:pt x="262" y="252"/>
                      <a:pt x="258" y="253"/>
                    </a:cubicBezTo>
                    <a:cubicBezTo>
                      <a:pt x="207" y="266"/>
                      <a:pt x="207" y="266"/>
                      <a:pt x="207" y="266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20" y="210"/>
                      <a:pt x="218" y="206"/>
                      <a:pt x="214" y="205"/>
                    </a:cubicBezTo>
                    <a:cubicBezTo>
                      <a:pt x="209" y="204"/>
                      <a:pt x="205" y="207"/>
                      <a:pt x="204" y="211"/>
                    </a:cubicBezTo>
                    <a:cubicBezTo>
                      <a:pt x="188" y="275"/>
                      <a:pt x="188" y="275"/>
                      <a:pt x="188" y="275"/>
                    </a:cubicBezTo>
                    <a:cubicBezTo>
                      <a:pt x="187" y="278"/>
                      <a:pt x="188" y="281"/>
                      <a:pt x="190" y="283"/>
                    </a:cubicBezTo>
                    <a:cubicBezTo>
                      <a:pt x="192" y="284"/>
                      <a:pt x="194" y="285"/>
                      <a:pt x="196" y="285"/>
                    </a:cubicBezTo>
                    <a:cubicBezTo>
                      <a:pt x="196" y="285"/>
                      <a:pt x="197" y="285"/>
                      <a:pt x="198" y="285"/>
                    </a:cubicBezTo>
                    <a:close/>
                    <a:moveTo>
                      <a:pt x="185" y="299"/>
                    </a:moveTo>
                    <a:cubicBezTo>
                      <a:pt x="201" y="283"/>
                      <a:pt x="201" y="283"/>
                      <a:pt x="201" y="283"/>
                    </a:cubicBezTo>
                    <a:cubicBezTo>
                      <a:pt x="205" y="279"/>
                      <a:pt x="205" y="274"/>
                      <a:pt x="201" y="271"/>
                    </a:cubicBezTo>
                    <a:cubicBezTo>
                      <a:pt x="198" y="268"/>
                      <a:pt x="193" y="268"/>
                      <a:pt x="190" y="271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1" y="291"/>
                      <a:pt x="171" y="296"/>
                      <a:pt x="174" y="299"/>
                    </a:cubicBezTo>
                    <a:cubicBezTo>
                      <a:pt x="175" y="301"/>
                      <a:pt x="177" y="301"/>
                      <a:pt x="179" y="301"/>
                    </a:cubicBezTo>
                    <a:cubicBezTo>
                      <a:pt x="181" y="301"/>
                      <a:pt x="183" y="301"/>
                      <a:pt x="185" y="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89" name="직사각형 2088">
                <a:extLst>
                  <a:ext uri="{FF2B5EF4-FFF2-40B4-BE49-F238E27FC236}">
                    <a16:creationId xmlns:a16="http://schemas.microsoft.com/office/drawing/2014/main" id="{FF15EB07-EE38-409B-8934-4A1233F5A2A8}"/>
                  </a:ext>
                </a:extLst>
              </p:cNvPr>
              <p:cNvSpPr/>
              <p:nvPr/>
            </p:nvSpPr>
            <p:spPr>
              <a:xfrm>
                <a:off x="695490" y="3405911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11" name="그룹 2110">
            <a:extLst>
              <a:ext uri="{FF2B5EF4-FFF2-40B4-BE49-F238E27FC236}">
                <a16:creationId xmlns:a16="http://schemas.microsoft.com/office/drawing/2014/main" id="{8C81B3AF-4782-4245-8A1D-7D2C3B0DFC6F}"/>
              </a:ext>
            </a:extLst>
          </p:cNvPr>
          <p:cNvGrpSpPr/>
          <p:nvPr/>
        </p:nvGrpSpPr>
        <p:grpSpPr>
          <a:xfrm>
            <a:off x="8724448" y="635859"/>
            <a:ext cx="717040" cy="144346"/>
            <a:chOff x="8738111" y="706612"/>
            <a:chExt cx="1110739" cy="223600"/>
          </a:xfrm>
        </p:grpSpPr>
        <p:sp>
          <p:nvSpPr>
            <p:cNvPr id="2112" name="Bell">
              <a:extLst>
                <a:ext uri="{FF2B5EF4-FFF2-40B4-BE49-F238E27FC236}">
                  <a16:creationId xmlns:a16="http://schemas.microsoft.com/office/drawing/2014/main" id="{9F3E082F-2319-4FC4-A6B2-2E92DCD5DEA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738111" y="706612"/>
              <a:ext cx="188526" cy="2236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113" name="그룹 2112">
              <a:extLst>
                <a:ext uri="{FF2B5EF4-FFF2-40B4-BE49-F238E27FC236}">
                  <a16:creationId xmlns:a16="http://schemas.microsoft.com/office/drawing/2014/main" id="{8D7763F2-C5FC-4EE9-B826-834DFA309335}"/>
                </a:ext>
              </a:extLst>
            </p:cNvPr>
            <p:cNvGrpSpPr/>
            <p:nvPr/>
          </p:nvGrpSpPr>
          <p:grpSpPr>
            <a:xfrm>
              <a:off x="9210380" y="752537"/>
              <a:ext cx="638470" cy="135853"/>
              <a:chOff x="9118176" y="740301"/>
              <a:chExt cx="755947" cy="160850"/>
            </a:xfrm>
          </p:grpSpPr>
          <p:sp>
            <p:nvSpPr>
              <p:cNvPr id="2119" name="Delete">
                <a:extLst>
                  <a:ext uri="{FF2B5EF4-FFF2-40B4-BE49-F238E27FC236}">
                    <a16:creationId xmlns:a16="http://schemas.microsoft.com/office/drawing/2014/main" id="{12B27B31-72AA-4D8F-A583-73761230DC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13271" y="740301"/>
                <a:ext cx="160852" cy="160850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120" name="그래픽 223" descr="정지">
                <a:extLst>
                  <a:ext uri="{FF2B5EF4-FFF2-40B4-BE49-F238E27FC236}">
                    <a16:creationId xmlns:a16="http://schemas.microsoft.com/office/drawing/2014/main" id="{F2E29A2D-FB66-4CA9-96C8-2C150C9C8928}"/>
                  </a:ext>
                </a:extLst>
              </p:cNvPr>
              <p:cNvSpPr/>
              <p:nvPr/>
            </p:nvSpPr>
            <p:spPr>
              <a:xfrm>
                <a:off x="9118176" y="811726"/>
                <a:ext cx="208800" cy="18000"/>
              </a:xfrm>
              <a:custGeom>
                <a:avLst/>
                <a:gdLst>
                  <a:gd name="connsiteX0" fmla="*/ 0 w 704850"/>
                  <a:gd name="connsiteY0" fmla="*/ 0 h 704850"/>
                  <a:gd name="connsiteX1" fmla="*/ 704850 w 704850"/>
                  <a:gd name="connsiteY1" fmla="*/ 0 h 704850"/>
                  <a:gd name="connsiteX2" fmla="*/ 704850 w 704850"/>
                  <a:gd name="connsiteY2" fmla="*/ 704850 h 704850"/>
                  <a:gd name="connsiteX3" fmla="*/ 0 w 704850"/>
                  <a:gd name="connsiteY3" fmla="*/ 704850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850" h="704850">
                    <a:moveTo>
                      <a:pt x="0" y="0"/>
                    </a:moveTo>
                    <a:lnTo>
                      <a:pt x="704850" y="0"/>
                    </a:lnTo>
                    <a:lnTo>
                      <a:pt x="704850" y="704850"/>
                    </a:lnTo>
                    <a:lnTo>
                      <a:pt x="0" y="70485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2114" name="그래픽 17" descr="이동">
              <a:extLst>
                <a:ext uri="{FF2B5EF4-FFF2-40B4-BE49-F238E27FC236}">
                  <a16:creationId xmlns:a16="http://schemas.microsoft.com/office/drawing/2014/main" id="{F2796474-BD85-4BEA-8F80-7FC3234313DE}"/>
                </a:ext>
              </a:extLst>
            </p:cNvPr>
            <p:cNvGrpSpPr/>
            <p:nvPr/>
          </p:nvGrpSpPr>
          <p:grpSpPr>
            <a:xfrm>
              <a:off x="9474677" y="739415"/>
              <a:ext cx="151200" cy="151200"/>
              <a:chOff x="4603301" y="3672250"/>
              <a:chExt cx="647700" cy="647700"/>
            </a:xfrm>
            <a:solidFill>
              <a:srgbClr val="5F5F5F"/>
            </a:solidFill>
          </p:grpSpPr>
          <p:sp>
            <p:nvSpPr>
              <p:cNvPr id="2115" name="자유형: 도형 2114">
                <a:extLst>
                  <a:ext uri="{FF2B5EF4-FFF2-40B4-BE49-F238E27FC236}">
                    <a16:creationId xmlns:a16="http://schemas.microsoft.com/office/drawing/2014/main" id="{0BE75A37-4B49-4EEC-929E-0B3DA6187151}"/>
                  </a:ext>
                </a:extLst>
              </p:cNvPr>
              <p:cNvSpPr/>
              <p:nvPr/>
            </p:nvSpPr>
            <p:spPr>
              <a:xfrm>
                <a:off x="4822376" y="3672250"/>
                <a:ext cx="209550" cy="228600"/>
              </a:xfrm>
              <a:custGeom>
                <a:avLst/>
                <a:gdLst>
                  <a:gd name="connsiteX0" fmla="*/ 76200 w 209550"/>
                  <a:gd name="connsiteY0" fmla="*/ 228600 h 228600"/>
                  <a:gd name="connsiteX1" fmla="*/ 133350 w 209550"/>
                  <a:gd name="connsiteY1" fmla="*/ 228600 h 228600"/>
                  <a:gd name="connsiteX2" fmla="*/ 133350 w 209550"/>
                  <a:gd name="connsiteY2" fmla="*/ 104775 h 228600"/>
                  <a:gd name="connsiteX3" fmla="*/ 209550 w 209550"/>
                  <a:gd name="connsiteY3" fmla="*/ 104775 h 228600"/>
                  <a:gd name="connsiteX4" fmla="*/ 104775 w 209550"/>
                  <a:gd name="connsiteY4" fmla="*/ 0 h 228600"/>
                  <a:gd name="connsiteX5" fmla="*/ 0 w 209550"/>
                  <a:gd name="connsiteY5" fmla="*/ 104775 h 228600"/>
                  <a:gd name="connsiteX6" fmla="*/ 76200 w 209550"/>
                  <a:gd name="connsiteY6" fmla="*/ 104775 h 228600"/>
                  <a:gd name="connsiteX7" fmla="*/ 76200 w 209550"/>
                  <a:gd name="connsiteY7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76200" y="228600"/>
                    </a:moveTo>
                    <a:lnTo>
                      <a:pt x="133350" y="228600"/>
                    </a:lnTo>
                    <a:lnTo>
                      <a:pt x="133350" y="104775"/>
                    </a:lnTo>
                    <a:lnTo>
                      <a:pt x="209550" y="104775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76200" y="104775"/>
                    </a:lnTo>
                    <a:lnTo>
                      <a:pt x="76200" y="22860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6" name="자유형: 도형 2115">
                <a:extLst>
                  <a:ext uri="{FF2B5EF4-FFF2-40B4-BE49-F238E27FC236}">
                    <a16:creationId xmlns:a16="http://schemas.microsoft.com/office/drawing/2014/main" id="{5C547CA7-536A-4373-BFCD-7F456FC4014D}"/>
                  </a:ext>
                </a:extLst>
              </p:cNvPr>
              <p:cNvSpPr/>
              <p:nvPr/>
            </p:nvSpPr>
            <p:spPr>
              <a:xfrm>
                <a:off x="4822376" y="4091350"/>
                <a:ext cx="209550" cy="228600"/>
              </a:xfrm>
              <a:custGeom>
                <a:avLst/>
                <a:gdLst>
                  <a:gd name="connsiteX0" fmla="*/ 133350 w 209550"/>
                  <a:gd name="connsiteY0" fmla="*/ 0 h 228600"/>
                  <a:gd name="connsiteX1" fmla="*/ 76200 w 209550"/>
                  <a:gd name="connsiteY1" fmla="*/ 0 h 228600"/>
                  <a:gd name="connsiteX2" fmla="*/ 76200 w 209550"/>
                  <a:gd name="connsiteY2" fmla="*/ 123825 h 228600"/>
                  <a:gd name="connsiteX3" fmla="*/ 0 w 209550"/>
                  <a:gd name="connsiteY3" fmla="*/ 123825 h 228600"/>
                  <a:gd name="connsiteX4" fmla="*/ 104775 w 209550"/>
                  <a:gd name="connsiteY4" fmla="*/ 228600 h 228600"/>
                  <a:gd name="connsiteX5" fmla="*/ 209550 w 209550"/>
                  <a:gd name="connsiteY5" fmla="*/ 123825 h 228600"/>
                  <a:gd name="connsiteX6" fmla="*/ 133350 w 209550"/>
                  <a:gd name="connsiteY6" fmla="*/ 123825 h 228600"/>
                  <a:gd name="connsiteX7" fmla="*/ 133350 w 209550"/>
                  <a:gd name="connsiteY7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133350" y="0"/>
                    </a:moveTo>
                    <a:lnTo>
                      <a:pt x="76200" y="0"/>
                    </a:lnTo>
                    <a:lnTo>
                      <a:pt x="76200" y="123825"/>
                    </a:lnTo>
                    <a:lnTo>
                      <a:pt x="0" y="123825"/>
                    </a:lnTo>
                    <a:lnTo>
                      <a:pt x="104775" y="228600"/>
                    </a:lnTo>
                    <a:lnTo>
                      <a:pt x="209550" y="123825"/>
                    </a:lnTo>
                    <a:lnTo>
                      <a:pt x="133350" y="123825"/>
                    </a:lnTo>
                    <a:lnTo>
                      <a:pt x="13335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7" name="자유형: 도형 2116">
                <a:extLst>
                  <a:ext uri="{FF2B5EF4-FFF2-40B4-BE49-F238E27FC236}">
                    <a16:creationId xmlns:a16="http://schemas.microsoft.com/office/drawing/2014/main" id="{01D5FECB-F29F-4144-8988-E3F782C91F6F}"/>
                  </a:ext>
                </a:extLst>
              </p:cNvPr>
              <p:cNvSpPr/>
              <p:nvPr/>
            </p:nvSpPr>
            <p:spPr>
              <a:xfrm>
                <a:off x="50224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04775 h 209550"/>
                  <a:gd name="connsiteX1" fmla="*/ 123825 w 228600"/>
                  <a:gd name="connsiteY1" fmla="*/ 0 h 209550"/>
                  <a:gd name="connsiteX2" fmla="*/ 123825 w 228600"/>
                  <a:gd name="connsiteY2" fmla="*/ 76200 h 209550"/>
                  <a:gd name="connsiteX3" fmla="*/ 0 w 228600"/>
                  <a:gd name="connsiteY3" fmla="*/ 76200 h 209550"/>
                  <a:gd name="connsiteX4" fmla="*/ 0 w 228600"/>
                  <a:gd name="connsiteY4" fmla="*/ 133350 h 209550"/>
                  <a:gd name="connsiteX5" fmla="*/ 123825 w 228600"/>
                  <a:gd name="connsiteY5" fmla="*/ 133350 h 209550"/>
                  <a:gd name="connsiteX6" fmla="*/ 123825 w 228600"/>
                  <a:gd name="connsiteY6" fmla="*/ 209550 h 209550"/>
                  <a:gd name="connsiteX7" fmla="*/ 228600 w 228600"/>
                  <a:gd name="connsiteY7" fmla="*/ 104775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04775"/>
                    </a:moveTo>
                    <a:lnTo>
                      <a:pt x="123825" y="0"/>
                    </a:lnTo>
                    <a:lnTo>
                      <a:pt x="123825" y="76200"/>
                    </a:lnTo>
                    <a:lnTo>
                      <a:pt x="0" y="76200"/>
                    </a:lnTo>
                    <a:lnTo>
                      <a:pt x="0" y="133350"/>
                    </a:lnTo>
                    <a:lnTo>
                      <a:pt x="123825" y="133350"/>
                    </a:lnTo>
                    <a:lnTo>
                      <a:pt x="123825" y="209550"/>
                    </a:lnTo>
                    <a:lnTo>
                      <a:pt x="228600" y="1047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8" name="자유형: 도형 2117">
                <a:extLst>
                  <a:ext uri="{FF2B5EF4-FFF2-40B4-BE49-F238E27FC236}">
                    <a16:creationId xmlns:a16="http://schemas.microsoft.com/office/drawing/2014/main" id="{83B3D414-8C35-4CA7-9701-82A437EC7CC2}"/>
                  </a:ext>
                </a:extLst>
              </p:cNvPr>
              <p:cNvSpPr/>
              <p:nvPr/>
            </p:nvSpPr>
            <p:spPr>
              <a:xfrm>
                <a:off x="46033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33350 h 209550"/>
                  <a:gd name="connsiteX1" fmla="*/ 228600 w 228600"/>
                  <a:gd name="connsiteY1" fmla="*/ 76200 h 209550"/>
                  <a:gd name="connsiteX2" fmla="*/ 104775 w 228600"/>
                  <a:gd name="connsiteY2" fmla="*/ 76200 h 209550"/>
                  <a:gd name="connsiteX3" fmla="*/ 104775 w 228600"/>
                  <a:gd name="connsiteY3" fmla="*/ 0 h 209550"/>
                  <a:gd name="connsiteX4" fmla="*/ 0 w 228600"/>
                  <a:gd name="connsiteY4" fmla="*/ 104775 h 209550"/>
                  <a:gd name="connsiteX5" fmla="*/ 104775 w 228600"/>
                  <a:gd name="connsiteY5" fmla="*/ 209550 h 209550"/>
                  <a:gd name="connsiteX6" fmla="*/ 104775 w 228600"/>
                  <a:gd name="connsiteY6" fmla="*/ 133350 h 209550"/>
                  <a:gd name="connsiteX7" fmla="*/ 228600 w 228600"/>
                  <a:gd name="connsiteY7" fmla="*/ 1333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33350"/>
                    </a:moveTo>
                    <a:lnTo>
                      <a:pt x="228600" y="76200"/>
                    </a:lnTo>
                    <a:lnTo>
                      <a:pt x="104775" y="76200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104775" y="209550"/>
                    </a:lnTo>
                    <a:lnTo>
                      <a:pt x="104775" y="133350"/>
                    </a:lnTo>
                    <a:lnTo>
                      <a:pt x="228600" y="13335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sp>
        <p:nvSpPr>
          <p:cNvPr id="2121" name="Google Shape;2188;p25">
            <a:extLst>
              <a:ext uri="{FF2B5EF4-FFF2-40B4-BE49-F238E27FC236}">
                <a16:creationId xmlns:a16="http://schemas.microsoft.com/office/drawing/2014/main" id="{A7DB1A68-3417-4415-B552-21E13E6263C9}"/>
              </a:ext>
            </a:extLst>
          </p:cNvPr>
          <p:cNvSpPr txBox="1"/>
          <p:nvPr/>
        </p:nvSpPr>
        <p:spPr>
          <a:xfrm>
            <a:off x="1237808" y="343949"/>
            <a:ext cx="1653046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ctr" defTabSz="112544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U+ CRM Pro Plus</a:t>
            </a:r>
            <a:endParaRPr kumimoji="0" lang="ko-KR" altLang="en-US" sz="985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pic>
        <p:nvPicPr>
          <p:cNvPr id="2122" name="Picture 2" descr="LG유플러스">
            <a:extLst>
              <a:ext uri="{FF2B5EF4-FFF2-40B4-BE49-F238E27FC236}">
                <a16:creationId xmlns:a16="http://schemas.microsoft.com/office/drawing/2014/main" id="{E186BF58-2522-44BA-9E4E-B7509B5137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1099" y="613090"/>
            <a:ext cx="569220" cy="18020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23" name="직사각형 2122">
            <a:extLst>
              <a:ext uri="{FF2B5EF4-FFF2-40B4-BE49-F238E27FC236}">
                <a16:creationId xmlns:a16="http://schemas.microsoft.com/office/drawing/2014/main" id="{B59872B0-6F94-44F3-A7B5-5D8674A49945}"/>
              </a:ext>
            </a:extLst>
          </p:cNvPr>
          <p:cNvSpPr/>
          <p:nvPr/>
        </p:nvSpPr>
        <p:spPr>
          <a:xfrm>
            <a:off x="664502" y="528188"/>
            <a:ext cx="1666993" cy="30457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CRM PRO PLUS </a:t>
            </a:r>
            <a:endParaRPr kumimoji="0" lang="en-US" altLang="ko-KR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124" name="그룹 2123">
            <a:extLst>
              <a:ext uri="{FF2B5EF4-FFF2-40B4-BE49-F238E27FC236}">
                <a16:creationId xmlns:a16="http://schemas.microsoft.com/office/drawing/2014/main" id="{29D94916-1731-4687-A849-43D20D1109A9}"/>
              </a:ext>
            </a:extLst>
          </p:cNvPr>
          <p:cNvGrpSpPr/>
          <p:nvPr/>
        </p:nvGrpSpPr>
        <p:grpSpPr>
          <a:xfrm>
            <a:off x="3515906" y="599181"/>
            <a:ext cx="3151839" cy="190800"/>
            <a:chOff x="1104939" y="687218"/>
            <a:chExt cx="5659182" cy="342585"/>
          </a:xfrm>
        </p:grpSpPr>
        <p:sp>
          <p:nvSpPr>
            <p:cNvPr id="2125" name="Text Box">
              <a:extLst>
                <a:ext uri="{FF2B5EF4-FFF2-40B4-BE49-F238E27FC236}">
                  <a16:creationId xmlns:a16="http://schemas.microsoft.com/office/drawing/2014/main" id="{143596D7-A0A4-48B7-9C58-23F8B27ABC42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1104939" y="687218"/>
              <a:ext cx="5659182" cy="342585"/>
            </a:xfrm>
            <a:prstGeom prst="roundRect">
              <a:avLst>
                <a:gd name="adj" fmla="val 36528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ctr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이름</a:t>
              </a: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전화번호 검색</a:t>
              </a:r>
            </a:p>
          </p:txBody>
        </p:sp>
        <p:sp>
          <p:nvSpPr>
            <p:cNvPr id="2126" name="Search Icon">
              <a:extLst>
                <a:ext uri="{FF2B5EF4-FFF2-40B4-BE49-F238E27FC236}">
                  <a16:creationId xmlns:a16="http://schemas.microsoft.com/office/drawing/2014/main" id="{C37B012C-D7F5-4B0C-B543-63434B52A48F}"/>
                </a:ext>
              </a:extLst>
            </p:cNvPr>
            <p:cNvSpPr>
              <a:spLocks noEditPoints="1"/>
            </p:cNvSpPr>
            <p:nvPr>
              <p:custDataLst>
                <p:tags r:id="rId7"/>
              </p:custDataLst>
            </p:nvPr>
          </p:nvSpPr>
          <p:spPr bwMode="auto">
            <a:xfrm>
              <a:off x="6423088" y="740301"/>
              <a:ext cx="205892" cy="225634"/>
            </a:xfrm>
            <a:custGeom>
              <a:avLst/>
              <a:gdLst>
                <a:gd name="T0" fmla="*/ 117 w 315"/>
                <a:gd name="T1" fmla="*/ 0 h 343"/>
                <a:gd name="T2" fmla="*/ 0 w 315"/>
                <a:gd name="T3" fmla="*/ 117 h 343"/>
                <a:gd name="T4" fmla="*/ 117 w 315"/>
                <a:gd name="T5" fmla="*/ 232 h 343"/>
                <a:gd name="T6" fmla="*/ 232 w 315"/>
                <a:gd name="T7" fmla="*/ 117 h 343"/>
                <a:gd name="T8" fmla="*/ 117 w 315"/>
                <a:gd name="T9" fmla="*/ 0 h 343"/>
                <a:gd name="T10" fmla="*/ 117 w 315"/>
                <a:gd name="T11" fmla="*/ 26 h 343"/>
                <a:gd name="T12" fmla="*/ 208 w 315"/>
                <a:gd name="T13" fmla="*/ 117 h 343"/>
                <a:gd name="T14" fmla="*/ 117 w 315"/>
                <a:gd name="T15" fmla="*/ 207 h 343"/>
                <a:gd name="T16" fmla="*/ 26 w 315"/>
                <a:gd name="T17" fmla="*/ 117 h 343"/>
                <a:gd name="T18" fmla="*/ 117 w 315"/>
                <a:gd name="T19" fmla="*/ 26 h 343"/>
                <a:gd name="T20" fmla="*/ 218 w 315"/>
                <a:gd name="T21" fmla="*/ 196 h 343"/>
                <a:gd name="T22" fmla="*/ 184 w 315"/>
                <a:gd name="T23" fmla="*/ 226 h 343"/>
                <a:gd name="T24" fmla="*/ 186 w 315"/>
                <a:gd name="T25" fmla="*/ 228 h 343"/>
                <a:gd name="T26" fmla="*/ 271 w 315"/>
                <a:gd name="T27" fmla="*/ 331 h 343"/>
                <a:gd name="T28" fmla="*/ 305 w 315"/>
                <a:gd name="T29" fmla="*/ 335 h 343"/>
                <a:gd name="T30" fmla="*/ 306 w 315"/>
                <a:gd name="T31" fmla="*/ 301 h 343"/>
                <a:gd name="T32" fmla="*/ 221 w 315"/>
                <a:gd name="T33" fmla="*/ 199 h 343"/>
                <a:gd name="T34" fmla="*/ 218 w 315"/>
                <a:gd name="T35" fmla="*/ 1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5" h="343">
                  <a:moveTo>
                    <a:pt x="117" y="0"/>
                  </a:moveTo>
                  <a:cubicBezTo>
                    <a:pt x="53" y="0"/>
                    <a:pt x="0" y="53"/>
                    <a:pt x="0" y="117"/>
                  </a:cubicBezTo>
                  <a:cubicBezTo>
                    <a:pt x="0" y="181"/>
                    <a:pt x="53" y="232"/>
                    <a:pt x="117" y="232"/>
                  </a:cubicBezTo>
                  <a:cubicBezTo>
                    <a:pt x="181" y="232"/>
                    <a:pt x="232" y="181"/>
                    <a:pt x="232" y="117"/>
                  </a:cubicBezTo>
                  <a:cubicBezTo>
                    <a:pt x="232" y="53"/>
                    <a:pt x="181" y="0"/>
                    <a:pt x="117" y="0"/>
                  </a:cubicBezTo>
                  <a:close/>
                  <a:moveTo>
                    <a:pt x="117" y="26"/>
                  </a:moveTo>
                  <a:cubicBezTo>
                    <a:pt x="167" y="26"/>
                    <a:pt x="208" y="66"/>
                    <a:pt x="208" y="117"/>
                  </a:cubicBezTo>
                  <a:cubicBezTo>
                    <a:pt x="208" y="167"/>
                    <a:pt x="167" y="207"/>
                    <a:pt x="117" y="207"/>
                  </a:cubicBezTo>
                  <a:cubicBezTo>
                    <a:pt x="67" y="207"/>
                    <a:pt x="26" y="167"/>
                    <a:pt x="26" y="117"/>
                  </a:cubicBezTo>
                  <a:cubicBezTo>
                    <a:pt x="26" y="66"/>
                    <a:pt x="67" y="26"/>
                    <a:pt x="117" y="26"/>
                  </a:cubicBezTo>
                  <a:close/>
                  <a:moveTo>
                    <a:pt x="218" y="196"/>
                  </a:moveTo>
                  <a:cubicBezTo>
                    <a:pt x="208" y="208"/>
                    <a:pt x="197" y="218"/>
                    <a:pt x="184" y="226"/>
                  </a:cubicBezTo>
                  <a:lnTo>
                    <a:pt x="186" y="228"/>
                  </a:lnTo>
                  <a:lnTo>
                    <a:pt x="271" y="331"/>
                  </a:lnTo>
                  <a:cubicBezTo>
                    <a:pt x="279" y="341"/>
                    <a:pt x="296" y="343"/>
                    <a:pt x="305" y="335"/>
                  </a:cubicBezTo>
                  <a:cubicBezTo>
                    <a:pt x="315" y="326"/>
                    <a:pt x="315" y="309"/>
                    <a:pt x="306" y="301"/>
                  </a:cubicBezTo>
                  <a:lnTo>
                    <a:pt x="221" y="199"/>
                  </a:lnTo>
                  <a:lnTo>
                    <a:pt x="218" y="19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  <a:sym typeface="Arial"/>
              </a:endParaRPr>
            </a:p>
          </p:txBody>
        </p:sp>
      </p:grpSp>
      <p:graphicFrame>
        <p:nvGraphicFramePr>
          <p:cNvPr id="819" name="Google Shape;2187;p25">
            <a:extLst>
              <a:ext uri="{FF2B5EF4-FFF2-40B4-BE49-F238E27FC236}">
                <a16:creationId xmlns:a16="http://schemas.microsoft.com/office/drawing/2014/main" id="{A3CA2C0C-07FD-40BB-898E-F1AC0E077D68}"/>
              </a:ext>
            </a:extLst>
          </p:cNvPr>
          <p:cNvGraphicFramePr/>
          <p:nvPr/>
        </p:nvGraphicFramePr>
        <p:xfrm>
          <a:off x="9689649" y="564396"/>
          <a:ext cx="2322541" cy="4003256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44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lang="ko-KR" altLang="en-US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12301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  <a:tr h="28923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0144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08911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133393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03405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886547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29913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8356177"/>
                  </a:ext>
                </a:extLst>
              </a:tr>
            </a:tbl>
          </a:graphicData>
        </a:graphic>
      </p:graphicFrame>
      <p:grpSp>
        <p:nvGrpSpPr>
          <p:cNvPr id="608" name="그룹 607">
            <a:extLst>
              <a:ext uri="{FF2B5EF4-FFF2-40B4-BE49-F238E27FC236}">
                <a16:creationId xmlns:a16="http://schemas.microsoft.com/office/drawing/2014/main" id="{EB6E6C0E-66F9-4F2E-AAD4-B559C8778936}"/>
              </a:ext>
            </a:extLst>
          </p:cNvPr>
          <p:cNvGrpSpPr/>
          <p:nvPr/>
        </p:nvGrpSpPr>
        <p:grpSpPr>
          <a:xfrm>
            <a:off x="4316411" y="6432558"/>
            <a:ext cx="707835" cy="215444"/>
            <a:chOff x="4513261" y="1880860"/>
            <a:chExt cx="707835" cy="215444"/>
          </a:xfrm>
        </p:grpSpPr>
        <p:sp>
          <p:nvSpPr>
            <p:cNvPr id="613" name="직사각형 612">
              <a:extLst>
                <a:ext uri="{FF2B5EF4-FFF2-40B4-BE49-F238E27FC236}">
                  <a16:creationId xmlns:a16="http://schemas.microsoft.com/office/drawing/2014/main" id="{5D11D5EC-3475-4A91-B658-0FFFDB1084BD}"/>
                </a:ext>
              </a:extLst>
            </p:cNvPr>
            <p:cNvSpPr/>
            <p:nvPr/>
          </p:nvSpPr>
          <p:spPr>
            <a:xfrm>
              <a:off x="4626061" y="1880860"/>
              <a:ext cx="59503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전체선택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37" name="그룹 636">
              <a:extLst>
                <a:ext uri="{FF2B5EF4-FFF2-40B4-BE49-F238E27FC236}">
                  <a16:creationId xmlns:a16="http://schemas.microsoft.com/office/drawing/2014/main" id="{B50A55C7-1F62-4BBD-ABB3-F630AB963028}"/>
                </a:ext>
              </a:extLst>
            </p:cNvPr>
            <p:cNvGrpSpPr/>
            <p:nvPr/>
          </p:nvGrpSpPr>
          <p:grpSpPr>
            <a:xfrm>
              <a:off x="4513261" y="1912982"/>
              <a:ext cx="151200" cy="151200"/>
              <a:chOff x="5725761" y="2839393"/>
              <a:chExt cx="219691" cy="219691"/>
            </a:xfrm>
          </p:grpSpPr>
          <p:sp>
            <p:nvSpPr>
              <p:cNvPr id="642" name="자유형: 도형 641">
                <a:extLst>
                  <a:ext uri="{FF2B5EF4-FFF2-40B4-BE49-F238E27FC236}">
                    <a16:creationId xmlns:a16="http://schemas.microsoft.com/office/drawing/2014/main" id="{51D42B69-940C-4325-9E61-2F184AD35BFF}"/>
                  </a:ext>
                </a:extLst>
              </p:cNvPr>
              <p:cNvSpPr/>
              <p:nvPr/>
            </p:nvSpPr>
            <p:spPr>
              <a:xfrm>
                <a:off x="5725761" y="2839393"/>
                <a:ext cx="219691" cy="219691"/>
              </a:xfrm>
              <a:custGeom>
                <a:avLst/>
                <a:gdLst>
                  <a:gd name="connsiteX0" fmla="*/ 0 w 219691"/>
                  <a:gd name="connsiteY0" fmla="*/ 0 h 219691"/>
                  <a:gd name="connsiteX1" fmla="*/ 0 w 219691"/>
                  <a:gd name="connsiteY1" fmla="*/ 219691 h 219691"/>
                  <a:gd name="connsiteX2" fmla="*/ 219691 w 219691"/>
                  <a:gd name="connsiteY2" fmla="*/ 219691 h 219691"/>
                  <a:gd name="connsiteX3" fmla="*/ 219691 w 219691"/>
                  <a:gd name="connsiteY3" fmla="*/ 0 h 219691"/>
                  <a:gd name="connsiteX4" fmla="*/ 195281 w 219691"/>
                  <a:gd name="connsiteY4" fmla="*/ 195281 h 219691"/>
                  <a:gd name="connsiteX5" fmla="*/ 24410 w 219691"/>
                  <a:gd name="connsiteY5" fmla="*/ 195281 h 219691"/>
                  <a:gd name="connsiteX6" fmla="*/ 24410 w 219691"/>
                  <a:gd name="connsiteY6" fmla="*/ 24410 h 219691"/>
                  <a:gd name="connsiteX7" fmla="*/ 195281 w 219691"/>
                  <a:gd name="connsiteY7" fmla="*/ 24410 h 219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691" h="219691">
                    <a:moveTo>
                      <a:pt x="0" y="0"/>
                    </a:moveTo>
                    <a:lnTo>
                      <a:pt x="0" y="219691"/>
                    </a:lnTo>
                    <a:lnTo>
                      <a:pt x="219691" y="219691"/>
                    </a:lnTo>
                    <a:lnTo>
                      <a:pt x="219691" y="0"/>
                    </a:lnTo>
                    <a:close/>
                    <a:moveTo>
                      <a:pt x="195281" y="195281"/>
                    </a:moveTo>
                    <a:lnTo>
                      <a:pt x="24410" y="195281"/>
                    </a:lnTo>
                    <a:lnTo>
                      <a:pt x="24410" y="24410"/>
                    </a:lnTo>
                    <a:lnTo>
                      <a:pt x="195281" y="24410"/>
                    </a:lnTo>
                    <a:close/>
                  </a:path>
                </a:pathLst>
              </a:custGeom>
              <a:solidFill>
                <a:srgbClr val="000000"/>
              </a:solidFill>
              <a:ln w="4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6" name="자유형: 도형 665">
                <a:extLst>
                  <a:ext uri="{FF2B5EF4-FFF2-40B4-BE49-F238E27FC236}">
                    <a16:creationId xmlns:a16="http://schemas.microsoft.com/office/drawing/2014/main" id="{E7B95853-097E-47CB-904C-B724BD27CBBE}"/>
                  </a:ext>
                </a:extLst>
              </p:cNvPr>
              <p:cNvSpPr/>
              <p:nvPr/>
            </p:nvSpPr>
            <p:spPr>
              <a:xfrm>
                <a:off x="5763833" y="2889487"/>
                <a:ext cx="143555" cy="109426"/>
              </a:xfrm>
              <a:custGeom>
                <a:avLst/>
                <a:gdLst>
                  <a:gd name="connsiteX0" fmla="*/ 143556 w 143555"/>
                  <a:gd name="connsiteY0" fmla="*/ 17433 h 109426"/>
                  <a:gd name="connsiteX1" fmla="*/ 126469 w 143555"/>
                  <a:gd name="connsiteY1" fmla="*/ 0 h 109426"/>
                  <a:gd name="connsiteX2" fmla="*/ 49850 w 143555"/>
                  <a:gd name="connsiteY2" fmla="*/ 75081 h 109426"/>
                  <a:gd name="connsiteX3" fmla="*/ 17262 w 143555"/>
                  <a:gd name="connsiteY3" fmla="*/ 42494 h 109426"/>
                  <a:gd name="connsiteX4" fmla="*/ 0 w 143555"/>
                  <a:gd name="connsiteY4" fmla="*/ 59752 h 109426"/>
                  <a:gd name="connsiteX5" fmla="*/ 49675 w 143555"/>
                  <a:gd name="connsiteY5" fmla="*/ 109427 h 109426"/>
                  <a:gd name="connsiteX6" fmla="*/ 143556 w 143555"/>
                  <a:gd name="connsiteY6" fmla="*/ 17433 h 109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3555" h="109426">
                    <a:moveTo>
                      <a:pt x="143556" y="17433"/>
                    </a:moveTo>
                    <a:lnTo>
                      <a:pt x="126469" y="0"/>
                    </a:lnTo>
                    <a:lnTo>
                      <a:pt x="49850" y="75081"/>
                    </a:lnTo>
                    <a:lnTo>
                      <a:pt x="17262" y="42494"/>
                    </a:lnTo>
                    <a:lnTo>
                      <a:pt x="0" y="59752"/>
                    </a:lnTo>
                    <a:lnTo>
                      <a:pt x="49675" y="109427"/>
                    </a:lnTo>
                    <a:lnTo>
                      <a:pt x="143556" y="17433"/>
                    </a:lnTo>
                    <a:close/>
                  </a:path>
                </a:pathLst>
              </a:custGeom>
              <a:solidFill>
                <a:srgbClr val="000000"/>
              </a:solidFill>
              <a:ln w="4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70" name="그룹 669">
            <a:extLst>
              <a:ext uri="{FF2B5EF4-FFF2-40B4-BE49-F238E27FC236}">
                <a16:creationId xmlns:a16="http://schemas.microsoft.com/office/drawing/2014/main" id="{96B83C3D-253A-450D-BD68-BA19DD356618}"/>
              </a:ext>
            </a:extLst>
          </p:cNvPr>
          <p:cNvGrpSpPr/>
          <p:nvPr/>
        </p:nvGrpSpPr>
        <p:grpSpPr>
          <a:xfrm>
            <a:off x="8810415" y="6432558"/>
            <a:ext cx="619087" cy="215444"/>
            <a:chOff x="8699500" y="6174548"/>
            <a:chExt cx="619087" cy="215444"/>
          </a:xfrm>
        </p:grpSpPr>
        <p:sp>
          <p:nvSpPr>
            <p:cNvPr id="671" name="직사각형 670">
              <a:extLst>
                <a:ext uri="{FF2B5EF4-FFF2-40B4-BE49-F238E27FC236}">
                  <a16:creationId xmlns:a16="http://schemas.microsoft.com/office/drawing/2014/main" id="{D02CD7C3-EF73-463B-B959-EE970651CCE4}"/>
                </a:ext>
              </a:extLst>
            </p:cNvPr>
            <p:cNvSpPr/>
            <p:nvPr/>
          </p:nvSpPr>
          <p:spPr>
            <a:xfrm>
              <a:off x="8699500" y="6174548"/>
              <a:ext cx="619087" cy="215444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삭제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DA1F28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n</a:t>
              </a:r>
            </a:p>
          </p:txBody>
        </p:sp>
        <p:sp>
          <p:nvSpPr>
            <p:cNvPr id="672" name="Trash">
              <a:extLst>
                <a:ext uri="{FF2B5EF4-FFF2-40B4-BE49-F238E27FC236}">
                  <a16:creationId xmlns:a16="http://schemas.microsoft.com/office/drawing/2014/main" id="{DC37FEC4-81BF-4A02-9147-FFC57F3D143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H="1">
              <a:off x="8775889" y="6222141"/>
              <a:ext cx="108000" cy="129348"/>
            </a:xfrm>
            <a:custGeom>
              <a:avLst/>
              <a:gdLst>
                <a:gd name="T0" fmla="*/ 488 w 1194"/>
                <a:gd name="T1" fmla="*/ 0 h 1414"/>
                <a:gd name="T2" fmla="*/ 366 w 1194"/>
                <a:gd name="T3" fmla="*/ 42 h 1414"/>
                <a:gd name="T4" fmla="*/ 324 w 1194"/>
                <a:gd name="T5" fmla="*/ 166 h 1414"/>
                <a:gd name="T6" fmla="*/ 108 w 1194"/>
                <a:gd name="T7" fmla="*/ 166 h 1414"/>
                <a:gd name="T8" fmla="*/ 54 w 1194"/>
                <a:gd name="T9" fmla="*/ 220 h 1414"/>
                <a:gd name="T10" fmla="*/ 0 w 1194"/>
                <a:gd name="T11" fmla="*/ 220 h 1414"/>
                <a:gd name="T12" fmla="*/ 0 w 1194"/>
                <a:gd name="T13" fmla="*/ 329 h 1414"/>
                <a:gd name="T14" fmla="*/ 1194 w 1194"/>
                <a:gd name="T15" fmla="*/ 329 h 1414"/>
                <a:gd name="T16" fmla="*/ 1194 w 1194"/>
                <a:gd name="T17" fmla="*/ 220 h 1414"/>
                <a:gd name="T18" fmla="*/ 1139 w 1194"/>
                <a:gd name="T19" fmla="*/ 220 h 1414"/>
                <a:gd name="T20" fmla="*/ 1085 w 1194"/>
                <a:gd name="T21" fmla="*/ 166 h 1414"/>
                <a:gd name="T22" fmla="*/ 871 w 1194"/>
                <a:gd name="T23" fmla="*/ 166 h 1414"/>
                <a:gd name="T24" fmla="*/ 827 w 1194"/>
                <a:gd name="T25" fmla="*/ 42 h 1414"/>
                <a:gd name="T26" fmla="*/ 705 w 1194"/>
                <a:gd name="T27" fmla="*/ 0 h 1414"/>
                <a:gd name="T28" fmla="*/ 488 w 1194"/>
                <a:gd name="T29" fmla="*/ 0 h 1414"/>
                <a:gd name="T30" fmla="*/ 488 w 1194"/>
                <a:gd name="T31" fmla="*/ 113 h 1414"/>
                <a:gd name="T32" fmla="*/ 705 w 1194"/>
                <a:gd name="T33" fmla="*/ 113 h 1414"/>
                <a:gd name="T34" fmla="*/ 749 w 1194"/>
                <a:gd name="T35" fmla="*/ 122 h 1414"/>
                <a:gd name="T36" fmla="*/ 758 w 1194"/>
                <a:gd name="T37" fmla="*/ 166 h 1414"/>
                <a:gd name="T38" fmla="*/ 437 w 1194"/>
                <a:gd name="T39" fmla="*/ 166 h 1414"/>
                <a:gd name="T40" fmla="*/ 446 w 1194"/>
                <a:gd name="T41" fmla="*/ 122 h 1414"/>
                <a:gd name="T42" fmla="*/ 488 w 1194"/>
                <a:gd name="T43" fmla="*/ 113 h 1414"/>
                <a:gd name="T44" fmla="*/ 108 w 1194"/>
                <a:gd name="T45" fmla="*/ 383 h 1414"/>
                <a:gd name="T46" fmla="*/ 108 w 1194"/>
                <a:gd name="T47" fmla="*/ 1251 h 1414"/>
                <a:gd name="T48" fmla="*/ 271 w 1194"/>
                <a:gd name="T49" fmla="*/ 1414 h 1414"/>
                <a:gd name="T50" fmla="*/ 922 w 1194"/>
                <a:gd name="T51" fmla="*/ 1414 h 1414"/>
                <a:gd name="T52" fmla="*/ 1085 w 1194"/>
                <a:gd name="T53" fmla="*/ 1251 h 1414"/>
                <a:gd name="T54" fmla="*/ 1085 w 1194"/>
                <a:gd name="T55" fmla="*/ 383 h 1414"/>
                <a:gd name="T56" fmla="*/ 108 w 1194"/>
                <a:gd name="T57" fmla="*/ 383 h 1414"/>
                <a:gd name="T58" fmla="*/ 325 w 1194"/>
                <a:gd name="T59" fmla="*/ 546 h 1414"/>
                <a:gd name="T60" fmla="*/ 434 w 1194"/>
                <a:gd name="T61" fmla="*/ 546 h 1414"/>
                <a:gd name="T62" fmla="*/ 434 w 1194"/>
                <a:gd name="T63" fmla="*/ 1197 h 1414"/>
                <a:gd name="T64" fmla="*/ 325 w 1194"/>
                <a:gd name="T65" fmla="*/ 1197 h 1414"/>
                <a:gd name="T66" fmla="*/ 325 w 1194"/>
                <a:gd name="T67" fmla="*/ 546 h 1414"/>
                <a:gd name="T68" fmla="*/ 542 w 1194"/>
                <a:gd name="T69" fmla="*/ 546 h 1414"/>
                <a:gd name="T70" fmla="*/ 651 w 1194"/>
                <a:gd name="T71" fmla="*/ 546 h 1414"/>
                <a:gd name="T72" fmla="*/ 651 w 1194"/>
                <a:gd name="T73" fmla="*/ 1197 h 1414"/>
                <a:gd name="T74" fmla="*/ 542 w 1194"/>
                <a:gd name="T75" fmla="*/ 1197 h 1414"/>
                <a:gd name="T76" fmla="*/ 542 w 1194"/>
                <a:gd name="T77" fmla="*/ 546 h 1414"/>
                <a:gd name="T78" fmla="*/ 759 w 1194"/>
                <a:gd name="T79" fmla="*/ 546 h 1414"/>
                <a:gd name="T80" fmla="*/ 868 w 1194"/>
                <a:gd name="T81" fmla="*/ 546 h 1414"/>
                <a:gd name="T82" fmla="*/ 868 w 1194"/>
                <a:gd name="T83" fmla="*/ 1197 h 1414"/>
                <a:gd name="T84" fmla="*/ 759 w 1194"/>
                <a:gd name="T85" fmla="*/ 1197 h 1414"/>
                <a:gd name="T86" fmla="*/ 759 w 1194"/>
                <a:gd name="T87" fmla="*/ 546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4" h="1414">
                  <a:moveTo>
                    <a:pt x="488" y="0"/>
                  </a:moveTo>
                  <a:cubicBezTo>
                    <a:pt x="443" y="0"/>
                    <a:pt x="398" y="10"/>
                    <a:pt x="366" y="42"/>
                  </a:cubicBezTo>
                  <a:cubicBezTo>
                    <a:pt x="334" y="74"/>
                    <a:pt x="324" y="119"/>
                    <a:pt x="324" y="166"/>
                  </a:cubicBezTo>
                  <a:lnTo>
                    <a:pt x="108" y="166"/>
                  </a:lnTo>
                  <a:cubicBezTo>
                    <a:pt x="78" y="166"/>
                    <a:pt x="54" y="190"/>
                    <a:pt x="54" y="220"/>
                  </a:cubicBezTo>
                  <a:lnTo>
                    <a:pt x="0" y="220"/>
                  </a:lnTo>
                  <a:lnTo>
                    <a:pt x="0" y="329"/>
                  </a:lnTo>
                  <a:lnTo>
                    <a:pt x="1194" y="329"/>
                  </a:lnTo>
                  <a:lnTo>
                    <a:pt x="1194" y="220"/>
                  </a:lnTo>
                  <a:lnTo>
                    <a:pt x="1139" y="220"/>
                  </a:lnTo>
                  <a:cubicBezTo>
                    <a:pt x="1139" y="190"/>
                    <a:pt x="1115" y="166"/>
                    <a:pt x="1085" y="166"/>
                  </a:cubicBezTo>
                  <a:lnTo>
                    <a:pt x="871" y="166"/>
                  </a:lnTo>
                  <a:cubicBezTo>
                    <a:pt x="871" y="119"/>
                    <a:pt x="859" y="74"/>
                    <a:pt x="827" y="42"/>
                  </a:cubicBezTo>
                  <a:cubicBezTo>
                    <a:pt x="795" y="10"/>
                    <a:pt x="750" y="0"/>
                    <a:pt x="705" y="0"/>
                  </a:cubicBezTo>
                  <a:lnTo>
                    <a:pt x="488" y="0"/>
                  </a:lnTo>
                  <a:close/>
                  <a:moveTo>
                    <a:pt x="488" y="113"/>
                  </a:moveTo>
                  <a:lnTo>
                    <a:pt x="705" y="113"/>
                  </a:lnTo>
                  <a:cubicBezTo>
                    <a:pt x="735" y="113"/>
                    <a:pt x="746" y="119"/>
                    <a:pt x="749" y="122"/>
                  </a:cubicBezTo>
                  <a:cubicBezTo>
                    <a:pt x="753" y="125"/>
                    <a:pt x="758" y="136"/>
                    <a:pt x="758" y="166"/>
                  </a:cubicBezTo>
                  <a:lnTo>
                    <a:pt x="437" y="166"/>
                  </a:lnTo>
                  <a:cubicBezTo>
                    <a:pt x="437" y="136"/>
                    <a:pt x="442" y="125"/>
                    <a:pt x="446" y="122"/>
                  </a:cubicBezTo>
                  <a:cubicBezTo>
                    <a:pt x="449" y="119"/>
                    <a:pt x="458" y="113"/>
                    <a:pt x="488" y="113"/>
                  </a:cubicBezTo>
                  <a:close/>
                  <a:moveTo>
                    <a:pt x="108" y="383"/>
                  </a:moveTo>
                  <a:lnTo>
                    <a:pt x="108" y="1251"/>
                  </a:lnTo>
                  <a:cubicBezTo>
                    <a:pt x="108" y="1341"/>
                    <a:pt x="181" y="1414"/>
                    <a:pt x="271" y="1414"/>
                  </a:cubicBezTo>
                  <a:lnTo>
                    <a:pt x="922" y="1414"/>
                  </a:lnTo>
                  <a:cubicBezTo>
                    <a:pt x="1012" y="1414"/>
                    <a:pt x="1085" y="1341"/>
                    <a:pt x="1085" y="1251"/>
                  </a:cubicBezTo>
                  <a:lnTo>
                    <a:pt x="1085" y="383"/>
                  </a:lnTo>
                  <a:lnTo>
                    <a:pt x="108" y="383"/>
                  </a:lnTo>
                  <a:close/>
                  <a:moveTo>
                    <a:pt x="325" y="546"/>
                  </a:moveTo>
                  <a:lnTo>
                    <a:pt x="434" y="546"/>
                  </a:lnTo>
                  <a:lnTo>
                    <a:pt x="434" y="1197"/>
                  </a:lnTo>
                  <a:lnTo>
                    <a:pt x="325" y="1197"/>
                  </a:lnTo>
                  <a:lnTo>
                    <a:pt x="325" y="546"/>
                  </a:lnTo>
                  <a:close/>
                  <a:moveTo>
                    <a:pt x="542" y="546"/>
                  </a:moveTo>
                  <a:lnTo>
                    <a:pt x="651" y="546"/>
                  </a:lnTo>
                  <a:lnTo>
                    <a:pt x="651" y="1197"/>
                  </a:lnTo>
                  <a:lnTo>
                    <a:pt x="542" y="1197"/>
                  </a:lnTo>
                  <a:lnTo>
                    <a:pt x="542" y="546"/>
                  </a:lnTo>
                  <a:close/>
                  <a:moveTo>
                    <a:pt x="759" y="546"/>
                  </a:moveTo>
                  <a:lnTo>
                    <a:pt x="868" y="546"/>
                  </a:lnTo>
                  <a:lnTo>
                    <a:pt x="868" y="1197"/>
                  </a:lnTo>
                  <a:lnTo>
                    <a:pt x="759" y="1197"/>
                  </a:lnTo>
                  <a:lnTo>
                    <a:pt x="759" y="546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cxnSp>
        <p:nvCxnSpPr>
          <p:cNvPr id="699" name="Line">
            <a:extLst>
              <a:ext uri="{FF2B5EF4-FFF2-40B4-BE49-F238E27FC236}">
                <a16:creationId xmlns:a16="http://schemas.microsoft.com/office/drawing/2014/main" id="{3292FD6D-D1DC-4FDB-844E-F320AB63B485}"/>
              </a:ext>
            </a:extLst>
          </p:cNvPr>
          <p:cNvCxnSpPr>
            <a:cxnSpLocks/>
          </p:cNvCxnSpPr>
          <p:nvPr/>
        </p:nvCxnSpPr>
        <p:spPr bwMode="auto">
          <a:xfrm>
            <a:off x="4771551" y="1640427"/>
            <a:ext cx="4169386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0" name="Password Box">
            <a:extLst>
              <a:ext uri="{FF2B5EF4-FFF2-40B4-BE49-F238E27FC236}">
                <a16:creationId xmlns:a16="http://schemas.microsoft.com/office/drawing/2014/main" id="{84A5A6BB-C559-40B5-869E-26288C0444C7}"/>
              </a:ext>
            </a:extLst>
          </p:cNvPr>
          <p:cNvSpPr/>
          <p:nvPr/>
        </p:nvSpPr>
        <p:spPr>
          <a:xfrm>
            <a:off x="5970240" y="1532427"/>
            <a:ext cx="1772007" cy="216000"/>
          </a:xfrm>
          <a:prstGeom prst="roundRect">
            <a:avLst/>
          </a:prstGeom>
          <a:solidFill>
            <a:srgbClr val="F2F2F2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90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오늘 </a:t>
            </a:r>
            <a:r>
              <a:rPr kumimoji="0" lang="en-US" altLang="ko-KR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2020</a:t>
            </a:r>
            <a:r>
              <a:rPr kumimoji="0" lang="ko-KR" alt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년 </a:t>
            </a:r>
            <a:r>
              <a:rPr kumimoji="0" lang="en-US" altLang="ko-KR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3</a:t>
            </a:r>
            <a:r>
              <a:rPr kumimoji="0" lang="ko-KR" alt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월 </a:t>
            </a:r>
            <a:r>
              <a:rPr kumimoji="0" lang="en-US" altLang="ko-KR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5</a:t>
            </a:r>
            <a:r>
              <a:rPr kumimoji="0" lang="ko-KR" alt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일 수요일</a:t>
            </a:r>
            <a:endParaRPr kumimoji="0" lang="en-US" sz="700" b="1" i="0" u="none" strike="noStrike" kern="1200" cap="none" spc="0" normalizeH="0" baseline="0" noProof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01" name="Text Box">
            <a:extLst>
              <a:ext uri="{FF2B5EF4-FFF2-40B4-BE49-F238E27FC236}">
                <a16:creationId xmlns:a16="http://schemas.microsoft.com/office/drawing/2014/main" id="{4AD2DF5F-6A32-4F7A-9987-08719B99252D}"/>
              </a:ext>
            </a:extLst>
          </p:cNvPr>
          <p:cNvSpPr>
            <a:spLocks/>
          </p:cNvSpPr>
          <p:nvPr/>
        </p:nvSpPr>
        <p:spPr bwMode="auto">
          <a:xfrm>
            <a:off x="4273331" y="1803920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737" name="직사각형 736">
            <a:extLst>
              <a:ext uri="{FF2B5EF4-FFF2-40B4-BE49-F238E27FC236}">
                <a16:creationId xmlns:a16="http://schemas.microsoft.com/office/drawing/2014/main" id="{09E17038-E060-4A18-83CB-B5A4B81F323F}"/>
              </a:ext>
            </a:extLst>
          </p:cNvPr>
          <p:cNvSpPr/>
          <p:nvPr/>
        </p:nvSpPr>
        <p:spPr>
          <a:xfrm>
            <a:off x="6074533" y="1861189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738" name="직사각형 737">
            <a:extLst>
              <a:ext uri="{FF2B5EF4-FFF2-40B4-BE49-F238E27FC236}">
                <a16:creationId xmlns:a16="http://schemas.microsoft.com/office/drawing/2014/main" id="{7E4C21DF-DDFA-4167-B9BB-B25BF5E2843B}"/>
              </a:ext>
            </a:extLst>
          </p:cNvPr>
          <p:cNvSpPr/>
          <p:nvPr/>
        </p:nvSpPr>
        <p:spPr>
          <a:xfrm>
            <a:off x="5021353" y="1853495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44" name="직사각형 743">
            <a:extLst>
              <a:ext uri="{FF2B5EF4-FFF2-40B4-BE49-F238E27FC236}">
                <a16:creationId xmlns:a16="http://schemas.microsoft.com/office/drawing/2014/main" id="{526B4571-2F55-499F-882E-6190A1A81E1D}"/>
              </a:ext>
            </a:extLst>
          </p:cNvPr>
          <p:cNvSpPr/>
          <p:nvPr/>
        </p:nvSpPr>
        <p:spPr>
          <a:xfrm>
            <a:off x="4639642" y="1907356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1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50" name="자유형: 도형 749">
            <a:extLst>
              <a:ext uri="{FF2B5EF4-FFF2-40B4-BE49-F238E27FC236}">
                <a16:creationId xmlns:a16="http://schemas.microsoft.com/office/drawing/2014/main" id="{543896F4-EDB2-4712-931F-5F49E2350BD9}"/>
              </a:ext>
            </a:extLst>
          </p:cNvPr>
          <p:cNvSpPr/>
          <p:nvPr/>
        </p:nvSpPr>
        <p:spPr>
          <a:xfrm>
            <a:off x="4392611" y="1954866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1" name="자유형: 도형 750">
            <a:extLst>
              <a:ext uri="{FF2B5EF4-FFF2-40B4-BE49-F238E27FC236}">
                <a16:creationId xmlns:a16="http://schemas.microsoft.com/office/drawing/2014/main" id="{EDF4FE72-39CD-4D04-97D0-D389E0AAEFC2}"/>
              </a:ext>
            </a:extLst>
          </p:cNvPr>
          <p:cNvSpPr/>
          <p:nvPr/>
        </p:nvSpPr>
        <p:spPr>
          <a:xfrm>
            <a:off x="4418814" y="1992811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2" name="Text Box">
            <a:extLst>
              <a:ext uri="{FF2B5EF4-FFF2-40B4-BE49-F238E27FC236}">
                <a16:creationId xmlns:a16="http://schemas.microsoft.com/office/drawing/2014/main" id="{16F55D8D-14D1-4B5D-97C4-362E460F3C54}"/>
              </a:ext>
            </a:extLst>
          </p:cNvPr>
          <p:cNvSpPr>
            <a:spLocks/>
          </p:cNvSpPr>
          <p:nvPr/>
        </p:nvSpPr>
        <p:spPr bwMode="auto">
          <a:xfrm>
            <a:off x="4273331" y="2306668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1C5E9933-F677-4D69-BF26-AE4F511B9ABB}"/>
              </a:ext>
            </a:extLst>
          </p:cNvPr>
          <p:cNvSpPr/>
          <p:nvPr/>
        </p:nvSpPr>
        <p:spPr>
          <a:xfrm>
            <a:off x="6074533" y="2363937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754" name="직사각형 753">
            <a:extLst>
              <a:ext uri="{FF2B5EF4-FFF2-40B4-BE49-F238E27FC236}">
                <a16:creationId xmlns:a16="http://schemas.microsoft.com/office/drawing/2014/main" id="{3DB7C0E5-3921-46F9-BBEC-170521225E1D}"/>
              </a:ext>
            </a:extLst>
          </p:cNvPr>
          <p:cNvSpPr/>
          <p:nvPr/>
        </p:nvSpPr>
        <p:spPr>
          <a:xfrm>
            <a:off x="5021353" y="2356243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55" name="직사각형 754">
            <a:extLst>
              <a:ext uri="{FF2B5EF4-FFF2-40B4-BE49-F238E27FC236}">
                <a16:creationId xmlns:a16="http://schemas.microsoft.com/office/drawing/2014/main" id="{102594F3-D90C-4E1D-80C1-2DED7F3A9561}"/>
              </a:ext>
            </a:extLst>
          </p:cNvPr>
          <p:cNvSpPr/>
          <p:nvPr/>
        </p:nvSpPr>
        <p:spPr>
          <a:xfrm>
            <a:off x="4639642" y="2410104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2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57" name="자유형: 도형 756">
            <a:extLst>
              <a:ext uri="{FF2B5EF4-FFF2-40B4-BE49-F238E27FC236}">
                <a16:creationId xmlns:a16="http://schemas.microsoft.com/office/drawing/2014/main" id="{A95F8F1D-61D5-4AA0-9BFA-0B217D1F343D}"/>
              </a:ext>
            </a:extLst>
          </p:cNvPr>
          <p:cNvSpPr/>
          <p:nvPr/>
        </p:nvSpPr>
        <p:spPr>
          <a:xfrm>
            <a:off x="4392611" y="2457614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8" name="자유형: 도형 757">
            <a:extLst>
              <a:ext uri="{FF2B5EF4-FFF2-40B4-BE49-F238E27FC236}">
                <a16:creationId xmlns:a16="http://schemas.microsoft.com/office/drawing/2014/main" id="{931663ED-E308-43E3-B235-97F4452C72D2}"/>
              </a:ext>
            </a:extLst>
          </p:cNvPr>
          <p:cNvSpPr/>
          <p:nvPr/>
        </p:nvSpPr>
        <p:spPr>
          <a:xfrm>
            <a:off x="4418814" y="2495559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0" name="Oval">
            <a:extLst>
              <a:ext uri="{FF2B5EF4-FFF2-40B4-BE49-F238E27FC236}">
                <a16:creationId xmlns:a16="http://schemas.microsoft.com/office/drawing/2014/main" id="{04DB1789-CBE2-4DF2-A6F7-6A4B84CE864A}"/>
              </a:ext>
            </a:extLst>
          </p:cNvPr>
          <p:cNvSpPr/>
          <p:nvPr/>
        </p:nvSpPr>
        <p:spPr>
          <a:xfrm>
            <a:off x="8616153" y="2391014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61" name="Create">
            <a:extLst>
              <a:ext uri="{FF2B5EF4-FFF2-40B4-BE49-F238E27FC236}">
                <a16:creationId xmlns:a16="http://schemas.microsoft.com/office/drawing/2014/main" id="{8398DC4C-1F68-4864-AA6E-81897003D0E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2501" y="2468649"/>
            <a:ext cx="129289" cy="129130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69" name="Oval">
            <a:extLst>
              <a:ext uri="{FF2B5EF4-FFF2-40B4-BE49-F238E27FC236}">
                <a16:creationId xmlns:a16="http://schemas.microsoft.com/office/drawing/2014/main" id="{7FBBCDDD-BC16-428B-99A9-5672067AC58E}"/>
              </a:ext>
            </a:extLst>
          </p:cNvPr>
          <p:cNvSpPr/>
          <p:nvPr/>
        </p:nvSpPr>
        <p:spPr>
          <a:xfrm>
            <a:off x="8961358" y="2391014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771" name="그룹 770">
            <a:extLst>
              <a:ext uri="{FF2B5EF4-FFF2-40B4-BE49-F238E27FC236}">
                <a16:creationId xmlns:a16="http://schemas.microsoft.com/office/drawing/2014/main" id="{58C8FA21-2022-4FB2-9359-5A61BAE4AAAE}"/>
              </a:ext>
            </a:extLst>
          </p:cNvPr>
          <p:cNvGrpSpPr/>
          <p:nvPr/>
        </p:nvGrpSpPr>
        <p:grpSpPr>
          <a:xfrm>
            <a:off x="9024398" y="2460615"/>
            <a:ext cx="125600" cy="145198"/>
            <a:chOff x="7971802" y="-2010646"/>
            <a:chExt cx="1254159" cy="1437547"/>
          </a:xfrm>
          <a:noFill/>
        </p:grpSpPr>
        <p:sp>
          <p:nvSpPr>
            <p:cNvPr id="775" name="자유형: 도형 774">
              <a:extLst>
                <a:ext uri="{FF2B5EF4-FFF2-40B4-BE49-F238E27FC236}">
                  <a16:creationId xmlns:a16="http://schemas.microsoft.com/office/drawing/2014/main" id="{23462478-C25C-4BAD-8305-0557B52F91EB}"/>
                </a:ext>
              </a:extLst>
            </p:cNvPr>
            <p:cNvSpPr/>
            <p:nvPr/>
          </p:nvSpPr>
          <p:spPr>
            <a:xfrm>
              <a:off x="7971802" y="-2010646"/>
              <a:ext cx="116559" cy="1437547"/>
            </a:xfrm>
            <a:custGeom>
              <a:avLst/>
              <a:gdLst>
                <a:gd name="connsiteX0" fmla="*/ 0 w 116557"/>
                <a:gd name="connsiteY0" fmla="*/ 0 h 1437547"/>
                <a:gd name="connsiteX1" fmla="*/ 116557 w 116557"/>
                <a:gd name="connsiteY1" fmla="*/ 0 h 1437547"/>
                <a:gd name="connsiteX2" fmla="*/ 116557 w 116557"/>
                <a:gd name="connsiteY2" fmla="*/ 1437547 h 1437547"/>
                <a:gd name="connsiteX3" fmla="*/ 0 w 116557"/>
                <a:gd name="connsiteY3" fmla="*/ 1437547 h 1437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57" h="1437547">
                  <a:moveTo>
                    <a:pt x="0" y="0"/>
                  </a:moveTo>
                  <a:lnTo>
                    <a:pt x="116557" y="0"/>
                  </a:lnTo>
                  <a:lnTo>
                    <a:pt x="116557" y="1437547"/>
                  </a:lnTo>
                  <a:lnTo>
                    <a:pt x="0" y="1437547"/>
                  </a:lnTo>
                  <a:close/>
                </a:path>
              </a:pathLst>
            </a:custGeom>
            <a:solidFill>
              <a:schemeClr val="bg1"/>
            </a:solidFill>
            <a:ln w="1934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" name="자유형: 도형 775">
              <a:extLst>
                <a:ext uri="{FF2B5EF4-FFF2-40B4-BE49-F238E27FC236}">
                  <a16:creationId xmlns:a16="http://schemas.microsoft.com/office/drawing/2014/main" id="{8476D4B2-D1CA-44E0-A7C1-5EBF1C0D95AA}"/>
                </a:ext>
              </a:extLst>
            </p:cNvPr>
            <p:cNvSpPr/>
            <p:nvPr/>
          </p:nvSpPr>
          <p:spPr>
            <a:xfrm>
              <a:off x="8235226" y="-2010646"/>
              <a:ext cx="990735" cy="1437547"/>
            </a:xfrm>
            <a:custGeom>
              <a:avLst/>
              <a:gdLst>
                <a:gd name="connsiteX0" fmla="*/ 913031 w 990735"/>
                <a:gd name="connsiteY0" fmla="*/ 0 h 1437547"/>
                <a:gd name="connsiteX1" fmla="*/ 0 w 990735"/>
                <a:gd name="connsiteY1" fmla="*/ 0 h 1437547"/>
                <a:gd name="connsiteX2" fmla="*/ 0 w 990735"/>
                <a:gd name="connsiteY2" fmla="*/ 1437547 h 1437547"/>
                <a:gd name="connsiteX3" fmla="*/ 913031 w 990735"/>
                <a:gd name="connsiteY3" fmla="*/ 1437547 h 1437547"/>
                <a:gd name="connsiteX4" fmla="*/ 990736 w 990735"/>
                <a:gd name="connsiteY4" fmla="*/ 1359842 h 1437547"/>
                <a:gd name="connsiteX5" fmla="*/ 990736 w 990735"/>
                <a:gd name="connsiteY5" fmla="*/ 77705 h 1437547"/>
                <a:gd name="connsiteX6" fmla="*/ 913031 w 990735"/>
                <a:gd name="connsiteY6" fmla="*/ 0 h 1437547"/>
                <a:gd name="connsiteX7" fmla="*/ 332188 w 990735"/>
                <a:gd name="connsiteY7" fmla="*/ 545879 h 1437547"/>
                <a:gd name="connsiteX8" fmla="*/ 479827 w 990735"/>
                <a:gd name="connsiteY8" fmla="*/ 398239 h 1437547"/>
                <a:gd name="connsiteX9" fmla="*/ 627466 w 990735"/>
                <a:gd name="connsiteY9" fmla="*/ 545879 h 1437547"/>
                <a:gd name="connsiteX10" fmla="*/ 479827 w 990735"/>
                <a:gd name="connsiteY10" fmla="*/ 693519 h 1437547"/>
                <a:gd name="connsiteX11" fmla="*/ 332188 w 990735"/>
                <a:gd name="connsiteY11" fmla="*/ 545879 h 1437547"/>
                <a:gd name="connsiteX12" fmla="*/ 777048 w 990735"/>
                <a:gd name="connsiteY12" fmla="*/ 1029595 h 1437547"/>
                <a:gd name="connsiteX13" fmla="*/ 182606 w 990735"/>
                <a:gd name="connsiteY13" fmla="*/ 1029595 h 1437547"/>
                <a:gd name="connsiteX14" fmla="*/ 182606 w 990735"/>
                <a:gd name="connsiteY14" fmla="*/ 881955 h 1437547"/>
                <a:gd name="connsiteX15" fmla="*/ 211745 w 990735"/>
                <a:gd name="connsiteY15" fmla="*/ 821733 h 1437547"/>
                <a:gd name="connsiteX16" fmla="*/ 357442 w 990735"/>
                <a:gd name="connsiteY16" fmla="*/ 751798 h 1437547"/>
                <a:gd name="connsiteX17" fmla="*/ 479827 w 990735"/>
                <a:gd name="connsiteY17" fmla="*/ 732372 h 1437547"/>
                <a:gd name="connsiteX18" fmla="*/ 602212 w 990735"/>
                <a:gd name="connsiteY18" fmla="*/ 751798 h 1437547"/>
                <a:gd name="connsiteX19" fmla="*/ 747908 w 990735"/>
                <a:gd name="connsiteY19" fmla="*/ 821733 h 1437547"/>
                <a:gd name="connsiteX20" fmla="*/ 777048 w 990735"/>
                <a:gd name="connsiteY20" fmla="*/ 881955 h 1437547"/>
                <a:gd name="connsiteX21" fmla="*/ 777048 w 990735"/>
                <a:gd name="connsiteY21" fmla="*/ 1029595 h 1437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90735" h="1437547">
                  <a:moveTo>
                    <a:pt x="913031" y="0"/>
                  </a:moveTo>
                  <a:lnTo>
                    <a:pt x="0" y="0"/>
                  </a:lnTo>
                  <a:lnTo>
                    <a:pt x="0" y="1437547"/>
                  </a:lnTo>
                  <a:lnTo>
                    <a:pt x="913031" y="1437547"/>
                  </a:lnTo>
                  <a:cubicBezTo>
                    <a:pt x="955768" y="1437547"/>
                    <a:pt x="990736" y="1402580"/>
                    <a:pt x="990736" y="1359842"/>
                  </a:cubicBezTo>
                  <a:lnTo>
                    <a:pt x="990736" y="77705"/>
                  </a:lnTo>
                  <a:cubicBezTo>
                    <a:pt x="990736" y="34967"/>
                    <a:pt x="955768" y="0"/>
                    <a:pt x="913031" y="0"/>
                  </a:cubicBezTo>
                  <a:close/>
                  <a:moveTo>
                    <a:pt x="332188" y="545879"/>
                  </a:moveTo>
                  <a:cubicBezTo>
                    <a:pt x="332188" y="464289"/>
                    <a:pt x="398237" y="398239"/>
                    <a:pt x="479827" y="398239"/>
                  </a:cubicBezTo>
                  <a:cubicBezTo>
                    <a:pt x="561417" y="398239"/>
                    <a:pt x="627466" y="464289"/>
                    <a:pt x="627466" y="545879"/>
                  </a:cubicBezTo>
                  <a:cubicBezTo>
                    <a:pt x="627466" y="627470"/>
                    <a:pt x="561417" y="693519"/>
                    <a:pt x="479827" y="693519"/>
                  </a:cubicBezTo>
                  <a:cubicBezTo>
                    <a:pt x="398237" y="693519"/>
                    <a:pt x="332188" y="629413"/>
                    <a:pt x="332188" y="545879"/>
                  </a:cubicBezTo>
                  <a:close/>
                  <a:moveTo>
                    <a:pt x="777048" y="1029595"/>
                  </a:moveTo>
                  <a:lnTo>
                    <a:pt x="182606" y="1029595"/>
                  </a:lnTo>
                  <a:lnTo>
                    <a:pt x="182606" y="881955"/>
                  </a:lnTo>
                  <a:cubicBezTo>
                    <a:pt x="182606" y="858643"/>
                    <a:pt x="194262" y="837274"/>
                    <a:pt x="211745" y="821733"/>
                  </a:cubicBezTo>
                  <a:cubicBezTo>
                    <a:pt x="256426" y="790651"/>
                    <a:pt x="304991" y="765397"/>
                    <a:pt x="357442" y="751798"/>
                  </a:cubicBezTo>
                  <a:cubicBezTo>
                    <a:pt x="398237" y="740143"/>
                    <a:pt x="439032" y="734315"/>
                    <a:pt x="479827" y="732372"/>
                  </a:cubicBezTo>
                  <a:cubicBezTo>
                    <a:pt x="520622" y="732372"/>
                    <a:pt x="563359" y="738200"/>
                    <a:pt x="602212" y="751798"/>
                  </a:cubicBezTo>
                  <a:cubicBezTo>
                    <a:pt x="654663" y="765397"/>
                    <a:pt x="703228" y="788708"/>
                    <a:pt x="747908" y="821733"/>
                  </a:cubicBezTo>
                  <a:cubicBezTo>
                    <a:pt x="765392" y="835331"/>
                    <a:pt x="777048" y="858643"/>
                    <a:pt x="777048" y="881955"/>
                  </a:cubicBezTo>
                  <a:lnTo>
                    <a:pt x="777048" y="1029595"/>
                  </a:lnTo>
                  <a:close/>
                </a:path>
              </a:pathLst>
            </a:custGeom>
            <a:solidFill>
              <a:schemeClr val="bg1"/>
            </a:solidFill>
            <a:ln w="1934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72" name="그룹 771">
            <a:extLst>
              <a:ext uri="{FF2B5EF4-FFF2-40B4-BE49-F238E27FC236}">
                <a16:creationId xmlns:a16="http://schemas.microsoft.com/office/drawing/2014/main" id="{30F6964F-5B54-4DC8-956D-5362AE1FF6ED}"/>
              </a:ext>
            </a:extLst>
          </p:cNvPr>
          <p:cNvGrpSpPr/>
          <p:nvPr/>
        </p:nvGrpSpPr>
        <p:grpSpPr>
          <a:xfrm>
            <a:off x="9119695" y="2571553"/>
            <a:ext cx="60607" cy="61126"/>
            <a:chOff x="8382149" y="4833825"/>
            <a:chExt cx="104982" cy="104982"/>
          </a:xfrm>
        </p:grpSpPr>
        <p:sp>
          <p:nvSpPr>
            <p:cNvPr id="773" name="Oval">
              <a:extLst>
                <a:ext uri="{FF2B5EF4-FFF2-40B4-BE49-F238E27FC236}">
                  <a16:creationId xmlns:a16="http://schemas.microsoft.com/office/drawing/2014/main" id="{5031F0E3-4EEF-466A-84E6-E87CE32FDB14}"/>
                </a:ext>
              </a:extLst>
            </p:cNvPr>
            <p:cNvSpPr/>
            <p:nvPr/>
          </p:nvSpPr>
          <p:spPr>
            <a:xfrm>
              <a:off x="8382149" y="4833825"/>
              <a:ext cx="104982" cy="104982"/>
            </a:xfrm>
            <a:prstGeom prst="ellipse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774" name="그래픽 773" descr="닫기">
              <a:extLst>
                <a:ext uri="{FF2B5EF4-FFF2-40B4-BE49-F238E27FC236}">
                  <a16:creationId xmlns:a16="http://schemas.microsoft.com/office/drawing/2014/main" id="{40C5491C-61BB-4E48-B2CA-5E4B1343AD11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 rot="2700000">
              <a:off x="8402710" y="4854386"/>
              <a:ext cx="63859" cy="63859"/>
            </a:xfrm>
            <a:prstGeom prst="rect">
              <a:avLst/>
            </a:prstGeom>
          </p:spPr>
        </p:pic>
      </p:grpSp>
      <p:sp>
        <p:nvSpPr>
          <p:cNvPr id="777" name="Text Box">
            <a:extLst>
              <a:ext uri="{FF2B5EF4-FFF2-40B4-BE49-F238E27FC236}">
                <a16:creationId xmlns:a16="http://schemas.microsoft.com/office/drawing/2014/main" id="{F5F4F5E1-FB36-487C-9B2B-B8E0FB2D6819}"/>
              </a:ext>
            </a:extLst>
          </p:cNvPr>
          <p:cNvSpPr>
            <a:spLocks/>
          </p:cNvSpPr>
          <p:nvPr/>
        </p:nvSpPr>
        <p:spPr bwMode="auto">
          <a:xfrm>
            <a:off x="4273331" y="5323156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778" name="직사각형 777">
            <a:extLst>
              <a:ext uri="{FF2B5EF4-FFF2-40B4-BE49-F238E27FC236}">
                <a16:creationId xmlns:a16="http://schemas.microsoft.com/office/drawing/2014/main" id="{9C6EA6B5-3268-4CDD-80CB-29B50626AC43}"/>
              </a:ext>
            </a:extLst>
          </p:cNvPr>
          <p:cNvSpPr/>
          <p:nvPr/>
        </p:nvSpPr>
        <p:spPr>
          <a:xfrm>
            <a:off x="6074533" y="5380425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779" name="직사각형 778">
            <a:extLst>
              <a:ext uri="{FF2B5EF4-FFF2-40B4-BE49-F238E27FC236}">
                <a16:creationId xmlns:a16="http://schemas.microsoft.com/office/drawing/2014/main" id="{5F0A5808-9BCB-49C4-9C28-3BB1C0BEDC3E}"/>
              </a:ext>
            </a:extLst>
          </p:cNvPr>
          <p:cNvSpPr/>
          <p:nvPr/>
        </p:nvSpPr>
        <p:spPr>
          <a:xfrm>
            <a:off x="5021353" y="5372731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80" name="직사각형 779">
            <a:extLst>
              <a:ext uri="{FF2B5EF4-FFF2-40B4-BE49-F238E27FC236}">
                <a16:creationId xmlns:a16="http://schemas.microsoft.com/office/drawing/2014/main" id="{6445715E-E161-4ECA-9233-09DF0A440291}"/>
              </a:ext>
            </a:extLst>
          </p:cNvPr>
          <p:cNvSpPr/>
          <p:nvPr/>
        </p:nvSpPr>
        <p:spPr>
          <a:xfrm>
            <a:off x="4639642" y="5426592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8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782" name="자유형: 도형 781">
            <a:extLst>
              <a:ext uri="{FF2B5EF4-FFF2-40B4-BE49-F238E27FC236}">
                <a16:creationId xmlns:a16="http://schemas.microsoft.com/office/drawing/2014/main" id="{93B83EEB-31D1-4BFD-87D3-F2A4C6E378A6}"/>
              </a:ext>
            </a:extLst>
          </p:cNvPr>
          <p:cNvSpPr/>
          <p:nvPr/>
        </p:nvSpPr>
        <p:spPr>
          <a:xfrm>
            <a:off x="4392611" y="5474102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91" name="자유형: 도형 790">
            <a:extLst>
              <a:ext uri="{FF2B5EF4-FFF2-40B4-BE49-F238E27FC236}">
                <a16:creationId xmlns:a16="http://schemas.microsoft.com/office/drawing/2014/main" id="{0EDB27A9-4FB7-4A96-96AB-9327420D89BC}"/>
              </a:ext>
            </a:extLst>
          </p:cNvPr>
          <p:cNvSpPr/>
          <p:nvPr/>
        </p:nvSpPr>
        <p:spPr>
          <a:xfrm>
            <a:off x="4418814" y="5512047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93" name="Oval">
            <a:extLst>
              <a:ext uri="{FF2B5EF4-FFF2-40B4-BE49-F238E27FC236}">
                <a16:creationId xmlns:a16="http://schemas.microsoft.com/office/drawing/2014/main" id="{3CF05FAB-7AE7-4208-812B-638B4AF1E2CC}"/>
              </a:ext>
            </a:extLst>
          </p:cNvPr>
          <p:cNvSpPr/>
          <p:nvPr/>
        </p:nvSpPr>
        <p:spPr>
          <a:xfrm>
            <a:off x="8616153" y="5407502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794" name="Create">
            <a:extLst>
              <a:ext uri="{FF2B5EF4-FFF2-40B4-BE49-F238E27FC236}">
                <a16:creationId xmlns:a16="http://schemas.microsoft.com/office/drawing/2014/main" id="{C29704BA-5BE2-4004-964F-6BF639B6DC6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2501" y="5485137"/>
            <a:ext cx="129289" cy="129130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810" name="Oval">
            <a:extLst>
              <a:ext uri="{FF2B5EF4-FFF2-40B4-BE49-F238E27FC236}">
                <a16:creationId xmlns:a16="http://schemas.microsoft.com/office/drawing/2014/main" id="{AB463CF3-EBDC-4809-B3C1-07DBE57B36F9}"/>
              </a:ext>
            </a:extLst>
          </p:cNvPr>
          <p:cNvSpPr/>
          <p:nvPr/>
        </p:nvSpPr>
        <p:spPr>
          <a:xfrm>
            <a:off x="8961358" y="5407502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812" name="그룹 811">
            <a:extLst>
              <a:ext uri="{FF2B5EF4-FFF2-40B4-BE49-F238E27FC236}">
                <a16:creationId xmlns:a16="http://schemas.microsoft.com/office/drawing/2014/main" id="{7C9BDF23-4577-4847-9AEA-85BA5A063B1C}"/>
              </a:ext>
            </a:extLst>
          </p:cNvPr>
          <p:cNvGrpSpPr/>
          <p:nvPr/>
        </p:nvGrpSpPr>
        <p:grpSpPr>
          <a:xfrm>
            <a:off x="9024398" y="5477103"/>
            <a:ext cx="125600" cy="145198"/>
            <a:chOff x="7971802" y="-2010646"/>
            <a:chExt cx="1254159" cy="1437547"/>
          </a:xfrm>
          <a:noFill/>
        </p:grpSpPr>
        <p:sp>
          <p:nvSpPr>
            <p:cNvPr id="820" name="자유형: 도형 819">
              <a:extLst>
                <a:ext uri="{FF2B5EF4-FFF2-40B4-BE49-F238E27FC236}">
                  <a16:creationId xmlns:a16="http://schemas.microsoft.com/office/drawing/2014/main" id="{2E6F3667-83E8-4977-AA99-C0611133CB47}"/>
                </a:ext>
              </a:extLst>
            </p:cNvPr>
            <p:cNvSpPr/>
            <p:nvPr/>
          </p:nvSpPr>
          <p:spPr>
            <a:xfrm>
              <a:off x="7971802" y="-2010646"/>
              <a:ext cx="116559" cy="1437547"/>
            </a:xfrm>
            <a:custGeom>
              <a:avLst/>
              <a:gdLst>
                <a:gd name="connsiteX0" fmla="*/ 0 w 116557"/>
                <a:gd name="connsiteY0" fmla="*/ 0 h 1437547"/>
                <a:gd name="connsiteX1" fmla="*/ 116557 w 116557"/>
                <a:gd name="connsiteY1" fmla="*/ 0 h 1437547"/>
                <a:gd name="connsiteX2" fmla="*/ 116557 w 116557"/>
                <a:gd name="connsiteY2" fmla="*/ 1437547 h 1437547"/>
                <a:gd name="connsiteX3" fmla="*/ 0 w 116557"/>
                <a:gd name="connsiteY3" fmla="*/ 1437547 h 1437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57" h="1437547">
                  <a:moveTo>
                    <a:pt x="0" y="0"/>
                  </a:moveTo>
                  <a:lnTo>
                    <a:pt x="116557" y="0"/>
                  </a:lnTo>
                  <a:lnTo>
                    <a:pt x="116557" y="1437547"/>
                  </a:lnTo>
                  <a:lnTo>
                    <a:pt x="0" y="1437547"/>
                  </a:lnTo>
                  <a:close/>
                </a:path>
              </a:pathLst>
            </a:custGeom>
            <a:solidFill>
              <a:schemeClr val="bg1"/>
            </a:solidFill>
            <a:ln w="1934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1" name="자유형: 도형 820">
              <a:extLst>
                <a:ext uri="{FF2B5EF4-FFF2-40B4-BE49-F238E27FC236}">
                  <a16:creationId xmlns:a16="http://schemas.microsoft.com/office/drawing/2014/main" id="{9E5FDE95-44EC-4159-995C-FAE194C339DB}"/>
                </a:ext>
              </a:extLst>
            </p:cNvPr>
            <p:cNvSpPr/>
            <p:nvPr/>
          </p:nvSpPr>
          <p:spPr>
            <a:xfrm>
              <a:off x="8235226" y="-2010646"/>
              <a:ext cx="990735" cy="1437547"/>
            </a:xfrm>
            <a:custGeom>
              <a:avLst/>
              <a:gdLst>
                <a:gd name="connsiteX0" fmla="*/ 913031 w 990735"/>
                <a:gd name="connsiteY0" fmla="*/ 0 h 1437547"/>
                <a:gd name="connsiteX1" fmla="*/ 0 w 990735"/>
                <a:gd name="connsiteY1" fmla="*/ 0 h 1437547"/>
                <a:gd name="connsiteX2" fmla="*/ 0 w 990735"/>
                <a:gd name="connsiteY2" fmla="*/ 1437547 h 1437547"/>
                <a:gd name="connsiteX3" fmla="*/ 913031 w 990735"/>
                <a:gd name="connsiteY3" fmla="*/ 1437547 h 1437547"/>
                <a:gd name="connsiteX4" fmla="*/ 990736 w 990735"/>
                <a:gd name="connsiteY4" fmla="*/ 1359842 h 1437547"/>
                <a:gd name="connsiteX5" fmla="*/ 990736 w 990735"/>
                <a:gd name="connsiteY5" fmla="*/ 77705 h 1437547"/>
                <a:gd name="connsiteX6" fmla="*/ 913031 w 990735"/>
                <a:gd name="connsiteY6" fmla="*/ 0 h 1437547"/>
                <a:gd name="connsiteX7" fmla="*/ 332188 w 990735"/>
                <a:gd name="connsiteY7" fmla="*/ 545879 h 1437547"/>
                <a:gd name="connsiteX8" fmla="*/ 479827 w 990735"/>
                <a:gd name="connsiteY8" fmla="*/ 398239 h 1437547"/>
                <a:gd name="connsiteX9" fmla="*/ 627466 w 990735"/>
                <a:gd name="connsiteY9" fmla="*/ 545879 h 1437547"/>
                <a:gd name="connsiteX10" fmla="*/ 479827 w 990735"/>
                <a:gd name="connsiteY10" fmla="*/ 693519 h 1437547"/>
                <a:gd name="connsiteX11" fmla="*/ 332188 w 990735"/>
                <a:gd name="connsiteY11" fmla="*/ 545879 h 1437547"/>
                <a:gd name="connsiteX12" fmla="*/ 777048 w 990735"/>
                <a:gd name="connsiteY12" fmla="*/ 1029595 h 1437547"/>
                <a:gd name="connsiteX13" fmla="*/ 182606 w 990735"/>
                <a:gd name="connsiteY13" fmla="*/ 1029595 h 1437547"/>
                <a:gd name="connsiteX14" fmla="*/ 182606 w 990735"/>
                <a:gd name="connsiteY14" fmla="*/ 881955 h 1437547"/>
                <a:gd name="connsiteX15" fmla="*/ 211745 w 990735"/>
                <a:gd name="connsiteY15" fmla="*/ 821733 h 1437547"/>
                <a:gd name="connsiteX16" fmla="*/ 357442 w 990735"/>
                <a:gd name="connsiteY16" fmla="*/ 751798 h 1437547"/>
                <a:gd name="connsiteX17" fmla="*/ 479827 w 990735"/>
                <a:gd name="connsiteY17" fmla="*/ 732372 h 1437547"/>
                <a:gd name="connsiteX18" fmla="*/ 602212 w 990735"/>
                <a:gd name="connsiteY18" fmla="*/ 751798 h 1437547"/>
                <a:gd name="connsiteX19" fmla="*/ 747908 w 990735"/>
                <a:gd name="connsiteY19" fmla="*/ 821733 h 1437547"/>
                <a:gd name="connsiteX20" fmla="*/ 777048 w 990735"/>
                <a:gd name="connsiteY20" fmla="*/ 881955 h 1437547"/>
                <a:gd name="connsiteX21" fmla="*/ 777048 w 990735"/>
                <a:gd name="connsiteY21" fmla="*/ 1029595 h 1437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90735" h="1437547">
                  <a:moveTo>
                    <a:pt x="913031" y="0"/>
                  </a:moveTo>
                  <a:lnTo>
                    <a:pt x="0" y="0"/>
                  </a:lnTo>
                  <a:lnTo>
                    <a:pt x="0" y="1437547"/>
                  </a:lnTo>
                  <a:lnTo>
                    <a:pt x="913031" y="1437547"/>
                  </a:lnTo>
                  <a:cubicBezTo>
                    <a:pt x="955768" y="1437547"/>
                    <a:pt x="990736" y="1402580"/>
                    <a:pt x="990736" y="1359842"/>
                  </a:cubicBezTo>
                  <a:lnTo>
                    <a:pt x="990736" y="77705"/>
                  </a:lnTo>
                  <a:cubicBezTo>
                    <a:pt x="990736" y="34967"/>
                    <a:pt x="955768" y="0"/>
                    <a:pt x="913031" y="0"/>
                  </a:cubicBezTo>
                  <a:close/>
                  <a:moveTo>
                    <a:pt x="332188" y="545879"/>
                  </a:moveTo>
                  <a:cubicBezTo>
                    <a:pt x="332188" y="464289"/>
                    <a:pt x="398237" y="398239"/>
                    <a:pt x="479827" y="398239"/>
                  </a:cubicBezTo>
                  <a:cubicBezTo>
                    <a:pt x="561417" y="398239"/>
                    <a:pt x="627466" y="464289"/>
                    <a:pt x="627466" y="545879"/>
                  </a:cubicBezTo>
                  <a:cubicBezTo>
                    <a:pt x="627466" y="627470"/>
                    <a:pt x="561417" y="693519"/>
                    <a:pt x="479827" y="693519"/>
                  </a:cubicBezTo>
                  <a:cubicBezTo>
                    <a:pt x="398237" y="693519"/>
                    <a:pt x="332188" y="629413"/>
                    <a:pt x="332188" y="545879"/>
                  </a:cubicBezTo>
                  <a:close/>
                  <a:moveTo>
                    <a:pt x="777048" y="1029595"/>
                  </a:moveTo>
                  <a:lnTo>
                    <a:pt x="182606" y="1029595"/>
                  </a:lnTo>
                  <a:lnTo>
                    <a:pt x="182606" y="881955"/>
                  </a:lnTo>
                  <a:cubicBezTo>
                    <a:pt x="182606" y="858643"/>
                    <a:pt x="194262" y="837274"/>
                    <a:pt x="211745" y="821733"/>
                  </a:cubicBezTo>
                  <a:cubicBezTo>
                    <a:pt x="256426" y="790651"/>
                    <a:pt x="304991" y="765397"/>
                    <a:pt x="357442" y="751798"/>
                  </a:cubicBezTo>
                  <a:cubicBezTo>
                    <a:pt x="398237" y="740143"/>
                    <a:pt x="439032" y="734315"/>
                    <a:pt x="479827" y="732372"/>
                  </a:cubicBezTo>
                  <a:cubicBezTo>
                    <a:pt x="520622" y="732372"/>
                    <a:pt x="563359" y="738200"/>
                    <a:pt x="602212" y="751798"/>
                  </a:cubicBezTo>
                  <a:cubicBezTo>
                    <a:pt x="654663" y="765397"/>
                    <a:pt x="703228" y="788708"/>
                    <a:pt x="747908" y="821733"/>
                  </a:cubicBezTo>
                  <a:cubicBezTo>
                    <a:pt x="765392" y="835331"/>
                    <a:pt x="777048" y="858643"/>
                    <a:pt x="777048" y="881955"/>
                  </a:cubicBezTo>
                  <a:lnTo>
                    <a:pt x="777048" y="1029595"/>
                  </a:lnTo>
                  <a:close/>
                </a:path>
              </a:pathLst>
            </a:custGeom>
            <a:solidFill>
              <a:schemeClr val="bg1"/>
            </a:solidFill>
            <a:ln w="1934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813" name="그룹 812">
            <a:extLst>
              <a:ext uri="{FF2B5EF4-FFF2-40B4-BE49-F238E27FC236}">
                <a16:creationId xmlns:a16="http://schemas.microsoft.com/office/drawing/2014/main" id="{B6525A23-7DF3-4FA0-A186-14B38C11CC37}"/>
              </a:ext>
            </a:extLst>
          </p:cNvPr>
          <p:cNvGrpSpPr/>
          <p:nvPr/>
        </p:nvGrpSpPr>
        <p:grpSpPr>
          <a:xfrm>
            <a:off x="9119695" y="5588041"/>
            <a:ext cx="60607" cy="61126"/>
            <a:chOff x="8382149" y="4833825"/>
            <a:chExt cx="104982" cy="104982"/>
          </a:xfrm>
        </p:grpSpPr>
        <p:sp>
          <p:nvSpPr>
            <p:cNvPr id="814" name="Oval">
              <a:extLst>
                <a:ext uri="{FF2B5EF4-FFF2-40B4-BE49-F238E27FC236}">
                  <a16:creationId xmlns:a16="http://schemas.microsoft.com/office/drawing/2014/main" id="{BE959BEA-8FE8-4CEB-BC92-C2FBD41BB949}"/>
                </a:ext>
              </a:extLst>
            </p:cNvPr>
            <p:cNvSpPr/>
            <p:nvPr/>
          </p:nvSpPr>
          <p:spPr>
            <a:xfrm>
              <a:off x="8382149" y="4833825"/>
              <a:ext cx="104982" cy="104982"/>
            </a:xfrm>
            <a:prstGeom prst="ellipse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16" name="그래픽 815" descr="닫기">
              <a:extLst>
                <a:ext uri="{FF2B5EF4-FFF2-40B4-BE49-F238E27FC236}">
                  <a16:creationId xmlns:a16="http://schemas.microsoft.com/office/drawing/2014/main" id="{5EAF56A8-33BF-438E-86F6-3F420562CFC5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 rot="2700000">
              <a:off x="8402710" y="4854386"/>
              <a:ext cx="63859" cy="63859"/>
            </a:xfrm>
            <a:prstGeom prst="rect">
              <a:avLst/>
            </a:prstGeom>
          </p:spPr>
        </p:pic>
      </p:grpSp>
      <p:sp>
        <p:nvSpPr>
          <p:cNvPr id="822" name="Text Box">
            <a:extLst>
              <a:ext uri="{FF2B5EF4-FFF2-40B4-BE49-F238E27FC236}">
                <a16:creationId xmlns:a16="http://schemas.microsoft.com/office/drawing/2014/main" id="{AEF467CA-2E54-49E0-9C91-A6063D51B8CB}"/>
              </a:ext>
            </a:extLst>
          </p:cNvPr>
          <p:cNvSpPr>
            <a:spLocks/>
          </p:cNvSpPr>
          <p:nvPr/>
        </p:nvSpPr>
        <p:spPr bwMode="auto">
          <a:xfrm>
            <a:off x="4273331" y="5871950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823" name="직사각형 822">
            <a:extLst>
              <a:ext uri="{FF2B5EF4-FFF2-40B4-BE49-F238E27FC236}">
                <a16:creationId xmlns:a16="http://schemas.microsoft.com/office/drawing/2014/main" id="{DF4A20E8-56AC-4332-8ED7-3DEAADA0CF54}"/>
              </a:ext>
            </a:extLst>
          </p:cNvPr>
          <p:cNvSpPr/>
          <p:nvPr/>
        </p:nvSpPr>
        <p:spPr>
          <a:xfrm>
            <a:off x="6074533" y="5929219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24" name="직사각형 823">
            <a:extLst>
              <a:ext uri="{FF2B5EF4-FFF2-40B4-BE49-F238E27FC236}">
                <a16:creationId xmlns:a16="http://schemas.microsoft.com/office/drawing/2014/main" id="{1C3FA8FB-7171-45D1-980F-BA4C97DF17BD}"/>
              </a:ext>
            </a:extLst>
          </p:cNvPr>
          <p:cNvSpPr/>
          <p:nvPr/>
        </p:nvSpPr>
        <p:spPr>
          <a:xfrm>
            <a:off x="5021353" y="5921525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25" name="직사각형 824">
            <a:extLst>
              <a:ext uri="{FF2B5EF4-FFF2-40B4-BE49-F238E27FC236}">
                <a16:creationId xmlns:a16="http://schemas.microsoft.com/office/drawing/2014/main" id="{43254957-76F5-4C84-934A-F39017DEC251}"/>
              </a:ext>
            </a:extLst>
          </p:cNvPr>
          <p:cNvSpPr/>
          <p:nvPr/>
        </p:nvSpPr>
        <p:spPr>
          <a:xfrm>
            <a:off x="4639642" y="5975386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9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27" name="자유형: 도형 826">
            <a:extLst>
              <a:ext uri="{FF2B5EF4-FFF2-40B4-BE49-F238E27FC236}">
                <a16:creationId xmlns:a16="http://schemas.microsoft.com/office/drawing/2014/main" id="{8B9F26FF-8D56-4724-B971-5B66F730602C}"/>
              </a:ext>
            </a:extLst>
          </p:cNvPr>
          <p:cNvSpPr/>
          <p:nvPr/>
        </p:nvSpPr>
        <p:spPr>
          <a:xfrm>
            <a:off x="4392611" y="6022896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8" name="자유형: 도형 827">
            <a:extLst>
              <a:ext uri="{FF2B5EF4-FFF2-40B4-BE49-F238E27FC236}">
                <a16:creationId xmlns:a16="http://schemas.microsoft.com/office/drawing/2014/main" id="{B7740E0D-019D-4FCD-BFE0-00629DC2C93F}"/>
              </a:ext>
            </a:extLst>
          </p:cNvPr>
          <p:cNvSpPr/>
          <p:nvPr/>
        </p:nvSpPr>
        <p:spPr>
          <a:xfrm>
            <a:off x="4418814" y="6060841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0" name="Oval">
            <a:extLst>
              <a:ext uri="{FF2B5EF4-FFF2-40B4-BE49-F238E27FC236}">
                <a16:creationId xmlns:a16="http://schemas.microsoft.com/office/drawing/2014/main" id="{CFC8BB29-31EB-498E-9864-78EC8E57E922}"/>
              </a:ext>
            </a:extLst>
          </p:cNvPr>
          <p:cNvSpPr/>
          <p:nvPr/>
        </p:nvSpPr>
        <p:spPr>
          <a:xfrm>
            <a:off x="8616153" y="5956296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831" name="Create">
            <a:extLst>
              <a:ext uri="{FF2B5EF4-FFF2-40B4-BE49-F238E27FC236}">
                <a16:creationId xmlns:a16="http://schemas.microsoft.com/office/drawing/2014/main" id="{8A429EB3-4F0E-4680-BF3A-9AEA6D94D80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2501" y="6033931"/>
            <a:ext cx="129289" cy="129130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839" name="Oval">
            <a:extLst>
              <a:ext uri="{FF2B5EF4-FFF2-40B4-BE49-F238E27FC236}">
                <a16:creationId xmlns:a16="http://schemas.microsoft.com/office/drawing/2014/main" id="{D788CCCE-2F9D-44FE-BB14-507E069946E7}"/>
              </a:ext>
            </a:extLst>
          </p:cNvPr>
          <p:cNvSpPr/>
          <p:nvPr/>
        </p:nvSpPr>
        <p:spPr>
          <a:xfrm>
            <a:off x="8961358" y="5956296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841" name="그룹 840">
            <a:extLst>
              <a:ext uri="{FF2B5EF4-FFF2-40B4-BE49-F238E27FC236}">
                <a16:creationId xmlns:a16="http://schemas.microsoft.com/office/drawing/2014/main" id="{1842859D-ABA0-423E-86E5-108B435DE880}"/>
              </a:ext>
            </a:extLst>
          </p:cNvPr>
          <p:cNvGrpSpPr/>
          <p:nvPr/>
        </p:nvGrpSpPr>
        <p:grpSpPr>
          <a:xfrm>
            <a:off x="9024398" y="6025897"/>
            <a:ext cx="125600" cy="145198"/>
            <a:chOff x="7971802" y="-2010646"/>
            <a:chExt cx="1254159" cy="1437547"/>
          </a:xfrm>
          <a:noFill/>
        </p:grpSpPr>
        <p:sp>
          <p:nvSpPr>
            <p:cNvPr id="845" name="자유형: 도형 844">
              <a:extLst>
                <a:ext uri="{FF2B5EF4-FFF2-40B4-BE49-F238E27FC236}">
                  <a16:creationId xmlns:a16="http://schemas.microsoft.com/office/drawing/2014/main" id="{73BAAE39-725D-44F1-B5BD-4627C27EC8FD}"/>
                </a:ext>
              </a:extLst>
            </p:cNvPr>
            <p:cNvSpPr/>
            <p:nvPr/>
          </p:nvSpPr>
          <p:spPr>
            <a:xfrm>
              <a:off x="7971802" y="-2010646"/>
              <a:ext cx="116559" cy="1437547"/>
            </a:xfrm>
            <a:custGeom>
              <a:avLst/>
              <a:gdLst>
                <a:gd name="connsiteX0" fmla="*/ 0 w 116557"/>
                <a:gd name="connsiteY0" fmla="*/ 0 h 1437547"/>
                <a:gd name="connsiteX1" fmla="*/ 116557 w 116557"/>
                <a:gd name="connsiteY1" fmla="*/ 0 h 1437547"/>
                <a:gd name="connsiteX2" fmla="*/ 116557 w 116557"/>
                <a:gd name="connsiteY2" fmla="*/ 1437547 h 1437547"/>
                <a:gd name="connsiteX3" fmla="*/ 0 w 116557"/>
                <a:gd name="connsiteY3" fmla="*/ 1437547 h 1437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57" h="1437547">
                  <a:moveTo>
                    <a:pt x="0" y="0"/>
                  </a:moveTo>
                  <a:lnTo>
                    <a:pt x="116557" y="0"/>
                  </a:lnTo>
                  <a:lnTo>
                    <a:pt x="116557" y="1437547"/>
                  </a:lnTo>
                  <a:lnTo>
                    <a:pt x="0" y="1437547"/>
                  </a:lnTo>
                  <a:close/>
                </a:path>
              </a:pathLst>
            </a:custGeom>
            <a:solidFill>
              <a:schemeClr val="bg1"/>
            </a:solidFill>
            <a:ln w="1934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6" name="자유형: 도형 845">
              <a:extLst>
                <a:ext uri="{FF2B5EF4-FFF2-40B4-BE49-F238E27FC236}">
                  <a16:creationId xmlns:a16="http://schemas.microsoft.com/office/drawing/2014/main" id="{4B61C69D-00A9-4152-82A6-7B123CDE8C78}"/>
                </a:ext>
              </a:extLst>
            </p:cNvPr>
            <p:cNvSpPr/>
            <p:nvPr/>
          </p:nvSpPr>
          <p:spPr>
            <a:xfrm>
              <a:off x="8235226" y="-2010646"/>
              <a:ext cx="990735" cy="1437547"/>
            </a:xfrm>
            <a:custGeom>
              <a:avLst/>
              <a:gdLst>
                <a:gd name="connsiteX0" fmla="*/ 913031 w 990735"/>
                <a:gd name="connsiteY0" fmla="*/ 0 h 1437547"/>
                <a:gd name="connsiteX1" fmla="*/ 0 w 990735"/>
                <a:gd name="connsiteY1" fmla="*/ 0 h 1437547"/>
                <a:gd name="connsiteX2" fmla="*/ 0 w 990735"/>
                <a:gd name="connsiteY2" fmla="*/ 1437547 h 1437547"/>
                <a:gd name="connsiteX3" fmla="*/ 913031 w 990735"/>
                <a:gd name="connsiteY3" fmla="*/ 1437547 h 1437547"/>
                <a:gd name="connsiteX4" fmla="*/ 990736 w 990735"/>
                <a:gd name="connsiteY4" fmla="*/ 1359842 h 1437547"/>
                <a:gd name="connsiteX5" fmla="*/ 990736 w 990735"/>
                <a:gd name="connsiteY5" fmla="*/ 77705 h 1437547"/>
                <a:gd name="connsiteX6" fmla="*/ 913031 w 990735"/>
                <a:gd name="connsiteY6" fmla="*/ 0 h 1437547"/>
                <a:gd name="connsiteX7" fmla="*/ 332188 w 990735"/>
                <a:gd name="connsiteY7" fmla="*/ 545879 h 1437547"/>
                <a:gd name="connsiteX8" fmla="*/ 479827 w 990735"/>
                <a:gd name="connsiteY8" fmla="*/ 398239 h 1437547"/>
                <a:gd name="connsiteX9" fmla="*/ 627466 w 990735"/>
                <a:gd name="connsiteY9" fmla="*/ 545879 h 1437547"/>
                <a:gd name="connsiteX10" fmla="*/ 479827 w 990735"/>
                <a:gd name="connsiteY10" fmla="*/ 693519 h 1437547"/>
                <a:gd name="connsiteX11" fmla="*/ 332188 w 990735"/>
                <a:gd name="connsiteY11" fmla="*/ 545879 h 1437547"/>
                <a:gd name="connsiteX12" fmla="*/ 777048 w 990735"/>
                <a:gd name="connsiteY12" fmla="*/ 1029595 h 1437547"/>
                <a:gd name="connsiteX13" fmla="*/ 182606 w 990735"/>
                <a:gd name="connsiteY13" fmla="*/ 1029595 h 1437547"/>
                <a:gd name="connsiteX14" fmla="*/ 182606 w 990735"/>
                <a:gd name="connsiteY14" fmla="*/ 881955 h 1437547"/>
                <a:gd name="connsiteX15" fmla="*/ 211745 w 990735"/>
                <a:gd name="connsiteY15" fmla="*/ 821733 h 1437547"/>
                <a:gd name="connsiteX16" fmla="*/ 357442 w 990735"/>
                <a:gd name="connsiteY16" fmla="*/ 751798 h 1437547"/>
                <a:gd name="connsiteX17" fmla="*/ 479827 w 990735"/>
                <a:gd name="connsiteY17" fmla="*/ 732372 h 1437547"/>
                <a:gd name="connsiteX18" fmla="*/ 602212 w 990735"/>
                <a:gd name="connsiteY18" fmla="*/ 751798 h 1437547"/>
                <a:gd name="connsiteX19" fmla="*/ 747908 w 990735"/>
                <a:gd name="connsiteY19" fmla="*/ 821733 h 1437547"/>
                <a:gd name="connsiteX20" fmla="*/ 777048 w 990735"/>
                <a:gd name="connsiteY20" fmla="*/ 881955 h 1437547"/>
                <a:gd name="connsiteX21" fmla="*/ 777048 w 990735"/>
                <a:gd name="connsiteY21" fmla="*/ 1029595 h 1437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90735" h="1437547">
                  <a:moveTo>
                    <a:pt x="913031" y="0"/>
                  </a:moveTo>
                  <a:lnTo>
                    <a:pt x="0" y="0"/>
                  </a:lnTo>
                  <a:lnTo>
                    <a:pt x="0" y="1437547"/>
                  </a:lnTo>
                  <a:lnTo>
                    <a:pt x="913031" y="1437547"/>
                  </a:lnTo>
                  <a:cubicBezTo>
                    <a:pt x="955768" y="1437547"/>
                    <a:pt x="990736" y="1402580"/>
                    <a:pt x="990736" y="1359842"/>
                  </a:cubicBezTo>
                  <a:lnTo>
                    <a:pt x="990736" y="77705"/>
                  </a:lnTo>
                  <a:cubicBezTo>
                    <a:pt x="990736" y="34967"/>
                    <a:pt x="955768" y="0"/>
                    <a:pt x="913031" y="0"/>
                  </a:cubicBezTo>
                  <a:close/>
                  <a:moveTo>
                    <a:pt x="332188" y="545879"/>
                  </a:moveTo>
                  <a:cubicBezTo>
                    <a:pt x="332188" y="464289"/>
                    <a:pt x="398237" y="398239"/>
                    <a:pt x="479827" y="398239"/>
                  </a:cubicBezTo>
                  <a:cubicBezTo>
                    <a:pt x="561417" y="398239"/>
                    <a:pt x="627466" y="464289"/>
                    <a:pt x="627466" y="545879"/>
                  </a:cubicBezTo>
                  <a:cubicBezTo>
                    <a:pt x="627466" y="627470"/>
                    <a:pt x="561417" y="693519"/>
                    <a:pt x="479827" y="693519"/>
                  </a:cubicBezTo>
                  <a:cubicBezTo>
                    <a:pt x="398237" y="693519"/>
                    <a:pt x="332188" y="629413"/>
                    <a:pt x="332188" y="545879"/>
                  </a:cubicBezTo>
                  <a:close/>
                  <a:moveTo>
                    <a:pt x="777048" y="1029595"/>
                  </a:moveTo>
                  <a:lnTo>
                    <a:pt x="182606" y="1029595"/>
                  </a:lnTo>
                  <a:lnTo>
                    <a:pt x="182606" y="881955"/>
                  </a:lnTo>
                  <a:cubicBezTo>
                    <a:pt x="182606" y="858643"/>
                    <a:pt x="194262" y="837274"/>
                    <a:pt x="211745" y="821733"/>
                  </a:cubicBezTo>
                  <a:cubicBezTo>
                    <a:pt x="256426" y="790651"/>
                    <a:pt x="304991" y="765397"/>
                    <a:pt x="357442" y="751798"/>
                  </a:cubicBezTo>
                  <a:cubicBezTo>
                    <a:pt x="398237" y="740143"/>
                    <a:pt x="439032" y="734315"/>
                    <a:pt x="479827" y="732372"/>
                  </a:cubicBezTo>
                  <a:cubicBezTo>
                    <a:pt x="520622" y="732372"/>
                    <a:pt x="563359" y="738200"/>
                    <a:pt x="602212" y="751798"/>
                  </a:cubicBezTo>
                  <a:cubicBezTo>
                    <a:pt x="654663" y="765397"/>
                    <a:pt x="703228" y="788708"/>
                    <a:pt x="747908" y="821733"/>
                  </a:cubicBezTo>
                  <a:cubicBezTo>
                    <a:pt x="765392" y="835331"/>
                    <a:pt x="777048" y="858643"/>
                    <a:pt x="777048" y="881955"/>
                  </a:cubicBezTo>
                  <a:lnTo>
                    <a:pt x="777048" y="1029595"/>
                  </a:lnTo>
                  <a:close/>
                </a:path>
              </a:pathLst>
            </a:custGeom>
            <a:solidFill>
              <a:schemeClr val="bg1"/>
            </a:solidFill>
            <a:ln w="19349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60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842" name="그룹 841">
            <a:extLst>
              <a:ext uri="{FF2B5EF4-FFF2-40B4-BE49-F238E27FC236}">
                <a16:creationId xmlns:a16="http://schemas.microsoft.com/office/drawing/2014/main" id="{23416744-B985-41C7-AF35-2EE4CB319DF0}"/>
              </a:ext>
            </a:extLst>
          </p:cNvPr>
          <p:cNvGrpSpPr/>
          <p:nvPr/>
        </p:nvGrpSpPr>
        <p:grpSpPr>
          <a:xfrm>
            <a:off x="9119695" y="6136835"/>
            <a:ext cx="60607" cy="61126"/>
            <a:chOff x="8382149" y="4833825"/>
            <a:chExt cx="104982" cy="104982"/>
          </a:xfrm>
        </p:grpSpPr>
        <p:sp>
          <p:nvSpPr>
            <p:cNvPr id="843" name="Oval">
              <a:extLst>
                <a:ext uri="{FF2B5EF4-FFF2-40B4-BE49-F238E27FC236}">
                  <a16:creationId xmlns:a16="http://schemas.microsoft.com/office/drawing/2014/main" id="{79A91838-3798-4229-B966-5860EAD93622}"/>
                </a:ext>
              </a:extLst>
            </p:cNvPr>
            <p:cNvSpPr/>
            <p:nvPr/>
          </p:nvSpPr>
          <p:spPr>
            <a:xfrm>
              <a:off x="8382149" y="4833825"/>
              <a:ext cx="104982" cy="104982"/>
            </a:xfrm>
            <a:prstGeom prst="ellipse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pic>
          <p:nvPicPr>
            <p:cNvPr id="844" name="그래픽 843" descr="닫기">
              <a:extLst>
                <a:ext uri="{FF2B5EF4-FFF2-40B4-BE49-F238E27FC236}">
                  <a16:creationId xmlns:a16="http://schemas.microsoft.com/office/drawing/2014/main" id="{5B1806E7-C46A-4487-A2E8-712DF6D473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 rot="2700000">
              <a:off x="8402710" y="4854386"/>
              <a:ext cx="63859" cy="63859"/>
            </a:xfrm>
            <a:prstGeom prst="rect">
              <a:avLst/>
            </a:prstGeom>
          </p:spPr>
        </p:pic>
      </p:grpSp>
      <p:sp>
        <p:nvSpPr>
          <p:cNvPr id="84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75D1AF6E-6B4B-4035-B3A9-123505B6327F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9137939" y="6144033"/>
            <a:ext cx="305808" cy="306674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↑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850" name="Text Box">
            <a:extLst>
              <a:ext uri="{FF2B5EF4-FFF2-40B4-BE49-F238E27FC236}">
                <a16:creationId xmlns:a16="http://schemas.microsoft.com/office/drawing/2014/main" id="{ED31114D-AE9B-463E-8093-958804293792}"/>
              </a:ext>
            </a:extLst>
          </p:cNvPr>
          <p:cNvSpPr>
            <a:spLocks/>
          </p:cNvSpPr>
          <p:nvPr/>
        </p:nvSpPr>
        <p:spPr bwMode="auto">
          <a:xfrm>
            <a:off x="4273331" y="2809416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851" name="직사각형 850">
            <a:extLst>
              <a:ext uri="{FF2B5EF4-FFF2-40B4-BE49-F238E27FC236}">
                <a16:creationId xmlns:a16="http://schemas.microsoft.com/office/drawing/2014/main" id="{865DC059-199C-4EE3-89EE-8581FA2CA588}"/>
              </a:ext>
            </a:extLst>
          </p:cNvPr>
          <p:cNvSpPr/>
          <p:nvPr/>
        </p:nvSpPr>
        <p:spPr>
          <a:xfrm>
            <a:off x="6074533" y="2866685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52" name="직사각형 851">
            <a:extLst>
              <a:ext uri="{FF2B5EF4-FFF2-40B4-BE49-F238E27FC236}">
                <a16:creationId xmlns:a16="http://schemas.microsoft.com/office/drawing/2014/main" id="{52278034-95C2-4044-B803-33FA53C51388}"/>
              </a:ext>
            </a:extLst>
          </p:cNvPr>
          <p:cNvSpPr/>
          <p:nvPr/>
        </p:nvSpPr>
        <p:spPr>
          <a:xfrm>
            <a:off x="5021353" y="2858991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54" name="직사각형 853">
            <a:extLst>
              <a:ext uri="{FF2B5EF4-FFF2-40B4-BE49-F238E27FC236}">
                <a16:creationId xmlns:a16="http://schemas.microsoft.com/office/drawing/2014/main" id="{1850BE71-09DC-45D5-980A-3009675C032D}"/>
              </a:ext>
            </a:extLst>
          </p:cNvPr>
          <p:cNvSpPr/>
          <p:nvPr/>
        </p:nvSpPr>
        <p:spPr>
          <a:xfrm>
            <a:off x="4639642" y="2912852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3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56" name="자유형: 도형 855">
            <a:extLst>
              <a:ext uri="{FF2B5EF4-FFF2-40B4-BE49-F238E27FC236}">
                <a16:creationId xmlns:a16="http://schemas.microsoft.com/office/drawing/2014/main" id="{2D3C2D0C-225A-473D-946A-18998B7D5F6A}"/>
              </a:ext>
            </a:extLst>
          </p:cNvPr>
          <p:cNvSpPr/>
          <p:nvPr/>
        </p:nvSpPr>
        <p:spPr>
          <a:xfrm>
            <a:off x="4392611" y="2960362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7" name="자유형: 도형 856">
            <a:extLst>
              <a:ext uri="{FF2B5EF4-FFF2-40B4-BE49-F238E27FC236}">
                <a16:creationId xmlns:a16="http://schemas.microsoft.com/office/drawing/2014/main" id="{987310C9-5397-42DB-9C3E-9068D7D0FCD3}"/>
              </a:ext>
            </a:extLst>
          </p:cNvPr>
          <p:cNvSpPr/>
          <p:nvPr/>
        </p:nvSpPr>
        <p:spPr>
          <a:xfrm>
            <a:off x="4418814" y="2998307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5" name="Oval">
            <a:extLst>
              <a:ext uri="{FF2B5EF4-FFF2-40B4-BE49-F238E27FC236}">
                <a16:creationId xmlns:a16="http://schemas.microsoft.com/office/drawing/2014/main" id="{D067CCAC-947D-4825-954C-3CF45510D3CB}"/>
              </a:ext>
            </a:extLst>
          </p:cNvPr>
          <p:cNvSpPr/>
          <p:nvPr/>
        </p:nvSpPr>
        <p:spPr>
          <a:xfrm>
            <a:off x="8616153" y="2893762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876" name="Create">
            <a:extLst>
              <a:ext uri="{FF2B5EF4-FFF2-40B4-BE49-F238E27FC236}">
                <a16:creationId xmlns:a16="http://schemas.microsoft.com/office/drawing/2014/main" id="{79E37970-A66D-45C2-891E-690EF148E76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2501" y="2971397"/>
            <a:ext cx="129289" cy="129130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863" name="Oval">
            <a:extLst>
              <a:ext uri="{FF2B5EF4-FFF2-40B4-BE49-F238E27FC236}">
                <a16:creationId xmlns:a16="http://schemas.microsoft.com/office/drawing/2014/main" id="{7BD332B8-4BA1-405B-8A64-6A39B35C025F}"/>
              </a:ext>
            </a:extLst>
          </p:cNvPr>
          <p:cNvSpPr/>
          <p:nvPr/>
        </p:nvSpPr>
        <p:spPr>
          <a:xfrm>
            <a:off x="8961358" y="2893762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864" name="그룹 863">
            <a:extLst>
              <a:ext uri="{FF2B5EF4-FFF2-40B4-BE49-F238E27FC236}">
                <a16:creationId xmlns:a16="http://schemas.microsoft.com/office/drawing/2014/main" id="{42B3FD89-D3FC-460D-92DA-118DC0150C44}"/>
              </a:ext>
            </a:extLst>
          </p:cNvPr>
          <p:cNvGrpSpPr/>
          <p:nvPr/>
        </p:nvGrpSpPr>
        <p:grpSpPr>
          <a:xfrm>
            <a:off x="9024398" y="2963363"/>
            <a:ext cx="155904" cy="172064"/>
            <a:chOff x="8195379" y="4636944"/>
            <a:chExt cx="270054" cy="295513"/>
          </a:xfrm>
        </p:grpSpPr>
        <p:grpSp>
          <p:nvGrpSpPr>
            <p:cNvPr id="865" name="그룹 864">
              <a:extLst>
                <a:ext uri="{FF2B5EF4-FFF2-40B4-BE49-F238E27FC236}">
                  <a16:creationId xmlns:a16="http://schemas.microsoft.com/office/drawing/2014/main" id="{F897D9AA-2209-4600-9B7F-02BF1D2B4DA8}"/>
                </a:ext>
              </a:extLst>
            </p:cNvPr>
            <p:cNvGrpSpPr/>
            <p:nvPr/>
          </p:nvGrpSpPr>
          <p:grpSpPr>
            <a:xfrm>
              <a:off x="8195379" y="4636944"/>
              <a:ext cx="217562" cy="249372"/>
              <a:chOff x="7971802" y="-2010646"/>
              <a:chExt cx="1254159" cy="1437547"/>
            </a:xfrm>
            <a:noFill/>
          </p:grpSpPr>
          <p:sp>
            <p:nvSpPr>
              <p:cNvPr id="869" name="자유형: 도형 868">
                <a:extLst>
                  <a:ext uri="{FF2B5EF4-FFF2-40B4-BE49-F238E27FC236}">
                    <a16:creationId xmlns:a16="http://schemas.microsoft.com/office/drawing/2014/main" id="{C089A4C3-3ADC-4ED5-A186-E626FDC766D6}"/>
                  </a:ext>
                </a:extLst>
              </p:cNvPr>
              <p:cNvSpPr/>
              <p:nvPr/>
            </p:nvSpPr>
            <p:spPr>
              <a:xfrm>
                <a:off x="7971802" y="-2010646"/>
                <a:ext cx="116559" cy="1437547"/>
              </a:xfrm>
              <a:custGeom>
                <a:avLst/>
                <a:gdLst>
                  <a:gd name="connsiteX0" fmla="*/ 0 w 116557"/>
                  <a:gd name="connsiteY0" fmla="*/ 0 h 1437547"/>
                  <a:gd name="connsiteX1" fmla="*/ 116557 w 116557"/>
                  <a:gd name="connsiteY1" fmla="*/ 0 h 1437547"/>
                  <a:gd name="connsiteX2" fmla="*/ 116557 w 116557"/>
                  <a:gd name="connsiteY2" fmla="*/ 1437547 h 1437547"/>
                  <a:gd name="connsiteX3" fmla="*/ 0 w 116557"/>
                  <a:gd name="connsiteY3" fmla="*/ 1437547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557" h="1437547">
                    <a:moveTo>
                      <a:pt x="0" y="0"/>
                    </a:moveTo>
                    <a:lnTo>
                      <a:pt x="116557" y="0"/>
                    </a:lnTo>
                    <a:lnTo>
                      <a:pt x="116557" y="1437547"/>
                    </a:lnTo>
                    <a:lnTo>
                      <a:pt x="0" y="1437547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0" name="자유형: 도형 869">
                <a:extLst>
                  <a:ext uri="{FF2B5EF4-FFF2-40B4-BE49-F238E27FC236}">
                    <a16:creationId xmlns:a16="http://schemas.microsoft.com/office/drawing/2014/main" id="{4E9E5C00-3D93-4F93-9FF4-D5CB2FD0677C}"/>
                  </a:ext>
                </a:extLst>
              </p:cNvPr>
              <p:cNvSpPr/>
              <p:nvPr/>
            </p:nvSpPr>
            <p:spPr>
              <a:xfrm>
                <a:off x="8235226" y="-2010646"/>
                <a:ext cx="990735" cy="1437547"/>
              </a:xfrm>
              <a:custGeom>
                <a:avLst/>
                <a:gdLst>
                  <a:gd name="connsiteX0" fmla="*/ 913031 w 990735"/>
                  <a:gd name="connsiteY0" fmla="*/ 0 h 1437547"/>
                  <a:gd name="connsiteX1" fmla="*/ 0 w 990735"/>
                  <a:gd name="connsiteY1" fmla="*/ 0 h 1437547"/>
                  <a:gd name="connsiteX2" fmla="*/ 0 w 990735"/>
                  <a:gd name="connsiteY2" fmla="*/ 1437547 h 1437547"/>
                  <a:gd name="connsiteX3" fmla="*/ 913031 w 990735"/>
                  <a:gd name="connsiteY3" fmla="*/ 1437547 h 1437547"/>
                  <a:gd name="connsiteX4" fmla="*/ 990736 w 990735"/>
                  <a:gd name="connsiteY4" fmla="*/ 1359842 h 1437547"/>
                  <a:gd name="connsiteX5" fmla="*/ 990736 w 990735"/>
                  <a:gd name="connsiteY5" fmla="*/ 77705 h 1437547"/>
                  <a:gd name="connsiteX6" fmla="*/ 913031 w 990735"/>
                  <a:gd name="connsiteY6" fmla="*/ 0 h 1437547"/>
                  <a:gd name="connsiteX7" fmla="*/ 332188 w 990735"/>
                  <a:gd name="connsiteY7" fmla="*/ 545879 h 1437547"/>
                  <a:gd name="connsiteX8" fmla="*/ 479827 w 990735"/>
                  <a:gd name="connsiteY8" fmla="*/ 398239 h 1437547"/>
                  <a:gd name="connsiteX9" fmla="*/ 627466 w 990735"/>
                  <a:gd name="connsiteY9" fmla="*/ 545879 h 1437547"/>
                  <a:gd name="connsiteX10" fmla="*/ 479827 w 990735"/>
                  <a:gd name="connsiteY10" fmla="*/ 693519 h 1437547"/>
                  <a:gd name="connsiteX11" fmla="*/ 332188 w 990735"/>
                  <a:gd name="connsiteY11" fmla="*/ 545879 h 1437547"/>
                  <a:gd name="connsiteX12" fmla="*/ 777048 w 990735"/>
                  <a:gd name="connsiteY12" fmla="*/ 1029595 h 1437547"/>
                  <a:gd name="connsiteX13" fmla="*/ 182606 w 990735"/>
                  <a:gd name="connsiteY13" fmla="*/ 1029595 h 1437547"/>
                  <a:gd name="connsiteX14" fmla="*/ 182606 w 990735"/>
                  <a:gd name="connsiteY14" fmla="*/ 881955 h 1437547"/>
                  <a:gd name="connsiteX15" fmla="*/ 211745 w 990735"/>
                  <a:gd name="connsiteY15" fmla="*/ 821733 h 1437547"/>
                  <a:gd name="connsiteX16" fmla="*/ 357442 w 990735"/>
                  <a:gd name="connsiteY16" fmla="*/ 751798 h 1437547"/>
                  <a:gd name="connsiteX17" fmla="*/ 479827 w 990735"/>
                  <a:gd name="connsiteY17" fmla="*/ 732372 h 1437547"/>
                  <a:gd name="connsiteX18" fmla="*/ 602212 w 990735"/>
                  <a:gd name="connsiteY18" fmla="*/ 751798 h 1437547"/>
                  <a:gd name="connsiteX19" fmla="*/ 747908 w 990735"/>
                  <a:gd name="connsiteY19" fmla="*/ 821733 h 1437547"/>
                  <a:gd name="connsiteX20" fmla="*/ 777048 w 990735"/>
                  <a:gd name="connsiteY20" fmla="*/ 881955 h 1437547"/>
                  <a:gd name="connsiteX21" fmla="*/ 777048 w 990735"/>
                  <a:gd name="connsiteY21" fmla="*/ 1029595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90735" h="1437547">
                    <a:moveTo>
                      <a:pt x="913031" y="0"/>
                    </a:moveTo>
                    <a:lnTo>
                      <a:pt x="0" y="0"/>
                    </a:lnTo>
                    <a:lnTo>
                      <a:pt x="0" y="1437547"/>
                    </a:lnTo>
                    <a:lnTo>
                      <a:pt x="913031" y="1437547"/>
                    </a:lnTo>
                    <a:cubicBezTo>
                      <a:pt x="955768" y="1437547"/>
                      <a:pt x="990736" y="1402580"/>
                      <a:pt x="990736" y="1359842"/>
                    </a:cubicBezTo>
                    <a:lnTo>
                      <a:pt x="990736" y="77705"/>
                    </a:lnTo>
                    <a:cubicBezTo>
                      <a:pt x="990736" y="34967"/>
                      <a:pt x="955768" y="0"/>
                      <a:pt x="913031" y="0"/>
                    </a:cubicBezTo>
                    <a:close/>
                    <a:moveTo>
                      <a:pt x="332188" y="545879"/>
                    </a:moveTo>
                    <a:cubicBezTo>
                      <a:pt x="332188" y="464289"/>
                      <a:pt x="398237" y="398239"/>
                      <a:pt x="479827" y="398239"/>
                    </a:cubicBezTo>
                    <a:cubicBezTo>
                      <a:pt x="561417" y="398239"/>
                      <a:pt x="627466" y="464289"/>
                      <a:pt x="627466" y="545879"/>
                    </a:cubicBezTo>
                    <a:cubicBezTo>
                      <a:pt x="627466" y="627470"/>
                      <a:pt x="561417" y="693519"/>
                      <a:pt x="479827" y="693519"/>
                    </a:cubicBezTo>
                    <a:cubicBezTo>
                      <a:pt x="398237" y="693519"/>
                      <a:pt x="332188" y="629413"/>
                      <a:pt x="332188" y="545879"/>
                    </a:cubicBezTo>
                    <a:close/>
                    <a:moveTo>
                      <a:pt x="777048" y="1029595"/>
                    </a:moveTo>
                    <a:lnTo>
                      <a:pt x="182606" y="1029595"/>
                    </a:lnTo>
                    <a:lnTo>
                      <a:pt x="182606" y="881955"/>
                    </a:lnTo>
                    <a:cubicBezTo>
                      <a:pt x="182606" y="858643"/>
                      <a:pt x="194262" y="837274"/>
                      <a:pt x="211745" y="821733"/>
                    </a:cubicBezTo>
                    <a:cubicBezTo>
                      <a:pt x="256426" y="790651"/>
                      <a:pt x="304991" y="765397"/>
                      <a:pt x="357442" y="751798"/>
                    </a:cubicBezTo>
                    <a:cubicBezTo>
                      <a:pt x="398237" y="740143"/>
                      <a:pt x="439032" y="734315"/>
                      <a:pt x="479827" y="732372"/>
                    </a:cubicBezTo>
                    <a:cubicBezTo>
                      <a:pt x="520622" y="732372"/>
                      <a:pt x="563359" y="738200"/>
                      <a:pt x="602212" y="751798"/>
                    </a:cubicBezTo>
                    <a:cubicBezTo>
                      <a:pt x="654663" y="765397"/>
                      <a:pt x="703228" y="788708"/>
                      <a:pt x="747908" y="821733"/>
                    </a:cubicBezTo>
                    <a:cubicBezTo>
                      <a:pt x="765392" y="835331"/>
                      <a:pt x="777048" y="858643"/>
                      <a:pt x="777048" y="881955"/>
                    </a:cubicBezTo>
                    <a:lnTo>
                      <a:pt x="777048" y="1029595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66" name="그룹 865">
              <a:extLst>
                <a:ext uri="{FF2B5EF4-FFF2-40B4-BE49-F238E27FC236}">
                  <a16:creationId xmlns:a16="http://schemas.microsoft.com/office/drawing/2014/main" id="{BE0CE1C9-1037-49DD-8F72-5EBC3802CFEE}"/>
                </a:ext>
              </a:extLst>
            </p:cNvPr>
            <p:cNvGrpSpPr/>
            <p:nvPr/>
          </p:nvGrpSpPr>
          <p:grpSpPr>
            <a:xfrm>
              <a:off x="8360451" y="4827475"/>
              <a:ext cx="104982" cy="104982"/>
              <a:chOff x="8382149" y="4833825"/>
              <a:chExt cx="104982" cy="104982"/>
            </a:xfrm>
          </p:grpSpPr>
          <p:sp>
            <p:nvSpPr>
              <p:cNvPr id="867" name="Oval">
                <a:extLst>
                  <a:ext uri="{FF2B5EF4-FFF2-40B4-BE49-F238E27FC236}">
                    <a16:creationId xmlns:a16="http://schemas.microsoft.com/office/drawing/2014/main" id="{01A14DAC-9FCA-4217-968E-B70FB456ECB1}"/>
                  </a:ext>
                </a:extLst>
              </p:cNvPr>
              <p:cNvSpPr/>
              <p:nvPr/>
            </p:nvSpPr>
            <p:spPr>
              <a:xfrm>
                <a:off x="8382149" y="4833825"/>
                <a:ext cx="104982" cy="10498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868" name="그래픽 867" descr="닫기">
                <a:extLst>
                  <a:ext uri="{FF2B5EF4-FFF2-40B4-BE49-F238E27FC236}">
                    <a16:creationId xmlns:a16="http://schemas.microsoft.com/office/drawing/2014/main" id="{2C26E818-3DC6-4BD3-BEC4-84626A26D9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 rot="2700000">
                <a:off x="8402710" y="4854386"/>
                <a:ext cx="63859" cy="63859"/>
              </a:xfrm>
              <a:prstGeom prst="rect">
                <a:avLst/>
              </a:prstGeom>
            </p:spPr>
          </p:pic>
        </p:grpSp>
      </p:grpSp>
      <p:sp>
        <p:nvSpPr>
          <p:cNvPr id="878" name="Text Box">
            <a:extLst>
              <a:ext uri="{FF2B5EF4-FFF2-40B4-BE49-F238E27FC236}">
                <a16:creationId xmlns:a16="http://schemas.microsoft.com/office/drawing/2014/main" id="{8B294874-D9D6-479F-A22D-59A02605734D}"/>
              </a:ext>
            </a:extLst>
          </p:cNvPr>
          <p:cNvSpPr>
            <a:spLocks/>
          </p:cNvSpPr>
          <p:nvPr/>
        </p:nvSpPr>
        <p:spPr bwMode="auto">
          <a:xfrm>
            <a:off x="4273331" y="3312164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879" name="직사각형 878">
            <a:extLst>
              <a:ext uri="{FF2B5EF4-FFF2-40B4-BE49-F238E27FC236}">
                <a16:creationId xmlns:a16="http://schemas.microsoft.com/office/drawing/2014/main" id="{4260E366-5A94-481A-835F-B5E99560F806}"/>
              </a:ext>
            </a:extLst>
          </p:cNvPr>
          <p:cNvSpPr/>
          <p:nvPr/>
        </p:nvSpPr>
        <p:spPr>
          <a:xfrm>
            <a:off x="6074533" y="3369433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80" name="직사각형 879">
            <a:extLst>
              <a:ext uri="{FF2B5EF4-FFF2-40B4-BE49-F238E27FC236}">
                <a16:creationId xmlns:a16="http://schemas.microsoft.com/office/drawing/2014/main" id="{6325B462-26AF-4656-9FCC-399DCB4A8EFA}"/>
              </a:ext>
            </a:extLst>
          </p:cNvPr>
          <p:cNvSpPr/>
          <p:nvPr/>
        </p:nvSpPr>
        <p:spPr>
          <a:xfrm>
            <a:off x="5021353" y="3361739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82" name="직사각형 881">
            <a:extLst>
              <a:ext uri="{FF2B5EF4-FFF2-40B4-BE49-F238E27FC236}">
                <a16:creationId xmlns:a16="http://schemas.microsoft.com/office/drawing/2014/main" id="{D64A0603-8410-4159-833A-544624F278A0}"/>
              </a:ext>
            </a:extLst>
          </p:cNvPr>
          <p:cNvSpPr/>
          <p:nvPr/>
        </p:nvSpPr>
        <p:spPr>
          <a:xfrm>
            <a:off x="4639642" y="3415600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4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884" name="자유형: 도형 883">
            <a:extLst>
              <a:ext uri="{FF2B5EF4-FFF2-40B4-BE49-F238E27FC236}">
                <a16:creationId xmlns:a16="http://schemas.microsoft.com/office/drawing/2014/main" id="{0A5C1F48-3066-4C9A-9465-5D9A8D8C7B1D}"/>
              </a:ext>
            </a:extLst>
          </p:cNvPr>
          <p:cNvSpPr/>
          <p:nvPr/>
        </p:nvSpPr>
        <p:spPr>
          <a:xfrm>
            <a:off x="4392611" y="3463110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5" name="자유형: 도형 884">
            <a:extLst>
              <a:ext uri="{FF2B5EF4-FFF2-40B4-BE49-F238E27FC236}">
                <a16:creationId xmlns:a16="http://schemas.microsoft.com/office/drawing/2014/main" id="{742931E7-B403-4F43-B21B-708C8734DD6C}"/>
              </a:ext>
            </a:extLst>
          </p:cNvPr>
          <p:cNvSpPr/>
          <p:nvPr/>
        </p:nvSpPr>
        <p:spPr>
          <a:xfrm>
            <a:off x="4418814" y="3501055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6" name="Text Box">
            <a:extLst>
              <a:ext uri="{FF2B5EF4-FFF2-40B4-BE49-F238E27FC236}">
                <a16:creationId xmlns:a16="http://schemas.microsoft.com/office/drawing/2014/main" id="{BF92A031-6241-4B7D-88B4-48A56AC45FF7}"/>
              </a:ext>
            </a:extLst>
          </p:cNvPr>
          <p:cNvSpPr>
            <a:spLocks/>
          </p:cNvSpPr>
          <p:nvPr/>
        </p:nvSpPr>
        <p:spPr bwMode="auto">
          <a:xfrm>
            <a:off x="4273331" y="3814912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907" name="직사각형 906">
            <a:extLst>
              <a:ext uri="{FF2B5EF4-FFF2-40B4-BE49-F238E27FC236}">
                <a16:creationId xmlns:a16="http://schemas.microsoft.com/office/drawing/2014/main" id="{EBAA9EFE-E367-4885-B691-0F50A3D908E4}"/>
              </a:ext>
            </a:extLst>
          </p:cNvPr>
          <p:cNvSpPr/>
          <p:nvPr/>
        </p:nvSpPr>
        <p:spPr>
          <a:xfrm>
            <a:off x="6074533" y="3872181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908" name="직사각형 907">
            <a:extLst>
              <a:ext uri="{FF2B5EF4-FFF2-40B4-BE49-F238E27FC236}">
                <a16:creationId xmlns:a16="http://schemas.microsoft.com/office/drawing/2014/main" id="{07ED3129-4223-46ED-B6CB-06469C4FDFCC}"/>
              </a:ext>
            </a:extLst>
          </p:cNvPr>
          <p:cNvSpPr/>
          <p:nvPr/>
        </p:nvSpPr>
        <p:spPr>
          <a:xfrm>
            <a:off x="5021353" y="3864487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10" name="직사각형 909">
            <a:extLst>
              <a:ext uri="{FF2B5EF4-FFF2-40B4-BE49-F238E27FC236}">
                <a16:creationId xmlns:a16="http://schemas.microsoft.com/office/drawing/2014/main" id="{4828841E-10CA-4DDC-BBCE-DFA53034E424}"/>
              </a:ext>
            </a:extLst>
          </p:cNvPr>
          <p:cNvSpPr/>
          <p:nvPr/>
        </p:nvSpPr>
        <p:spPr>
          <a:xfrm>
            <a:off x="4639642" y="3918348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5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12" name="자유형: 도형 911">
            <a:extLst>
              <a:ext uri="{FF2B5EF4-FFF2-40B4-BE49-F238E27FC236}">
                <a16:creationId xmlns:a16="http://schemas.microsoft.com/office/drawing/2014/main" id="{D6F556FF-ACA7-4888-AB90-EC3B076A01FD}"/>
              </a:ext>
            </a:extLst>
          </p:cNvPr>
          <p:cNvSpPr/>
          <p:nvPr/>
        </p:nvSpPr>
        <p:spPr>
          <a:xfrm>
            <a:off x="4392611" y="3965858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3" name="자유형: 도형 912">
            <a:extLst>
              <a:ext uri="{FF2B5EF4-FFF2-40B4-BE49-F238E27FC236}">
                <a16:creationId xmlns:a16="http://schemas.microsoft.com/office/drawing/2014/main" id="{05830158-366A-428F-A862-E55D7C5704D7}"/>
              </a:ext>
            </a:extLst>
          </p:cNvPr>
          <p:cNvSpPr/>
          <p:nvPr/>
        </p:nvSpPr>
        <p:spPr>
          <a:xfrm>
            <a:off x="4418814" y="4003803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31" name="Oval">
            <a:extLst>
              <a:ext uri="{FF2B5EF4-FFF2-40B4-BE49-F238E27FC236}">
                <a16:creationId xmlns:a16="http://schemas.microsoft.com/office/drawing/2014/main" id="{7D295B07-7F7C-4E3B-BE2B-A0615ECC39F4}"/>
              </a:ext>
            </a:extLst>
          </p:cNvPr>
          <p:cNvSpPr/>
          <p:nvPr/>
        </p:nvSpPr>
        <p:spPr>
          <a:xfrm>
            <a:off x="8616153" y="3899258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32" name="Create">
            <a:extLst>
              <a:ext uri="{FF2B5EF4-FFF2-40B4-BE49-F238E27FC236}">
                <a16:creationId xmlns:a16="http://schemas.microsoft.com/office/drawing/2014/main" id="{D83EF7C2-35BB-466F-B15A-0101AAC4A1D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2501" y="3976893"/>
            <a:ext cx="129289" cy="129130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19" name="Oval">
            <a:extLst>
              <a:ext uri="{FF2B5EF4-FFF2-40B4-BE49-F238E27FC236}">
                <a16:creationId xmlns:a16="http://schemas.microsoft.com/office/drawing/2014/main" id="{09EE958A-8E1F-4313-9D7E-2517466AE3F8}"/>
              </a:ext>
            </a:extLst>
          </p:cNvPr>
          <p:cNvSpPr/>
          <p:nvPr/>
        </p:nvSpPr>
        <p:spPr>
          <a:xfrm>
            <a:off x="8961358" y="3899258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20" name="그룹 919">
            <a:extLst>
              <a:ext uri="{FF2B5EF4-FFF2-40B4-BE49-F238E27FC236}">
                <a16:creationId xmlns:a16="http://schemas.microsoft.com/office/drawing/2014/main" id="{E22E6FC2-E505-4773-9F54-52ED8AF75726}"/>
              </a:ext>
            </a:extLst>
          </p:cNvPr>
          <p:cNvGrpSpPr/>
          <p:nvPr/>
        </p:nvGrpSpPr>
        <p:grpSpPr>
          <a:xfrm>
            <a:off x="9024398" y="3968859"/>
            <a:ext cx="155904" cy="172064"/>
            <a:chOff x="8195379" y="4636944"/>
            <a:chExt cx="270054" cy="295513"/>
          </a:xfrm>
        </p:grpSpPr>
        <p:grpSp>
          <p:nvGrpSpPr>
            <p:cNvPr id="921" name="그룹 920">
              <a:extLst>
                <a:ext uri="{FF2B5EF4-FFF2-40B4-BE49-F238E27FC236}">
                  <a16:creationId xmlns:a16="http://schemas.microsoft.com/office/drawing/2014/main" id="{3EC1ADF2-7742-45D9-8399-CCEA370483D8}"/>
                </a:ext>
              </a:extLst>
            </p:cNvPr>
            <p:cNvGrpSpPr/>
            <p:nvPr/>
          </p:nvGrpSpPr>
          <p:grpSpPr>
            <a:xfrm>
              <a:off x="8195379" y="4636944"/>
              <a:ext cx="217562" cy="249372"/>
              <a:chOff x="7971802" y="-2010646"/>
              <a:chExt cx="1254159" cy="1437547"/>
            </a:xfrm>
            <a:noFill/>
          </p:grpSpPr>
          <p:sp>
            <p:nvSpPr>
              <p:cNvPr id="925" name="자유형: 도형 924">
                <a:extLst>
                  <a:ext uri="{FF2B5EF4-FFF2-40B4-BE49-F238E27FC236}">
                    <a16:creationId xmlns:a16="http://schemas.microsoft.com/office/drawing/2014/main" id="{C1CF1BCC-584D-45EB-AED4-604D7922F57B}"/>
                  </a:ext>
                </a:extLst>
              </p:cNvPr>
              <p:cNvSpPr/>
              <p:nvPr/>
            </p:nvSpPr>
            <p:spPr>
              <a:xfrm>
                <a:off x="7971802" y="-2010646"/>
                <a:ext cx="116559" cy="1437547"/>
              </a:xfrm>
              <a:custGeom>
                <a:avLst/>
                <a:gdLst>
                  <a:gd name="connsiteX0" fmla="*/ 0 w 116557"/>
                  <a:gd name="connsiteY0" fmla="*/ 0 h 1437547"/>
                  <a:gd name="connsiteX1" fmla="*/ 116557 w 116557"/>
                  <a:gd name="connsiteY1" fmla="*/ 0 h 1437547"/>
                  <a:gd name="connsiteX2" fmla="*/ 116557 w 116557"/>
                  <a:gd name="connsiteY2" fmla="*/ 1437547 h 1437547"/>
                  <a:gd name="connsiteX3" fmla="*/ 0 w 116557"/>
                  <a:gd name="connsiteY3" fmla="*/ 1437547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557" h="1437547">
                    <a:moveTo>
                      <a:pt x="0" y="0"/>
                    </a:moveTo>
                    <a:lnTo>
                      <a:pt x="116557" y="0"/>
                    </a:lnTo>
                    <a:lnTo>
                      <a:pt x="116557" y="1437547"/>
                    </a:lnTo>
                    <a:lnTo>
                      <a:pt x="0" y="1437547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6" name="자유형: 도형 925">
                <a:extLst>
                  <a:ext uri="{FF2B5EF4-FFF2-40B4-BE49-F238E27FC236}">
                    <a16:creationId xmlns:a16="http://schemas.microsoft.com/office/drawing/2014/main" id="{46B33AF9-D0FA-4EDC-93A5-0235EDBFCAF7}"/>
                  </a:ext>
                </a:extLst>
              </p:cNvPr>
              <p:cNvSpPr/>
              <p:nvPr/>
            </p:nvSpPr>
            <p:spPr>
              <a:xfrm>
                <a:off x="8235226" y="-2010646"/>
                <a:ext cx="990735" cy="1437547"/>
              </a:xfrm>
              <a:custGeom>
                <a:avLst/>
                <a:gdLst>
                  <a:gd name="connsiteX0" fmla="*/ 913031 w 990735"/>
                  <a:gd name="connsiteY0" fmla="*/ 0 h 1437547"/>
                  <a:gd name="connsiteX1" fmla="*/ 0 w 990735"/>
                  <a:gd name="connsiteY1" fmla="*/ 0 h 1437547"/>
                  <a:gd name="connsiteX2" fmla="*/ 0 w 990735"/>
                  <a:gd name="connsiteY2" fmla="*/ 1437547 h 1437547"/>
                  <a:gd name="connsiteX3" fmla="*/ 913031 w 990735"/>
                  <a:gd name="connsiteY3" fmla="*/ 1437547 h 1437547"/>
                  <a:gd name="connsiteX4" fmla="*/ 990736 w 990735"/>
                  <a:gd name="connsiteY4" fmla="*/ 1359842 h 1437547"/>
                  <a:gd name="connsiteX5" fmla="*/ 990736 w 990735"/>
                  <a:gd name="connsiteY5" fmla="*/ 77705 h 1437547"/>
                  <a:gd name="connsiteX6" fmla="*/ 913031 w 990735"/>
                  <a:gd name="connsiteY6" fmla="*/ 0 h 1437547"/>
                  <a:gd name="connsiteX7" fmla="*/ 332188 w 990735"/>
                  <a:gd name="connsiteY7" fmla="*/ 545879 h 1437547"/>
                  <a:gd name="connsiteX8" fmla="*/ 479827 w 990735"/>
                  <a:gd name="connsiteY8" fmla="*/ 398239 h 1437547"/>
                  <a:gd name="connsiteX9" fmla="*/ 627466 w 990735"/>
                  <a:gd name="connsiteY9" fmla="*/ 545879 h 1437547"/>
                  <a:gd name="connsiteX10" fmla="*/ 479827 w 990735"/>
                  <a:gd name="connsiteY10" fmla="*/ 693519 h 1437547"/>
                  <a:gd name="connsiteX11" fmla="*/ 332188 w 990735"/>
                  <a:gd name="connsiteY11" fmla="*/ 545879 h 1437547"/>
                  <a:gd name="connsiteX12" fmla="*/ 777048 w 990735"/>
                  <a:gd name="connsiteY12" fmla="*/ 1029595 h 1437547"/>
                  <a:gd name="connsiteX13" fmla="*/ 182606 w 990735"/>
                  <a:gd name="connsiteY13" fmla="*/ 1029595 h 1437547"/>
                  <a:gd name="connsiteX14" fmla="*/ 182606 w 990735"/>
                  <a:gd name="connsiteY14" fmla="*/ 881955 h 1437547"/>
                  <a:gd name="connsiteX15" fmla="*/ 211745 w 990735"/>
                  <a:gd name="connsiteY15" fmla="*/ 821733 h 1437547"/>
                  <a:gd name="connsiteX16" fmla="*/ 357442 w 990735"/>
                  <a:gd name="connsiteY16" fmla="*/ 751798 h 1437547"/>
                  <a:gd name="connsiteX17" fmla="*/ 479827 w 990735"/>
                  <a:gd name="connsiteY17" fmla="*/ 732372 h 1437547"/>
                  <a:gd name="connsiteX18" fmla="*/ 602212 w 990735"/>
                  <a:gd name="connsiteY18" fmla="*/ 751798 h 1437547"/>
                  <a:gd name="connsiteX19" fmla="*/ 747908 w 990735"/>
                  <a:gd name="connsiteY19" fmla="*/ 821733 h 1437547"/>
                  <a:gd name="connsiteX20" fmla="*/ 777048 w 990735"/>
                  <a:gd name="connsiteY20" fmla="*/ 881955 h 1437547"/>
                  <a:gd name="connsiteX21" fmla="*/ 777048 w 990735"/>
                  <a:gd name="connsiteY21" fmla="*/ 1029595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90735" h="1437547">
                    <a:moveTo>
                      <a:pt x="913031" y="0"/>
                    </a:moveTo>
                    <a:lnTo>
                      <a:pt x="0" y="0"/>
                    </a:lnTo>
                    <a:lnTo>
                      <a:pt x="0" y="1437547"/>
                    </a:lnTo>
                    <a:lnTo>
                      <a:pt x="913031" y="1437547"/>
                    </a:lnTo>
                    <a:cubicBezTo>
                      <a:pt x="955768" y="1437547"/>
                      <a:pt x="990736" y="1402580"/>
                      <a:pt x="990736" y="1359842"/>
                    </a:cubicBezTo>
                    <a:lnTo>
                      <a:pt x="990736" y="77705"/>
                    </a:lnTo>
                    <a:cubicBezTo>
                      <a:pt x="990736" y="34967"/>
                      <a:pt x="955768" y="0"/>
                      <a:pt x="913031" y="0"/>
                    </a:cubicBezTo>
                    <a:close/>
                    <a:moveTo>
                      <a:pt x="332188" y="545879"/>
                    </a:moveTo>
                    <a:cubicBezTo>
                      <a:pt x="332188" y="464289"/>
                      <a:pt x="398237" y="398239"/>
                      <a:pt x="479827" y="398239"/>
                    </a:cubicBezTo>
                    <a:cubicBezTo>
                      <a:pt x="561417" y="398239"/>
                      <a:pt x="627466" y="464289"/>
                      <a:pt x="627466" y="545879"/>
                    </a:cubicBezTo>
                    <a:cubicBezTo>
                      <a:pt x="627466" y="627470"/>
                      <a:pt x="561417" y="693519"/>
                      <a:pt x="479827" y="693519"/>
                    </a:cubicBezTo>
                    <a:cubicBezTo>
                      <a:pt x="398237" y="693519"/>
                      <a:pt x="332188" y="629413"/>
                      <a:pt x="332188" y="545879"/>
                    </a:cubicBezTo>
                    <a:close/>
                    <a:moveTo>
                      <a:pt x="777048" y="1029595"/>
                    </a:moveTo>
                    <a:lnTo>
                      <a:pt x="182606" y="1029595"/>
                    </a:lnTo>
                    <a:lnTo>
                      <a:pt x="182606" y="881955"/>
                    </a:lnTo>
                    <a:cubicBezTo>
                      <a:pt x="182606" y="858643"/>
                      <a:pt x="194262" y="837274"/>
                      <a:pt x="211745" y="821733"/>
                    </a:cubicBezTo>
                    <a:cubicBezTo>
                      <a:pt x="256426" y="790651"/>
                      <a:pt x="304991" y="765397"/>
                      <a:pt x="357442" y="751798"/>
                    </a:cubicBezTo>
                    <a:cubicBezTo>
                      <a:pt x="398237" y="740143"/>
                      <a:pt x="439032" y="734315"/>
                      <a:pt x="479827" y="732372"/>
                    </a:cubicBezTo>
                    <a:cubicBezTo>
                      <a:pt x="520622" y="732372"/>
                      <a:pt x="563359" y="738200"/>
                      <a:pt x="602212" y="751798"/>
                    </a:cubicBezTo>
                    <a:cubicBezTo>
                      <a:pt x="654663" y="765397"/>
                      <a:pt x="703228" y="788708"/>
                      <a:pt x="747908" y="821733"/>
                    </a:cubicBezTo>
                    <a:cubicBezTo>
                      <a:pt x="765392" y="835331"/>
                      <a:pt x="777048" y="858643"/>
                      <a:pt x="777048" y="881955"/>
                    </a:cubicBezTo>
                    <a:lnTo>
                      <a:pt x="777048" y="1029595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22" name="그룹 921">
              <a:extLst>
                <a:ext uri="{FF2B5EF4-FFF2-40B4-BE49-F238E27FC236}">
                  <a16:creationId xmlns:a16="http://schemas.microsoft.com/office/drawing/2014/main" id="{44DA75C6-5A55-4E3D-A259-FD81548C88A2}"/>
                </a:ext>
              </a:extLst>
            </p:cNvPr>
            <p:cNvGrpSpPr/>
            <p:nvPr/>
          </p:nvGrpSpPr>
          <p:grpSpPr>
            <a:xfrm>
              <a:off x="8360451" y="4827475"/>
              <a:ext cx="104982" cy="104982"/>
              <a:chOff x="8382149" y="4833825"/>
              <a:chExt cx="104982" cy="104982"/>
            </a:xfrm>
          </p:grpSpPr>
          <p:sp>
            <p:nvSpPr>
              <p:cNvPr id="923" name="Oval">
                <a:extLst>
                  <a:ext uri="{FF2B5EF4-FFF2-40B4-BE49-F238E27FC236}">
                    <a16:creationId xmlns:a16="http://schemas.microsoft.com/office/drawing/2014/main" id="{3D761EFA-C85B-430F-B23B-124CB2D66125}"/>
                  </a:ext>
                </a:extLst>
              </p:cNvPr>
              <p:cNvSpPr/>
              <p:nvPr/>
            </p:nvSpPr>
            <p:spPr>
              <a:xfrm>
                <a:off x="8382149" y="4833825"/>
                <a:ext cx="104982" cy="10498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924" name="그래픽 923" descr="닫기">
                <a:extLst>
                  <a:ext uri="{FF2B5EF4-FFF2-40B4-BE49-F238E27FC236}">
                    <a16:creationId xmlns:a16="http://schemas.microsoft.com/office/drawing/2014/main" id="{ABDA269D-005A-4326-8BAE-75203693CB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 rot="2700000">
                <a:off x="8402710" y="4854386"/>
                <a:ext cx="63859" cy="63859"/>
              </a:xfrm>
              <a:prstGeom prst="rect">
                <a:avLst/>
              </a:prstGeom>
            </p:spPr>
          </p:pic>
        </p:grpSp>
      </p:grpSp>
      <p:sp>
        <p:nvSpPr>
          <p:cNvPr id="934" name="Text Box">
            <a:extLst>
              <a:ext uri="{FF2B5EF4-FFF2-40B4-BE49-F238E27FC236}">
                <a16:creationId xmlns:a16="http://schemas.microsoft.com/office/drawing/2014/main" id="{962D73F9-74A6-4C71-989C-75DE7BA1C019}"/>
              </a:ext>
            </a:extLst>
          </p:cNvPr>
          <p:cNvSpPr>
            <a:spLocks/>
          </p:cNvSpPr>
          <p:nvPr/>
        </p:nvSpPr>
        <p:spPr bwMode="auto">
          <a:xfrm>
            <a:off x="4273331" y="4317660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935" name="직사각형 934">
            <a:extLst>
              <a:ext uri="{FF2B5EF4-FFF2-40B4-BE49-F238E27FC236}">
                <a16:creationId xmlns:a16="http://schemas.microsoft.com/office/drawing/2014/main" id="{40B7A274-2FFF-42B4-9CF8-604EF2B9DF7E}"/>
              </a:ext>
            </a:extLst>
          </p:cNvPr>
          <p:cNvSpPr/>
          <p:nvPr/>
        </p:nvSpPr>
        <p:spPr>
          <a:xfrm>
            <a:off x="6074533" y="4374929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936" name="직사각형 935">
            <a:extLst>
              <a:ext uri="{FF2B5EF4-FFF2-40B4-BE49-F238E27FC236}">
                <a16:creationId xmlns:a16="http://schemas.microsoft.com/office/drawing/2014/main" id="{3EF5D625-B30C-4D8E-8E0F-F1F1424068BC}"/>
              </a:ext>
            </a:extLst>
          </p:cNvPr>
          <p:cNvSpPr/>
          <p:nvPr/>
        </p:nvSpPr>
        <p:spPr>
          <a:xfrm>
            <a:off x="5021353" y="4367235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38" name="직사각형 937">
            <a:extLst>
              <a:ext uri="{FF2B5EF4-FFF2-40B4-BE49-F238E27FC236}">
                <a16:creationId xmlns:a16="http://schemas.microsoft.com/office/drawing/2014/main" id="{B23F218A-2A05-4351-A2EF-3A64FC10BB93}"/>
              </a:ext>
            </a:extLst>
          </p:cNvPr>
          <p:cNvSpPr/>
          <p:nvPr/>
        </p:nvSpPr>
        <p:spPr>
          <a:xfrm>
            <a:off x="4639642" y="4421096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6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40" name="자유형: 도형 939">
            <a:extLst>
              <a:ext uri="{FF2B5EF4-FFF2-40B4-BE49-F238E27FC236}">
                <a16:creationId xmlns:a16="http://schemas.microsoft.com/office/drawing/2014/main" id="{137088BB-5CDD-4658-8003-B7ABDEA77F3C}"/>
              </a:ext>
            </a:extLst>
          </p:cNvPr>
          <p:cNvSpPr/>
          <p:nvPr/>
        </p:nvSpPr>
        <p:spPr>
          <a:xfrm>
            <a:off x="4392611" y="4468606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41" name="자유형: 도형 940">
            <a:extLst>
              <a:ext uri="{FF2B5EF4-FFF2-40B4-BE49-F238E27FC236}">
                <a16:creationId xmlns:a16="http://schemas.microsoft.com/office/drawing/2014/main" id="{45E949E2-A7B0-4AD8-9AED-911E05EAB3A7}"/>
              </a:ext>
            </a:extLst>
          </p:cNvPr>
          <p:cNvSpPr/>
          <p:nvPr/>
        </p:nvSpPr>
        <p:spPr>
          <a:xfrm>
            <a:off x="4418814" y="4506551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59" name="Oval">
            <a:extLst>
              <a:ext uri="{FF2B5EF4-FFF2-40B4-BE49-F238E27FC236}">
                <a16:creationId xmlns:a16="http://schemas.microsoft.com/office/drawing/2014/main" id="{B7118047-013A-4534-9CFB-7BB99888CB02}"/>
              </a:ext>
            </a:extLst>
          </p:cNvPr>
          <p:cNvSpPr/>
          <p:nvPr/>
        </p:nvSpPr>
        <p:spPr>
          <a:xfrm>
            <a:off x="8616153" y="4402006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60" name="Create">
            <a:extLst>
              <a:ext uri="{FF2B5EF4-FFF2-40B4-BE49-F238E27FC236}">
                <a16:creationId xmlns:a16="http://schemas.microsoft.com/office/drawing/2014/main" id="{6417C612-40E0-4055-A22B-30D6B380C0C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2501" y="4479641"/>
            <a:ext cx="129289" cy="129130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47" name="Oval">
            <a:extLst>
              <a:ext uri="{FF2B5EF4-FFF2-40B4-BE49-F238E27FC236}">
                <a16:creationId xmlns:a16="http://schemas.microsoft.com/office/drawing/2014/main" id="{3ECD3FEF-4646-4A00-B600-EC8D1466D6C7}"/>
              </a:ext>
            </a:extLst>
          </p:cNvPr>
          <p:cNvSpPr/>
          <p:nvPr/>
        </p:nvSpPr>
        <p:spPr>
          <a:xfrm>
            <a:off x="8961358" y="4402006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48" name="그룹 947">
            <a:extLst>
              <a:ext uri="{FF2B5EF4-FFF2-40B4-BE49-F238E27FC236}">
                <a16:creationId xmlns:a16="http://schemas.microsoft.com/office/drawing/2014/main" id="{59415789-AB85-48F3-9AF0-5685E666A1F7}"/>
              </a:ext>
            </a:extLst>
          </p:cNvPr>
          <p:cNvGrpSpPr/>
          <p:nvPr/>
        </p:nvGrpSpPr>
        <p:grpSpPr>
          <a:xfrm>
            <a:off x="9024398" y="4471607"/>
            <a:ext cx="155904" cy="172064"/>
            <a:chOff x="8195379" y="4636944"/>
            <a:chExt cx="270054" cy="295513"/>
          </a:xfrm>
        </p:grpSpPr>
        <p:grpSp>
          <p:nvGrpSpPr>
            <p:cNvPr id="949" name="그룹 948">
              <a:extLst>
                <a:ext uri="{FF2B5EF4-FFF2-40B4-BE49-F238E27FC236}">
                  <a16:creationId xmlns:a16="http://schemas.microsoft.com/office/drawing/2014/main" id="{3445BCEE-2D6B-40FD-AE45-E933F61DE0F6}"/>
                </a:ext>
              </a:extLst>
            </p:cNvPr>
            <p:cNvGrpSpPr/>
            <p:nvPr/>
          </p:nvGrpSpPr>
          <p:grpSpPr>
            <a:xfrm>
              <a:off x="8195379" y="4636944"/>
              <a:ext cx="217562" cy="249372"/>
              <a:chOff x="7971802" y="-2010646"/>
              <a:chExt cx="1254159" cy="1437547"/>
            </a:xfrm>
            <a:noFill/>
          </p:grpSpPr>
          <p:sp>
            <p:nvSpPr>
              <p:cNvPr id="953" name="자유형: 도형 952">
                <a:extLst>
                  <a:ext uri="{FF2B5EF4-FFF2-40B4-BE49-F238E27FC236}">
                    <a16:creationId xmlns:a16="http://schemas.microsoft.com/office/drawing/2014/main" id="{817E8CE2-066C-4B75-B292-555B5D32FA7F}"/>
                  </a:ext>
                </a:extLst>
              </p:cNvPr>
              <p:cNvSpPr/>
              <p:nvPr/>
            </p:nvSpPr>
            <p:spPr>
              <a:xfrm>
                <a:off x="7971802" y="-2010646"/>
                <a:ext cx="116559" cy="1437547"/>
              </a:xfrm>
              <a:custGeom>
                <a:avLst/>
                <a:gdLst>
                  <a:gd name="connsiteX0" fmla="*/ 0 w 116557"/>
                  <a:gd name="connsiteY0" fmla="*/ 0 h 1437547"/>
                  <a:gd name="connsiteX1" fmla="*/ 116557 w 116557"/>
                  <a:gd name="connsiteY1" fmla="*/ 0 h 1437547"/>
                  <a:gd name="connsiteX2" fmla="*/ 116557 w 116557"/>
                  <a:gd name="connsiteY2" fmla="*/ 1437547 h 1437547"/>
                  <a:gd name="connsiteX3" fmla="*/ 0 w 116557"/>
                  <a:gd name="connsiteY3" fmla="*/ 1437547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557" h="1437547">
                    <a:moveTo>
                      <a:pt x="0" y="0"/>
                    </a:moveTo>
                    <a:lnTo>
                      <a:pt x="116557" y="0"/>
                    </a:lnTo>
                    <a:lnTo>
                      <a:pt x="116557" y="1437547"/>
                    </a:lnTo>
                    <a:lnTo>
                      <a:pt x="0" y="1437547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4" name="자유형: 도형 953">
                <a:extLst>
                  <a:ext uri="{FF2B5EF4-FFF2-40B4-BE49-F238E27FC236}">
                    <a16:creationId xmlns:a16="http://schemas.microsoft.com/office/drawing/2014/main" id="{14D88F1F-3BC7-4618-931B-028DB5637328}"/>
                  </a:ext>
                </a:extLst>
              </p:cNvPr>
              <p:cNvSpPr/>
              <p:nvPr/>
            </p:nvSpPr>
            <p:spPr>
              <a:xfrm>
                <a:off x="8235226" y="-2010646"/>
                <a:ext cx="990735" cy="1437547"/>
              </a:xfrm>
              <a:custGeom>
                <a:avLst/>
                <a:gdLst>
                  <a:gd name="connsiteX0" fmla="*/ 913031 w 990735"/>
                  <a:gd name="connsiteY0" fmla="*/ 0 h 1437547"/>
                  <a:gd name="connsiteX1" fmla="*/ 0 w 990735"/>
                  <a:gd name="connsiteY1" fmla="*/ 0 h 1437547"/>
                  <a:gd name="connsiteX2" fmla="*/ 0 w 990735"/>
                  <a:gd name="connsiteY2" fmla="*/ 1437547 h 1437547"/>
                  <a:gd name="connsiteX3" fmla="*/ 913031 w 990735"/>
                  <a:gd name="connsiteY3" fmla="*/ 1437547 h 1437547"/>
                  <a:gd name="connsiteX4" fmla="*/ 990736 w 990735"/>
                  <a:gd name="connsiteY4" fmla="*/ 1359842 h 1437547"/>
                  <a:gd name="connsiteX5" fmla="*/ 990736 w 990735"/>
                  <a:gd name="connsiteY5" fmla="*/ 77705 h 1437547"/>
                  <a:gd name="connsiteX6" fmla="*/ 913031 w 990735"/>
                  <a:gd name="connsiteY6" fmla="*/ 0 h 1437547"/>
                  <a:gd name="connsiteX7" fmla="*/ 332188 w 990735"/>
                  <a:gd name="connsiteY7" fmla="*/ 545879 h 1437547"/>
                  <a:gd name="connsiteX8" fmla="*/ 479827 w 990735"/>
                  <a:gd name="connsiteY8" fmla="*/ 398239 h 1437547"/>
                  <a:gd name="connsiteX9" fmla="*/ 627466 w 990735"/>
                  <a:gd name="connsiteY9" fmla="*/ 545879 h 1437547"/>
                  <a:gd name="connsiteX10" fmla="*/ 479827 w 990735"/>
                  <a:gd name="connsiteY10" fmla="*/ 693519 h 1437547"/>
                  <a:gd name="connsiteX11" fmla="*/ 332188 w 990735"/>
                  <a:gd name="connsiteY11" fmla="*/ 545879 h 1437547"/>
                  <a:gd name="connsiteX12" fmla="*/ 777048 w 990735"/>
                  <a:gd name="connsiteY12" fmla="*/ 1029595 h 1437547"/>
                  <a:gd name="connsiteX13" fmla="*/ 182606 w 990735"/>
                  <a:gd name="connsiteY13" fmla="*/ 1029595 h 1437547"/>
                  <a:gd name="connsiteX14" fmla="*/ 182606 w 990735"/>
                  <a:gd name="connsiteY14" fmla="*/ 881955 h 1437547"/>
                  <a:gd name="connsiteX15" fmla="*/ 211745 w 990735"/>
                  <a:gd name="connsiteY15" fmla="*/ 821733 h 1437547"/>
                  <a:gd name="connsiteX16" fmla="*/ 357442 w 990735"/>
                  <a:gd name="connsiteY16" fmla="*/ 751798 h 1437547"/>
                  <a:gd name="connsiteX17" fmla="*/ 479827 w 990735"/>
                  <a:gd name="connsiteY17" fmla="*/ 732372 h 1437547"/>
                  <a:gd name="connsiteX18" fmla="*/ 602212 w 990735"/>
                  <a:gd name="connsiteY18" fmla="*/ 751798 h 1437547"/>
                  <a:gd name="connsiteX19" fmla="*/ 747908 w 990735"/>
                  <a:gd name="connsiteY19" fmla="*/ 821733 h 1437547"/>
                  <a:gd name="connsiteX20" fmla="*/ 777048 w 990735"/>
                  <a:gd name="connsiteY20" fmla="*/ 881955 h 1437547"/>
                  <a:gd name="connsiteX21" fmla="*/ 777048 w 990735"/>
                  <a:gd name="connsiteY21" fmla="*/ 1029595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90735" h="1437547">
                    <a:moveTo>
                      <a:pt x="913031" y="0"/>
                    </a:moveTo>
                    <a:lnTo>
                      <a:pt x="0" y="0"/>
                    </a:lnTo>
                    <a:lnTo>
                      <a:pt x="0" y="1437547"/>
                    </a:lnTo>
                    <a:lnTo>
                      <a:pt x="913031" y="1437547"/>
                    </a:lnTo>
                    <a:cubicBezTo>
                      <a:pt x="955768" y="1437547"/>
                      <a:pt x="990736" y="1402580"/>
                      <a:pt x="990736" y="1359842"/>
                    </a:cubicBezTo>
                    <a:lnTo>
                      <a:pt x="990736" y="77705"/>
                    </a:lnTo>
                    <a:cubicBezTo>
                      <a:pt x="990736" y="34967"/>
                      <a:pt x="955768" y="0"/>
                      <a:pt x="913031" y="0"/>
                    </a:cubicBezTo>
                    <a:close/>
                    <a:moveTo>
                      <a:pt x="332188" y="545879"/>
                    </a:moveTo>
                    <a:cubicBezTo>
                      <a:pt x="332188" y="464289"/>
                      <a:pt x="398237" y="398239"/>
                      <a:pt x="479827" y="398239"/>
                    </a:cubicBezTo>
                    <a:cubicBezTo>
                      <a:pt x="561417" y="398239"/>
                      <a:pt x="627466" y="464289"/>
                      <a:pt x="627466" y="545879"/>
                    </a:cubicBezTo>
                    <a:cubicBezTo>
                      <a:pt x="627466" y="627470"/>
                      <a:pt x="561417" y="693519"/>
                      <a:pt x="479827" y="693519"/>
                    </a:cubicBezTo>
                    <a:cubicBezTo>
                      <a:pt x="398237" y="693519"/>
                      <a:pt x="332188" y="629413"/>
                      <a:pt x="332188" y="545879"/>
                    </a:cubicBezTo>
                    <a:close/>
                    <a:moveTo>
                      <a:pt x="777048" y="1029595"/>
                    </a:moveTo>
                    <a:lnTo>
                      <a:pt x="182606" y="1029595"/>
                    </a:lnTo>
                    <a:lnTo>
                      <a:pt x="182606" y="881955"/>
                    </a:lnTo>
                    <a:cubicBezTo>
                      <a:pt x="182606" y="858643"/>
                      <a:pt x="194262" y="837274"/>
                      <a:pt x="211745" y="821733"/>
                    </a:cubicBezTo>
                    <a:cubicBezTo>
                      <a:pt x="256426" y="790651"/>
                      <a:pt x="304991" y="765397"/>
                      <a:pt x="357442" y="751798"/>
                    </a:cubicBezTo>
                    <a:cubicBezTo>
                      <a:pt x="398237" y="740143"/>
                      <a:pt x="439032" y="734315"/>
                      <a:pt x="479827" y="732372"/>
                    </a:cubicBezTo>
                    <a:cubicBezTo>
                      <a:pt x="520622" y="732372"/>
                      <a:pt x="563359" y="738200"/>
                      <a:pt x="602212" y="751798"/>
                    </a:cubicBezTo>
                    <a:cubicBezTo>
                      <a:pt x="654663" y="765397"/>
                      <a:pt x="703228" y="788708"/>
                      <a:pt x="747908" y="821733"/>
                    </a:cubicBezTo>
                    <a:cubicBezTo>
                      <a:pt x="765392" y="835331"/>
                      <a:pt x="777048" y="858643"/>
                      <a:pt x="777048" y="881955"/>
                    </a:cubicBezTo>
                    <a:lnTo>
                      <a:pt x="777048" y="1029595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50" name="그룹 949">
              <a:extLst>
                <a:ext uri="{FF2B5EF4-FFF2-40B4-BE49-F238E27FC236}">
                  <a16:creationId xmlns:a16="http://schemas.microsoft.com/office/drawing/2014/main" id="{FEA4F197-7EC8-4AA2-83E3-86BC086E71C5}"/>
                </a:ext>
              </a:extLst>
            </p:cNvPr>
            <p:cNvGrpSpPr/>
            <p:nvPr/>
          </p:nvGrpSpPr>
          <p:grpSpPr>
            <a:xfrm>
              <a:off x="8360451" y="4827475"/>
              <a:ext cx="104982" cy="104982"/>
              <a:chOff x="8382149" y="4833825"/>
              <a:chExt cx="104982" cy="104982"/>
            </a:xfrm>
          </p:grpSpPr>
          <p:sp>
            <p:nvSpPr>
              <p:cNvPr id="951" name="Oval">
                <a:extLst>
                  <a:ext uri="{FF2B5EF4-FFF2-40B4-BE49-F238E27FC236}">
                    <a16:creationId xmlns:a16="http://schemas.microsoft.com/office/drawing/2014/main" id="{629FEFA0-28D3-4AA1-80D5-5AE694A2B159}"/>
                  </a:ext>
                </a:extLst>
              </p:cNvPr>
              <p:cNvSpPr/>
              <p:nvPr/>
            </p:nvSpPr>
            <p:spPr>
              <a:xfrm>
                <a:off x="8382149" y="4833825"/>
                <a:ext cx="104982" cy="10498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952" name="그래픽 951" descr="닫기">
                <a:extLst>
                  <a:ext uri="{FF2B5EF4-FFF2-40B4-BE49-F238E27FC236}">
                    <a16:creationId xmlns:a16="http://schemas.microsoft.com/office/drawing/2014/main" id="{D035D349-29A4-4391-9A0F-E84C5735E2C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 rot="2700000">
                <a:off x="8402710" y="4854386"/>
                <a:ext cx="63859" cy="63859"/>
              </a:xfrm>
              <a:prstGeom prst="rect">
                <a:avLst/>
              </a:prstGeom>
            </p:spPr>
          </p:pic>
        </p:grpSp>
      </p:grpSp>
      <p:sp>
        <p:nvSpPr>
          <p:cNvPr id="962" name="Text Box">
            <a:extLst>
              <a:ext uri="{FF2B5EF4-FFF2-40B4-BE49-F238E27FC236}">
                <a16:creationId xmlns:a16="http://schemas.microsoft.com/office/drawing/2014/main" id="{9C94154C-F284-4990-A19D-C67CAABD2344}"/>
              </a:ext>
            </a:extLst>
          </p:cNvPr>
          <p:cNvSpPr>
            <a:spLocks/>
          </p:cNvSpPr>
          <p:nvPr/>
        </p:nvSpPr>
        <p:spPr bwMode="auto">
          <a:xfrm>
            <a:off x="4273331" y="4820408"/>
            <a:ext cx="5165826" cy="453092"/>
          </a:xfrm>
          <a:prstGeom prst="roundRect">
            <a:avLst>
              <a:gd name="adj" fmla="val 11917"/>
            </a:avLst>
          </a:prstGeom>
          <a:solidFill>
            <a:schemeClr val="bg1"/>
          </a:solidFill>
          <a:ln w="63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8615" tIns="39877" rIns="88615" bIns="39877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65000"/>
                </a:srgbClr>
              </a:solidFill>
              <a:effectLst/>
              <a:uLnTx/>
              <a:uFillTx/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963" name="직사각형 962">
            <a:extLst>
              <a:ext uri="{FF2B5EF4-FFF2-40B4-BE49-F238E27FC236}">
                <a16:creationId xmlns:a16="http://schemas.microsoft.com/office/drawing/2014/main" id="{48B59F12-C41A-4858-8D80-BC0E6E0BE2E5}"/>
              </a:ext>
            </a:extLst>
          </p:cNvPr>
          <p:cNvSpPr/>
          <p:nvPr/>
        </p:nvSpPr>
        <p:spPr>
          <a:xfrm>
            <a:off x="6074533" y="4877677"/>
            <a:ext cx="1135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문자내용은 </a:t>
            </a:r>
            <a:r>
              <a: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</a:t>
            </a: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줄 노출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964" name="직사각형 963">
            <a:extLst>
              <a:ext uri="{FF2B5EF4-FFF2-40B4-BE49-F238E27FC236}">
                <a16:creationId xmlns:a16="http://schemas.microsoft.com/office/drawing/2014/main" id="{227B8C0F-DA81-4E7B-A5F2-90699222F558}"/>
              </a:ext>
            </a:extLst>
          </p:cNvPr>
          <p:cNvSpPr/>
          <p:nvPr/>
        </p:nvSpPr>
        <p:spPr>
          <a:xfrm>
            <a:off x="5021353" y="4869983"/>
            <a:ext cx="885179" cy="353943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강용관 책임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010-1234-5678</a:t>
            </a:r>
            <a:endParaRPr kumimoji="1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66" name="직사각형 965">
            <a:extLst>
              <a:ext uri="{FF2B5EF4-FFF2-40B4-BE49-F238E27FC236}">
                <a16:creationId xmlns:a16="http://schemas.microsoft.com/office/drawing/2014/main" id="{23505398-2D26-4365-AE69-2493C233918E}"/>
              </a:ext>
            </a:extLst>
          </p:cNvPr>
          <p:cNvSpPr/>
          <p:nvPr/>
        </p:nvSpPr>
        <p:spPr>
          <a:xfrm>
            <a:off x="4639642" y="4923844"/>
            <a:ext cx="25519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1" lang="en-US" altLang="ko-KR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rPr>
              <a:t>7</a:t>
            </a:r>
            <a:endParaRPr kumimoji="1" lang="ko-KR" altLang="en-US" sz="100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sp>
        <p:nvSpPr>
          <p:cNvPr id="968" name="자유형: 도형 967">
            <a:extLst>
              <a:ext uri="{FF2B5EF4-FFF2-40B4-BE49-F238E27FC236}">
                <a16:creationId xmlns:a16="http://schemas.microsoft.com/office/drawing/2014/main" id="{CB4D195D-02AC-4880-8819-56A9F74F117F}"/>
              </a:ext>
            </a:extLst>
          </p:cNvPr>
          <p:cNvSpPr/>
          <p:nvPr/>
        </p:nvSpPr>
        <p:spPr>
          <a:xfrm>
            <a:off x="4392611" y="4971354"/>
            <a:ext cx="151200" cy="151200"/>
          </a:xfrm>
          <a:custGeom>
            <a:avLst/>
            <a:gdLst>
              <a:gd name="connsiteX0" fmla="*/ 0 w 219691"/>
              <a:gd name="connsiteY0" fmla="*/ 0 h 219691"/>
              <a:gd name="connsiteX1" fmla="*/ 0 w 219691"/>
              <a:gd name="connsiteY1" fmla="*/ 219691 h 219691"/>
              <a:gd name="connsiteX2" fmla="*/ 219691 w 219691"/>
              <a:gd name="connsiteY2" fmla="*/ 219691 h 219691"/>
              <a:gd name="connsiteX3" fmla="*/ 219691 w 219691"/>
              <a:gd name="connsiteY3" fmla="*/ 0 h 219691"/>
              <a:gd name="connsiteX4" fmla="*/ 195281 w 219691"/>
              <a:gd name="connsiteY4" fmla="*/ 195281 h 219691"/>
              <a:gd name="connsiteX5" fmla="*/ 24410 w 219691"/>
              <a:gd name="connsiteY5" fmla="*/ 195281 h 219691"/>
              <a:gd name="connsiteX6" fmla="*/ 24410 w 219691"/>
              <a:gd name="connsiteY6" fmla="*/ 24410 h 219691"/>
              <a:gd name="connsiteX7" fmla="*/ 195281 w 219691"/>
              <a:gd name="connsiteY7" fmla="*/ 24410 h 219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691" h="219691">
                <a:moveTo>
                  <a:pt x="0" y="0"/>
                </a:moveTo>
                <a:lnTo>
                  <a:pt x="0" y="219691"/>
                </a:lnTo>
                <a:lnTo>
                  <a:pt x="219691" y="219691"/>
                </a:lnTo>
                <a:lnTo>
                  <a:pt x="219691" y="0"/>
                </a:lnTo>
                <a:close/>
                <a:moveTo>
                  <a:pt x="195281" y="195281"/>
                </a:moveTo>
                <a:lnTo>
                  <a:pt x="24410" y="195281"/>
                </a:lnTo>
                <a:lnTo>
                  <a:pt x="24410" y="24410"/>
                </a:lnTo>
                <a:lnTo>
                  <a:pt x="195281" y="24410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69" name="자유형: 도형 968">
            <a:extLst>
              <a:ext uri="{FF2B5EF4-FFF2-40B4-BE49-F238E27FC236}">
                <a16:creationId xmlns:a16="http://schemas.microsoft.com/office/drawing/2014/main" id="{8394CA3C-3DFD-4B55-8083-DFE71C3A6EAD}"/>
              </a:ext>
            </a:extLst>
          </p:cNvPr>
          <p:cNvSpPr/>
          <p:nvPr/>
        </p:nvSpPr>
        <p:spPr>
          <a:xfrm>
            <a:off x="4418814" y="5009299"/>
            <a:ext cx="98800" cy="75311"/>
          </a:xfrm>
          <a:custGeom>
            <a:avLst/>
            <a:gdLst>
              <a:gd name="connsiteX0" fmla="*/ 143556 w 143555"/>
              <a:gd name="connsiteY0" fmla="*/ 17433 h 109426"/>
              <a:gd name="connsiteX1" fmla="*/ 126469 w 143555"/>
              <a:gd name="connsiteY1" fmla="*/ 0 h 109426"/>
              <a:gd name="connsiteX2" fmla="*/ 49850 w 143555"/>
              <a:gd name="connsiteY2" fmla="*/ 75081 h 109426"/>
              <a:gd name="connsiteX3" fmla="*/ 17262 w 143555"/>
              <a:gd name="connsiteY3" fmla="*/ 42494 h 109426"/>
              <a:gd name="connsiteX4" fmla="*/ 0 w 143555"/>
              <a:gd name="connsiteY4" fmla="*/ 59752 h 109426"/>
              <a:gd name="connsiteX5" fmla="*/ 49675 w 143555"/>
              <a:gd name="connsiteY5" fmla="*/ 109427 h 109426"/>
              <a:gd name="connsiteX6" fmla="*/ 143556 w 143555"/>
              <a:gd name="connsiteY6" fmla="*/ 17433 h 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555" h="109426">
                <a:moveTo>
                  <a:pt x="143556" y="17433"/>
                </a:moveTo>
                <a:lnTo>
                  <a:pt x="126469" y="0"/>
                </a:lnTo>
                <a:lnTo>
                  <a:pt x="49850" y="75081"/>
                </a:lnTo>
                <a:lnTo>
                  <a:pt x="17262" y="42494"/>
                </a:lnTo>
                <a:lnTo>
                  <a:pt x="0" y="59752"/>
                </a:lnTo>
                <a:lnTo>
                  <a:pt x="49675" y="109427"/>
                </a:lnTo>
                <a:lnTo>
                  <a:pt x="143556" y="17433"/>
                </a:lnTo>
                <a:close/>
              </a:path>
            </a:pathLst>
          </a:custGeom>
          <a:solidFill>
            <a:srgbClr val="000000"/>
          </a:solidFill>
          <a:ln w="40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ko-KR" altLang="en-US" sz="160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87" name="Oval">
            <a:extLst>
              <a:ext uri="{FF2B5EF4-FFF2-40B4-BE49-F238E27FC236}">
                <a16:creationId xmlns:a16="http://schemas.microsoft.com/office/drawing/2014/main" id="{6D36BB9D-3FE1-4F40-8FBC-2019A33C88ED}"/>
              </a:ext>
            </a:extLst>
          </p:cNvPr>
          <p:cNvSpPr/>
          <p:nvPr/>
        </p:nvSpPr>
        <p:spPr>
          <a:xfrm>
            <a:off x="8616153" y="4904754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88" name="Create">
            <a:extLst>
              <a:ext uri="{FF2B5EF4-FFF2-40B4-BE49-F238E27FC236}">
                <a16:creationId xmlns:a16="http://schemas.microsoft.com/office/drawing/2014/main" id="{35BD2A22-715A-40F6-82CE-2E33EAC82ED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2501" y="4982389"/>
            <a:ext cx="129289" cy="129130"/>
          </a:xfrm>
          <a:custGeom>
            <a:avLst/>
            <a:gdLst>
              <a:gd name="T0" fmla="*/ 612 w 672"/>
              <a:gd name="T1" fmla="*/ 0 h 666"/>
              <a:gd name="T2" fmla="*/ 573 w 672"/>
              <a:gd name="T3" fmla="*/ 16 h 666"/>
              <a:gd name="T4" fmla="*/ 564 w 672"/>
              <a:gd name="T5" fmla="*/ 25 h 666"/>
              <a:gd name="T6" fmla="*/ 641 w 672"/>
              <a:gd name="T7" fmla="*/ 102 h 666"/>
              <a:gd name="T8" fmla="*/ 651 w 672"/>
              <a:gd name="T9" fmla="*/ 93 h 666"/>
              <a:gd name="T10" fmla="*/ 651 w 672"/>
              <a:gd name="T11" fmla="*/ 16 h 666"/>
              <a:gd name="T12" fmla="*/ 612 w 672"/>
              <a:gd name="T13" fmla="*/ 0 h 666"/>
              <a:gd name="T14" fmla="*/ 548 w 672"/>
              <a:gd name="T15" fmla="*/ 41 h 666"/>
              <a:gd name="T16" fmla="*/ 192 w 672"/>
              <a:gd name="T17" fmla="*/ 399 h 666"/>
              <a:gd name="T18" fmla="*/ 188 w 672"/>
              <a:gd name="T19" fmla="*/ 405 h 666"/>
              <a:gd name="T20" fmla="*/ 174 w 672"/>
              <a:gd name="T21" fmla="*/ 477 h 666"/>
              <a:gd name="T22" fmla="*/ 189 w 672"/>
              <a:gd name="T23" fmla="*/ 493 h 666"/>
              <a:gd name="T24" fmla="*/ 261 w 672"/>
              <a:gd name="T25" fmla="*/ 478 h 666"/>
              <a:gd name="T26" fmla="*/ 268 w 672"/>
              <a:gd name="T27" fmla="*/ 474 h 666"/>
              <a:gd name="T28" fmla="*/ 625 w 672"/>
              <a:gd name="T29" fmla="*/ 119 h 666"/>
              <a:gd name="T30" fmla="*/ 607 w 672"/>
              <a:gd name="T31" fmla="*/ 100 h 666"/>
              <a:gd name="T32" fmla="*/ 253 w 672"/>
              <a:gd name="T33" fmla="*/ 452 h 666"/>
              <a:gd name="T34" fmla="*/ 215 w 672"/>
              <a:gd name="T35" fmla="*/ 413 h 666"/>
              <a:gd name="T36" fmla="*/ 567 w 672"/>
              <a:gd name="T37" fmla="*/ 60 h 666"/>
              <a:gd name="T38" fmla="*/ 548 w 672"/>
              <a:gd name="T39" fmla="*/ 41 h 666"/>
              <a:gd name="T40" fmla="*/ 13 w 672"/>
              <a:gd name="T41" fmla="*/ 80 h 666"/>
              <a:gd name="T42" fmla="*/ 0 w 672"/>
              <a:gd name="T43" fmla="*/ 93 h 666"/>
              <a:gd name="T44" fmla="*/ 0 w 672"/>
              <a:gd name="T45" fmla="*/ 653 h 666"/>
              <a:gd name="T46" fmla="*/ 13 w 672"/>
              <a:gd name="T47" fmla="*/ 666 h 666"/>
              <a:gd name="T48" fmla="*/ 573 w 672"/>
              <a:gd name="T49" fmla="*/ 666 h 666"/>
              <a:gd name="T50" fmla="*/ 587 w 672"/>
              <a:gd name="T51" fmla="*/ 653 h 666"/>
              <a:gd name="T52" fmla="*/ 587 w 672"/>
              <a:gd name="T53" fmla="*/ 186 h 666"/>
              <a:gd name="T54" fmla="*/ 560 w 672"/>
              <a:gd name="T55" fmla="*/ 213 h 666"/>
              <a:gd name="T56" fmla="*/ 560 w 672"/>
              <a:gd name="T57" fmla="*/ 640 h 666"/>
              <a:gd name="T58" fmla="*/ 27 w 672"/>
              <a:gd name="T59" fmla="*/ 640 h 666"/>
              <a:gd name="T60" fmla="*/ 27 w 672"/>
              <a:gd name="T61" fmla="*/ 106 h 666"/>
              <a:gd name="T62" fmla="*/ 453 w 672"/>
              <a:gd name="T63" fmla="*/ 106 h 666"/>
              <a:gd name="T64" fmla="*/ 480 w 672"/>
              <a:gd name="T65" fmla="*/ 80 h 666"/>
              <a:gd name="T66" fmla="*/ 13 w 672"/>
              <a:gd name="T67" fmla="*/ 8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2" h="666">
                <a:moveTo>
                  <a:pt x="612" y="0"/>
                </a:moveTo>
                <a:cubicBezTo>
                  <a:pt x="598" y="0"/>
                  <a:pt x="584" y="5"/>
                  <a:pt x="573" y="16"/>
                </a:cubicBezTo>
                <a:lnTo>
                  <a:pt x="564" y="25"/>
                </a:lnTo>
                <a:lnTo>
                  <a:pt x="641" y="102"/>
                </a:lnTo>
                <a:lnTo>
                  <a:pt x="651" y="93"/>
                </a:lnTo>
                <a:cubicBezTo>
                  <a:pt x="672" y="72"/>
                  <a:pt x="672" y="37"/>
                  <a:pt x="651" y="16"/>
                </a:cubicBezTo>
                <a:cubicBezTo>
                  <a:pt x="640" y="5"/>
                  <a:pt x="626" y="0"/>
                  <a:pt x="612" y="0"/>
                </a:cubicBezTo>
                <a:close/>
                <a:moveTo>
                  <a:pt x="548" y="41"/>
                </a:moveTo>
                <a:lnTo>
                  <a:pt x="192" y="399"/>
                </a:lnTo>
                <a:cubicBezTo>
                  <a:pt x="190" y="400"/>
                  <a:pt x="189" y="403"/>
                  <a:pt x="188" y="405"/>
                </a:cubicBezTo>
                <a:lnTo>
                  <a:pt x="174" y="477"/>
                </a:lnTo>
                <a:cubicBezTo>
                  <a:pt x="172" y="486"/>
                  <a:pt x="180" y="494"/>
                  <a:pt x="189" y="493"/>
                </a:cubicBezTo>
                <a:lnTo>
                  <a:pt x="261" y="478"/>
                </a:lnTo>
                <a:cubicBezTo>
                  <a:pt x="264" y="478"/>
                  <a:pt x="266" y="476"/>
                  <a:pt x="268" y="474"/>
                </a:cubicBezTo>
                <a:lnTo>
                  <a:pt x="625" y="119"/>
                </a:lnTo>
                <a:lnTo>
                  <a:pt x="607" y="100"/>
                </a:lnTo>
                <a:lnTo>
                  <a:pt x="253" y="452"/>
                </a:lnTo>
                <a:lnTo>
                  <a:pt x="215" y="413"/>
                </a:lnTo>
                <a:lnTo>
                  <a:pt x="567" y="60"/>
                </a:lnTo>
                <a:lnTo>
                  <a:pt x="548" y="41"/>
                </a:lnTo>
                <a:close/>
                <a:moveTo>
                  <a:pt x="13" y="80"/>
                </a:moveTo>
                <a:cubicBezTo>
                  <a:pt x="5" y="80"/>
                  <a:pt x="0" y="85"/>
                  <a:pt x="0" y="93"/>
                </a:cubicBezTo>
                <a:lnTo>
                  <a:pt x="0" y="653"/>
                </a:lnTo>
                <a:cubicBezTo>
                  <a:pt x="0" y="661"/>
                  <a:pt x="5" y="666"/>
                  <a:pt x="13" y="666"/>
                </a:cubicBezTo>
                <a:lnTo>
                  <a:pt x="573" y="666"/>
                </a:lnTo>
                <a:cubicBezTo>
                  <a:pt x="581" y="666"/>
                  <a:pt x="587" y="661"/>
                  <a:pt x="587" y="653"/>
                </a:cubicBezTo>
                <a:lnTo>
                  <a:pt x="587" y="186"/>
                </a:lnTo>
                <a:lnTo>
                  <a:pt x="560" y="213"/>
                </a:lnTo>
                <a:lnTo>
                  <a:pt x="560" y="640"/>
                </a:lnTo>
                <a:lnTo>
                  <a:pt x="27" y="640"/>
                </a:lnTo>
                <a:lnTo>
                  <a:pt x="27" y="106"/>
                </a:lnTo>
                <a:lnTo>
                  <a:pt x="453" y="106"/>
                </a:lnTo>
                <a:lnTo>
                  <a:pt x="480" y="80"/>
                </a:lnTo>
                <a:lnTo>
                  <a:pt x="13" y="8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975" name="Oval">
            <a:extLst>
              <a:ext uri="{FF2B5EF4-FFF2-40B4-BE49-F238E27FC236}">
                <a16:creationId xmlns:a16="http://schemas.microsoft.com/office/drawing/2014/main" id="{D96018AB-4B7B-42C1-97D4-CB1F42CACE55}"/>
              </a:ext>
            </a:extLst>
          </p:cNvPr>
          <p:cNvSpPr/>
          <p:nvPr/>
        </p:nvSpPr>
        <p:spPr>
          <a:xfrm>
            <a:off x="8961358" y="4904754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976" name="그룹 975">
            <a:extLst>
              <a:ext uri="{FF2B5EF4-FFF2-40B4-BE49-F238E27FC236}">
                <a16:creationId xmlns:a16="http://schemas.microsoft.com/office/drawing/2014/main" id="{FFAB1690-28E3-44BA-BFB4-FB0ED08AA528}"/>
              </a:ext>
            </a:extLst>
          </p:cNvPr>
          <p:cNvGrpSpPr/>
          <p:nvPr/>
        </p:nvGrpSpPr>
        <p:grpSpPr>
          <a:xfrm>
            <a:off x="9024398" y="4974355"/>
            <a:ext cx="155904" cy="172064"/>
            <a:chOff x="8195379" y="4636944"/>
            <a:chExt cx="270054" cy="295513"/>
          </a:xfrm>
        </p:grpSpPr>
        <p:grpSp>
          <p:nvGrpSpPr>
            <p:cNvPr id="977" name="그룹 976">
              <a:extLst>
                <a:ext uri="{FF2B5EF4-FFF2-40B4-BE49-F238E27FC236}">
                  <a16:creationId xmlns:a16="http://schemas.microsoft.com/office/drawing/2014/main" id="{02B5967C-0CBC-456A-A332-7D0BBDD93941}"/>
                </a:ext>
              </a:extLst>
            </p:cNvPr>
            <p:cNvGrpSpPr/>
            <p:nvPr/>
          </p:nvGrpSpPr>
          <p:grpSpPr>
            <a:xfrm>
              <a:off x="8195379" y="4636944"/>
              <a:ext cx="217562" cy="249372"/>
              <a:chOff x="7971802" y="-2010646"/>
              <a:chExt cx="1254159" cy="1437547"/>
            </a:xfrm>
            <a:noFill/>
          </p:grpSpPr>
          <p:sp>
            <p:nvSpPr>
              <p:cNvPr id="981" name="자유형: 도형 980">
                <a:extLst>
                  <a:ext uri="{FF2B5EF4-FFF2-40B4-BE49-F238E27FC236}">
                    <a16:creationId xmlns:a16="http://schemas.microsoft.com/office/drawing/2014/main" id="{A43D5160-55DC-471D-8897-220B7116CAEF}"/>
                  </a:ext>
                </a:extLst>
              </p:cNvPr>
              <p:cNvSpPr/>
              <p:nvPr/>
            </p:nvSpPr>
            <p:spPr>
              <a:xfrm>
                <a:off x="7971802" y="-2010646"/>
                <a:ext cx="116559" cy="1437547"/>
              </a:xfrm>
              <a:custGeom>
                <a:avLst/>
                <a:gdLst>
                  <a:gd name="connsiteX0" fmla="*/ 0 w 116557"/>
                  <a:gd name="connsiteY0" fmla="*/ 0 h 1437547"/>
                  <a:gd name="connsiteX1" fmla="*/ 116557 w 116557"/>
                  <a:gd name="connsiteY1" fmla="*/ 0 h 1437547"/>
                  <a:gd name="connsiteX2" fmla="*/ 116557 w 116557"/>
                  <a:gd name="connsiteY2" fmla="*/ 1437547 h 1437547"/>
                  <a:gd name="connsiteX3" fmla="*/ 0 w 116557"/>
                  <a:gd name="connsiteY3" fmla="*/ 1437547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557" h="1437547">
                    <a:moveTo>
                      <a:pt x="0" y="0"/>
                    </a:moveTo>
                    <a:lnTo>
                      <a:pt x="116557" y="0"/>
                    </a:lnTo>
                    <a:lnTo>
                      <a:pt x="116557" y="1437547"/>
                    </a:lnTo>
                    <a:lnTo>
                      <a:pt x="0" y="1437547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2" name="자유형: 도형 981">
                <a:extLst>
                  <a:ext uri="{FF2B5EF4-FFF2-40B4-BE49-F238E27FC236}">
                    <a16:creationId xmlns:a16="http://schemas.microsoft.com/office/drawing/2014/main" id="{8163D893-8B9E-44C5-B565-8460ED80636D}"/>
                  </a:ext>
                </a:extLst>
              </p:cNvPr>
              <p:cNvSpPr/>
              <p:nvPr/>
            </p:nvSpPr>
            <p:spPr>
              <a:xfrm>
                <a:off x="8235226" y="-2010646"/>
                <a:ext cx="990735" cy="1437547"/>
              </a:xfrm>
              <a:custGeom>
                <a:avLst/>
                <a:gdLst>
                  <a:gd name="connsiteX0" fmla="*/ 913031 w 990735"/>
                  <a:gd name="connsiteY0" fmla="*/ 0 h 1437547"/>
                  <a:gd name="connsiteX1" fmla="*/ 0 w 990735"/>
                  <a:gd name="connsiteY1" fmla="*/ 0 h 1437547"/>
                  <a:gd name="connsiteX2" fmla="*/ 0 w 990735"/>
                  <a:gd name="connsiteY2" fmla="*/ 1437547 h 1437547"/>
                  <a:gd name="connsiteX3" fmla="*/ 913031 w 990735"/>
                  <a:gd name="connsiteY3" fmla="*/ 1437547 h 1437547"/>
                  <a:gd name="connsiteX4" fmla="*/ 990736 w 990735"/>
                  <a:gd name="connsiteY4" fmla="*/ 1359842 h 1437547"/>
                  <a:gd name="connsiteX5" fmla="*/ 990736 w 990735"/>
                  <a:gd name="connsiteY5" fmla="*/ 77705 h 1437547"/>
                  <a:gd name="connsiteX6" fmla="*/ 913031 w 990735"/>
                  <a:gd name="connsiteY6" fmla="*/ 0 h 1437547"/>
                  <a:gd name="connsiteX7" fmla="*/ 332188 w 990735"/>
                  <a:gd name="connsiteY7" fmla="*/ 545879 h 1437547"/>
                  <a:gd name="connsiteX8" fmla="*/ 479827 w 990735"/>
                  <a:gd name="connsiteY8" fmla="*/ 398239 h 1437547"/>
                  <a:gd name="connsiteX9" fmla="*/ 627466 w 990735"/>
                  <a:gd name="connsiteY9" fmla="*/ 545879 h 1437547"/>
                  <a:gd name="connsiteX10" fmla="*/ 479827 w 990735"/>
                  <a:gd name="connsiteY10" fmla="*/ 693519 h 1437547"/>
                  <a:gd name="connsiteX11" fmla="*/ 332188 w 990735"/>
                  <a:gd name="connsiteY11" fmla="*/ 545879 h 1437547"/>
                  <a:gd name="connsiteX12" fmla="*/ 777048 w 990735"/>
                  <a:gd name="connsiteY12" fmla="*/ 1029595 h 1437547"/>
                  <a:gd name="connsiteX13" fmla="*/ 182606 w 990735"/>
                  <a:gd name="connsiteY13" fmla="*/ 1029595 h 1437547"/>
                  <a:gd name="connsiteX14" fmla="*/ 182606 w 990735"/>
                  <a:gd name="connsiteY14" fmla="*/ 881955 h 1437547"/>
                  <a:gd name="connsiteX15" fmla="*/ 211745 w 990735"/>
                  <a:gd name="connsiteY15" fmla="*/ 821733 h 1437547"/>
                  <a:gd name="connsiteX16" fmla="*/ 357442 w 990735"/>
                  <a:gd name="connsiteY16" fmla="*/ 751798 h 1437547"/>
                  <a:gd name="connsiteX17" fmla="*/ 479827 w 990735"/>
                  <a:gd name="connsiteY17" fmla="*/ 732372 h 1437547"/>
                  <a:gd name="connsiteX18" fmla="*/ 602212 w 990735"/>
                  <a:gd name="connsiteY18" fmla="*/ 751798 h 1437547"/>
                  <a:gd name="connsiteX19" fmla="*/ 747908 w 990735"/>
                  <a:gd name="connsiteY19" fmla="*/ 821733 h 1437547"/>
                  <a:gd name="connsiteX20" fmla="*/ 777048 w 990735"/>
                  <a:gd name="connsiteY20" fmla="*/ 881955 h 1437547"/>
                  <a:gd name="connsiteX21" fmla="*/ 777048 w 990735"/>
                  <a:gd name="connsiteY21" fmla="*/ 1029595 h 1437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90735" h="1437547">
                    <a:moveTo>
                      <a:pt x="913031" y="0"/>
                    </a:moveTo>
                    <a:lnTo>
                      <a:pt x="0" y="0"/>
                    </a:lnTo>
                    <a:lnTo>
                      <a:pt x="0" y="1437547"/>
                    </a:lnTo>
                    <a:lnTo>
                      <a:pt x="913031" y="1437547"/>
                    </a:lnTo>
                    <a:cubicBezTo>
                      <a:pt x="955768" y="1437547"/>
                      <a:pt x="990736" y="1402580"/>
                      <a:pt x="990736" y="1359842"/>
                    </a:cubicBezTo>
                    <a:lnTo>
                      <a:pt x="990736" y="77705"/>
                    </a:lnTo>
                    <a:cubicBezTo>
                      <a:pt x="990736" y="34967"/>
                      <a:pt x="955768" y="0"/>
                      <a:pt x="913031" y="0"/>
                    </a:cubicBezTo>
                    <a:close/>
                    <a:moveTo>
                      <a:pt x="332188" y="545879"/>
                    </a:moveTo>
                    <a:cubicBezTo>
                      <a:pt x="332188" y="464289"/>
                      <a:pt x="398237" y="398239"/>
                      <a:pt x="479827" y="398239"/>
                    </a:cubicBezTo>
                    <a:cubicBezTo>
                      <a:pt x="561417" y="398239"/>
                      <a:pt x="627466" y="464289"/>
                      <a:pt x="627466" y="545879"/>
                    </a:cubicBezTo>
                    <a:cubicBezTo>
                      <a:pt x="627466" y="627470"/>
                      <a:pt x="561417" y="693519"/>
                      <a:pt x="479827" y="693519"/>
                    </a:cubicBezTo>
                    <a:cubicBezTo>
                      <a:pt x="398237" y="693519"/>
                      <a:pt x="332188" y="629413"/>
                      <a:pt x="332188" y="545879"/>
                    </a:cubicBezTo>
                    <a:close/>
                    <a:moveTo>
                      <a:pt x="777048" y="1029595"/>
                    </a:moveTo>
                    <a:lnTo>
                      <a:pt x="182606" y="1029595"/>
                    </a:lnTo>
                    <a:lnTo>
                      <a:pt x="182606" y="881955"/>
                    </a:lnTo>
                    <a:cubicBezTo>
                      <a:pt x="182606" y="858643"/>
                      <a:pt x="194262" y="837274"/>
                      <a:pt x="211745" y="821733"/>
                    </a:cubicBezTo>
                    <a:cubicBezTo>
                      <a:pt x="256426" y="790651"/>
                      <a:pt x="304991" y="765397"/>
                      <a:pt x="357442" y="751798"/>
                    </a:cubicBezTo>
                    <a:cubicBezTo>
                      <a:pt x="398237" y="740143"/>
                      <a:pt x="439032" y="734315"/>
                      <a:pt x="479827" y="732372"/>
                    </a:cubicBezTo>
                    <a:cubicBezTo>
                      <a:pt x="520622" y="732372"/>
                      <a:pt x="563359" y="738200"/>
                      <a:pt x="602212" y="751798"/>
                    </a:cubicBezTo>
                    <a:cubicBezTo>
                      <a:pt x="654663" y="765397"/>
                      <a:pt x="703228" y="788708"/>
                      <a:pt x="747908" y="821733"/>
                    </a:cubicBezTo>
                    <a:cubicBezTo>
                      <a:pt x="765392" y="835331"/>
                      <a:pt x="777048" y="858643"/>
                      <a:pt x="777048" y="881955"/>
                    </a:cubicBezTo>
                    <a:lnTo>
                      <a:pt x="777048" y="1029595"/>
                    </a:lnTo>
                    <a:close/>
                  </a:path>
                </a:pathLst>
              </a:custGeom>
              <a:solidFill>
                <a:schemeClr val="bg1"/>
              </a:solidFill>
              <a:ln w="1934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60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78" name="그룹 977">
              <a:extLst>
                <a:ext uri="{FF2B5EF4-FFF2-40B4-BE49-F238E27FC236}">
                  <a16:creationId xmlns:a16="http://schemas.microsoft.com/office/drawing/2014/main" id="{6A11ECF1-62D6-4421-B45D-9200CDDE178B}"/>
                </a:ext>
              </a:extLst>
            </p:cNvPr>
            <p:cNvGrpSpPr/>
            <p:nvPr/>
          </p:nvGrpSpPr>
          <p:grpSpPr>
            <a:xfrm>
              <a:off x="8360451" y="4827475"/>
              <a:ext cx="104982" cy="104982"/>
              <a:chOff x="8382149" y="4833825"/>
              <a:chExt cx="104982" cy="104982"/>
            </a:xfrm>
          </p:grpSpPr>
          <p:sp>
            <p:nvSpPr>
              <p:cNvPr id="979" name="Oval">
                <a:extLst>
                  <a:ext uri="{FF2B5EF4-FFF2-40B4-BE49-F238E27FC236}">
                    <a16:creationId xmlns:a16="http://schemas.microsoft.com/office/drawing/2014/main" id="{5D3EE4EB-B381-4F08-8D8E-F709017B6351}"/>
                  </a:ext>
                </a:extLst>
              </p:cNvPr>
              <p:cNvSpPr/>
              <p:nvPr/>
            </p:nvSpPr>
            <p:spPr>
              <a:xfrm>
                <a:off x="8382149" y="4833825"/>
                <a:ext cx="104982" cy="10498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pic>
            <p:nvPicPr>
              <p:cNvPr id="980" name="그래픽 979" descr="닫기">
                <a:extLst>
                  <a:ext uri="{FF2B5EF4-FFF2-40B4-BE49-F238E27FC236}">
                    <a16:creationId xmlns:a16="http://schemas.microsoft.com/office/drawing/2014/main" id="{BE2A92A5-1787-4155-B52A-B4D9BFC65A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96DAC541-7B7A-43D3-8B79-37D633B846F1}">
                    <asvg:svgBlip xmlns:asvg="http://schemas.microsoft.com/office/drawing/2016/SVG/main" r:embed="rId14"/>
                  </a:ext>
                </a:extLst>
              </a:blip>
              <a:stretch>
                <a:fillRect/>
              </a:stretch>
            </p:blipFill>
            <p:spPr>
              <a:xfrm rot="2700000">
                <a:off x="8402710" y="4854386"/>
                <a:ext cx="63859" cy="63859"/>
              </a:xfrm>
              <a:prstGeom prst="rect">
                <a:avLst/>
              </a:prstGeom>
            </p:spPr>
          </p:pic>
        </p:grpSp>
      </p:grpSp>
      <p:grpSp>
        <p:nvGrpSpPr>
          <p:cNvPr id="1000" name="그룹 999">
            <a:extLst>
              <a:ext uri="{FF2B5EF4-FFF2-40B4-BE49-F238E27FC236}">
                <a16:creationId xmlns:a16="http://schemas.microsoft.com/office/drawing/2014/main" id="{BDCD32F2-CB77-41BD-BC3B-AC27C8B127AD}"/>
              </a:ext>
            </a:extLst>
          </p:cNvPr>
          <p:cNvGrpSpPr/>
          <p:nvPr/>
        </p:nvGrpSpPr>
        <p:grpSpPr>
          <a:xfrm>
            <a:off x="8109746" y="1273211"/>
            <a:ext cx="1397489" cy="210663"/>
            <a:chOff x="7737887" y="1829820"/>
            <a:chExt cx="1397489" cy="210663"/>
          </a:xfrm>
        </p:grpSpPr>
        <p:sp>
          <p:nvSpPr>
            <p:cNvPr id="1001" name="Sorting (Descending)">
              <a:extLst>
                <a:ext uri="{FF2B5EF4-FFF2-40B4-BE49-F238E27FC236}">
                  <a16:creationId xmlns:a16="http://schemas.microsoft.com/office/drawing/2014/main" id="{13CCA407-6991-44A4-8CF6-4E2806C74FF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7887" y="1873163"/>
              <a:ext cx="230928" cy="123977"/>
            </a:xfrm>
            <a:custGeom>
              <a:avLst/>
              <a:gdLst>
                <a:gd name="T0" fmla="*/ 539 w 680"/>
                <a:gd name="T1" fmla="*/ 0 h 458"/>
                <a:gd name="T2" fmla="*/ 525 w 680"/>
                <a:gd name="T3" fmla="*/ 14 h 458"/>
                <a:gd name="T4" fmla="*/ 525 w 680"/>
                <a:gd name="T5" fmla="*/ 407 h 458"/>
                <a:gd name="T6" fmla="*/ 430 w 680"/>
                <a:gd name="T7" fmla="*/ 312 h 458"/>
                <a:gd name="T8" fmla="*/ 420 w 680"/>
                <a:gd name="T9" fmla="*/ 308 h 458"/>
                <a:gd name="T10" fmla="*/ 411 w 680"/>
                <a:gd name="T11" fmla="*/ 331 h 458"/>
                <a:gd name="T12" fmla="*/ 539 w 680"/>
                <a:gd name="T13" fmla="*/ 458 h 458"/>
                <a:gd name="T14" fmla="*/ 667 w 680"/>
                <a:gd name="T15" fmla="*/ 331 h 458"/>
                <a:gd name="T16" fmla="*/ 648 w 680"/>
                <a:gd name="T17" fmla="*/ 312 h 458"/>
                <a:gd name="T18" fmla="*/ 552 w 680"/>
                <a:gd name="T19" fmla="*/ 407 h 458"/>
                <a:gd name="T20" fmla="*/ 552 w 680"/>
                <a:gd name="T21" fmla="*/ 14 h 458"/>
                <a:gd name="T22" fmla="*/ 539 w 680"/>
                <a:gd name="T23" fmla="*/ 0 h 458"/>
                <a:gd name="T24" fmla="*/ 353 w 680"/>
                <a:gd name="T25" fmla="*/ 0 h 458"/>
                <a:gd name="T26" fmla="*/ 352 w 680"/>
                <a:gd name="T27" fmla="*/ 0 h 458"/>
                <a:gd name="T28" fmla="*/ 19 w 680"/>
                <a:gd name="T29" fmla="*/ 0 h 458"/>
                <a:gd name="T30" fmla="*/ 19 w 680"/>
                <a:gd name="T31" fmla="*/ 27 h 458"/>
                <a:gd name="T32" fmla="*/ 352 w 680"/>
                <a:gd name="T33" fmla="*/ 27 h 458"/>
                <a:gd name="T34" fmla="*/ 353 w 680"/>
                <a:gd name="T35" fmla="*/ 0 h 458"/>
                <a:gd name="T36" fmla="*/ 19 w 680"/>
                <a:gd name="T37" fmla="*/ 107 h 458"/>
                <a:gd name="T38" fmla="*/ 19 w 680"/>
                <a:gd name="T39" fmla="*/ 134 h 458"/>
                <a:gd name="T40" fmla="*/ 259 w 680"/>
                <a:gd name="T41" fmla="*/ 134 h 458"/>
                <a:gd name="T42" fmla="*/ 259 w 680"/>
                <a:gd name="T43" fmla="*/ 107 h 458"/>
                <a:gd name="T44" fmla="*/ 19 w 680"/>
                <a:gd name="T45" fmla="*/ 107 h 458"/>
                <a:gd name="T46" fmla="*/ 17 w 680"/>
                <a:gd name="T47" fmla="*/ 214 h 458"/>
                <a:gd name="T48" fmla="*/ 19 w 680"/>
                <a:gd name="T49" fmla="*/ 240 h 458"/>
                <a:gd name="T50" fmla="*/ 205 w 680"/>
                <a:gd name="T51" fmla="*/ 240 h 458"/>
                <a:gd name="T52" fmla="*/ 205 w 680"/>
                <a:gd name="T53" fmla="*/ 214 h 458"/>
                <a:gd name="T54" fmla="*/ 19 w 680"/>
                <a:gd name="T55" fmla="*/ 214 h 458"/>
                <a:gd name="T56" fmla="*/ 17 w 680"/>
                <a:gd name="T57" fmla="*/ 214 h 458"/>
                <a:gd name="T58" fmla="*/ 18 w 680"/>
                <a:gd name="T59" fmla="*/ 321 h 458"/>
                <a:gd name="T60" fmla="*/ 19 w 680"/>
                <a:gd name="T61" fmla="*/ 347 h 458"/>
                <a:gd name="T62" fmla="*/ 152 w 680"/>
                <a:gd name="T63" fmla="*/ 347 h 458"/>
                <a:gd name="T64" fmla="*/ 152 w 680"/>
                <a:gd name="T65" fmla="*/ 321 h 458"/>
                <a:gd name="T66" fmla="*/ 19 w 680"/>
                <a:gd name="T67" fmla="*/ 321 h 458"/>
                <a:gd name="T68" fmla="*/ 18 w 680"/>
                <a:gd name="T69" fmla="*/ 321 h 458"/>
                <a:gd name="T70" fmla="*/ 19 w 680"/>
                <a:gd name="T71" fmla="*/ 427 h 458"/>
                <a:gd name="T72" fmla="*/ 19 w 680"/>
                <a:gd name="T73" fmla="*/ 453 h 458"/>
                <a:gd name="T74" fmla="*/ 99 w 680"/>
                <a:gd name="T75" fmla="*/ 453 h 458"/>
                <a:gd name="T76" fmla="*/ 99 w 680"/>
                <a:gd name="T77" fmla="*/ 427 h 458"/>
                <a:gd name="T78" fmla="*/ 19 w 680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0" h="458">
                  <a:moveTo>
                    <a:pt x="539" y="0"/>
                  </a:moveTo>
                  <a:cubicBezTo>
                    <a:pt x="531" y="0"/>
                    <a:pt x="525" y="6"/>
                    <a:pt x="525" y="14"/>
                  </a:cubicBezTo>
                  <a:lnTo>
                    <a:pt x="525" y="407"/>
                  </a:lnTo>
                  <a:lnTo>
                    <a:pt x="430" y="312"/>
                  </a:lnTo>
                  <a:cubicBezTo>
                    <a:pt x="427" y="309"/>
                    <a:pt x="424" y="308"/>
                    <a:pt x="420" y="308"/>
                  </a:cubicBezTo>
                  <a:cubicBezTo>
                    <a:pt x="408" y="308"/>
                    <a:pt x="402" y="322"/>
                    <a:pt x="411" y="331"/>
                  </a:cubicBezTo>
                  <a:lnTo>
                    <a:pt x="539" y="458"/>
                  </a:lnTo>
                  <a:lnTo>
                    <a:pt x="667" y="331"/>
                  </a:lnTo>
                  <a:cubicBezTo>
                    <a:pt x="680" y="318"/>
                    <a:pt x="661" y="299"/>
                    <a:pt x="648" y="312"/>
                  </a:cubicBezTo>
                  <a:lnTo>
                    <a:pt x="552" y="407"/>
                  </a:lnTo>
                  <a:lnTo>
                    <a:pt x="552" y="14"/>
                  </a:lnTo>
                  <a:cubicBezTo>
                    <a:pt x="552" y="6"/>
                    <a:pt x="546" y="0"/>
                    <a:pt x="539" y="0"/>
                  </a:cubicBezTo>
                  <a:close/>
                  <a:moveTo>
                    <a:pt x="353" y="0"/>
                  </a:moveTo>
                  <a:cubicBezTo>
                    <a:pt x="352" y="0"/>
                    <a:pt x="352" y="0"/>
                    <a:pt x="352" y="0"/>
                  </a:cubicBezTo>
                  <a:lnTo>
                    <a:pt x="19" y="0"/>
                  </a:lnTo>
                  <a:cubicBezTo>
                    <a:pt x="0" y="0"/>
                    <a:pt x="0" y="28"/>
                    <a:pt x="19" y="27"/>
                  </a:cubicBezTo>
                  <a:lnTo>
                    <a:pt x="352" y="27"/>
                  </a:lnTo>
                  <a:cubicBezTo>
                    <a:pt x="370" y="27"/>
                    <a:pt x="370" y="1"/>
                    <a:pt x="353" y="0"/>
                  </a:cubicBezTo>
                  <a:close/>
                  <a:moveTo>
                    <a:pt x="19" y="107"/>
                  </a:moveTo>
                  <a:cubicBezTo>
                    <a:pt x="1" y="107"/>
                    <a:pt x="1" y="134"/>
                    <a:pt x="19" y="134"/>
                  </a:cubicBezTo>
                  <a:lnTo>
                    <a:pt x="259" y="134"/>
                  </a:lnTo>
                  <a:cubicBezTo>
                    <a:pt x="276" y="133"/>
                    <a:pt x="276" y="107"/>
                    <a:pt x="259" y="107"/>
                  </a:cubicBezTo>
                  <a:lnTo>
                    <a:pt x="19" y="107"/>
                  </a:lnTo>
                  <a:close/>
                  <a:moveTo>
                    <a:pt x="17" y="214"/>
                  </a:moveTo>
                  <a:cubicBezTo>
                    <a:pt x="0" y="215"/>
                    <a:pt x="1" y="241"/>
                    <a:pt x="19" y="240"/>
                  </a:cubicBezTo>
                  <a:lnTo>
                    <a:pt x="205" y="240"/>
                  </a:lnTo>
                  <a:cubicBezTo>
                    <a:pt x="224" y="241"/>
                    <a:pt x="224" y="213"/>
                    <a:pt x="205" y="214"/>
                  </a:cubicBezTo>
                  <a:lnTo>
                    <a:pt x="19" y="214"/>
                  </a:lnTo>
                  <a:cubicBezTo>
                    <a:pt x="18" y="214"/>
                    <a:pt x="18" y="214"/>
                    <a:pt x="17" y="214"/>
                  </a:cubicBezTo>
                  <a:close/>
                  <a:moveTo>
                    <a:pt x="18" y="321"/>
                  </a:moveTo>
                  <a:cubicBezTo>
                    <a:pt x="0" y="322"/>
                    <a:pt x="1" y="348"/>
                    <a:pt x="19" y="347"/>
                  </a:cubicBezTo>
                  <a:lnTo>
                    <a:pt x="152" y="347"/>
                  </a:lnTo>
                  <a:cubicBezTo>
                    <a:pt x="170" y="348"/>
                    <a:pt x="170" y="320"/>
                    <a:pt x="152" y="321"/>
                  </a:cubicBezTo>
                  <a:lnTo>
                    <a:pt x="19" y="321"/>
                  </a:lnTo>
                  <a:cubicBezTo>
                    <a:pt x="18" y="321"/>
                    <a:pt x="18" y="321"/>
                    <a:pt x="18" y="321"/>
                  </a:cubicBezTo>
                  <a:close/>
                  <a:moveTo>
                    <a:pt x="19" y="427"/>
                  </a:moveTo>
                  <a:cubicBezTo>
                    <a:pt x="1" y="427"/>
                    <a:pt x="1" y="453"/>
                    <a:pt x="19" y="453"/>
                  </a:cubicBezTo>
                  <a:lnTo>
                    <a:pt x="99" y="453"/>
                  </a:lnTo>
                  <a:cubicBezTo>
                    <a:pt x="116" y="453"/>
                    <a:pt x="116" y="427"/>
                    <a:pt x="99" y="427"/>
                  </a:cubicBezTo>
                  <a:lnTo>
                    <a:pt x="19" y="427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vert="horz" wrap="square" lIns="112542" tIns="56271" rIns="112542" bIns="56271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2" name="Item">
              <a:extLst>
                <a:ext uri="{FF2B5EF4-FFF2-40B4-BE49-F238E27FC236}">
                  <a16:creationId xmlns:a16="http://schemas.microsoft.com/office/drawing/2014/main" id="{E57E06E3-E6DB-4F0E-8D76-2DAD69D24E40}"/>
                </a:ext>
              </a:extLst>
            </p:cNvPr>
            <p:cNvSpPr/>
            <p:nvPr/>
          </p:nvSpPr>
          <p:spPr>
            <a:xfrm>
              <a:off x="7874912" y="1829820"/>
              <a:ext cx="695990" cy="210663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112542" tIns="56271" rIns="225083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112544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시간 순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3" name="Sorting (Descending)">
              <a:extLst>
                <a:ext uri="{FF2B5EF4-FFF2-40B4-BE49-F238E27FC236}">
                  <a16:creationId xmlns:a16="http://schemas.microsoft.com/office/drawing/2014/main" id="{1CFCFE20-1424-4BB4-B9D9-2A1DC837010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8516820" y="1873163"/>
              <a:ext cx="230928" cy="123977"/>
            </a:xfrm>
            <a:custGeom>
              <a:avLst/>
              <a:gdLst>
                <a:gd name="T0" fmla="*/ 539 w 680"/>
                <a:gd name="T1" fmla="*/ 0 h 458"/>
                <a:gd name="T2" fmla="*/ 525 w 680"/>
                <a:gd name="T3" fmla="*/ 14 h 458"/>
                <a:gd name="T4" fmla="*/ 525 w 680"/>
                <a:gd name="T5" fmla="*/ 407 h 458"/>
                <a:gd name="T6" fmla="*/ 430 w 680"/>
                <a:gd name="T7" fmla="*/ 312 h 458"/>
                <a:gd name="T8" fmla="*/ 420 w 680"/>
                <a:gd name="T9" fmla="*/ 308 h 458"/>
                <a:gd name="T10" fmla="*/ 411 w 680"/>
                <a:gd name="T11" fmla="*/ 331 h 458"/>
                <a:gd name="T12" fmla="*/ 539 w 680"/>
                <a:gd name="T13" fmla="*/ 458 h 458"/>
                <a:gd name="T14" fmla="*/ 667 w 680"/>
                <a:gd name="T15" fmla="*/ 331 h 458"/>
                <a:gd name="T16" fmla="*/ 648 w 680"/>
                <a:gd name="T17" fmla="*/ 312 h 458"/>
                <a:gd name="T18" fmla="*/ 552 w 680"/>
                <a:gd name="T19" fmla="*/ 407 h 458"/>
                <a:gd name="T20" fmla="*/ 552 w 680"/>
                <a:gd name="T21" fmla="*/ 14 h 458"/>
                <a:gd name="T22" fmla="*/ 539 w 680"/>
                <a:gd name="T23" fmla="*/ 0 h 458"/>
                <a:gd name="T24" fmla="*/ 353 w 680"/>
                <a:gd name="T25" fmla="*/ 0 h 458"/>
                <a:gd name="T26" fmla="*/ 352 w 680"/>
                <a:gd name="T27" fmla="*/ 0 h 458"/>
                <a:gd name="T28" fmla="*/ 19 w 680"/>
                <a:gd name="T29" fmla="*/ 0 h 458"/>
                <a:gd name="T30" fmla="*/ 19 w 680"/>
                <a:gd name="T31" fmla="*/ 27 h 458"/>
                <a:gd name="T32" fmla="*/ 352 w 680"/>
                <a:gd name="T33" fmla="*/ 27 h 458"/>
                <a:gd name="T34" fmla="*/ 353 w 680"/>
                <a:gd name="T35" fmla="*/ 0 h 458"/>
                <a:gd name="T36" fmla="*/ 19 w 680"/>
                <a:gd name="T37" fmla="*/ 107 h 458"/>
                <a:gd name="T38" fmla="*/ 19 w 680"/>
                <a:gd name="T39" fmla="*/ 134 h 458"/>
                <a:gd name="T40" fmla="*/ 259 w 680"/>
                <a:gd name="T41" fmla="*/ 134 h 458"/>
                <a:gd name="T42" fmla="*/ 259 w 680"/>
                <a:gd name="T43" fmla="*/ 107 h 458"/>
                <a:gd name="T44" fmla="*/ 19 w 680"/>
                <a:gd name="T45" fmla="*/ 107 h 458"/>
                <a:gd name="T46" fmla="*/ 17 w 680"/>
                <a:gd name="T47" fmla="*/ 214 h 458"/>
                <a:gd name="T48" fmla="*/ 19 w 680"/>
                <a:gd name="T49" fmla="*/ 240 h 458"/>
                <a:gd name="T50" fmla="*/ 205 w 680"/>
                <a:gd name="T51" fmla="*/ 240 h 458"/>
                <a:gd name="T52" fmla="*/ 205 w 680"/>
                <a:gd name="T53" fmla="*/ 214 h 458"/>
                <a:gd name="T54" fmla="*/ 19 w 680"/>
                <a:gd name="T55" fmla="*/ 214 h 458"/>
                <a:gd name="T56" fmla="*/ 17 w 680"/>
                <a:gd name="T57" fmla="*/ 214 h 458"/>
                <a:gd name="T58" fmla="*/ 18 w 680"/>
                <a:gd name="T59" fmla="*/ 321 h 458"/>
                <a:gd name="T60" fmla="*/ 19 w 680"/>
                <a:gd name="T61" fmla="*/ 347 h 458"/>
                <a:gd name="T62" fmla="*/ 152 w 680"/>
                <a:gd name="T63" fmla="*/ 347 h 458"/>
                <a:gd name="T64" fmla="*/ 152 w 680"/>
                <a:gd name="T65" fmla="*/ 321 h 458"/>
                <a:gd name="T66" fmla="*/ 19 w 680"/>
                <a:gd name="T67" fmla="*/ 321 h 458"/>
                <a:gd name="T68" fmla="*/ 18 w 680"/>
                <a:gd name="T69" fmla="*/ 321 h 458"/>
                <a:gd name="T70" fmla="*/ 19 w 680"/>
                <a:gd name="T71" fmla="*/ 427 h 458"/>
                <a:gd name="T72" fmla="*/ 19 w 680"/>
                <a:gd name="T73" fmla="*/ 453 h 458"/>
                <a:gd name="T74" fmla="*/ 99 w 680"/>
                <a:gd name="T75" fmla="*/ 453 h 458"/>
                <a:gd name="T76" fmla="*/ 99 w 680"/>
                <a:gd name="T77" fmla="*/ 427 h 458"/>
                <a:gd name="T78" fmla="*/ 19 w 680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0" h="458">
                  <a:moveTo>
                    <a:pt x="539" y="0"/>
                  </a:moveTo>
                  <a:cubicBezTo>
                    <a:pt x="531" y="0"/>
                    <a:pt x="525" y="6"/>
                    <a:pt x="525" y="14"/>
                  </a:cubicBezTo>
                  <a:lnTo>
                    <a:pt x="525" y="407"/>
                  </a:lnTo>
                  <a:lnTo>
                    <a:pt x="430" y="312"/>
                  </a:lnTo>
                  <a:cubicBezTo>
                    <a:pt x="427" y="309"/>
                    <a:pt x="424" y="308"/>
                    <a:pt x="420" y="308"/>
                  </a:cubicBezTo>
                  <a:cubicBezTo>
                    <a:pt x="408" y="308"/>
                    <a:pt x="402" y="322"/>
                    <a:pt x="411" y="331"/>
                  </a:cubicBezTo>
                  <a:lnTo>
                    <a:pt x="539" y="458"/>
                  </a:lnTo>
                  <a:lnTo>
                    <a:pt x="667" y="331"/>
                  </a:lnTo>
                  <a:cubicBezTo>
                    <a:pt x="680" y="318"/>
                    <a:pt x="661" y="299"/>
                    <a:pt x="648" y="312"/>
                  </a:cubicBezTo>
                  <a:lnTo>
                    <a:pt x="552" y="407"/>
                  </a:lnTo>
                  <a:lnTo>
                    <a:pt x="552" y="14"/>
                  </a:lnTo>
                  <a:cubicBezTo>
                    <a:pt x="552" y="6"/>
                    <a:pt x="546" y="0"/>
                    <a:pt x="539" y="0"/>
                  </a:cubicBezTo>
                  <a:close/>
                  <a:moveTo>
                    <a:pt x="353" y="0"/>
                  </a:moveTo>
                  <a:cubicBezTo>
                    <a:pt x="352" y="0"/>
                    <a:pt x="352" y="0"/>
                    <a:pt x="352" y="0"/>
                  </a:cubicBezTo>
                  <a:lnTo>
                    <a:pt x="19" y="0"/>
                  </a:lnTo>
                  <a:cubicBezTo>
                    <a:pt x="0" y="0"/>
                    <a:pt x="0" y="28"/>
                    <a:pt x="19" y="27"/>
                  </a:cubicBezTo>
                  <a:lnTo>
                    <a:pt x="352" y="27"/>
                  </a:lnTo>
                  <a:cubicBezTo>
                    <a:pt x="370" y="27"/>
                    <a:pt x="370" y="1"/>
                    <a:pt x="353" y="0"/>
                  </a:cubicBezTo>
                  <a:close/>
                  <a:moveTo>
                    <a:pt x="19" y="107"/>
                  </a:moveTo>
                  <a:cubicBezTo>
                    <a:pt x="1" y="107"/>
                    <a:pt x="1" y="134"/>
                    <a:pt x="19" y="134"/>
                  </a:cubicBezTo>
                  <a:lnTo>
                    <a:pt x="259" y="134"/>
                  </a:lnTo>
                  <a:cubicBezTo>
                    <a:pt x="276" y="133"/>
                    <a:pt x="276" y="107"/>
                    <a:pt x="259" y="107"/>
                  </a:cubicBezTo>
                  <a:lnTo>
                    <a:pt x="19" y="107"/>
                  </a:lnTo>
                  <a:close/>
                  <a:moveTo>
                    <a:pt x="17" y="214"/>
                  </a:moveTo>
                  <a:cubicBezTo>
                    <a:pt x="0" y="215"/>
                    <a:pt x="1" y="241"/>
                    <a:pt x="19" y="240"/>
                  </a:cubicBezTo>
                  <a:lnTo>
                    <a:pt x="205" y="240"/>
                  </a:lnTo>
                  <a:cubicBezTo>
                    <a:pt x="224" y="241"/>
                    <a:pt x="224" y="213"/>
                    <a:pt x="205" y="214"/>
                  </a:cubicBezTo>
                  <a:lnTo>
                    <a:pt x="19" y="214"/>
                  </a:lnTo>
                  <a:cubicBezTo>
                    <a:pt x="18" y="214"/>
                    <a:pt x="18" y="214"/>
                    <a:pt x="17" y="214"/>
                  </a:cubicBezTo>
                  <a:close/>
                  <a:moveTo>
                    <a:pt x="18" y="321"/>
                  </a:moveTo>
                  <a:cubicBezTo>
                    <a:pt x="0" y="322"/>
                    <a:pt x="1" y="348"/>
                    <a:pt x="19" y="347"/>
                  </a:cubicBezTo>
                  <a:lnTo>
                    <a:pt x="152" y="347"/>
                  </a:lnTo>
                  <a:cubicBezTo>
                    <a:pt x="170" y="348"/>
                    <a:pt x="170" y="320"/>
                    <a:pt x="152" y="321"/>
                  </a:cubicBezTo>
                  <a:lnTo>
                    <a:pt x="19" y="321"/>
                  </a:lnTo>
                  <a:cubicBezTo>
                    <a:pt x="18" y="321"/>
                    <a:pt x="18" y="321"/>
                    <a:pt x="18" y="321"/>
                  </a:cubicBezTo>
                  <a:close/>
                  <a:moveTo>
                    <a:pt x="19" y="427"/>
                  </a:moveTo>
                  <a:cubicBezTo>
                    <a:pt x="1" y="427"/>
                    <a:pt x="1" y="453"/>
                    <a:pt x="19" y="453"/>
                  </a:cubicBezTo>
                  <a:lnTo>
                    <a:pt x="99" y="453"/>
                  </a:lnTo>
                  <a:cubicBezTo>
                    <a:pt x="116" y="453"/>
                    <a:pt x="116" y="427"/>
                    <a:pt x="99" y="427"/>
                  </a:cubicBezTo>
                  <a:lnTo>
                    <a:pt x="19" y="4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12542" tIns="56271" rIns="112542" bIns="56271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4" name="Item">
              <a:extLst>
                <a:ext uri="{FF2B5EF4-FFF2-40B4-BE49-F238E27FC236}">
                  <a16:creationId xmlns:a16="http://schemas.microsoft.com/office/drawing/2014/main" id="{F6E76C3A-AAAA-47DD-A332-12C9276125F3}"/>
                </a:ext>
              </a:extLst>
            </p:cNvPr>
            <p:cNvSpPr/>
            <p:nvPr/>
          </p:nvSpPr>
          <p:spPr>
            <a:xfrm>
              <a:off x="8653845" y="1829820"/>
              <a:ext cx="481531" cy="210663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112542" tIns="56271" rIns="0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112544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A6A6A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이름 순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A6A6A6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005" name="직사각형 1004">
            <a:extLst>
              <a:ext uri="{FF2B5EF4-FFF2-40B4-BE49-F238E27FC236}">
                <a16:creationId xmlns:a16="http://schemas.microsoft.com/office/drawing/2014/main" id="{F406C22F-121E-471C-B28D-5B54F8775168}"/>
              </a:ext>
            </a:extLst>
          </p:cNvPr>
          <p:cNvSpPr/>
          <p:nvPr/>
        </p:nvSpPr>
        <p:spPr>
          <a:xfrm>
            <a:off x="4233431" y="1255432"/>
            <a:ext cx="534121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1038897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총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건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006" name="그룹 1005">
            <a:extLst>
              <a:ext uri="{FF2B5EF4-FFF2-40B4-BE49-F238E27FC236}">
                <a16:creationId xmlns:a16="http://schemas.microsoft.com/office/drawing/2014/main" id="{BC5334F2-2ADE-4A3A-A8CA-F5108ED47F35}"/>
              </a:ext>
            </a:extLst>
          </p:cNvPr>
          <p:cNvGrpSpPr/>
          <p:nvPr/>
        </p:nvGrpSpPr>
        <p:grpSpPr>
          <a:xfrm>
            <a:off x="5012450" y="1279209"/>
            <a:ext cx="1801666" cy="198666"/>
            <a:chOff x="9025715" y="1651414"/>
            <a:chExt cx="2060964" cy="250993"/>
          </a:xfrm>
        </p:grpSpPr>
        <p:sp>
          <p:nvSpPr>
            <p:cNvPr id="1007" name="Text Box">
              <a:extLst>
                <a:ext uri="{FF2B5EF4-FFF2-40B4-BE49-F238E27FC236}">
                  <a16:creationId xmlns:a16="http://schemas.microsoft.com/office/drawing/2014/main" id="{C4468251-A70B-4FF3-BA74-F8FE0F19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3890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발신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1008" name="Text Box">
              <a:extLst>
                <a:ext uri="{FF2B5EF4-FFF2-40B4-BE49-F238E27FC236}">
                  <a16:creationId xmlns:a16="http://schemas.microsoft.com/office/drawing/2014/main" id="{B5F64773-5238-404F-A375-6BBDA47B4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2064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수신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1009" name="Text Box">
              <a:extLst>
                <a:ext uri="{FF2B5EF4-FFF2-40B4-BE49-F238E27FC236}">
                  <a16:creationId xmlns:a16="http://schemas.microsoft.com/office/drawing/2014/main" id="{01201D02-3B93-417B-B3CA-9910E406B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5715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전체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1011" name="직사각형 1010">
            <a:extLst>
              <a:ext uri="{FF2B5EF4-FFF2-40B4-BE49-F238E27FC236}">
                <a16:creationId xmlns:a16="http://schemas.microsoft.com/office/drawing/2014/main" id="{AC20A756-BBA9-449A-B18C-87A1AB71F162}"/>
              </a:ext>
            </a:extLst>
          </p:cNvPr>
          <p:cNvSpPr/>
          <p:nvPr/>
        </p:nvSpPr>
        <p:spPr>
          <a:xfrm>
            <a:off x="7367297" y="2425492"/>
            <a:ext cx="38985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완료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12" name="직사각형 1011">
            <a:extLst>
              <a:ext uri="{FF2B5EF4-FFF2-40B4-BE49-F238E27FC236}">
                <a16:creationId xmlns:a16="http://schemas.microsoft.com/office/drawing/2014/main" id="{43DC3BBA-663A-4F81-B594-6C9241D54DAB}"/>
              </a:ext>
            </a:extLst>
          </p:cNvPr>
          <p:cNvSpPr/>
          <p:nvPr/>
        </p:nvSpPr>
        <p:spPr>
          <a:xfrm>
            <a:off x="7367297" y="5441980"/>
            <a:ext cx="389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완료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13" name="직사각형 1012">
            <a:extLst>
              <a:ext uri="{FF2B5EF4-FFF2-40B4-BE49-F238E27FC236}">
                <a16:creationId xmlns:a16="http://schemas.microsoft.com/office/drawing/2014/main" id="{D5E412DE-15DB-4657-92F2-C50249C9E06D}"/>
              </a:ext>
            </a:extLst>
          </p:cNvPr>
          <p:cNvSpPr/>
          <p:nvPr/>
        </p:nvSpPr>
        <p:spPr>
          <a:xfrm>
            <a:off x="7367297" y="5990774"/>
            <a:ext cx="389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예약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14" name="직사각형 1013">
            <a:extLst>
              <a:ext uri="{FF2B5EF4-FFF2-40B4-BE49-F238E27FC236}">
                <a16:creationId xmlns:a16="http://schemas.microsoft.com/office/drawing/2014/main" id="{565C7002-FB96-4178-BCE7-024000772671}"/>
              </a:ext>
            </a:extLst>
          </p:cNvPr>
          <p:cNvSpPr/>
          <p:nvPr/>
        </p:nvSpPr>
        <p:spPr>
          <a:xfrm>
            <a:off x="7367297" y="2928240"/>
            <a:ext cx="38985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예약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16" name="직사각형 1015">
            <a:extLst>
              <a:ext uri="{FF2B5EF4-FFF2-40B4-BE49-F238E27FC236}">
                <a16:creationId xmlns:a16="http://schemas.microsoft.com/office/drawing/2014/main" id="{2077C5D2-4BC3-4FCC-B4BA-F7C8D42B5612}"/>
              </a:ext>
            </a:extLst>
          </p:cNvPr>
          <p:cNvSpPr/>
          <p:nvPr/>
        </p:nvSpPr>
        <p:spPr>
          <a:xfrm>
            <a:off x="7367297" y="3933736"/>
            <a:ext cx="389851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예약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17" name="직사각형 1016">
            <a:extLst>
              <a:ext uri="{FF2B5EF4-FFF2-40B4-BE49-F238E27FC236}">
                <a16:creationId xmlns:a16="http://schemas.microsoft.com/office/drawing/2014/main" id="{1EFD584F-DCAC-469A-946F-3CE920BF2153}"/>
              </a:ext>
            </a:extLst>
          </p:cNvPr>
          <p:cNvSpPr/>
          <p:nvPr/>
        </p:nvSpPr>
        <p:spPr>
          <a:xfrm>
            <a:off x="7367297" y="4436484"/>
            <a:ext cx="389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완료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18" name="직사각형 1017">
            <a:extLst>
              <a:ext uri="{FF2B5EF4-FFF2-40B4-BE49-F238E27FC236}">
                <a16:creationId xmlns:a16="http://schemas.microsoft.com/office/drawing/2014/main" id="{DE2864C4-9A58-4FF0-B597-D704BF435DDF}"/>
              </a:ext>
            </a:extLst>
          </p:cNvPr>
          <p:cNvSpPr/>
          <p:nvPr/>
        </p:nvSpPr>
        <p:spPr>
          <a:xfrm>
            <a:off x="7367297" y="4939232"/>
            <a:ext cx="389850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ctr">
              <a:defRPr/>
            </a:pPr>
            <a:r>
              <a: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예약</a:t>
            </a:r>
            <a:endParaRPr kumimoji="1" lang="en-US" altLang="ko-KR" sz="800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19" name="Signal Strength">
            <a:extLst>
              <a:ext uri="{FF2B5EF4-FFF2-40B4-BE49-F238E27FC236}">
                <a16:creationId xmlns:a16="http://schemas.microsoft.com/office/drawing/2014/main" id="{4A11CE98-0F7A-44A3-A1A8-A0B728706BA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445578" y="641943"/>
            <a:ext cx="216000" cy="125802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  <a:sym typeface="Arial"/>
            </a:endParaRPr>
          </a:p>
        </p:txBody>
      </p:sp>
      <p:sp>
        <p:nvSpPr>
          <p:cNvPr id="1065" name="Oval">
            <a:extLst>
              <a:ext uri="{FF2B5EF4-FFF2-40B4-BE49-F238E27FC236}">
                <a16:creationId xmlns:a16="http://schemas.microsoft.com/office/drawing/2014/main" id="{05BF910E-7A30-4B97-BAEB-9CC8C07D42AA}"/>
              </a:ext>
            </a:extLst>
          </p:cNvPr>
          <p:cNvSpPr/>
          <p:nvPr/>
        </p:nvSpPr>
        <p:spPr>
          <a:xfrm>
            <a:off x="7924498" y="2391014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66" name="Freeform 130">
            <a:extLst>
              <a:ext uri="{FF2B5EF4-FFF2-40B4-BE49-F238E27FC236}">
                <a16:creationId xmlns:a16="http://schemas.microsoft.com/office/drawing/2014/main" id="{7136E96C-B48E-44C2-B783-27A58FADA4A2}"/>
              </a:ext>
            </a:extLst>
          </p:cNvPr>
          <p:cNvSpPr>
            <a:spLocks noEditPoints="1"/>
          </p:cNvSpPr>
          <p:nvPr/>
        </p:nvSpPr>
        <p:spPr bwMode="auto">
          <a:xfrm>
            <a:off x="7964559" y="2493378"/>
            <a:ext cx="201366" cy="89760"/>
          </a:xfrm>
          <a:custGeom>
            <a:avLst/>
            <a:gdLst>
              <a:gd name="T0" fmla="*/ 869 w 869"/>
              <a:gd name="T1" fmla="*/ 6 h 384"/>
              <a:gd name="T2" fmla="*/ 868 w 869"/>
              <a:gd name="T3" fmla="*/ 4 h 384"/>
              <a:gd name="T4" fmla="*/ 868 w 869"/>
              <a:gd name="T5" fmla="*/ 3 h 384"/>
              <a:gd name="T6" fmla="*/ 867 w 869"/>
              <a:gd name="T7" fmla="*/ 2 h 384"/>
              <a:gd name="T8" fmla="*/ 866 w 869"/>
              <a:gd name="T9" fmla="*/ 2 h 384"/>
              <a:gd name="T10" fmla="*/ 865 w 869"/>
              <a:gd name="T11" fmla="*/ 1 h 384"/>
              <a:gd name="T12" fmla="*/ 864 w 869"/>
              <a:gd name="T13" fmla="*/ 0 h 384"/>
              <a:gd name="T14" fmla="*/ 863 w 869"/>
              <a:gd name="T15" fmla="*/ 0 h 384"/>
              <a:gd name="T16" fmla="*/ 862 w 869"/>
              <a:gd name="T17" fmla="*/ 0 h 384"/>
              <a:gd name="T18" fmla="*/ 263 w 869"/>
              <a:gd name="T19" fmla="*/ 0 h 384"/>
              <a:gd name="T20" fmla="*/ 261 w 869"/>
              <a:gd name="T21" fmla="*/ 0 h 384"/>
              <a:gd name="T22" fmla="*/ 260 w 869"/>
              <a:gd name="T23" fmla="*/ 0 h 384"/>
              <a:gd name="T24" fmla="*/ 259 w 869"/>
              <a:gd name="T25" fmla="*/ 1 h 384"/>
              <a:gd name="T26" fmla="*/ 258 w 869"/>
              <a:gd name="T27" fmla="*/ 2 h 384"/>
              <a:gd name="T28" fmla="*/ 258 w 869"/>
              <a:gd name="T29" fmla="*/ 2 h 384"/>
              <a:gd name="T30" fmla="*/ 257 w 869"/>
              <a:gd name="T31" fmla="*/ 3 h 384"/>
              <a:gd name="T32" fmla="*/ 256 w 869"/>
              <a:gd name="T33" fmla="*/ 4 h 384"/>
              <a:gd name="T34" fmla="*/ 256 w 869"/>
              <a:gd name="T35" fmla="*/ 6 h 384"/>
              <a:gd name="T36" fmla="*/ 256 w 869"/>
              <a:gd name="T37" fmla="*/ 7 h 384"/>
              <a:gd name="T38" fmla="*/ 263 w 869"/>
              <a:gd name="T39" fmla="*/ 384 h 384"/>
              <a:gd name="T40" fmla="*/ 869 w 869"/>
              <a:gd name="T41" fmla="*/ 377 h 384"/>
              <a:gd name="T42" fmla="*/ 869 w 869"/>
              <a:gd name="T43" fmla="*/ 6 h 384"/>
              <a:gd name="T44" fmla="*/ 442 w 869"/>
              <a:gd name="T45" fmla="*/ 169 h 384"/>
              <a:gd name="T46" fmla="*/ 270 w 869"/>
              <a:gd name="T47" fmla="*/ 22 h 384"/>
              <a:gd name="T48" fmla="*/ 843 w 869"/>
              <a:gd name="T49" fmla="*/ 14 h 384"/>
              <a:gd name="T50" fmla="*/ 515 w 869"/>
              <a:gd name="T51" fmla="*/ 214 h 384"/>
              <a:gd name="T52" fmla="*/ 855 w 869"/>
              <a:gd name="T53" fmla="*/ 22 h 384"/>
              <a:gd name="T54" fmla="*/ 683 w 869"/>
              <a:gd name="T55" fmla="*/ 168 h 384"/>
              <a:gd name="T56" fmla="*/ 270 w 869"/>
              <a:gd name="T57" fmla="*/ 370 h 384"/>
              <a:gd name="T58" fmla="*/ 453 w 869"/>
              <a:gd name="T59" fmla="*/ 178 h 384"/>
              <a:gd name="T60" fmla="*/ 561 w 869"/>
              <a:gd name="T61" fmla="*/ 244 h 384"/>
              <a:gd name="T62" fmla="*/ 672 w 869"/>
              <a:gd name="T63" fmla="*/ 177 h 384"/>
              <a:gd name="T64" fmla="*/ 855 w 869"/>
              <a:gd name="T65" fmla="*/ 370 h 384"/>
              <a:gd name="T66" fmla="*/ 204 w 869"/>
              <a:gd name="T67" fmla="*/ 7 h 384"/>
              <a:gd name="T68" fmla="*/ 7 w 869"/>
              <a:gd name="T69" fmla="*/ 14 h 384"/>
              <a:gd name="T70" fmla="*/ 7 w 869"/>
              <a:gd name="T71" fmla="*/ 0 h 384"/>
              <a:gd name="T72" fmla="*/ 204 w 869"/>
              <a:gd name="T73" fmla="*/ 7 h 384"/>
              <a:gd name="T74" fmla="*/ 197 w 869"/>
              <a:gd name="T75" fmla="*/ 95 h 384"/>
              <a:gd name="T76" fmla="*/ 58 w 869"/>
              <a:gd name="T77" fmla="*/ 88 h 384"/>
              <a:gd name="T78" fmla="*/ 197 w 869"/>
              <a:gd name="T79" fmla="*/ 81 h 384"/>
              <a:gd name="T80" fmla="*/ 204 w 869"/>
              <a:gd name="T81" fmla="*/ 169 h 384"/>
              <a:gd name="T82" fmla="*/ 142 w 869"/>
              <a:gd name="T83" fmla="*/ 176 h 384"/>
              <a:gd name="T84" fmla="*/ 142 w 869"/>
              <a:gd name="T85" fmla="*/ 162 h 384"/>
              <a:gd name="T86" fmla="*/ 204 w 869"/>
              <a:gd name="T87" fmla="*/ 169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9" h="384">
                <a:moveTo>
                  <a:pt x="869" y="6"/>
                </a:moveTo>
                <a:cubicBezTo>
                  <a:pt x="869" y="6"/>
                  <a:pt x="869" y="6"/>
                  <a:pt x="869" y="6"/>
                </a:cubicBezTo>
                <a:cubicBezTo>
                  <a:pt x="869" y="6"/>
                  <a:pt x="869" y="5"/>
                  <a:pt x="869" y="5"/>
                </a:cubicBezTo>
                <a:cubicBezTo>
                  <a:pt x="868" y="5"/>
                  <a:pt x="868" y="5"/>
                  <a:pt x="868" y="4"/>
                </a:cubicBezTo>
                <a:cubicBezTo>
                  <a:pt x="868" y="4"/>
                  <a:pt x="868" y="4"/>
                  <a:pt x="868" y="4"/>
                </a:cubicBezTo>
                <a:cubicBezTo>
                  <a:pt x="868" y="4"/>
                  <a:pt x="868" y="3"/>
                  <a:pt x="868" y="3"/>
                </a:cubicBezTo>
                <a:cubicBezTo>
                  <a:pt x="868" y="3"/>
                  <a:pt x="867" y="3"/>
                  <a:pt x="867" y="3"/>
                </a:cubicBezTo>
                <a:cubicBezTo>
                  <a:pt x="867" y="3"/>
                  <a:pt x="867" y="2"/>
                  <a:pt x="867" y="2"/>
                </a:cubicBezTo>
                <a:cubicBezTo>
                  <a:pt x="867" y="2"/>
                  <a:pt x="867" y="2"/>
                  <a:pt x="867" y="2"/>
                </a:cubicBezTo>
                <a:cubicBezTo>
                  <a:pt x="867" y="2"/>
                  <a:pt x="867" y="2"/>
                  <a:pt x="866" y="2"/>
                </a:cubicBezTo>
                <a:cubicBezTo>
                  <a:pt x="866" y="1"/>
                  <a:pt x="866" y="1"/>
                  <a:pt x="866" y="1"/>
                </a:cubicBezTo>
                <a:cubicBezTo>
                  <a:pt x="866" y="1"/>
                  <a:pt x="865" y="1"/>
                  <a:pt x="865" y="1"/>
                </a:cubicBezTo>
                <a:cubicBezTo>
                  <a:pt x="865" y="1"/>
                  <a:pt x="865" y="1"/>
                  <a:pt x="865" y="1"/>
                </a:cubicBezTo>
                <a:cubicBezTo>
                  <a:pt x="864" y="0"/>
                  <a:pt x="864" y="0"/>
                  <a:pt x="864" y="0"/>
                </a:cubicBezTo>
                <a:cubicBezTo>
                  <a:pt x="864" y="0"/>
                  <a:pt x="864" y="0"/>
                  <a:pt x="863" y="0"/>
                </a:cubicBezTo>
                <a:cubicBezTo>
                  <a:pt x="863" y="0"/>
                  <a:pt x="863" y="0"/>
                  <a:pt x="863" y="0"/>
                </a:cubicBezTo>
                <a:cubicBezTo>
                  <a:pt x="863" y="0"/>
                  <a:pt x="862" y="0"/>
                  <a:pt x="862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2" y="0"/>
                  <a:pt x="261" y="0"/>
                  <a:pt x="261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0" y="1"/>
                  <a:pt x="260" y="1"/>
                  <a:pt x="259" y="1"/>
                </a:cubicBezTo>
                <a:cubicBezTo>
                  <a:pt x="259" y="1"/>
                  <a:pt x="259" y="1"/>
                  <a:pt x="259" y="1"/>
                </a:cubicBezTo>
                <a:cubicBezTo>
                  <a:pt x="259" y="1"/>
                  <a:pt x="258" y="1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7" y="2"/>
                  <a:pt x="257" y="3"/>
                  <a:pt x="257" y="3"/>
                </a:cubicBezTo>
                <a:cubicBezTo>
                  <a:pt x="257" y="3"/>
                  <a:pt x="257" y="3"/>
                  <a:pt x="257" y="3"/>
                </a:cubicBezTo>
                <a:cubicBezTo>
                  <a:pt x="257" y="3"/>
                  <a:pt x="257" y="4"/>
                  <a:pt x="257" y="4"/>
                </a:cubicBezTo>
                <a:cubicBezTo>
                  <a:pt x="257" y="4"/>
                  <a:pt x="256" y="4"/>
                  <a:pt x="256" y="4"/>
                </a:cubicBezTo>
                <a:cubicBezTo>
                  <a:pt x="256" y="5"/>
                  <a:pt x="256" y="5"/>
                  <a:pt x="256" y="5"/>
                </a:cubicBezTo>
                <a:cubicBezTo>
                  <a:pt x="256" y="5"/>
                  <a:pt x="256" y="6"/>
                  <a:pt x="256" y="6"/>
                </a:cubicBezTo>
                <a:cubicBezTo>
                  <a:pt x="256" y="6"/>
                  <a:pt x="256" y="6"/>
                  <a:pt x="256" y="6"/>
                </a:cubicBezTo>
                <a:cubicBezTo>
                  <a:pt x="256" y="7"/>
                  <a:pt x="256" y="7"/>
                  <a:pt x="256" y="7"/>
                </a:cubicBezTo>
                <a:cubicBezTo>
                  <a:pt x="256" y="377"/>
                  <a:pt x="256" y="377"/>
                  <a:pt x="256" y="377"/>
                </a:cubicBezTo>
                <a:cubicBezTo>
                  <a:pt x="256" y="380"/>
                  <a:pt x="259" y="384"/>
                  <a:pt x="263" y="384"/>
                </a:cubicBezTo>
                <a:cubicBezTo>
                  <a:pt x="862" y="384"/>
                  <a:pt x="862" y="384"/>
                  <a:pt x="862" y="384"/>
                </a:cubicBezTo>
                <a:cubicBezTo>
                  <a:pt x="866" y="384"/>
                  <a:pt x="869" y="380"/>
                  <a:pt x="869" y="377"/>
                </a:cubicBezTo>
                <a:cubicBezTo>
                  <a:pt x="869" y="7"/>
                  <a:pt x="869" y="7"/>
                  <a:pt x="869" y="7"/>
                </a:cubicBezTo>
                <a:cubicBezTo>
                  <a:pt x="869" y="7"/>
                  <a:pt x="869" y="7"/>
                  <a:pt x="869" y="6"/>
                </a:cubicBezTo>
                <a:close/>
                <a:moveTo>
                  <a:pt x="270" y="22"/>
                </a:moveTo>
                <a:cubicBezTo>
                  <a:pt x="442" y="169"/>
                  <a:pt x="442" y="169"/>
                  <a:pt x="442" y="169"/>
                </a:cubicBezTo>
                <a:cubicBezTo>
                  <a:pt x="270" y="315"/>
                  <a:pt x="270" y="315"/>
                  <a:pt x="270" y="315"/>
                </a:cubicBezTo>
                <a:lnTo>
                  <a:pt x="270" y="22"/>
                </a:lnTo>
                <a:close/>
                <a:moveTo>
                  <a:pt x="282" y="14"/>
                </a:moveTo>
                <a:cubicBezTo>
                  <a:pt x="843" y="14"/>
                  <a:pt x="843" y="14"/>
                  <a:pt x="843" y="14"/>
                </a:cubicBezTo>
                <a:cubicBezTo>
                  <a:pt x="607" y="214"/>
                  <a:pt x="607" y="214"/>
                  <a:pt x="607" y="214"/>
                </a:cubicBezTo>
                <a:cubicBezTo>
                  <a:pt x="582" y="235"/>
                  <a:pt x="541" y="235"/>
                  <a:pt x="515" y="214"/>
                </a:cubicBezTo>
                <a:lnTo>
                  <a:pt x="282" y="14"/>
                </a:lnTo>
                <a:close/>
                <a:moveTo>
                  <a:pt x="855" y="22"/>
                </a:moveTo>
                <a:cubicBezTo>
                  <a:pt x="855" y="315"/>
                  <a:pt x="855" y="315"/>
                  <a:pt x="855" y="315"/>
                </a:cubicBezTo>
                <a:cubicBezTo>
                  <a:pt x="683" y="168"/>
                  <a:pt x="683" y="168"/>
                  <a:pt x="683" y="168"/>
                </a:cubicBezTo>
                <a:lnTo>
                  <a:pt x="855" y="22"/>
                </a:lnTo>
                <a:close/>
                <a:moveTo>
                  <a:pt x="270" y="370"/>
                </a:moveTo>
                <a:cubicBezTo>
                  <a:pt x="270" y="333"/>
                  <a:pt x="270" y="333"/>
                  <a:pt x="270" y="333"/>
                </a:cubicBezTo>
                <a:cubicBezTo>
                  <a:pt x="453" y="178"/>
                  <a:pt x="453" y="178"/>
                  <a:pt x="453" y="178"/>
                </a:cubicBezTo>
                <a:cubicBezTo>
                  <a:pt x="506" y="224"/>
                  <a:pt x="506" y="224"/>
                  <a:pt x="506" y="224"/>
                </a:cubicBezTo>
                <a:cubicBezTo>
                  <a:pt x="521" y="237"/>
                  <a:pt x="541" y="244"/>
                  <a:pt x="561" y="244"/>
                </a:cubicBezTo>
                <a:cubicBezTo>
                  <a:pt x="581" y="244"/>
                  <a:pt x="601" y="237"/>
                  <a:pt x="616" y="224"/>
                </a:cubicBezTo>
                <a:cubicBezTo>
                  <a:pt x="672" y="177"/>
                  <a:pt x="672" y="177"/>
                  <a:pt x="672" y="177"/>
                </a:cubicBezTo>
                <a:cubicBezTo>
                  <a:pt x="855" y="333"/>
                  <a:pt x="855" y="333"/>
                  <a:pt x="855" y="333"/>
                </a:cubicBezTo>
                <a:cubicBezTo>
                  <a:pt x="855" y="370"/>
                  <a:pt x="855" y="370"/>
                  <a:pt x="855" y="370"/>
                </a:cubicBezTo>
                <a:lnTo>
                  <a:pt x="270" y="370"/>
                </a:lnTo>
                <a:close/>
                <a:moveTo>
                  <a:pt x="204" y="7"/>
                </a:moveTo>
                <a:cubicBezTo>
                  <a:pt x="204" y="11"/>
                  <a:pt x="201" y="14"/>
                  <a:pt x="19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1" y="0"/>
                  <a:pt x="204" y="3"/>
                  <a:pt x="204" y="7"/>
                </a:cubicBezTo>
                <a:close/>
                <a:moveTo>
                  <a:pt x="204" y="88"/>
                </a:moveTo>
                <a:cubicBezTo>
                  <a:pt x="204" y="92"/>
                  <a:pt x="201" y="95"/>
                  <a:pt x="197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1" y="95"/>
                  <a:pt x="58" y="92"/>
                  <a:pt x="58" y="88"/>
                </a:cubicBezTo>
                <a:cubicBezTo>
                  <a:pt x="58" y="84"/>
                  <a:pt x="61" y="81"/>
                  <a:pt x="65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1" y="81"/>
                  <a:pt x="204" y="84"/>
                  <a:pt x="204" y="88"/>
                </a:cubicBezTo>
                <a:close/>
                <a:moveTo>
                  <a:pt x="204" y="169"/>
                </a:moveTo>
                <a:cubicBezTo>
                  <a:pt x="204" y="173"/>
                  <a:pt x="201" y="176"/>
                  <a:pt x="197" y="176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39" y="176"/>
                  <a:pt x="135" y="173"/>
                  <a:pt x="135" y="169"/>
                </a:cubicBezTo>
                <a:cubicBezTo>
                  <a:pt x="135" y="165"/>
                  <a:pt x="139" y="162"/>
                  <a:pt x="142" y="162"/>
                </a:cubicBezTo>
                <a:cubicBezTo>
                  <a:pt x="197" y="162"/>
                  <a:pt x="197" y="162"/>
                  <a:pt x="197" y="162"/>
                </a:cubicBezTo>
                <a:cubicBezTo>
                  <a:pt x="201" y="162"/>
                  <a:pt x="204" y="165"/>
                  <a:pt x="204" y="169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 Light"/>
              <a:ea typeface="+mn-ea"/>
              <a:cs typeface="Arial"/>
              <a:sym typeface="Arial"/>
            </a:endParaRPr>
          </a:p>
        </p:txBody>
      </p:sp>
      <p:sp>
        <p:nvSpPr>
          <p:cNvPr id="1067" name="Oval">
            <a:extLst>
              <a:ext uri="{FF2B5EF4-FFF2-40B4-BE49-F238E27FC236}">
                <a16:creationId xmlns:a16="http://schemas.microsoft.com/office/drawing/2014/main" id="{15715B6D-A164-4263-AB82-3C69036FC840}"/>
              </a:ext>
            </a:extLst>
          </p:cNvPr>
          <p:cNvSpPr/>
          <p:nvPr/>
        </p:nvSpPr>
        <p:spPr>
          <a:xfrm>
            <a:off x="7924498" y="5407502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68" name="Freeform 130">
            <a:extLst>
              <a:ext uri="{FF2B5EF4-FFF2-40B4-BE49-F238E27FC236}">
                <a16:creationId xmlns:a16="http://schemas.microsoft.com/office/drawing/2014/main" id="{2850E0ED-CBF6-4E85-AE06-0A48120C3467}"/>
              </a:ext>
            </a:extLst>
          </p:cNvPr>
          <p:cNvSpPr>
            <a:spLocks noEditPoints="1"/>
          </p:cNvSpPr>
          <p:nvPr/>
        </p:nvSpPr>
        <p:spPr bwMode="auto">
          <a:xfrm>
            <a:off x="7964559" y="5509866"/>
            <a:ext cx="201366" cy="89760"/>
          </a:xfrm>
          <a:custGeom>
            <a:avLst/>
            <a:gdLst>
              <a:gd name="T0" fmla="*/ 869 w 869"/>
              <a:gd name="T1" fmla="*/ 6 h 384"/>
              <a:gd name="T2" fmla="*/ 868 w 869"/>
              <a:gd name="T3" fmla="*/ 4 h 384"/>
              <a:gd name="T4" fmla="*/ 868 w 869"/>
              <a:gd name="T5" fmla="*/ 3 h 384"/>
              <a:gd name="T6" fmla="*/ 867 w 869"/>
              <a:gd name="T7" fmla="*/ 2 h 384"/>
              <a:gd name="T8" fmla="*/ 866 w 869"/>
              <a:gd name="T9" fmla="*/ 2 h 384"/>
              <a:gd name="T10" fmla="*/ 865 w 869"/>
              <a:gd name="T11" fmla="*/ 1 h 384"/>
              <a:gd name="T12" fmla="*/ 864 w 869"/>
              <a:gd name="T13" fmla="*/ 0 h 384"/>
              <a:gd name="T14" fmla="*/ 863 w 869"/>
              <a:gd name="T15" fmla="*/ 0 h 384"/>
              <a:gd name="T16" fmla="*/ 862 w 869"/>
              <a:gd name="T17" fmla="*/ 0 h 384"/>
              <a:gd name="T18" fmla="*/ 263 w 869"/>
              <a:gd name="T19" fmla="*/ 0 h 384"/>
              <a:gd name="T20" fmla="*/ 261 w 869"/>
              <a:gd name="T21" fmla="*/ 0 h 384"/>
              <a:gd name="T22" fmla="*/ 260 w 869"/>
              <a:gd name="T23" fmla="*/ 0 h 384"/>
              <a:gd name="T24" fmla="*/ 259 w 869"/>
              <a:gd name="T25" fmla="*/ 1 h 384"/>
              <a:gd name="T26" fmla="*/ 258 w 869"/>
              <a:gd name="T27" fmla="*/ 2 h 384"/>
              <a:gd name="T28" fmla="*/ 258 w 869"/>
              <a:gd name="T29" fmla="*/ 2 h 384"/>
              <a:gd name="T30" fmla="*/ 257 w 869"/>
              <a:gd name="T31" fmla="*/ 3 h 384"/>
              <a:gd name="T32" fmla="*/ 256 w 869"/>
              <a:gd name="T33" fmla="*/ 4 h 384"/>
              <a:gd name="T34" fmla="*/ 256 w 869"/>
              <a:gd name="T35" fmla="*/ 6 h 384"/>
              <a:gd name="T36" fmla="*/ 256 w 869"/>
              <a:gd name="T37" fmla="*/ 7 h 384"/>
              <a:gd name="T38" fmla="*/ 263 w 869"/>
              <a:gd name="T39" fmla="*/ 384 h 384"/>
              <a:gd name="T40" fmla="*/ 869 w 869"/>
              <a:gd name="T41" fmla="*/ 377 h 384"/>
              <a:gd name="T42" fmla="*/ 869 w 869"/>
              <a:gd name="T43" fmla="*/ 6 h 384"/>
              <a:gd name="T44" fmla="*/ 442 w 869"/>
              <a:gd name="T45" fmla="*/ 169 h 384"/>
              <a:gd name="T46" fmla="*/ 270 w 869"/>
              <a:gd name="T47" fmla="*/ 22 h 384"/>
              <a:gd name="T48" fmla="*/ 843 w 869"/>
              <a:gd name="T49" fmla="*/ 14 h 384"/>
              <a:gd name="T50" fmla="*/ 515 w 869"/>
              <a:gd name="T51" fmla="*/ 214 h 384"/>
              <a:gd name="T52" fmla="*/ 855 w 869"/>
              <a:gd name="T53" fmla="*/ 22 h 384"/>
              <a:gd name="T54" fmla="*/ 683 w 869"/>
              <a:gd name="T55" fmla="*/ 168 h 384"/>
              <a:gd name="T56" fmla="*/ 270 w 869"/>
              <a:gd name="T57" fmla="*/ 370 h 384"/>
              <a:gd name="T58" fmla="*/ 453 w 869"/>
              <a:gd name="T59" fmla="*/ 178 h 384"/>
              <a:gd name="T60" fmla="*/ 561 w 869"/>
              <a:gd name="T61" fmla="*/ 244 h 384"/>
              <a:gd name="T62" fmla="*/ 672 w 869"/>
              <a:gd name="T63" fmla="*/ 177 h 384"/>
              <a:gd name="T64" fmla="*/ 855 w 869"/>
              <a:gd name="T65" fmla="*/ 370 h 384"/>
              <a:gd name="T66" fmla="*/ 204 w 869"/>
              <a:gd name="T67" fmla="*/ 7 h 384"/>
              <a:gd name="T68" fmla="*/ 7 w 869"/>
              <a:gd name="T69" fmla="*/ 14 h 384"/>
              <a:gd name="T70" fmla="*/ 7 w 869"/>
              <a:gd name="T71" fmla="*/ 0 h 384"/>
              <a:gd name="T72" fmla="*/ 204 w 869"/>
              <a:gd name="T73" fmla="*/ 7 h 384"/>
              <a:gd name="T74" fmla="*/ 197 w 869"/>
              <a:gd name="T75" fmla="*/ 95 h 384"/>
              <a:gd name="T76" fmla="*/ 58 w 869"/>
              <a:gd name="T77" fmla="*/ 88 h 384"/>
              <a:gd name="T78" fmla="*/ 197 w 869"/>
              <a:gd name="T79" fmla="*/ 81 h 384"/>
              <a:gd name="T80" fmla="*/ 204 w 869"/>
              <a:gd name="T81" fmla="*/ 169 h 384"/>
              <a:gd name="T82" fmla="*/ 142 w 869"/>
              <a:gd name="T83" fmla="*/ 176 h 384"/>
              <a:gd name="T84" fmla="*/ 142 w 869"/>
              <a:gd name="T85" fmla="*/ 162 h 384"/>
              <a:gd name="T86" fmla="*/ 204 w 869"/>
              <a:gd name="T87" fmla="*/ 169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9" h="384">
                <a:moveTo>
                  <a:pt x="869" y="6"/>
                </a:moveTo>
                <a:cubicBezTo>
                  <a:pt x="869" y="6"/>
                  <a:pt x="869" y="6"/>
                  <a:pt x="869" y="6"/>
                </a:cubicBezTo>
                <a:cubicBezTo>
                  <a:pt x="869" y="6"/>
                  <a:pt x="869" y="5"/>
                  <a:pt x="869" y="5"/>
                </a:cubicBezTo>
                <a:cubicBezTo>
                  <a:pt x="868" y="5"/>
                  <a:pt x="868" y="5"/>
                  <a:pt x="868" y="4"/>
                </a:cubicBezTo>
                <a:cubicBezTo>
                  <a:pt x="868" y="4"/>
                  <a:pt x="868" y="4"/>
                  <a:pt x="868" y="4"/>
                </a:cubicBezTo>
                <a:cubicBezTo>
                  <a:pt x="868" y="4"/>
                  <a:pt x="868" y="3"/>
                  <a:pt x="868" y="3"/>
                </a:cubicBezTo>
                <a:cubicBezTo>
                  <a:pt x="868" y="3"/>
                  <a:pt x="867" y="3"/>
                  <a:pt x="867" y="3"/>
                </a:cubicBezTo>
                <a:cubicBezTo>
                  <a:pt x="867" y="3"/>
                  <a:pt x="867" y="2"/>
                  <a:pt x="867" y="2"/>
                </a:cubicBezTo>
                <a:cubicBezTo>
                  <a:pt x="867" y="2"/>
                  <a:pt x="867" y="2"/>
                  <a:pt x="867" y="2"/>
                </a:cubicBezTo>
                <a:cubicBezTo>
                  <a:pt x="867" y="2"/>
                  <a:pt x="867" y="2"/>
                  <a:pt x="866" y="2"/>
                </a:cubicBezTo>
                <a:cubicBezTo>
                  <a:pt x="866" y="1"/>
                  <a:pt x="866" y="1"/>
                  <a:pt x="866" y="1"/>
                </a:cubicBezTo>
                <a:cubicBezTo>
                  <a:pt x="866" y="1"/>
                  <a:pt x="865" y="1"/>
                  <a:pt x="865" y="1"/>
                </a:cubicBezTo>
                <a:cubicBezTo>
                  <a:pt x="865" y="1"/>
                  <a:pt x="865" y="1"/>
                  <a:pt x="865" y="1"/>
                </a:cubicBezTo>
                <a:cubicBezTo>
                  <a:pt x="864" y="0"/>
                  <a:pt x="864" y="0"/>
                  <a:pt x="864" y="0"/>
                </a:cubicBezTo>
                <a:cubicBezTo>
                  <a:pt x="864" y="0"/>
                  <a:pt x="864" y="0"/>
                  <a:pt x="863" y="0"/>
                </a:cubicBezTo>
                <a:cubicBezTo>
                  <a:pt x="863" y="0"/>
                  <a:pt x="863" y="0"/>
                  <a:pt x="863" y="0"/>
                </a:cubicBezTo>
                <a:cubicBezTo>
                  <a:pt x="863" y="0"/>
                  <a:pt x="862" y="0"/>
                  <a:pt x="862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2" y="0"/>
                  <a:pt x="261" y="0"/>
                  <a:pt x="261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0" y="1"/>
                  <a:pt x="260" y="1"/>
                  <a:pt x="259" y="1"/>
                </a:cubicBezTo>
                <a:cubicBezTo>
                  <a:pt x="259" y="1"/>
                  <a:pt x="259" y="1"/>
                  <a:pt x="259" y="1"/>
                </a:cubicBezTo>
                <a:cubicBezTo>
                  <a:pt x="259" y="1"/>
                  <a:pt x="258" y="1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7" y="2"/>
                  <a:pt x="257" y="3"/>
                  <a:pt x="257" y="3"/>
                </a:cubicBezTo>
                <a:cubicBezTo>
                  <a:pt x="257" y="3"/>
                  <a:pt x="257" y="3"/>
                  <a:pt x="257" y="3"/>
                </a:cubicBezTo>
                <a:cubicBezTo>
                  <a:pt x="257" y="3"/>
                  <a:pt x="257" y="4"/>
                  <a:pt x="257" y="4"/>
                </a:cubicBezTo>
                <a:cubicBezTo>
                  <a:pt x="257" y="4"/>
                  <a:pt x="256" y="4"/>
                  <a:pt x="256" y="4"/>
                </a:cubicBezTo>
                <a:cubicBezTo>
                  <a:pt x="256" y="5"/>
                  <a:pt x="256" y="5"/>
                  <a:pt x="256" y="5"/>
                </a:cubicBezTo>
                <a:cubicBezTo>
                  <a:pt x="256" y="5"/>
                  <a:pt x="256" y="6"/>
                  <a:pt x="256" y="6"/>
                </a:cubicBezTo>
                <a:cubicBezTo>
                  <a:pt x="256" y="6"/>
                  <a:pt x="256" y="6"/>
                  <a:pt x="256" y="6"/>
                </a:cubicBezTo>
                <a:cubicBezTo>
                  <a:pt x="256" y="7"/>
                  <a:pt x="256" y="7"/>
                  <a:pt x="256" y="7"/>
                </a:cubicBezTo>
                <a:cubicBezTo>
                  <a:pt x="256" y="377"/>
                  <a:pt x="256" y="377"/>
                  <a:pt x="256" y="377"/>
                </a:cubicBezTo>
                <a:cubicBezTo>
                  <a:pt x="256" y="380"/>
                  <a:pt x="259" y="384"/>
                  <a:pt x="263" y="384"/>
                </a:cubicBezTo>
                <a:cubicBezTo>
                  <a:pt x="862" y="384"/>
                  <a:pt x="862" y="384"/>
                  <a:pt x="862" y="384"/>
                </a:cubicBezTo>
                <a:cubicBezTo>
                  <a:pt x="866" y="384"/>
                  <a:pt x="869" y="380"/>
                  <a:pt x="869" y="377"/>
                </a:cubicBezTo>
                <a:cubicBezTo>
                  <a:pt x="869" y="7"/>
                  <a:pt x="869" y="7"/>
                  <a:pt x="869" y="7"/>
                </a:cubicBezTo>
                <a:cubicBezTo>
                  <a:pt x="869" y="7"/>
                  <a:pt x="869" y="7"/>
                  <a:pt x="869" y="6"/>
                </a:cubicBezTo>
                <a:close/>
                <a:moveTo>
                  <a:pt x="270" y="22"/>
                </a:moveTo>
                <a:cubicBezTo>
                  <a:pt x="442" y="169"/>
                  <a:pt x="442" y="169"/>
                  <a:pt x="442" y="169"/>
                </a:cubicBezTo>
                <a:cubicBezTo>
                  <a:pt x="270" y="315"/>
                  <a:pt x="270" y="315"/>
                  <a:pt x="270" y="315"/>
                </a:cubicBezTo>
                <a:lnTo>
                  <a:pt x="270" y="22"/>
                </a:lnTo>
                <a:close/>
                <a:moveTo>
                  <a:pt x="282" y="14"/>
                </a:moveTo>
                <a:cubicBezTo>
                  <a:pt x="843" y="14"/>
                  <a:pt x="843" y="14"/>
                  <a:pt x="843" y="14"/>
                </a:cubicBezTo>
                <a:cubicBezTo>
                  <a:pt x="607" y="214"/>
                  <a:pt x="607" y="214"/>
                  <a:pt x="607" y="214"/>
                </a:cubicBezTo>
                <a:cubicBezTo>
                  <a:pt x="582" y="235"/>
                  <a:pt x="541" y="235"/>
                  <a:pt x="515" y="214"/>
                </a:cubicBezTo>
                <a:lnTo>
                  <a:pt x="282" y="14"/>
                </a:lnTo>
                <a:close/>
                <a:moveTo>
                  <a:pt x="855" y="22"/>
                </a:moveTo>
                <a:cubicBezTo>
                  <a:pt x="855" y="315"/>
                  <a:pt x="855" y="315"/>
                  <a:pt x="855" y="315"/>
                </a:cubicBezTo>
                <a:cubicBezTo>
                  <a:pt x="683" y="168"/>
                  <a:pt x="683" y="168"/>
                  <a:pt x="683" y="168"/>
                </a:cubicBezTo>
                <a:lnTo>
                  <a:pt x="855" y="22"/>
                </a:lnTo>
                <a:close/>
                <a:moveTo>
                  <a:pt x="270" y="370"/>
                </a:moveTo>
                <a:cubicBezTo>
                  <a:pt x="270" y="333"/>
                  <a:pt x="270" y="333"/>
                  <a:pt x="270" y="333"/>
                </a:cubicBezTo>
                <a:cubicBezTo>
                  <a:pt x="453" y="178"/>
                  <a:pt x="453" y="178"/>
                  <a:pt x="453" y="178"/>
                </a:cubicBezTo>
                <a:cubicBezTo>
                  <a:pt x="506" y="224"/>
                  <a:pt x="506" y="224"/>
                  <a:pt x="506" y="224"/>
                </a:cubicBezTo>
                <a:cubicBezTo>
                  <a:pt x="521" y="237"/>
                  <a:pt x="541" y="244"/>
                  <a:pt x="561" y="244"/>
                </a:cubicBezTo>
                <a:cubicBezTo>
                  <a:pt x="581" y="244"/>
                  <a:pt x="601" y="237"/>
                  <a:pt x="616" y="224"/>
                </a:cubicBezTo>
                <a:cubicBezTo>
                  <a:pt x="672" y="177"/>
                  <a:pt x="672" y="177"/>
                  <a:pt x="672" y="177"/>
                </a:cubicBezTo>
                <a:cubicBezTo>
                  <a:pt x="855" y="333"/>
                  <a:pt x="855" y="333"/>
                  <a:pt x="855" y="333"/>
                </a:cubicBezTo>
                <a:cubicBezTo>
                  <a:pt x="855" y="370"/>
                  <a:pt x="855" y="370"/>
                  <a:pt x="855" y="370"/>
                </a:cubicBezTo>
                <a:lnTo>
                  <a:pt x="270" y="370"/>
                </a:lnTo>
                <a:close/>
                <a:moveTo>
                  <a:pt x="204" y="7"/>
                </a:moveTo>
                <a:cubicBezTo>
                  <a:pt x="204" y="11"/>
                  <a:pt x="201" y="14"/>
                  <a:pt x="19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1" y="0"/>
                  <a:pt x="204" y="3"/>
                  <a:pt x="204" y="7"/>
                </a:cubicBezTo>
                <a:close/>
                <a:moveTo>
                  <a:pt x="204" y="88"/>
                </a:moveTo>
                <a:cubicBezTo>
                  <a:pt x="204" y="92"/>
                  <a:pt x="201" y="95"/>
                  <a:pt x="197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1" y="95"/>
                  <a:pt x="58" y="92"/>
                  <a:pt x="58" y="88"/>
                </a:cubicBezTo>
                <a:cubicBezTo>
                  <a:pt x="58" y="84"/>
                  <a:pt x="61" y="81"/>
                  <a:pt x="65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1" y="81"/>
                  <a:pt x="204" y="84"/>
                  <a:pt x="204" y="88"/>
                </a:cubicBezTo>
                <a:close/>
                <a:moveTo>
                  <a:pt x="204" y="169"/>
                </a:moveTo>
                <a:cubicBezTo>
                  <a:pt x="204" y="173"/>
                  <a:pt x="201" y="176"/>
                  <a:pt x="197" y="176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39" y="176"/>
                  <a:pt x="135" y="173"/>
                  <a:pt x="135" y="169"/>
                </a:cubicBezTo>
                <a:cubicBezTo>
                  <a:pt x="135" y="165"/>
                  <a:pt x="139" y="162"/>
                  <a:pt x="142" y="162"/>
                </a:cubicBezTo>
                <a:cubicBezTo>
                  <a:pt x="197" y="162"/>
                  <a:pt x="197" y="162"/>
                  <a:pt x="197" y="162"/>
                </a:cubicBezTo>
                <a:cubicBezTo>
                  <a:pt x="201" y="162"/>
                  <a:pt x="204" y="165"/>
                  <a:pt x="204" y="169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 Light"/>
              <a:ea typeface="+mn-ea"/>
              <a:cs typeface="Arial"/>
              <a:sym typeface="Arial"/>
            </a:endParaRPr>
          </a:p>
        </p:txBody>
      </p:sp>
      <p:sp>
        <p:nvSpPr>
          <p:cNvPr id="1069" name="Oval">
            <a:extLst>
              <a:ext uri="{FF2B5EF4-FFF2-40B4-BE49-F238E27FC236}">
                <a16:creationId xmlns:a16="http://schemas.microsoft.com/office/drawing/2014/main" id="{5277B6FF-51FE-4108-82E5-5E42F869223A}"/>
              </a:ext>
            </a:extLst>
          </p:cNvPr>
          <p:cNvSpPr/>
          <p:nvPr/>
        </p:nvSpPr>
        <p:spPr>
          <a:xfrm>
            <a:off x="7924498" y="5956296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70" name="Freeform 130">
            <a:extLst>
              <a:ext uri="{FF2B5EF4-FFF2-40B4-BE49-F238E27FC236}">
                <a16:creationId xmlns:a16="http://schemas.microsoft.com/office/drawing/2014/main" id="{13190C88-0973-44E4-B01D-E9E6138FA889}"/>
              </a:ext>
            </a:extLst>
          </p:cNvPr>
          <p:cNvSpPr>
            <a:spLocks noEditPoints="1"/>
          </p:cNvSpPr>
          <p:nvPr/>
        </p:nvSpPr>
        <p:spPr bwMode="auto">
          <a:xfrm>
            <a:off x="7964559" y="6058660"/>
            <a:ext cx="201366" cy="89760"/>
          </a:xfrm>
          <a:custGeom>
            <a:avLst/>
            <a:gdLst>
              <a:gd name="T0" fmla="*/ 869 w 869"/>
              <a:gd name="T1" fmla="*/ 6 h 384"/>
              <a:gd name="T2" fmla="*/ 868 w 869"/>
              <a:gd name="T3" fmla="*/ 4 h 384"/>
              <a:gd name="T4" fmla="*/ 868 w 869"/>
              <a:gd name="T5" fmla="*/ 3 h 384"/>
              <a:gd name="T6" fmla="*/ 867 w 869"/>
              <a:gd name="T7" fmla="*/ 2 h 384"/>
              <a:gd name="T8" fmla="*/ 866 w 869"/>
              <a:gd name="T9" fmla="*/ 2 h 384"/>
              <a:gd name="T10" fmla="*/ 865 w 869"/>
              <a:gd name="T11" fmla="*/ 1 h 384"/>
              <a:gd name="T12" fmla="*/ 864 w 869"/>
              <a:gd name="T13" fmla="*/ 0 h 384"/>
              <a:gd name="T14" fmla="*/ 863 w 869"/>
              <a:gd name="T15" fmla="*/ 0 h 384"/>
              <a:gd name="T16" fmla="*/ 862 w 869"/>
              <a:gd name="T17" fmla="*/ 0 h 384"/>
              <a:gd name="T18" fmla="*/ 263 w 869"/>
              <a:gd name="T19" fmla="*/ 0 h 384"/>
              <a:gd name="T20" fmla="*/ 261 w 869"/>
              <a:gd name="T21" fmla="*/ 0 h 384"/>
              <a:gd name="T22" fmla="*/ 260 w 869"/>
              <a:gd name="T23" fmla="*/ 0 h 384"/>
              <a:gd name="T24" fmla="*/ 259 w 869"/>
              <a:gd name="T25" fmla="*/ 1 h 384"/>
              <a:gd name="T26" fmla="*/ 258 w 869"/>
              <a:gd name="T27" fmla="*/ 2 h 384"/>
              <a:gd name="T28" fmla="*/ 258 w 869"/>
              <a:gd name="T29" fmla="*/ 2 h 384"/>
              <a:gd name="T30" fmla="*/ 257 w 869"/>
              <a:gd name="T31" fmla="*/ 3 h 384"/>
              <a:gd name="T32" fmla="*/ 256 w 869"/>
              <a:gd name="T33" fmla="*/ 4 h 384"/>
              <a:gd name="T34" fmla="*/ 256 w 869"/>
              <a:gd name="T35" fmla="*/ 6 h 384"/>
              <a:gd name="T36" fmla="*/ 256 w 869"/>
              <a:gd name="T37" fmla="*/ 7 h 384"/>
              <a:gd name="T38" fmla="*/ 263 w 869"/>
              <a:gd name="T39" fmla="*/ 384 h 384"/>
              <a:gd name="T40" fmla="*/ 869 w 869"/>
              <a:gd name="T41" fmla="*/ 377 h 384"/>
              <a:gd name="T42" fmla="*/ 869 w 869"/>
              <a:gd name="T43" fmla="*/ 6 h 384"/>
              <a:gd name="T44" fmla="*/ 442 w 869"/>
              <a:gd name="T45" fmla="*/ 169 h 384"/>
              <a:gd name="T46" fmla="*/ 270 w 869"/>
              <a:gd name="T47" fmla="*/ 22 h 384"/>
              <a:gd name="T48" fmla="*/ 843 w 869"/>
              <a:gd name="T49" fmla="*/ 14 h 384"/>
              <a:gd name="T50" fmla="*/ 515 w 869"/>
              <a:gd name="T51" fmla="*/ 214 h 384"/>
              <a:gd name="T52" fmla="*/ 855 w 869"/>
              <a:gd name="T53" fmla="*/ 22 h 384"/>
              <a:gd name="T54" fmla="*/ 683 w 869"/>
              <a:gd name="T55" fmla="*/ 168 h 384"/>
              <a:gd name="T56" fmla="*/ 270 w 869"/>
              <a:gd name="T57" fmla="*/ 370 h 384"/>
              <a:gd name="T58" fmla="*/ 453 w 869"/>
              <a:gd name="T59" fmla="*/ 178 h 384"/>
              <a:gd name="T60" fmla="*/ 561 w 869"/>
              <a:gd name="T61" fmla="*/ 244 h 384"/>
              <a:gd name="T62" fmla="*/ 672 w 869"/>
              <a:gd name="T63" fmla="*/ 177 h 384"/>
              <a:gd name="T64" fmla="*/ 855 w 869"/>
              <a:gd name="T65" fmla="*/ 370 h 384"/>
              <a:gd name="T66" fmla="*/ 204 w 869"/>
              <a:gd name="T67" fmla="*/ 7 h 384"/>
              <a:gd name="T68" fmla="*/ 7 w 869"/>
              <a:gd name="T69" fmla="*/ 14 h 384"/>
              <a:gd name="T70" fmla="*/ 7 w 869"/>
              <a:gd name="T71" fmla="*/ 0 h 384"/>
              <a:gd name="T72" fmla="*/ 204 w 869"/>
              <a:gd name="T73" fmla="*/ 7 h 384"/>
              <a:gd name="T74" fmla="*/ 197 w 869"/>
              <a:gd name="T75" fmla="*/ 95 h 384"/>
              <a:gd name="T76" fmla="*/ 58 w 869"/>
              <a:gd name="T77" fmla="*/ 88 h 384"/>
              <a:gd name="T78" fmla="*/ 197 w 869"/>
              <a:gd name="T79" fmla="*/ 81 h 384"/>
              <a:gd name="T80" fmla="*/ 204 w 869"/>
              <a:gd name="T81" fmla="*/ 169 h 384"/>
              <a:gd name="T82" fmla="*/ 142 w 869"/>
              <a:gd name="T83" fmla="*/ 176 h 384"/>
              <a:gd name="T84" fmla="*/ 142 w 869"/>
              <a:gd name="T85" fmla="*/ 162 h 384"/>
              <a:gd name="T86" fmla="*/ 204 w 869"/>
              <a:gd name="T87" fmla="*/ 169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9" h="384">
                <a:moveTo>
                  <a:pt x="869" y="6"/>
                </a:moveTo>
                <a:cubicBezTo>
                  <a:pt x="869" y="6"/>
                  <a:pt x="869" y="6"/>
                  <a:pt x="869" y="6"/>
                </a:cubicBezTo>
                <a:cubicBezTo>
                  <a:pt x="869" y="6"/>
                  <a:pt x="869" y="5"/>
                  <a:pt x="869" y="5"/>
                </a:cubicBezTo>
                <a:cubicBezTo>
                  <a:pt x="868" y="5"/>
                  <a:pt x="868" y="5"/>
                  <a:pt x="868" y="4"/>
                </a:cubicBezTo>
                <a:cubicBezTo>
                  <a:pt x="868" y="4"/>
                  <a:pt x="868" y="4"/>
                  <a:pt x="868" y="4"/>
                </a:cubicBezTo>
                <a:cubicBezTo>
                  <a:pt x="868" y="4"/>
                  <a:pt x="868" y="3"/>
                  <a:pt x="868" y="3"/>
                </a:cubicBezTo>
                <a:cubicBezTo>
                  <a:pt x="868" y="3"/>
                  <a:pt x="867" y="3"/>
                  <a:pt x="867" y="3"/>
                </a:cubicBezTo>
                <a:cubicBezTo>
                  <a:pt x="867" y="3"/>
                  <a:pt x="867" y="2"/>
                  <a:pt x="867" y="2"/>
                </a:cubicBezTo>
                <a:cubicBezTo>
                  <a:pt x="867" y="2"/>
                  <a:pt x="867" y="2"/>
                  <a:pt x="867" y="2"/>
                </a:cubicBezTo>
                <a:cubicBezTo>
                  <a:pt x="867" y="2"/>
                  <a:pt x="867" y="2"/>
                  <a:pt x="866" y="2"/>
                </a:cubicBezTo>
                <a:cubicBezTo>
                  <a:pt x="866" y="1"/>
                  <a:pt x="866" y="1"/>
                  <a:pt x="866" y="1"/>
                </a:cubicBezTo>
                <a:cubicBezTo>
                  <a:pt x="866" y="1"/>
                  <a:pt x="865" y="1"/>
                  <a:pt x="865" y="1"/>
                </a:cubicBezTo>
                <a:cubicBezTo>
                  <a:pt x="865" y="1"/>
                  <a:pt x="865" y="1"/>
                  <a:pt x="865" y="1"/>
                </a:cubicBezTo>
                <a:cubicBezTo>
                  <a:pt x="864" y="0"/>
                  <a:pt x="864" y="0"/>
                  <a:pt x="864" y="0"/>
                </a:cubicBezTo>
                <a:cubicBezTo>
                  <a:pt x="864" y="0"/>
                  <a:pt x="864" y="0"/>
                  <a:pt x="863" y="0"/>
                </a:cubicBezTo>
                <a:cubicBezTo>
                  <a:pt x="863" y="0"/>
                  <a:pt x="863" y="0"/>
                  <a:pt x="863" y="0"/>
                </a:cubicBezTo>
                <a:cubicBezTo>
                  <a:pt x="863" y="0"/>
                  <a:pt x="862" y="0"/>
                  <a:pt x="862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2" y="0"/>
                  <a:pt x="261" y="0"/>
                  <a:pt x="261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0" y="1"/>
                  <a:pt x="260" y="1"/>
                  <a:pt x="259" y="1"/>
                </a:cubicBezTo>
                <a:cubicBezTo>
                  <a:pt x="259" y="1"/>
                  <a:pt x="259" y="1"/>
                  <a:pt x="259" y="1"/>
                </a:cubicBezTo>
                <a:cubicBezTo>
                  <a:pt x="259" y="1"/>
                  <a:pt x="258" y="1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7" y="2"/>
                  <a:pt x="257" y="3"/>
                  <a:pt x="257" y="3"/>
                </a:cubicBezTo>
                <a:cubicBezTo>
                  <a:pt x="257" y="3"/>
                  <a:pt x="257" y="3"/>
                  <a:pt x="257" y="3"/>
                </a:cubicBezTo>
                <a:cubicBezTo>
                  <a:pt x="257" y="3"/>
                  <a:pt x="257" y="4"/>
                  <a:pt x="257" y="4"/>
                </a:cubicBezTo>
                <a:cubicBezTo>
                  <a:pt x="257" y="4"/>
                  <a:pt x="256" y="4"/>
                  <a:pt x="256" y="4"/>
                </a:cubicBezTo>
                <a:cubicBezTo>
                  <a:pt x="256" y="5"/>
                  <a:pt x="256" y="5"/>
                  <a:pt x="256" y="5"/>
                </a:cubicBezTo>
                <a:cubicBezTo>
                  <a:pt x="256" y="5"/>
                  <a:pt x="256" y="6"/>
                  <a:pt x="256" y="6"/>
                </a:cubicBezTo>
                <a:cubicBezTo>
                  <a:pt x="256" y="6"/>
                  <a:pt x="256" y="6"/>
                  <a:pt x="256" y="6"/>
                </a:cubicBezTo>
                <a:cubicBezTo>
                  <a:pt x="256" y="7"/>
                  <a:pt x="256" y="7"/>
                  <a:pt x="256" y="7"/>
                </a:cubicBezTo>
                <a:cubicBezTo>
                  <a:pt x="256" y="377"/>
                  <a:pt x="256" y="377"/>
                  <a:pt x="256" y="377"/>
                </a:cubicBezTo>
                <a:cubicBezTo>
                  <a:pt x="256" y="380"/>
                  <a:pt x="259" y="384"/>
                  <a:pt x="263" y="384"/>
                </a:cubicBezTo>
                <a:cubicBezTo>
                  <a:pt x="862" y="384"/>
                  <a:pt x="862" y="384"/>
                  <a:pt x="862" y="384"/>
                </a:cubicBezTo>
                <a:cubicBezTo>
                  <a:pt x="866" y="384"/>
                  <a:pt x="869" y="380"/>
                  <a:pt x="869" y="377"/>
                </a:cubicBezTo>
                <a:cubicBezTo>
                  <a:pt x="869" y="7"/>
                  <a:pt x="869" y="7"/>
                  <a:pt x="869" y="7"/>
                </a:cubicBezTo>
                <a:cubicBezTo>
                  <a:pt x="869" y="7"/>
                  <a:pt x="869" y="7"/>
                  <a:pt x="869" y="6"/>
                </a:cubicBezTo>
                <a:close/>
                <a:moveTo>
                  <a:pt x="270" y="22"/>
                </a:moveTo>
                <a:cubicBezTo>
                  <a:pt x="442" y="169"/>
                  <a:pt x="442" y="169"/>
                  <a:pt x="442" y="169"/>
                </a:cubicBezTo>
                <a:cubicBezTo>
                  <a:pt x="270" y="315"/>
                  <a:pt x="270" y="315"/>
                  <a:pt x="270" y="315"/>
                </a:cubicBezTo>
                <a:lnTo>
                  <a:pt x="270" y="22"/>
                </a:lnTo>
                <a:close/>
                <a:moveTo>
                  <a:pt x="282" y="14"/>
                </a:moveTo>
                <a:cubicBezTo>
                  <a:pt x="843" y="14"/>
                  <a:pt x="843" y="14"/>
                  <a:pt x="843" y="14"/>
                </a:cubicBezTo>
                <a:cubicBezTo>
                  <a:pt x="607" y="214"/>
                  <a:pt x="607" y="214"/>
                  <a:pt x="607" y="214"/>
                </a:cubicBezTo>
                <a:cubicBezTo>
                  <a:pt x="582" y="235"/>
                  <a:pt x="541" y="235"/>
                  <a:pt x="515" y="214"/>
                </a:cubicBezTo>
                <a:lnTo>
                  <a:pt x="282" y="14"/>
                </a:lnTo>
                <a:close/>
                <a:moveTo>
                  <a:pt x="855" y="22"/>
                </a:moveTo>
                <a:cubicBezTo>
                  <a:pt x="855" y="315"/>
                  <a:pt x="855" y="315"/>
                  <a:pt x="855" y="315"/>
                </a:cubicBezTo>
                <a:cubicBezTo>
                  <a:pt x="683" y="168"/>
                  <a:pt x="683" y="168"/>
                  <a:pt x="683" y="168"/>
                </a:cubicBezTo>
                <a:lnTo>
                  <a:pt x="855" y="22"/>
                </a:lnTo>
                <a:close/>
                <a:moveTo>
                  <a:pt x="270" y="370"/>
                </a:moveTo>
                <a:cubicBezTo>
                  <a:pt x="270" y="333"/>
                  <a:pt x="270" y="333"/>
                  <a:pt x="270" y="333"/>
                </a:cubicBezTo>
                <a:cubicBezTo>
                  <a:pt x="453" y="178"/>
                  <a:pt x="453" y="178"/>
                  <a:pt x="453" y="178"/>
                </a:cubicBezTo>
                <a:cubicBezTo>
                  <a:pt x="506" y="224"/>
                  <a:pt x="506" y="224"/>
                  <a:pt x="506" y="224"/>
                </a:cubicBezTo>
                <a:cubicBezTo>
                  <a:pt x="521" y="237"/>
                  <a:pt x="541" y="244"/>
                  <a:pt x="561" y="244"/>
                </a:cubicBezTo>
                <a:cubicBezTo>
                  <a:pt x="581" y="244"/>
                  <a:pt x="601" y="237"/>
                  <a:pt x="616" y="224"/>
                </a:cubicBezTo>
                <a:cubicBezTo>
                  <a:pt x="672" y="177"/>
                  <a:pt x="672" y="177"/>
                  <a:pt x="672" y="177"/>
                </a:cubicBezTo>
                <a:cubicBezTo>
                  <a:pt x="855" y="333"/>
                  <a:pt x="855" y="333"/>
                  <a:pt x="855" y="333"/>
                </a:cubicBezTo>
                <a:cubicBezTo>
                  <a:pt x="855" y="370"/>
                  <a:pt x="855" y="370"/>
                  <a:pt x="855" y="370"/>
                </a:cubicBezTo>
                <a:lnTo>
                  <a:pt x="270" y="370"/>
                </a:lnTo>
                <a:close/>
                <a:moveTo>
                  <a:pt x="204" y="7"/>
                </a:moveTo>
                <a:cubicBezTo>
                  <a:pt x="204" y="11"/>
                  <a:pt x="201" y="14"/>
                  <a:pt x="19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1" y="0"/>
                  <a:pt x="204" y="3"/>
                  <a:pt x="204" y="7"/>
                </a:cubicBezTo>
                <a:close/>
                <a:moveTo>
                  <a:pt x="204" y="88"/>
                </a:moveTo>
                <a:cubicBezTo>
                  <a:pt x="204" y="92"/>
                  <a:pt x="201" y="95"/>
                  <a:pt x="197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1" y="95"/>
                  <a:pt x="58" y="92"/>
                  <a:pt x="58" y="88"/>
                </a:cubicBezTo>
                <a:cubicBezTo>
                  <a:pt x="58" y="84"/>
                  <a:pt x="61" y="81"/>
                  <a:pt x="65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1" y="81"/>
                  <a:pt x="204" y="84"/>
                  <a:pt x="204" y="88"/>
                </a:cubicBezTo>
                <a:close/>
                <a:moveTo>
                  <a:pt x="204" y="169"/>
                </a:moveTo>
                <a:cubicBezTo>
                  <a:pt x="204" y="173"/>
                  <a:pt x="201" y="176"/>
                  <a:pt x="197" y="176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39" y="176"/>
                  <a:pt x="135" y="173"/>
                  <a:pt x="135" y="169"/>
                </a:cubicBezTo>
                <a:cubicBezTo>
                  <a:pt x="135" y="165"/>
                  <a:pt x="139" y="162"/>
                  <a:pt x="142" y="162"/>
                </a:cubicBezTo>
                <a:cubicBezTo>
                  <a:pt x="197" y="162"/>
                  <a:pt x="197" y="162"/>
                  <a:pt x="197" y="162"/>
                </a:cubicBezTo>
                <a:cubicBezTo>
                  <a:pt x="201" y="162"/>
                  <a:pt x="204" y="165"/>
                  <a:pt x="204" y="169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 Light"/>
              <a:ea typeface="+mn-ea"/>
              <a:cs typeface="Arial"/>
              <a:sym typeface="Arial"/>
            </a:endParaRPr>
          </a:p>
        </p:txBody>
      </p:sp>
      <p:sp>
        <p:nvSpPr>
          <p:cNvPr id="1084" name="Oval">
            <a:extLst>
              <a:ext uri="{FF2B5EF4-FFF2-40B4-BE49-F238E27FC236}">
                <a16:creationId xmlns:a16="http://schemas.microsoft.com/office/drawing/2014/main" id="{979A1740-1903-4C1B-8310-0D51F0DE1438}"/>
              </a:ext>
            </a:extLst>
          </p:cNvPr>
          <p:cNvSpPr/>
          <p:nvPr/>
        </p:nvSpPr>
        <p:spPr>
          <a:xfrm>
            <a:off x="7924498" y="2893762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85" name="Freeform 130">
            <a:extLst>
              <a:ext uri="{FF2B5EF4-FFF2-40B4-BE49-F238E27FC236}">
                <a16:creationId xmlns:a16="http://schemas.microsoft.com/office/drawing/2014/main" id="{134CFFA8-3772-4B16-996A-849E42A7D733}"/>
              </a:ext>
            </a:extLst>
          </p:cNvPr>
          <p:cNvSpPr>
            <a:spLocks noEditPoints="1"/>
          </p:cNvSpPr>
          <p:nvPr/>
        </p:nvSpPr>
        <p:spPr bwMode="auto">
          <a:xfrm>
            <a:off x="7964559" y="2996126"/>
            <a:ext cx="201366" cy="89760"/>
          </a:xfrm>
          <a:custGeom>
            <a:avLst/>
            <a:gdLst>
              <a:gd name="T0" fmla="*/ 869 w 869"/>
              <a:gd name="T1" fmla="*/ 6 h 384"/>
              <a:gd name="T2" fmla="*/ 868 w 869"/>
              <a:gd name="T3" fmla="*/ 4 h 384"/>
              <a:gd name="T4" fmla="*/ 868 w 869"/>
              <a:gd name="T5" fmla="*/ 3 h 384"/>
              <a:gd name="T6" fmla="*/ 867 w 869"/>
              <a:gd name="T7" fmla="*/ 2 h 384"/>
              <a:gd name="T8" fmla="*/ 866 w 869"/>
              <a:gd name="T9" fmla="*/ 2 h 384"/>
              <a:gd name="T10" fmla="*/ 865 w 869"/>
              <a:gd name="T11" fmla="*/ 1 h 384"/>
              <a:gd name="T12" fmla="*/ 864 w 869"/>
              <a:gd name="T13" fmla="*/ 0 h 384"/>
              <a:gd name="T14" fmla="*/ 863 w 869"/>
              <a:gd name="T15" fmla="*/ 0 h 384"/>
              <a:gd name="T16" fmla="*/ 862 w 869"/>
              <a:gd name="T17" fmla="*/ 0 h 384"/>
              <a:gd name="T18" fmla="*/ 263 w 869"/>
              <a:gd name="T19" fmla="*/ 0 h 384"/>
              <a:gd name="T20" fmla="*/ 261 w 869"/>
              <a:gd name="T21" fmla="*/ 0 h 384"/>
              <a:gd name="T22" fmla="*/ 260 w 869"/>
              <a:gd name="T23" fmla="*/ 0 h 384"/>
              <a:gd name="T24" fmla="*/ 259 w 869"/>
              <a:gd name="T25" fmla="*/ 1 h 384"/>
              <a:gd name="T26" fmla="*/ 258 w 869"/>
              <a:gd name="T27" fmla="*/ 2 h 384"/>
              <a:gd name="T28" fmla="*/ 258 w 869"/>
              <a:gd name="T29" fmla="*/ 2 h 384"/>
              <a:gd name="T30" fmla="*/ 257 w 869"/>
              <a:gd name="T31" fmla="*/ 3 h 384"/>
              <a:gd name="T32" fmla="*/ 256 w 869"/>
              <a:gd name="T33" fmla="*/ 4 h 384"/>
              <a:gd name="T34" fmla="*/ 256 w 869"/>
              <a:gd name="T35" fmla="*/ 6 h 384"/>
              <a:gd name="T36" fmla="*/ 256 w 869"/>
              <a:gd name="T37" fmla="*/ 7 h 384"/>
              <a:gd name="T38" fmla="*/ 263 w 869"/>
              <a:gd name="T39" fmla="*/ 384 h 384"/>
              <a:gd name="T40" fmla="*/ 869 w 869"/>
              <a:gd name="T41" fmla="*/ 377 h 384"/>
              <a:gd name="T42" fmla="*/ 869 w 869"/>
              <a:gd name="T43" fmla="*/ 6 h 384"/>
              <a:gd name="T44" fmla="*/ 442 w 869"/>
              <a:gd name="T45" fmla="*/ 169 h 384"/>
              <a:gd name="T46" fmla="*/ 270 w 869"/>
              <a:gd name="T47" fmla="*/ 22 h 384"/>
              <a:gd name="T48" fmla="*/ 843 w 869"/>
              <a:gd name="T49" fmla="*/ 14 h 384"/>
              <a:gd name="T50" fmla="*/ 515 w 869"/>
              <a:gd name="T51" fmla="*/ 214 h 384"/>
              <a:gd name="T52" fmla="*/ 855 w 869"/>
              <a:gd name="T53" fmla="*/ 22 h 384"/>
              <a:gd name="T54" fmla="*/ 683 w 869"/>
              <a:gd name="T55" fmla="*/ 168 h 384"/>
              <a:gd name="T56" fmla="*/ 270 w 869"/>
              <a:gd name="T57" fmla="*/ 370 h 384"/>
              <a:gd name="T58" fmla="*/ 453 w 869"/>
              <a:gd name="T59" fmla="*/ 178 h 384"/>
              <a:gd name="T60" fmla="*/ 561 w 869"/>
              <a:gd name="T61" fmla="*/ 244 h 384"/>
              <a:gd name="T62" fmla="*/ 672 w 869"/>
              <a:gd name="T63" fmla="*/ 177 h 384"/>
              <a:gd name="T64" fmla="*/ 855 w 869"/>
              <a:gd name="T65" fmla="*/ 370 h 384"/>
              <a:gd name="T66" fmla="*/ 204 w 869"/>
              <a:gd name="T67" fmla="*/ 7 h 384"/>
              <a:gd name="T68" fmla="*/ 7 w 869"/>
              <a:gd name="T69" fmla="*/ 14 h 384"/>
              <a:gd name="T70" fmla="*/ 7 w 869"/>
              <a:gd name="T71" fmla="*/ 0 h 384"/>
              <a:gd name="T72" fmla="*/ 204 w 869"/>
              <a:gd name="T73" fmla="*/ 7 h 384"/>
              <a:gd name="T74" fmla="*/ 197 w 869"/>
              <a:gd name="T75" fmla="*/ 95 h 384"/>
              <a:gd name="T76" fmla="*/ 58 w 869"/>
              <a:gd name="T77" fmla="*/ 88 h 384"/>
              <a:gd name="T78" fmla="*/ 197 w 869"/>
              <a:gd name="T79" fmla="*/ 81 h 384"/>
              <a:gd name="T80" fmla="*/ 204 w 869"/>
              <a:gd name="T81" fmla="*/ 169 h 384"/>
              <a:gd name="T82" fmla="*/ 142 w 869"/>
              <a:gd name="T83" fmla="*/ 176 h 384"/>
              <a:gd name="T84" fmla="*/ 142 w 869"/>
              <a:gd name="T85" fmla="*/ 162 h 384"/>
              <a:gd name="T86" fmla="*/ 204 w 869"/>
              <a:gd name="T87" fmla="*/ 169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9" h="384">
                <a:moveTo>
                  <a:pt x="869" y="6"/>
                </a:moveTo>
                <a:cubicBezTo>
                  <a:pt x="869" y="6"/>
                  <a:pt x="869" y="6"/>
                  <a:pt x="869" y="6"/>
                </a:cubicBezTo>
                <a:cubicBezTo>
                  <a:pt x="869" y="6"/>
                  <a:pt x="869" y="5"/>
                  <a:pt x="869" y="5"/>
                </a:cubicBezTo>
                <a:cubicBezTo>
                  <a:pt x="868" y="5"/>
                  <a:pt x="868" y="5"/>
                  <a:pt x="868" y="4"/>
                </a:cubicBezTo>
                <a:cubicBezTo>
                  <a:pt x="868" y="4"/>
                  <a:pt x="868" y="4"/>
                  <a:pt x="868" y="4"/>
                </a:cubicBezTo>
                <a:cubicBezTo>
                  <a:pt x="868" y="4"/>
                  <a:pt x="868" y="3"/>
                  <a:pt x="868" y="3"/>
                </a:cubicBezTo>
                <a:cubicBezTo>
                  <a:pt x="868" y="3"/>
                  <a:pt x="867" y="3"/>
                  <a:pt x="867" y="3"/>
                </a:cubicBezTo>
                <a:cubicBezTo>
                  <a:pt x="867" y="3"/>
                  <a:pt x="867" y="2"/>
                  <a:pt x="867" y="2"/>
                </a:cubicBezTo>
                <a:cubicBezTo>
                  <a:pt x="867" y="2"/>
                  <a:pt x="867" y="2"/>
                  <a:pt x="867" y="2"/>
                </a:cubicBezTo>
                <a:cubicBezTo>
                  <a:pt x="867" y="2"/>
                  <a:pt x="867" y="2"/>
                  <a:pt x="866" y="2"/>
                </a:cubicBezTo>
                <a:cubicBezTo>
                  <a:pt x="866" y="1"/>
                  <a:pt x="866" y="1"/>
                  <a:pt x="866" y="1"/>
                </a:cubicBezTo>
                <a:cubicBezTo>
                  <a:pt x="866" y="1"/>
                  <a:pt x="865" y="1"/>
                  <a:pt x="865" y="1"/>
                </a:cubicBezTo>
                <a:cubicBezTo>
                  <a:pt x="865" y="1"/>
                  <a:pt x="865" y="1"/>
                  <a:pt x="865" y="1"/>
                </a:cubicBezTo>
                <a:cubicBezTo>
                  <a:pt x="864" y="0"/>
                  <a:pt x="864" y="0"/>
                  <a:pt x="864" y="0"/>
                </a:cubicBezTo>
                <a:cubicBezTo>
                  <a:pt x="864" y="0"/>
                  <a:pt x="864" y="0"/>
                  <a:pt x="863" y="0"/>
                </a:cubicBezTo>
                <a:cubicBezTo>
                  <a:pt x="863" y="0"/>
                  <a:pt x="863" y="0"/>
                  <a:pt x="863" y="0"/>
                </a:cubicBezTo>
                <a:cubicBezTo>
                  <a:pt x="863" y="0"/>
                  <a:pt x="862" y="0"/>
                  <a:pt x="862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2" y="0"/>
                  <a:pt x="261" y="0"/>
                  <a:pt x="261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0" y="1"/>
                  <a:pt x="260" y="1"/>
                  <a:pt x="259" y="1"/>
                </a:cubicBezTo>
                <a:cubicBezTo>
                  <a:pt x="259" y="1"/>
                  <a:pt x="259" y="1"/>
                  <a:pt x="259" y="1"/>
                </a:cubicBezTo>
                <a:cubicBezTo>
                  <a:pt x="259" y="1"/>
                  <a:pt x="258" y="1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7" y="2"/>
                  <a:pt x="257" y="3"/>
                  <a:pt x="257" y="3"/>
                </a:cubicBezTo>
                <a:cubicBezTo>
                  <a:pt x="257" y="3"/>
                  <a:pt x="257" y="3"/>
                  <a:pt x="257" y="3"/>
                </a:cubicBezTo>
                <a:cubicBezTo>
                  <a:pt x="257" y="3"/>
                  <a:pt x="257" y="4"/>
                  <a:pt x="257" y="4"/>
                </a:cubicBezTo>
                <a:cubicBezTo>
                  <a:pt x="257" y="4"/>
                  <a:pt x="256" y="4"/>
                  <a:pt x="256" y="4"/>
                </a:cubicBezTo>
                <a:cubicBezTo>
                  <a:pt x="256" y="5"/>
                  <a:pt x="256" y="5"/>
                  <a:pt x="256" y="5"/>
                </a:cubicBezTo>
                <a:cubicBezTo>
                  <a:pt x="256" y="5"/>
                  <a:pt x="256" y="6"/>
                  <a:pt x="256" y="6"/>
                </a:cubicBezTo>
                <a:cubicBezTo>
                  <a:pt x="256" y="6"/>
                  <a:pt x="256" y="6"/>
                  <a:pt x="256" y="6"/>
                </a:cubicBezTo>
                <a:cubicBezTo>
                  <a:pt x="256" y="7"/>
                  <a:pt x="256" y="7"/>
                  <a:pt x="256" y="7"/>
                </a:cubicBezTo>
                <a:cubicBezTo>
                  <a:pt x="256" y="377"/>
                  <a:pt x="256" y="377"/>
                  <a:pt x="256" y="377"/>
                </a:cubicBezTo>
                <a:cubicBezTo>
                  <a:pt x="256" y="380"/>
                  <a:pt x="259" y="384"/>
                  <a:pt x="263" y="384"/>
                </a:cubicBezTo>
                <a:cubicBezTo>
                  <a:pt x="862" y="384"/>
                  <a:pt x="862" y="384"/>
                  <a:pt x="862" y="384"/>
                </a:cubicBezTo>
                <a:cubicBezTo>
                  <a:pt x="866" y="384"/>
                  <a:pt x="869" y="380"/>
                  <a:pt x="869" y="377"/>
                </a:cubicBezTo>
                <a:cubicBezTo>
                  <a:pt x="869" y="7"/>
                  <a:pt x="869" y="7"/>
                  <a:pt x="869" y="7"/>
                </a:cubicBezTo>
                <a:cubicBezTo>
                  <a:pt x="869" y="7"/>
                  <a:pt x="869" y="7"/>
                  <a:pt x="869" y="6"/>
                </a:cubicBezTo>
                <a:close/>
                <a:moveTo>
                  <a:pt x="270" y="22"/>
                </a:moveTo>
                <a:cubicBezTo>
                  <a:pt x="442" y="169"/>
                  <a:pt x="442" y="169"/>
                  <a:pt x="442" y="169"/>
                </a:cubicBezTo>
                <a:cubicBezTo>
                  <a:pt x="270" y="315"/>
                  <a:pt x="270" y="315"/>
                  <a:pt x="270" y="315"/>
                </a:cubicBezTo>
                <a:lnTo>
                  <a:pt x="270" y="22"/>
                </a:lnTo>
                <a:close/>
                <a:moveTo>
                  <a:pt x="282" y="14"/>
                </a:moveTo>
                <a:cubicBezTo>
                  <a:pt x="843" y="14"/>
                  <a:pt x="843" y="14"/>
                  <a:pt x="843" y="14"/>
                </a:cubicBezTo>
                <a:cubicBezTo>
                  <a:pt x="607" y="214"/>
                  <a:pt x="607" y="214"/>
                  <a:pt x="607" y="214"/>
                </a:cubicBezTo>
                <a:cubicBezTo>
                  <a:pt x="582" y="235"/>
                  <a:pt x="541" y="235"/>
                  <a:pt x="515" y="214"/>
                </a:cubicBezTo>
                <a:lnTo>
                  <a:pt x="282" y="14"/>
                </a:lnTo>
                <a:close/>
                <a:moveTo>
                  <a:pt x="855" y="22"/>
                </a:moveTo>
                <a:cubicBezTo>
                  <a:pt x="855" y="315"/>
                  <a:pt x="855" y="315"/>
                  <a:pt x="855" y="315"/>
                </a:cubicBezTo>
                <a:cubicBezTo>
                  <a:pt x="683" y="168"/>
                  <a:pt x="683" y="168"/>
                  <a:pt x="683" y="168"/>
                </a:cubicBezTo>
                <a:lnTo>
                  <a:pt x="855" y="22"/>
                </a:lnTo>
                <a:close/>
                <a:moveTo>
                  <a:pt x="270" y="370"/>
                </a:moveTo>
                <a:cubicBezTo>
                  <a:pt x="270" y="333"/>
                  <a:pt x="270" y="333"/>
                  <a:pt x="270" y="333"/>
                </a:cubicBezTo>
                <a:cubicBezTo>
                  <a:pt x="453" y="178"/>
                  <a:pt x="453" y="178"/>
                  <a:pt x="453" y="178"/>
                </a:cubicBezTo>
                <a:cubicBezTo>
                  <a:pt x="506" y="224"/>
                  <a:pt x="506" y="224"/>
                  <a:pt x="506" y="224"/>
                </a:cubicBezTo>
                <a:cubicBezTo>
                  <a:pt x="521" y="237"/>
                  <a:pt x="541" y="244"/>
                  <a:pt x="561" y="244"/>
                </a:cubicBezTo>
                <a:cubicBezTo>
                  <a:pt x="581" y="244"/>
                  <a:pt x="601" y="237"/>
                  <a:pt x="616" y="224"/>
                </a:cubicBezTo>
                <a:cubicBezTo>
                  <a:pt x="672" y="177"/>
                  <a:pt x="672" y="177"/>
                  <a:pt x="672" y="177"/>
                </a:cubicBezTo>
                <a:cubicBezTo>
                  <a:pt x="855" y="333"/>
                  <a:pt x="855" y="333"/>
                  <a:pt x="855" y="333"/>
                </a:cubicBezTo>
                <a:cubicBezTo>
                  <a:pt x="855" y="370"/>
                  <a:pt x="855" y="370"/>
                  <a:pt x="855" y="370"/>
                </a:cubicBezTo>
                <a:lnTo>
                  <a:pt x="270" y="370"/>
                </a:lnTo>
                <a:close/>
                <a:moveTo>
                  <a:pt x="204" y="7"/>
                </a:moveTo>
                <a:cubicBezTo>
                  <a:pt x="204" y="11"/>
                  <a:pt x="201" y="14"/>
                  <a:pt x="19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1" y="0"/>
                  <a:pt x="204" y="3"/>
                  <a:pt x="204" y="7"/>
                </a:cubicBezTo>
                <a:close/>
                <a:moveTo>
                  <a:pt x="204" y="88"/>
                </a:moveTo>
                <a:cubicBezTo>
                  <a:pt x="204" y="92"/>
                  <a:pt x="201" y="95"/>
                  <a:pt x="197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1" y="95"/>
                  <a:pt x="58" y="92"/>
                  <a:pt x="58" y="88"/>
                </a:cubicBezTo>
                <a:cubicBezTo>
                  <a:pt x="58" y="84"/>
                  <a:pt x="61" y="81"/>
                  <a:pt x="65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1" y="81"/>
                  <a:pt x="204" y="84"/>
                  <a:pt x="204" y="88"/>
                </a:cubicBezTo>
                <a:close/>
                <a:moveTo>
                  <a:pt x="204" y="169"/>
                </a:moveTo>
                <a:cubicBezTo>
                  <a:pt x="204" y="173"/>
                  <a:pt x="201" y="176"/>
                  <a:pt x="197" y="176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39" y="176"/>
                  <a:pt x="135" y="173"/>
                  <a:pt x="135" y="169"/>
                </a:cubicBezTo>
                <a:cubicBezTo>
                  <a:pt x="135" y="165"/>
                  <a:pt x="139" y="162"/>
                  <a:pt x="142" y="162"/>
                </a:cubicBezTo>
                <a:cubicBezTo>
                  <a:pt x="197" y="162"/>
                  <a:pt x="197" y="162"/>
                  <a:pt x="197" y="162"/>
                </a:cubicBezTo>
                <a:cubicBezTo>
                  <a:pt x="201" y="162"/>
                  <a:pt x="204" y="165"/>
                  <a:pt x="204" y="169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 Light"/>
              <a:ea typeface="+mn-ea"/>
              <a:cs typeface="Arial"/>
              <a:sym typeface="Arial"/>
            </a:endParaRPr>
          </a:p>
        </p:txBody>
      </p:sp>
      <p:sp>
        <p:nvSpPr>
          <p:cNvPr id="1080" name="Oval">
            <a:extLst>
              <a:ext uri="{FF2B5EF4-FFF2-40B4-BE49-F238E27FC236}">
                <a16:creationId xmlns:a16="http://schemas.microsoft.com/office/drawing/2014/main" id="{AA86F245-AAA7-4244-AD78-AA69E3C71200}"/>
              </a:ext>
            </a:extLst>
          </p:cNvPr>
          <p:cNvSpPr/>
          <p:nvPr/>
        </p:nvSpPr>
        <p:spPr>
          <a:xfrm>
            <a:off x="7924498" y="3899258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81" name="Freeform 130">
            <a:extLst>
              <a:ext uri="{FF2B5EF4-FFF2-40B4-BE49-F238E27FC236}">
                <a16:creationId xmlns:a16="http://schemas.microsoft.com/office/drawing/2014/main" id="{638B0EDC-7405-49C7-9CA3-CA450A8FD0CC}"/>
              </a:ext>
            </a:extLst>
          </p:cNvPr>
          <p:cNvSpPr>
            <a:spLocks noEditPoints="1"/>
          </p:cNvSpPr>
          <p:nvPr/>
        </p:nvSpPr>
        <p:spPr bwMode="auto">
          <a:xfrm>
            <a:off x="7964559" y="4001622"/>
            <a:ext cx="201366" cy="89760"/>
          </a:xfrm>
          <a:custGeom>
            <a:avLst/>
            <a:gdLst>
              <a:gd name="T0" fmla="*/ 869 w 869"/>
              <a:gd name="T1" fmla="*/ 6 h 384"/>
              <a:gd name="T2" fmla="*/ 868 w 869"/>
              <a:gd name="T3" fmla="*/ 4 h 384"/>
              <a:gd name="T4" fmla="*/ 868 w 869"/>
              <a:gd name="T5" fmla="*/ 3 h 384"/>
              <a:gd name="T6" fmla="*/ 867 w 869"/>
              <a:gd name="T7" fmla="*/ 2 h 384"/>
              <a:gd name="T8" fmla="*/ 866 w 869"/>
              <a:gd name="T9" fmla="*/ 2 h 384"/>
              <a:gd name="T10" fmla="*/ 865 w 869"/>
              <a:gd name="T11" fmla="*/ 1 h 384"/>
              <a:gd name="T12" fmla="*/ 864 w 869"/>
              <a:gd name="T13" fmla="*/ 0 h 384"/>
              <a:gd name="T14" fmla="*/ 863 w 869"/>
              <a:gd name="T15" fmla="*/ 0 h 384"/>
              <a:gd name="T16" fmla="*/ 862 w 869"/>
              <a:gd name="T17" fmla="*/ 0 h 384"/>
              <a:gd name="T18" fmla="*/ 263 w 869"/>
              <a:gd name="T19" fmla="*/ 0 h 384"/>
              <a:gd name="T20" fmla="*/ 261 w 869"/>
              <a:gd name="T21" fmla="*/ 0 h 384"/>
              <a:gd name="T22" fmla="*/ 260 w 869"/>
              <a:gd name="T23" fmla="*/ 0 h 384"/>
              <a:gd name="T24" fmla="*/ 259 w 869"/>
              <a:gd name="T25" fmla="*/ 1 h 384"/>
              <a:gd name="T26" fmla="*/ 258 w 869"/>
              <a:gd name="T27" fmla="*/ 2 h 384"/>
              <a:gd name="T28" fmla="*/ 258 w 869"/>
              <a:gd name="T29" fmla="*/ 2 h 384"/>
              <a:gd name="T30" fmla="*/ 257 w 869"/>
              <a:gd name="T31" fmla="*/ 3 h 384"/>
              <a:gd name="T32" fmla="*/ 256 w 869"/>
              <a:gd name="T33" fmla="*/ 4 h 384"/>
              <a:gd name="T34" fmla="*/ 256 w 869"/>
              <a:gd name="T35" fmla="*/ 6 h 384"/>
              <a:gd name="T36" fmla="*/ 256 w 869"/>
              <a:gd name="T37" fmla="*/ 7 h 384"/>
              <a:gd name="T38" fmla="*/ 263 w 869"/>
              <a:gd name="T39" fmla="*/ 384 h 384"/>
              <a:gd name="T40" fmla="*/ 869 w 869"/>
              <a:gd name="T41" fmla="*/ 377 h 384"/>
              <a:gd name="T42" fmla="*/ 869 w 869"/>
              <a:gd name="T43" fmla="*/ 6 h 384"/>
              <a:gd name="T44" fmla="*/ 442 w 869"/>
              <a:gd name="T45" fmla="*/ 169 h 384"/>
              <a:gd name="T46" fmla="*/ 270 w 869"/>
              <a:gd name="T47" fmla="*/ 22 h 384"/>
              <a:gd name="T48" fmla="*/ 843 w 869"/>
              <a:gd name="T49" fmla="*/ 14 h 384"/>
              <a:gd name="T50" fmla="*/ 515 w 869"/>
              <a:gd name="T51" fmla="*/ 214 h 384"/>
              <a:gd name="T52" fmla="*/ 855 w 869"/>
              <a:gd name="T53" fmla="*/ 22 h 384"/>
              <a:gd name="T54" fmla="*/ 683 w 869"/>
              <a:gd name="T55" fmla="*/ 168 h 384"/>
              <a:gd name="T56" fmla="*/ 270 w 869"/>
              <a:gd name="T57" fmla="*/ 370 h 384"/>
              <a:gd name="T58" fmla="*/ 453 w 869"/>
              <a:gd name="T59" fmla="*/ 178 h 384"/>
              <a:gd name="T60" fmla="*/ 561 w 869"/>
              <a:gd name="T61" fmla="*/ 244 h 384"/>
              <a:gd name="T62" fmla="*/ 672 w 869"/>
              <a:gd name="T63" fmla="*/ 177 h 384"/>
              <a:gd name="T64" fmla="*/ 855 w 869"/>
              <a:gd name="T65" fmla="*/ 370 h 384"/>
              <a:gd name="T66" fmla="*/ 204 w 869"/>
              <a:gd name="T67" fmla="*/ 7 h 384"/>
              <a:gd name="T68" fmla="*/ 7 w 869"/>
              <a:gd name="T69" fmla="*/ 14 h 384"/>
              <a:gd name="T70" fmla="*/ 7 w 869"/>
              <a:gd name="T71" fmla="*/ 0 h 384"/>
              <a:gd name="T72" fmla="*/ 204 w 869"/>
              <a:gd name="T73" fmla="*/ 7 h 384"/>
              <a:gd name="T74" fmla="*/ 197 w 869"/>
              <a:gd name="T75" fmla="*/ 95 h 384"/>
              <a:gd name="T76" fmla="*/ 58 w 869"/>
              <a:gd name="T77" fmla="*/ 88 h 384"/>
              <a:gd name="T78" fmla="*/ 197 w 869"/>
              <a:gd name="T79" fmla="*/ 81 h 384"/>
              <a:gd name="T80" fmla="*/ 204 w 869"/>
              <a:gd name="T81" fmla="*/ 169 h 384"/>
              <a:gd name="T82" fmla="*/ 142 w 869"/>
              <a:gd name="T83" fmla="*/ 176 h 384"/>
              <a:gd name="T84" fmla="*/ 142 w 869"/>
              <a:gd name="T85" fmla="*/ 162 h 384"/>
              <a:gd name="T86" fmla="*/ 204 w 869"/>
              <a:gd name="T87" fmla="*/ 169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9" h="384">
                <a:moveTo>
                  <a:pt x="869" y="6"/>
                </a:moveTo>
                <a:cubicBezTo>
                  <a:pt x="869" y="6"/>
                  <a:pt x="869" y="6"/>
                  <a:pt x="869" y="6"/>
                </a:cubicBezTo>
                <a:cubicBezTo>
                  <a:pt x="869" y="6"/>
                  <a:pt x="869" y="5"/>
                  <a:pt x="869" y="5"/>
                </a:cubicBezTo>
                <a:cubicBezTo>
                  <a:pt x="868" y="5"/>
                  <a:pt x="868" y="5"/>
                  <a:pt x="868" y="4"/>
                </a:cubicBezTo>
                <a:cubicBezTo>
                  <a:pt x="868" y="4"/>
                  <a:pt x="868" y="4"/>
                  <a:pt x="868" y="4"/>
                </a:cubicBezTo>
                <a:cubicBezTo>
                  <a:pt x="868" y="4"/>
                  <a:pt x="868" y="3"/>
                  <a:pt x="868" y="3"/>
                </a:cubicBezTo>
                <a:cubicBezTo>
                  <a:pt x="868" y="3"/>
                  <a:pt x="867" y="3"/>
                  <a:pt x="867" y="3"/>
                </a:cubicBezTo>
                <a:cubicBezTo>
                  <a:pt x="867" y="3"/>
                  <a:pt x="867" y="2"/>
                  <a:pt x="867" y="2"/>
                </a:cubicBezTo>
                <a:cubicBezTo>
                  <a:pt x="867" y="2"/>
                  <a:pt x="867" y="2"/>
                  <a:pt x="867" y="2"/>
                </a:cubicBezTo>
                <a:cubicBezTo>
                  <a:pt x="867" y="2"/>
                  <a:pt x="867" y="2"/>
                  <a:pt x="866" y="2"/>
                </a:cubicBezTo>
                <a:cubicBezTo>
                  <a:pt x="866" y="1"/>
                  <a:pt x="866" y="1"/>
                  <a:pt x="866" y="1"/>
                </a:cubicBezTo>
                <a:cubicBezTo>
                  <a:pt x="866" y="1"/>
                  <a:pt x="865" y="1"/>
                  <a:pt x="865" y="1"/>
                </a:cubicBezTo>
                <a:cubicBezTo>
                  <a:pt x="865" y="1"/>
                  <a:pt x="865" y="1"/>
                  <a:pt x="865" y="1"/>
                </a:cubicBezTo>
                <a:cubicBezTo>
                  <a:pt x="864" y="0"/>
                  <a:pt x="864" y="0"/>
                  <a:pt x="864" y="0"/>
                </a:cubicBezTo>
                <a:cubicBezTo>
                  <a:pt x="864" y="0"/>
                  <a:pt x="864" y="0"/>
                  <a:pt x="863" y="0"/>
                </a:cubicBezTo>
                <a:cubicBezTo>
                  <a:pt x="863" y="0"/>
                  <a:pt x="863" y="0"/>
                  <a:pt x="863" y="0"/>
                </a:cubicBezTo>
                <a:cubicBezTo>
                  <a:pt x="863" y="0"/>
                  <a:pt x="862" y="0"/>
                  <a:pt x="862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2" y="0"/>
                  <a:pt x="261" y="0"/>
                  <a:pt x="261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0" y="1"/>
                  <a:pt x="260" y="1"/>
                  <a:pt x="259" y="1"/>
                </a:cubicBezTo>
                <a:cubicBezTo>
                  <a:pt x="259" y="1"/>
                  <a:pt x="259" y="1"/>
                  <a:pt x="259" y="1"/>
                </a:cubicBezTo>
                <a:cubicBezTo>
                  <a:pt x="259" y="1"/>
                  <a:pt x="258" y="1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7" y="2"/>
                  <a:pt x="257" y="3"/>
                  <a:pt x="257" y="3"/>
                </a:cubicBezTo>
                <a:cubicBezTo>
                  <a:pt x="257" y="3"/>
                  <a:pt x="257" y="3"/>
                  <a:pt x="257" y="3"/>
                </a:cubicBezTo>
                <a:cubicBezTo>
                  <a:pt x="257" y="3"/>
                  <a:pt x="257" y="4"/>
                  <a:pt x="257" y="4"/>
                </a:cubicBezTo>
                <a:cubicBezTo>
                  <a:pt x="257" y="4"/>
                  <a:pt x="256" y="4"/>
                  <a:pt x="256" y="4"/>
                </a:cubicBezTo>
                <a:cubicBezTo>
                  <a:pt x="256" y="5"/>
                  <a:pt x="256" y="5"/>
                  <a:pt x="256" y="5"/>
                </a:cubicBezTo>
                <a:cubicBezTo>
                  <a:pt x="256" y="5"/>
                  <a:pt x="256" y="6"/>
                  <a:pt x="256" y="6"/>
                </a:cubicBezTo>
                <a:cubicBezTo>
                  <a:pt x="256" y="6"/>
                  <a:pt x="256" y="6"/>
                  <a:pt x="256" y="6"/>
                </a:cubicBezTo>
                <a:cubicBezTo>
                  <a:pt x="256" y="7"/>
                  <a:pt x="256" y="7"/>
                  <a:pt x="256" y="7"/>
                </a:cubicBezTo>
                <a:cubicBezTo>
                  <a:pt x="256" y="377"/>
                  <a:pt x="256" y="377"/>
                  <a:pt x="256" y="377"/>
                </a:cubicBezTo>
                <a:cubicBezTo>
                  <a:pt x="256" y="380"/>
                  <a:pt x="259" y="384"/>
                  <a:pt x="263" y="384"/>
                </a:cubicBezTo>
                <a:cubicBezTo>
                  <a:pt x="862" y="384"/>
                  <a:pt x="862" y="384"/>
                  <a:pt x="862" y="384"/>
                </a:cubicBezTo>
                <a:cubicBezTo>
                  <a:pt x="866" y="384"/>
                  <a:pt x="869" y="380"/>
                  <a:pt x="869" y="377"/>
                </a:cubicBezTo>
                <a:cubicBezTo>
                  <a:pt x="869" y="7"/>
                  <a:pt x="869" y="7"/>
                  <a:pt x="869" y="7"/>
                </a:cubicBezTo>
                <a:cubicBezTo>
                  <a:pt x="869" y="7"/>
                  <a:pt x="869" y="7"/>
                  <a:pt x="869" y="6"/>
                </a:cubicBezTo>
                <a:close/>
                <a:moveTo>
                  <a:pt x="270" y="22"/>
                </a:moveTo>
                <a:cubicBezTo>
                  <a:pt x="442" y="169"/>
                  <a:pt x="442" y="169"/>
                  <a:pt x="442" y="169"/>
                </a:cubicBezTo>
                <a:cubicBezTo>
                  <a:pt x="270" y="315"/>
                  <a:pt x="270" y="315"/>
                  <a:pt x="270" y="315"/>
                </a:cubicBezTo>
                <a:lnTo>
                  <a:pt x="270" y="22"/>
                </a:lnTo>
                <a:close/>
                <a:moveTo>
                  <a:pt x="282" y="14"/>
                </a:moveTo>
                <a:cubicBezTo>
                  <a:pt x="843" y="14"/>
                  <a:pt x="843" y="14"/>
                  <a:pt x="843" y="14"/>
                </a:cubicBezTo>
                <a:cubicBezTo>
                  <a:pt x="607" y="214"/>
                  <a:pt x="607" y="214"/>
                  <a:pt x="607" y="214"/>
                </a:cubicBezTo>
                <a:cubicBezTo>
                  <a:pt x="582" y="235"/>
                  <a:pt x="541" y="235"/>
                  <a:pt x="515" y="214"/>
                </a:cubicBezTo>
                <a:lnTo>
                  <a:pt x="282" y="14"/>
                </a:lnTo>
                <a:close/>
                <a:moveTo>
                  <a:pt x="855" y="22"/>
                </a:moveTo>
                <a:cubicBezTo>
                  <a:pt x="855" y="315"/>
                  <a:pt x="855" y="315"/>
                  <a:pt x="855" y="315"/>
                </a:cubicBezTo>
                <a:cubicBezTo>
                  <a:pt x="683" y="168"/>
                  <a:pt x="683" y="168"/>
                  <a:pt x="683" y="168"/>
                </a:cubicBezTo>
                <a:lnTo>
                  <a:pt x="855" y="22"/>
                </a:lnTo>
                <a:close/>
                <a:moveTo>
                  <a:pt x="270" y="370"/>
                </a:moveTo>
                <a:cubicBezTo>
                  <a:pt x="270" y="333"/>
                  <a:pt x="270" y="333"/>
                  <a:pt x="270" y="333"/>
                </a:cubicBezTo>
                <a:cubicBezTo>
                  <a:pt x="453" y="178"/>
                  <a:pt x="453" y="178"/>
                  <a:pt x="453" y="178"/>
                </a:cubicBezTo>
                <a:cubicBezTo>
                  <a:pt x="506" y="224"/>
                  <a:pt x="506" y="224"/>
                  <a:pt x="506" y="224"/>
                </a:cubicBezTo>
                <a:cubicBezTo>
                  <a:pt x="521" y="237"/>
                  <a:pt x="541" y="244"/>
                  <a:pt x="561" y="244"/>
                </a:cubicBezTo>
                <a:cubicBezTo>
                  <a:pt x="581" y="244"/>
                  <a:pt x="601" y="237"/>
                  <a:pt x="616" y="224"/>
                </a:cubicBezTo>
                <a:cubicBezTo>
                  <a:pt x="672" y="177"/>
                  <a:pt x="672" y="177"/>
                  <a:pt x="672" y="177"/>
                </a:cubicBezTo>
                <a:cubicBezTo>
                  <a:pt x="855" y="333"/>
                  <a:pt x="855" y="333"/>
                  <a:pt x="855" y="333"/>
                </a:cubicBezTo>
                <a:cubicBezTo>
                  <a:pt x="855" y="370"/>
                  <a:pt x="855" y="370"/>
                  <a:pt x="855" y="370"/>
                </a:cubicBezTo>
                <a:lnTo>
                  <a:pt x="270" y="370"/>
                </a:lnTo>
                <a:close/>
                <a:moveTo>
                  <a:pt x="204" y="7"/>
                </a:moveTo>
                <a:cubicBezTo>
                  <a:pt x="204" y="11"/>
                  <a:pt x="201" y="14"/>
                  <a:pt x="19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1" y="0"/>
                  <a:pt x="204" y="3"/>
                  <a:pt x="204" y="7"/>
                </a:cubicBezTo>
                <a:close/>
                <a:moveTo>
                  <a:pt x="204" y="88"/>
                </a:moveTo>
                <a:cubicBezTo>
                  <a:pt x="204" y="92"/>
                  <a:pt x="201" y="95"/>
                  <a:pt x="197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1" y="95"/>
                  <a:pt x="58" y="92"/>
                  <a:pt x="58" y="88"/>
                </a:cubicBezTo>
                <a:cubicBezTo>
                  <a:pt x="58" y="84"/>
                  <a:pt x="61" y="81"/>
                  <a:pt x="65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1" y="81"/>
                  <a:pt x="204" y="84"/>
                  <a:pt x="204" y="88"/>
                </a:cubicBezTo>
                <a:close/>
                <a:moveTo>
                  <a:pt x="204" y="169"/>
                </a:moveTo>
                <a:cubicBezTo>
                  <a:pt x="204" y="173"/>
                  <a:pt x="201" y="176"/>
                  <a:pt x="197" y="176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39" y="176"/>
                  <a:pt x="135" y="173"/>
                  <a:pt x="135" y="169"/>
                </a:cubicBezTo>
                <a:cubicBezTo>
                  <a:pt x="135" y="165"/>
                  <a:pt x="139" y="162"/>
                  <a:pt x="142" y="162"/>
                </a:cubicBezTo>
                <a:cubicBezTo>
                  <a:pt x="197" y="162"/>
                  <a:pt x="197" y="162"/>
                  <a:pt x="197" y="162"/>
                </a:cubicBezTo>
                <a:cubicBezTo>
                  <a:pt x="201" y="162"/>
                  <a:pt x="204" y="165"/>
                  <a:pt x="204" y="169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 Light"/>
              <a:ea typeface="+mn-ea"/>
              <a:cs typeface="Arial"/>
              <a:sym typeface="Arial"/>
            </a:endParaRPr>
          </a:p>
        </p:txBody>
      </p:sp>
      <p:sp>
        <p:nvSpPr>
          <p:cNvPr id="1078" name="Oval">
            <a:extLst>
              <a:ext uri="{FF2B5EF4-FFF2-40B4-BE49-F238E27FC236}">
                <a16:creationId xmlns:a16="http://schemas.microsoft.com/office/drawing/2014/main" id="{07746618-D81B-4C9F-BD6C-97C58AF53FB9}"/>
              </a:ext>
            </a:extLst>
          </p:cNvPr>
          <p:cNvSpPr/>
          <p:nvPr/>
        </p:nvSpPr>
        <p:spPr>
          <a:xfrm>
            <a:off x="7924498" y="4402006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79" name="Freeform 130">
            <a:extLst>
              <a:ext uri="{FF2B5EF4-FFF2-40B4-BE49-F238E27FC236}">
                <a16:creationId xmlns:a16="http://schemas.microsoft.com/office/drawing/2014/main" id="{22070B26-4159-4157-B63D-E9DF4A0032E6}"/>
              </a:ext>
            </a:extLst>
          </p:cNvPr>
          <p:cNvSpPr>
            <a:spLocks noEditPoints="1"/>
          </p:cNvSpPr>
          <p:nvPr/>
        </p:nvSpPr>
        <p:spPr bwMode="auto">
          <a:xfrm>
            <a:off x="7964559" y="4504370"/>
            <a:ext cx="201366" cy="89760"/>
          </a:xfrm>
          <a:custGeom>
            <a:avLst/>
            <a:gdLst>
              <a:gd name="T0" fmla="*/ 869 w 869"/>
              <a:gd name="T1" fmla="*/ 6 h 384"/>
              <a:gd name="T2" fmla="*/ 868 w 869"/>
              <a:gd name="T3" fmla="*/ 4 h 384"/>
              <a:gd name="T4" fmla="*/ 868 w 869"/>
              <a:gd name="T5" fmla="*/ 3 h 384"/>
              <a:gd name="T6" fmla="*/ 867 w 869"/>
              <a:gd name="T7" fmla="*/ 2 h 384"/>
              <a:gd name="T8" fmla="*/ 866 w 869"/>
              <a:gd name="T9" fmla="*/ 2 h 384"/>
              <a:gd name="T10" fmla="*/ 865 w 869"/>
              <a:gd name="T11" fmla="*/ 1 h 384"/>
              <a:gd name="T12" fmla="*/ 864 w 869"/>
              <a:gd name="T13" fmla="*/ 0 h 384"/>
              <a:gd name="T14" fmla="*/ 863 w 869"/>
              <a:gd name="T15" fmla="*/ 0 h 384"/>
              <a:gd name="T16" fmla="*/ 862 w 869"/>
              <a:gd name="T17" fmla="*/ 0 h 384"/>
              <a:gd name="T18" fmla="*/ 263 w 869"/>
              <a:gd name="T19" fmla="*/ 0 h 384"/>
              <a:gd name="T20" fmla="*/ 261 w 869"/>
              <a:gd name="T21" fmla="*/ 0 h 384"/>
              <a:gd name="T22" fmla="*/ 260 w 869"/>
              <a:gd name="T23" fmla="*/ 0 h 384"/>
              <a:gd name="T24" fmla="*/ 259 w 869"/>
              <a:gd name="T25" fmla="*/ 1 h 384"/>
              <a:gd name="T26" fmla="*/ 258 w 869"/>
              <a:gd name="T27" fmla="*/ 2 h 384"/>
              <a:gd name="T28" fmla="*/ 258 w 869"/>
              <a:gd name="T29" fmla="*/ 2 h 384"/>
              <a:gd name="T30" fmla="*/ 257 w 869"/>
              <a:gd name="T31" fmla="*/ 3 h 384"/>
              <a:gd name="T32" fmla="*/ 256 w 869"/>
              <a:gd name="T33" fmla="*/ 4 h 384"/>
              <a:gd name="T34" fmla="*/ 256 w 869"/>
              <a:gd name="T35" fmla="*/ 6 h 384"/>
              <a:gd name="T36" fmla="*/ 256 w 869"/>
              <a:gd name="T37" fmla="*/ 7 h 384"/>
              <a:gd name="T38" fmla="*/ 263 w 869"/>
              <a:gd name="T39" fmla="*/ 384 h 384"/>
              <a:gd name="T40" fmla="*/ 869 w 869"/>
              <a:gd name="T41" fmla="*/ 377 h 384"/>
              <a:gd name="T42" fmla="*/ 869 w 869"/>
              <a:gd name="T43" fmla="*/ 6 h 384"/>
              <a:gd name="T44" fmla="*/ 442 w 869"/>
              <a:gd name="T45" fmla="*/ 169 h 384"/>
              <a:gd name="T46" fmla="*/ 270 w 869"/>
              <a:gd name="T47" fmla="*/ 22 h 384"/>
              <a:gd name="T48" fmla="*/ 843 w 869"/>
              <a:gd name="T49" fmla="*/ 14 h 384"/>
              <a:gd name="T50" fmla="*/ 515 w 869"/>
              <a:gd name="T51" fmla="*/ 214 h 384"/>
              <a:gd name="T52" fmla="*/ 855 w 869"/>
              <a:gd name="T53" fmla="*/ 22 h 384"/>
              <a:gd name="T54" fmla="*/ 683 w 869"/>
              <a:gd name="T55" fmla="*/ 168 h 384"/>
              <a:gd name="T56" fmla="*/ 270 w 869"/>
              <a:gd name="T57" fmla="*/ 370 h 384"/>
              <a:gd name="T58" fmla="*/ 453 w 869"/>
              <a:gd name="T59" fmla="*/ 178 h 384"/>
              <a:gd name="T60" fmla="*/ 561 w 869"/>
              <a:gd name="T61" fmla="*/ 244 h 384"/>
              <a:gd name="T62" fmla="*/ 672 w 869"/>
              <a:gd name="T63" fmla="*/ 177 h 384"/>
              <a:gd name="T64" fmla="*/ 855 w 869"/>
              <a:gd name="T65" fmla="*/ 370 h 384"/>
              <a:gd name="T66" fmla="*/ 204 w 869"/>
              <a:gd name="T67" fmla="*/ 7 h 384"/>
              <a:gd name="T68" fmla="*/ 7 w 869"/>
              <a:gd name="T69" fmla="*/ 14 h 384"/>
              <a:gd name="T70" fmla="*/ 7 w 869"/>
              <a:gd name="T71" fmla="*/ 0 h 384"/>
              <a:gd name="T72" fmla="*/ 204 w 869"/>
              <a:gd name="T73" fmla="*/ 7 h 384"/>
              <a:gd name="T74" fmla="*/ 197 w 869"/>
              <a:gd name="T75" fmla="*/ 95 h 384"/>
              <a:gd name="T76" fmla="*/ 58 w 869"/>
              <a:gd name="T77" fmla="*/ 88 h 384"/>
              <a:gd name="T78" fmla="*/ 197 w 869"/>
              <a:gd name="T79" fmla="*/ 81 h 384"/>
              <a:gd name="T80" fmla="*/ 204 w 869"/>
              <a:gd name="T81" fmla="*/ 169 h 384"/>
              <a:gd name="T82" fmla="*/ 142 w 869"/>
              <a:gd name="T83" fmla="*/ 176 h 384"/>
              <a:gd name="T84" fmla="*/ 142 w 869"/>
              <a:gd name="T85" fmla="*/ 162 h 384"/>
              <a:gd name="T86" fmla="*/ 204 w 869"/>
              <a:gd name="T87" fmla="*/ 169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9" h="384">
                <a:moveTo>
                  <a:pt x="869" y="6"/>
                </a:moveTo>
                <a:cubicBezTo>
                  <a:pt x="869" y="6"/>
                  <a:pt x="869" y="6"/>
                  <a:pt x="869" y="6"/>
                </a:cubicBezTo>
                <a:cubicBezTo>
                  <a:pt x="869" y="6"/>
                  <a:pt x="869" y="5"/>
                  <a:pt x="869" y="5"/>
                </a:cubicBezTo>
                <a:cubicBezTo>
                  <a:pt x="868" y="5"/>
                  <a:pt x="868" y="5"/>
                  <a:pt x="868" y="4"/>
                </a:cubicBezTo>
                <a:cubicBezTo>
                  <a:pt x="868" y="4"/>
                  <a:pt x="868" y="4"/>
                  <a:pt x="868" y="4"/>
                </a:cubicBezTo>
                <a:cubicBezTo>
                  <a:pt x="868" y="4"/>
                  <a:pt x="868" y="3"/>
                  <a:pt x="868" y="3"/>
                </a:cubicBezTo>
                <a:cubicBezTo>
                  <a:pt x="868" y="3"/>
                  <a:pt x="867" y="3"/>
                  <a:pt x="867" y="3"/>
                </a:cubicBezTo>
                <a:cubicBezTo>
                  <a:pt x="867" y="3"/>
                  <a:pt x="867" y="2"/>
                  <a:pt x="867" y="2"/>
                </a:cubicBezTo>
                <a:cubicBezTo>
                  <a:pt x="867" y="2"/>
                  <a:pt x="867" y="2"/>
                  <a:pt x="867" y="2"/>
                </a:cubicBezTo>
                <a:cubicBezTo>
                  <a:pt x="867" y="2"/>
                  <a:pt x="867" y="2"/>
                  <a:pt x="866" y="2"/>
                </a:cubicBezTo>
                <a:cubicBezTo>
                  <a:pt x="866" y="1"/>
                  <a:pt x="866" y="1"/>
                  <a:pt x="866" y="1"/>
                </a:cubicBezTo>
                <a:cubicBezTo>
                  <a:pt x="866" y="1"/>
                  <a:pt x="865" y="1"/>
                  <a:pt x="865" y="1"/>
                </a:cubicBezTo>
                <a:cubicBezTo>
                  <a:pt x="865" y="1"/>
                  <a:pt x="865" y="1"/>
                  <a:pt x="865" y="1"/>
                </a:cubicBezTo>
                <a:cubicBezTo>
                  <a:pt x="864" y="0"/>
                  <a:pt x="864" y="0"/>
                  <a:pt x="864" y="0"/>
                </a:cubicBezTo>
                <a:cubicBezTo>
                  <a:pt x="864" y="0"/>
                  <a:pt x="864" y="0"/>
                  <a:pt x="863" y="0"/>
                </a:cubicBezTo>
                <a:cubicBezTo>
                  <a:pt x="863" y="0"/>
                  <a:pt x="863" y="0"/>
                  <a:pt x="863" y="0"/>
                </a:cubicBezTo>
                <a:cubicBezTo>
                  <a:pt x="863" y="0"/>
                  <a:pt x="862" y="0"/>
                  <a:pt x="862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2" y="0"/>
                  <a:pt x="261" y="0"/>
                  <a:pt x="261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0" y="1"/>
                  <a:pt x="260" y="1"/>
                  <a:pt x="259" y="1"/>
                </a:cubicBezTo>
                <a:cubicBezTo>
                  <a:pt x="259" y="1"/>
                  <a:pt x="259" y="1"/>
                  <a:pt x="259" y="1"/>
                </a:cubicBezTo>
                <a:cubicBezTo>
                  <a:pt x="259" y="1"/>
                  <a:pt x="258" y="1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7" y="2"/>
                  <a:pt x="257" y="3"/>
                  <a:pt x="257" y="3"/>
                </a:cubicBezTo>
                <a:cubicBezTo>
                  <a:pt x="257" y="3"/>
                  <a:pt x="257" y="3"/>
                  <a:pt x="257" y="3"/>
                </a:cubicBezTo>
                <a:cubicBezTo>
                  <a:pt x="257" y="3"/>
                  <a:pt x="257" y="4"/>
                  <a:pt x="257" y="4"/>
                </a:cubicBezTo>
                <a:cubicBezTo>
                  <a:pt x="257" y="4"/>
                  <a:pt x="256" y="4"/>
                  <a:pt x="256" y="4"/>
                </a:cubicBezTo>
                <a:cubicBezTo>
                  <a:pt x="256" y="5"/>
                  <a:pt x="256" y="5"/>
                  <a:pt x="256" y="5"/>
                </a:cubicBezTo>
                <a:cubicBezTo>
                  <a:pt x="256" y="5"/>
                  <a:pt x="256" y="6"/>
                  <a:pt x="256" y="6"/>
                </a:cubicBezTo>
                <a:cubicBezTo>
                  <a:pt x="256" y="6"/>
                  <a:pt x="256" y="6"/>
                  <a:pt x="256" y="6"/>
                </a:cubicBezTo>
                <a:cubicBezTo>
                  <a:pt x="256" y="7"/>
                  <a:pt x="256" y="7"/>
                  <a:pt x="256" y="7"/>
                </a:cubicBezTo>
                <a:cubicBezTo>
                  <a:pt x="256" y="377"/>
                  <a:pt x="256" y="377"/>
                  <a:pt x="256" y="377"/>
                </a:cubicBezTo>
                <a:cubicBezTo>
                  <a:pt x="256" y="380"/>
                  <a:pt x="259" y="384"/>
                  <a:pt x="263" y="384"/>
                </a:cubicBezTo>
                <a:cubicBezTo>
                  <a:pt x="862" y="384"/>
                  <a:pt x="862" y="384"/>
                  <a:pt x="862" y="384"/>
                </a:cubicBezTo>
                <a:cubicBezTo>
                  <a:pt x="866" y="384"/>
                  <a:pt x="869" y="380"/>
                  <a:pt x="869" y="377"/>
                </a:cubicBezTo>
                <a:cubicBezTo>
                  <a:pt x="869" y="7"/>
                  <a:pt x="869" y="7"/>
                  <a:pt x="869" y="7"/>
                </a:cubicBezTo>
                <a:cubicBezTo>
                  <a:pt x="869" y="7"/>
                  <a:pt x="869" y="7"/>
                  <a:pt x="869" y="6"/>
                </a:cubicBezTo>
                <a:close/>
                <a:moveTo>
                  <a:pt x="270" y="22"/>
                </a:moveTo>
                <a:cubicBezTo>
                  <a:pt x="442" y="169"/>
                  <a:pt x="442" y="169"/>
                  <a:pt x="442" y="169"/>
                </a:cubicBezTo>
                <a:cubicBezTo>
                  <a:pt x="270" y="315"/>
                  <a:pt x="270" y="315"/>
                  <a:pt x="270" y="315"/>
                </a:cubicBezTo>
                <a:lnTo>
                  <a:pt x="270" y="22"/>
                </a:lnTo>
                <a:close/>
                <a:moveTo>
                  <a:pt x="282" y="14"/>
                </a:moveTo>
                <a:cubicBezTo>
                  <a:pt x="843" y="14"/>
                  <a:pt x="843" y="14"/>
                  <a:pt x="843" y="14"/>
                </a:cubicBezTo>
                <a:cubicBezTo>
                  <a:pt x="607" y="214"/>
                  <a:pt x="607" y="214"/>
                  <a:pt x="607" y="214"/>
                </a:cubicBezTo>
                <a:cubicBezTo>
                  <a:pt x="582" y="235"/>
                  <a:pt x="541" y="235"/>
                  <a:pt x="515" y="214"/>
                </a:cubicBezTo>
                <a:lnTo>
                  <a:pt x="282" y="14"/>
                </a:lnTo>
                <a:close/>
                <a:moveTo>
                  <a:pt x="855" y="22"/>
                </a:moveTo>
                <a:cubicBezTo>
                  <a:pt x="855" y="315"/>
                  <a:pt x="855" y="315"/>
                  <a:pt x="855" y="315"/>
                </a:cubicBezTo>
                <a:cubicBezTo>
                  <a:pt x="683" y="168"/>
                  <a:pt x="683" y="168"/>
                  <a:pt x="683" y="168"/>
                </a:cubicBezTo>
                <a:lnTo>
                  <a:pt x="855" y="22"/>
                </a:lnTo>
                <a:close/>
                <a:moveTo>
                  <a:pt x="270" y="370"/>
                </a:moveTo>
                <a:cubicBezTo>
                  <a:pt x="270" y="333"/>
                  <a:pt x="270" y="333"/>
                  <a:pt x="270" y="333"/>
                </a:cubicBezTo>
                <a:cubicBezTo>
                  <a:pt x="453" y="178"/>
                  <a:pt x="453" y="178"/>
                  <a:pt x="453" y="178"/>
                </a:cubicBezTo>
                <a:cubicBezTo>
                  <a:pt x="506" y="224"/>
                  <a:pt x="506" y="224"/>
                  <a:pt x="506" y="224"/>
                </a:cubicBezTo>
                <a:cubicBezTo>
                  <a:pt x="521" y="237"/>
                  <a:pt x="541" y="244"/>
                  <a:pt x="561" y="244"/>
                </a:cubicBezTo>
                <a:cubicBezTo>
                  <a:pt x="581" y="244"/>
                  <a:pt x="601" y="237"/>
                  <a:pt x="616" y="224"/>
                </a:cubicBezTo>
                <a:cubicBezTo>
                  <a:pt x="672" y="177"/>
                  <a:pt x="672" y="177"/>
                  <a:pt x="672" y="177"/>
                </a:cubicBezTo>
                <a:cubicBezTo>
                  <a:pt x="855" y="333"/>
                  <a:pt x="855" y="333"/>
                  <a:pt x="855" y="333"/>
                </a:cubicBezTo>
                <a:cubicBezTo>
                  <a:pt x="855" y="370"/>
                  <a:pt x="855" y="370"/>
                  <a:pt x="855" y="370"/>
                </a:cubicBezTo>
                <a:lnTo>
                  <a:pt x="270" y="370"/>
                </a:lnTo>
                <a:close/>
                <a:moveTo>
                  <a:pt x="204" y="7"/>
                </a:moveTo>
                <a:cubicBezTo>
                  <a:pt x="204" y="11"/>
                  <a:pt x="201" y="14"/>
                  <a:pt x="19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1" y="0"/>
                  <a:pt x="204" y="3"/>
                  <a:pt x="204" y="7"/>
                </a:cubicBezTo>
                <a:close/>
                <a:moveTo>
                  <a:pt x="204" y="88"/>
                </a:moveTo>
                <a:cubicBezTo>
                  <a:pt x="204" y="92"/>
                  <a:pt x="201" y="95"/>
                  <a:pt x="197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1" y="95"/>
                  <a:pt x="58" y="92"/>
                  <a:pt x="58" y="88"/>
                </a:cubicBezTo>
                <a:cubicBezTo>
                  <a:pt x="58" y="84"/>
                  <a:pt x="61" y="81"/>
                  <a:pt x="65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1" y="81"/>
                  <a:pt x="204" y="84"/>
                  <a:pt x="204" y="88"/>
                </a:cubicBezTo>
                <a:close/>
                <a:moveTo>
                  <a:pt x="204" y="169"/>
                </a:moveTo>
                <a:cubicBezTo>
                  <a:pt x="204" y="173"/>
                  <a:pt x="201" y="176"/>
                  <a:pt x="197" y="176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39" y="176"/>
                  <a:pt x="135" y="173"/>
                  <a:pt x="135" y="169"/>
                </a:cubicBezTo>
                <a:cubicBezTo>
                  <a:pt x="135" y="165"/>
                  <a:pt x="139" y="162"/>
                  <a:pt x="142" y="162"/>
                </a:cubicBezTo>
                <a:cubicBezTo>
                  <a:pt x="197" y="162"/>
                  <a:pt x="197" y="162"/>
                  <a:pt x="197" y="162"/>
                </a:cubicBezTo>
                <a:cubicBezTo>
                  <a:pt x="201" y="162"/>
                  <a:pt x="204" y="165"/>
                  <a:pt x="204" y="169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 Light"/>
              <a:ea typeface="+mn-ea"/>
              <a:cs typeface="Arial"/>
              <a:sym typeface="Arial"/>
            </a:endParaRPr>
          </a:p>
        </p:txBody>
      </p:sp>
      <p:sp>
        <p:nvSpPr>
          <p:cNvPr id="1076" name="Oval">
            <a:extLst>
              <a:ext uri="{FF2B5EF4-FFF2-40B4-BE49-F238E27FC236}">
                <a16:creationId xmlns:a16="http://schemas.microsoft.com/office/drawing/2014/main" id="{1ECE856F-94E8-4806-866B-E444A6AAF5E2}"/>
              </a:ext>
            </a:extLst>
          </p:cNvPr>
          <p:cNvSpPr/>
          <p:nvPr/>
        </p:nvSpPr>
        <p:spPr>
          <a:xfrm>
            <a:off x="7924498" y="4904754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77" name="Freeform 130">
            <a:extLst>
              <a:ext uri="{FF2B5EF4-FFF2-40B4-BE49-F238E27FC236}">
                <a16:creationId xmlns:a16="http://schemas.microsoft.com/office/drawing/2014/main" id="{F6A13BBA-F1CD-462F-833E-6F264BE85DD2}"/>
              </a:ext>
            </a:extLst>
          </p:cNvPr>
          <p:cNvSpPr>
            <a:spLocks noEditPoints="1"/>
          </p:cNvSpPr>
          <p:nvPr/>
        </p:nvSpPr>
        <p:spPr bwMode="auto">
          <a:xfrm>
            <a:off x="7964559" y="5007118"/>
            <a:ext cx="201366" cy="89760"/>
          </a:xfrm>
          <a:custGeom>
            <a:avLst/>
            <a:gdLst>
              <a:gd name="T0" fmla="*/ 869 w 869"/>
              <a:gd name="T1" fmla="*/ 6 h 384"/>
              <a:gd name="T2" fmla="*/ 868 w 869"/>
              <a:gd name="T3" fmla="*/ 4 h 384"/>
              <a:gd name="T4" fmla="*/ 868 w 869"/>
              <a:gd name="T5" fmla="*/ 3 h 384"/>
              <a:gd name="T6" fmla="*/ 867 w 869"/>
              <a:gd name="T7" fmla="*/ 2 h 384"/>
              <a:gd name="T8" fmla="*/ 866 w 869"/>
              <a:gd name="T9" fmla="*/ 2 h 384"/>
              <a:gd name="T10" fmla="*/ 865 w 869"/>
              <a:gd name="T11" fmla="*/ 1 h 384"/>
              <a:gd name="T12" fmla="*/ 864 w 869"/>
              <a:gd name="T13" fmla="*/ 0 h 384"/>
              <a:gd name="T14" fmla="*/ 863 w 869"/>
              <a:gd name="T15" fmla="*/ 0 h 384"/>
              <a:gd name="T16" fmla="*/ 862 w 869"/>
              <a:gd name="T17" fmla="*/ 0 h 384"/>
              <a:gd name="T18" fmla="*/ 263 w 869"/>
              <a:gd name="T19" fmla="*/ 0 h 384"/>
              <a:gd name="T20" fmla="*/ 261 w 869"/>
              <a:gd name="T21" fmla="*/ 0 h 384"/>
              <a:gd name="T22" fmla="*/ 260 w 869"/>
              <a:gd name="T23" fmla="*/ 0 h 384"/>
              <a:gd name="T24" fmla="*/ 259 w 869"/>
              <a:gd name="T25" fmla="*/ 1 h 384"/>
              <a:gd name="T26" fmla="*/ 258 w 869"/>
              <a:gd name="T27" fmla="*/ 2 h 384"/>
              <a:gd name="T28" fmla="*/ 258 w 869"/>
              <a:gd name="T29" fmla="*/ 2 h 384"/>
              <a:gd name="T30" fmla="*/ 257 w 869"/>
              <a:gd name="T31" fmla="*/ 3 h 384"/>
              <a:gd name="T32" fmla="*/ 256 w 869"/>
              <a:gd name="T33" fmla="*/ 4 h 384"/>
              <a:gd name="T34" fmla="*/ 256 w 869"/>
              <a:gd name="T35" fmla="*/ 6 h 384"/>
              <a:gd name="T36" fmla="*/ 256 w 869"/>
              <a:gd name="T37" fmla="*/ 7 h 384"/>
              <a:gd name="T38" fmla="*/ 263 w 869"/>
              <a:gd name="T39" fmla="*/ 384 h 384"/>
              <a:gd name="T40" fmla="*/ 869 w 869"/>
              <a:gd name="T41" fmla="*/ 377 h 384"/>
              <a:gd name="T42" fmla="*/ 869 w 869"/>
              <a:gd name="T43" fmla="*/ 6 h 384"/>
              <a:gd name="T44" fmla="*/ 442 w 869"/>
              <a:gd name="T45" fmla="*/ 169 h 384"/>
              <a:gd name="T46" fmla="*/ 270 w 869"/>
              <a:gd name="T47" fmla="*/ 22 h 384"/>
              <a:gd name="T48" fmla="*/ 843 w 869"/>
              <a:gd name="T49" fmla="*/ 14 h 384"/>
              <a:gd name="T50" fmla="*/ 515 w 869"/>
              <a:gd name="T51" fmla="*/ 214 h 384"/>
              <a:gd name="T52" fmla="*/ 855 w 869"/>
              <a:gd name="T53" fmla="*/ 22 h 384"/>
              <a:gd name="T54" fmla="*/ 683 w 869"/>
              <a:gd name="T55" fmla="*/ 168 h 384"/>
              <a:gd name="T56" fmla="*/ 270 w 869"/>
              <a:gd name="T57" fmla="*/ 370 h 384"/>
              <a:gd name="T58" fmla="*/ 453 w 869"/>
              <a:gd name="T59" fmla="*/ 178 h 384"/>
              <a:gd name="T60" fmla="*/ 561 w 869"/>
              <a:gd name="T61" fmla="*/ 244 h 384"/>
              <a:gd name="T62" fmla="*/ 672 w 869"/>
              <a:gd name="T63" fmla="*/ 177 h 384"/>
              <a:gd name="T64" fmla="*/ 855 w 869"/>
              <a:gd name="T65" fmla="*/ 370 h 384"/>
              <a:gd name="T66" fmla="*/ 204 w 869"/>
              <a:gd name="T67" fmla="*/ 7 h 384"/>
              <a:gd name="T68" fmla="*/ 7 w 869"/>
              <a:gd name="T69" fmla="*/ 14 h 384"/>
              <a:gd name="T70" fmla="*/ 7 w 869"/>
              <a:gd name="T71" fmla="*/ 0 h 384"/>
              <a:gd name="T72" fmla="*/ 204 w 869"/>
              <a:gd name="T73" fmla="*/ 7 h 384"/>
              <a:gd name="T74" fmla="*/ 197 w 869"/>
              <a:gd name="T75" fmla="*/ 95 h 384"/>
              <a:gd name="T76" fmla="*/ 58 w 869"/>
              <a:gd name="T77" fmla="*/ 88 h 384"/>
              <a:gd name="T78" fmla="*/ 197 w 869"/>
              <a:gd name="T79" fmla="*/ 81 h 384"/>
              <a:gd name="T80" fmla="*/ 204 w 869"/>
              <a:gd name="T81" fmla="*/ 169 h 384"/>
              <a:gd name="T82" fmla="*/ 142 w 869"/>
              <a:gd name="T83" fmla="*/ 176 h 384"/>
              <a:gd name="T84" fmla="*/ 142 w 869"/>
              <a:gd name="T85" fmla="*/ 162 h 384"/>
              <a:gd name="T86" fmla="*/ 204 w 869"/>
              <a:gd name="T87" fmla="*/ 169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9" h="384">
                <a:moveTo>
                  <a:pt x="869" y="6"/>
                </a:moveTo>
                <a:cubicBezTo>
                  <a:pt x="869" y="6"/>
                  <a:pt x="869" y="6"/>
                  <a:pt x="869" y="6"/>
                </a:cubicBezTo>
                <a:cubicBezTo>
                  <a:pt x="869" y="6"/>
                  <a:pt x="869" y="5"/>
                  <a:pt x="869" y="5"/>
                </a:cubicBezTo>
                <a:cubicBezTo>
                  <a:pt x="868" y="5"/>
                  <a:pt x="868" y="5"/>
                  <a:pt x="868" y="4"/>
                </a:cubicBezTo>
                <a:cubicBezTo>
                  <a:pt x="868" y="4"/>
                  <a:pt x="868" y="4"/>
                  <a:pt x="868" y="4"/>
                </a:cubicBezTo>
                <a:cubicBezTo>
                  <a:pt x="868" y="4"/>
                  <a:pt x="868" y="3"/>
                  <a:pt x="868" y="3"/>
                </a:cubicBezTo>
                <a:cubicBezTo>
                  <a:pt x="868" y="3"/>
                  <a:pt x="867" y="3"/>
                  <a:pt x="867" y="3"/>
                </a:cubicBezTo>
                <a:cubicBezTo>
                  <a:pt x="867" y="3"/>
                  <a:pt x="867" y="2"/>
                  <a:pt x="867" y="2"/>
                </a:cubicBezTo>
                <a:cubicBezTo>
                  <a:pt x="867" y="2"/>
                  <a:pt x="867" y="2"/>
                  <a:pt x="867" y="2"/>
                </a:cubicBezTo>
                <a:cubicBezTo>
                  <a:pt x="867" y="2"/>
                  <a:pt x="867" y="2"/>
                  <a:pt x="866" y="2"/>
                </a:cubicBezTo>
                <a:cubicBezTo>
                  <a:pt x="866" y="1"/>
                  <a:pt x="866" y="1"/>
                  <a:pt x="866" y="1"/>
                </a:cubicBezTo>
                <a:cubicBezTo>
                  <a:pt x="866" y="1"/>
                  <a:pt x="865" y="1"/>
                  <a:pt x="865" y="1"/>
                </a:cubicBezTo>
                <a:cubicBezTo>
                  <a:pt x="865" y="1"/>
                  <a:pt x="865" y="1"/>
                  <a:pt x="865" y="1"/>
                </a:cubicBezTo>
                <a:cubicBezTo>
                  <a:pt x="864" y="0"/>
                  <a:pt x="864" y="0"/>
                  <a:pt x="864" y="0"/>
                </a:cubicBezTo>
                <a:cubicBezTo>
                  <a:pt x="864" y="0"/>
                  <a:pt x="864" y="0"/>
                  <a:pt x="863" y="0"/>
                </a:cubicBezTo>
                <a:cubicBezTo>
                  <a:pt x="863" y="0"/>
                  <a:pt x="863" y="0"/>
                  <a:pt x="863" y="0"/>
                </a:cubicBezTo>
                <a:cubicBezTo>
                  <a:pt x="863" y="0"/>
                  <a:pt x="862" y="0"/>
                  <a:pt x="862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3" y="0"/>
                  <a:pt x="263" y="0"/>
                  <a:pt x="263" y="0"/>
                </a:cubicBezTo>
                <a:cubicBezTo>
                  <a:pt x="262" y="0"/>
                  <a:pt x="262" y="0"/>
                  <a:pt x="262" y="0"/>
                </a:cubicBezTo>
                <a:cubicBezTo>
                  <a:pt x="262" y="0"/>
                  <a:pt x="261" y="0"/>
                  <a:pt x="261" y="0"/>
                </a:cubicBezTo>
                <a:cubicBezTo>
                  <a:pt x="261" y="0"/>
                  <a:pt x="261" y="0"/>
                  <a:pt x="261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260" y="1"/>
                  <a:pt x="260" y="1"/>
                  <a:pt x="259" y="1"/>
                </a:cubicBezTo>
                <a:cubicBezTo>
                  <a:pt x="259" y="1"/>
                  <a:pt x="259" y="1"/>
                  <a:pt x="259" y="1"/>
                </a:cubicBezTo>
                <a:cubicBezTo>
                  <a:pt x="259" y="1"/>
                  <a:pt x="258" y="1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8" y="2"/>
                  <a:pt x="258" y="2"/>
                  <a:pt x="258" y="2"/>
                </a:cubicBezTo>
                <a:cubicBezTo>
                  <a:pt x="257" y="2"/>
                  <a:pt x="257" y="3"/>
                  <a:pt x="257" y="3"/>
                </a:cubicBezTo>
                <a:cubicBezTo>
                  <a:pt x="257" y="3"/>
                  <a:pt x="257" y="3"/>
                  <a:pt x="257" y="3"/>
                </a:cubicBezTo>
                <a:cubicBezTo>
                  <a:pt x="257" y="3"/>
                  <a:pt x="257" y="4"/>
                  <a:pt x="257" y="4"/>
                </a:cubicBezTo>
                <a:cubicBezTo>
                  <a:pt x="257" y="4"/>
                  <a:pt x="256" y="4"/>
                  <a:pt x="256" y="4"/>
                </a:cubicBezTo>
                <a:cubicBezTo>
                  <a:pt x="256" y="5"/>
                  <a:pt x="256" y="5"/>
                  <a:pt x="256" y="5"/>
                </a:cubicBezTo>
                <a:cubicBezTo>
                  <a:pt x="256" y="5"/>
                  <a:pt x="256" y="6"/>
                  <a:pt x="256" y="6"/>
                </a:cubicBezTo>
                <a:cubicBezTo>
                  <a:pt x="256" y="6"/>
                  <a:pt x="256" y="6"/>
                  <a:pt x="256" y="6"/>
                </a:cubicBezTo>
                <a:cubicBezTo>
                  <a:pt x="256" y="7"/>
                  <a:pt x="256" y="7"/>
                  <a:pt x="256" y="7"/>
                </a:cubicBezTo>
                <a:cubicBezTo>
                  <a:pt x="256" y="377"/>
                  <a:pt x="256" y="377"/>
                  <a:pt x="256" y="377"/>
                </a:cubicBezTo>
                <a:cubicBezTo>
                  <a:pt x="256" y="380"/>
                  <a:pt x="259" y="384"/>
                  <a:pt x="263" y="384"/>
                </a:cubicBezTo>
                <a:cubicBezTo>
                  <a:pt x="862" y="384"/>
                  <a:pt x="862" y="384"/>
                  <a:pt x="862" y="384"/>
                </a:cubicBezTo>
                <a:cubicBezTo>
                  <a:pt x="866" y="384"/>
                  <a:pt x="869" y="380"/>
                  <a:pt x="869" y="377"/>
                </a:cubicBezTo>
                <a:cubicBezTo>
                  <a:pt x="869" y="7"/>
                  <a:pt x="869" y="7"/>
                  <a:pt x="869" y="7"/>
                </a:cubicBezTo>
                <a:cubicBezTo>
                  <a:pt x="869" y="7"/>
                  <a:pt x="869" y="7"/>
                  <a:pt x="869" y="6"/>
                </a:cubicBezTo>
                <a:close/>
                <a:moveTo>
                  <a:pt x="270" y="22"/>
                </a:moveTo>
                <a:cubicBezTo>
                  <a:pt x="442" y="169"/>
                  <a:pt x="442" y="169"/>
                  <a:pt x="442" y="169"/>
                </a:cubicBezTo>
                <a:cubicBezTo>
                  <a:pt x="270" y="315"/>
                  <a:pt x="270" y="315"/>
                  <a:pt x="270" y="315"/>
                </a:cubicBezTo>
                <a:lnTo>
                  <a:pt x="270" y="22"/>
                </a:lnTo>
                <a:close/>
                <a:moveTo>
                  <a:pt x="282" y="14"/>
                </a:moveTo>
                <a:cubicBezTo>
                  <a:pt x="843" y="14"/>
                  <a:pt x="843" y="14"/>
                  <a:pt x="843" y="14"/>
                </a:cubicBezTo>
                <a:cubicBezTo>
                  <a:pt x="607" y="214"/>
                  <a:pt x="607" y="214"/>
                  <a:pt x="607" y="214"/>
                </a:cubicBezTo>
                <a:cubicBezTo>
                  <a:pt x="582" y="235"/>
                  <a:pt x="541" y="235"/>
                  <a:pt x="515" y="214"/>
                </a:cubicBezTo>
                <a:lnTo>
                  <a:pt x="282" y="14"/>
                </a:lnTo>
                <a:close/>
                <a:moveTo>
                  <a:pt x="855" y="22"/>
                </a:moveTo>
                <a:cubicBezTo>
                  <a:pt x="855" y="315"/>
                  <a:pt x="855" y="315"/>
                  <a:pt x="855" y="315"/>
                </a:cubicBezTo>
                <a:cubicBezTo>
                  <a:pt x="683" y="168"/>
                  <a:pt x="683" y="168"/>
                  <a:pt x="683" y="168"/>
                </a:cubicBezTo>
                <a:lnTo>
                  <a:pt x="855" y="22"/>
                </a:lnTo>
                <a:close/>
                <a:moveTo>
                  <a:pt x="270" y="370"/>
                </a:moveTo>
                <a:cubicBezTo>
                  <a:pt x="270" y="333"/>
                  <a:pt x="270" y="333"/>
                  <a:pt x="270" y="333"/>
                </a:cubicBezTo>
                <a:cubicBezTo>
                  <a:pt x="453" y="178"/>
                  <a:pt x="453" y="178"/>
                  <a:pt x="453" y="178"/>
                </a:cubicBezTo>
                <a:cubicBezTo>
                  <a:pt x="506" y="224"/>
                  <a:pt x="506" y="224"/>
                  <a:pt x="506" y="224"/>
                </a:cubicBezTo>
                <a:cubicBezTo>
                  <a:pt x="521" y="237"/>
                  <a:pt x="541" y="244"/>
                  <a:pt x="561" y="244"/>
                </a:cubicBezTo>
                <a:cubicBezTo>
                  <a:pt x="581" y="244"/>
                  <a:pt x="601" y="237"/>
                  <a:pt x="616" y="224"/>
                </a:cubicBezTo>
                <a:cubicBezTo>
                  <a:pt x="672" y="177"/>
                  <a:pt x="672" y="177"/>
                  <a:pt x="672" y="177"/>
                </a:cubicBezTo>
                <a:cubicBezTo>
                  <a:pt x="855" y="333"/>
                  <a:pt x="855" y="333"/>
                  <a:pt x="855" y="333"/>
                </a:cubicBezTo>
                <a:cubicBezTo>
                  <a:pt x="855" y="370"/>
                  <a:pt x="855" y="370"/>
                  <a:pt x="855" y="370"/>
                </a:cubicBezTo>
                <a:lnTo>
                  <a:pt x="270" y="370"/>
                </a:lnTo>
                <a:close/>
                <a:moveTo>
                  <a:pt x="204" y="7"/>
                </a:moveTo>
                <a:cubicBezTo>
                  <a:pt x="204" y="11"/>
                  <a:pt x="201" y="14"/>
                  <a:pt x="19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97" y="0"/>
                  <a:pt x="197" y="0"/>
                  <a:pt x="197" y="0"/>
                </a:cubicBezTo>
                <a:cubicBezTo>
                  <a:pt x="201" y="0"/>
                  <a:pt x="204" y="3"/>
                  <a:pt x="204" y="7"/>
                </a:cubicBezTo>
                <a:close/>
                <a:moveTo>
                  <a:pt x="204" y="88"/>
                </a:moveTo>
                <a:cubicBezTo>
                  <a:pt x="204" y="92"/>
                  <a:pt x="201" y="95"/>
                  <a:pt x="197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1" y="95"/>
                  <a:pt x="58" y="92"/>
                  <a:pt x="58" y="88"/>
                </a:cubicBezTo>
                <a:cubicBezTo>
                  <a:pt x="58" y="84"/>
                  <a:pt x="61" y="81"/>
                  <a:pt x="65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1" y="81"/>
                  <a:pt x="204" y="84"/>
                  <a:pt x="204" y="88"/>
                </a:cubicBezTo>
                <a:close/>
                <a:moveTo>
                  <a:pt x="204" y="169"/>
                </a:moveTo>
                <a:cubicBezTo>
                  <a:pt x="204" y="173"/>
                  <a:pt x="201" y="176"/>
                  <a:pt x="197" y="176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39" y="176"/>
                  <a:pt x="135" y="173"/>
                  <a:pt x="135" y="169"/>
                </a:cubicBezTo>
                <a:cubicBezTo>
                  <a:pt x="135" y="165"/>
                  <a:pt x="139" y="162"/>
                  <a:pt x="142" y="162"/>
                </a:cubicBezTo>
                <a:cubicBezTo>
                  <a:pt x="197" y="162"/>
                  <a:pt x="197" y="162"/>
                  <a:pt x="197" y="162"/>
                </a:cubicBezTo>
                <a:cubicBezTo>
                  <a:pt x="201" y="162"/>
                  <a:pt x="204" y="165"/>
                  <a:pt x="204" y="169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68580" tIns="34290" rIns="68580" bIns="3429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 Light"/>
              <a:ea typeface="+mn-ea"/>
              <a:cs typeface="Arial"/>
              <a:sym typeface="Arial"/>
            </a:endParaRPr>
          </a:p>
        </p:txBody>
      </p:sp>
      <p:sp>
        <p:nvSpPr>
          <p:cNvPr id="1087" name="Oval">
            <a:extLst>
              <a:ext uri="{FF2B5EF4-FFF2-40B4-BE49-F238E27FC236}">
                <a16:creationId xmlns:a16="http://schemas.microsoft.com/office/drawing/2014/main" id="{7C6A47DF-5B5E-459B-B9EF-6A50FDC94936}"/>
              </a:ext>
            </a:extLst>
          </p:cNvPr>
          <p:cNvSpPr/>
          <p:nvPr/>
        </p:nvSpPr>
        <p:spPr>
          <a:xfrm>
            <a:off x="8283551" y="2391014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88" name="Phone">
            <a:extLst>
              <a:ext uri="{FF2B5EF4-FFF2-40B4-BE49-F238E27FC236}">
                <a16:creationId xmlns:a16="http://schemas.microsoft.com/office/drawing/2014/main" id="{BB5C9110-A3A6-4B67-8393-C59BD441612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59498" y="2468244"/>
            <a:ext cx="130088" cy="129941"/>
          </a:xfrm>
          <a:custGeom>
            <a:avLst/>
            <a:gdLst>
              <a:gd name="T0" fmla="*/ 133 w 673"/>
              <a:gd name="T1" fmla="*/ 1 h 668"/>
              <a:gd name="T2" fmla="*/ 98 w 673"/>
              <a:gd name="T3" fmla="*/ 11 h 668"/>
              <a:gd name="T4" fmla="*/ 15 w 673"/>
              <a:gd name="T5" fmla="*/ 88 h 668"/>
              <a:gd name="T6" fmla="*/ 1 w 673"/>
              <a:gd name="T7" fmla="*/ 121 h 668"/>
              <a:gd name="T8" fmla="*/ 29 w 673"/>
              <a:gd name="T9" fmla="*/ 226 h 668"/>
              <a:gd name="T10" fmla="*/ 207 w 673"/>
              <a:gd name="T11" fmla="*/ 461 h 668"/>
              <a:gd name="T12" fmla="*/ 442 w 673"/>
              <a:gd name="T13" fmla="*/ 639 h 668"/>
              <a:gd name="T14" fmla="*/ 547 w 673"/>
              <a:gd name="T15" fmla="*/ 667 h 668"/>
              <a:gd name="T16" fmla="*/ 547 w 673"/>
              <a:gd name="T17" fmla="*/ 667 h 668"/>
              <a:gd name="T18" fmla="*/ 580 w 673"/>
              <a:gd name="T19" fmla="*/ 653 h 668"/>
              <a:gd name="T20" fmla="*/ 611 w 673"/>
              <a:gd name="T21" fmla="*/ 625 h 668"/>
              <a:gd name="T22" fmla="*/ 657 w 673"/>
              <a:gd name="T23" fmla="*/ 570 h 668"/>
              <a:gd name="T24" fmla="*/ 657 w 673"/>
              <a:gd name="T25" fmla="*/ 570 h 668"/>
              <a:gd name="T26" fmla="*/ 653 w 673"/>
              <a:gd name="T27" fmla="*/ 507 h 668"/>
              <a:gd name="T28" fmla="*/ 516 w 673"/>
              <a:gd name="T29" fmla="*/ 417 h 668"/>
              <a:gd name="T30" fmla="*/ 466 w 673"/>
              <a:gd name="T31" fmla="*/ 421 h 668"/>
              <a:gd name="T32" fmla="*/ 405 w 673"/>
              <a:gd name="T33" fmla="*/ 455 h 668"/>
              <a:gd name="T34" fmla="*/ 302 w 673"/>
              <a:gd name="T35" fmla="*/ 366 h 668"/>
              <a:gd name="T36" fmla="*/ 213 w 673"/>
              <a:gd name="T37" fmla="*/ 264 h 668"/>
              <a:gd name="T38" fmla="*/ 248 w 673"/>
              <a:gd name="T39" fmla="*/ 203 h 668"/>
              <a:gd name="T40" fmla="*/ 251 w 673"/>
              <a:gd name="T41" fmla="*/ 152 h 668"/>
              <a:gd name="T42" fmla="*/ 206 w 673"/>
              <a:gd name="T43" fmla="*/ 83 h 668"/>
              <a:gd name="T44" fmla="*/ 161 w 673"/>
              <a:gd name="T45" fmla="*/ 15 h 668"/>
              <a:gd name="T46" fmla="*/ 133 w 673"/>
              <a:gd name="T47" fmla="*/ 1 h 668"/>
              <a:gd name="T48" fmla="*/ 139 w 673"/>
              <a:gd name="T49" fmla="*/ 31 h 668"/>
              <a:gd name="T50" fmla="*/ 183 w 673"/>
              <a:gd name="T51" fmla="*/ 97 h 668"/>
              <a:gd name="T52" fmla="*/ 228 w 673"/>
              <a:gd name="T53" fmla="*/ 166 h 668"/>
              <a:gd name="T54" fmla="*/ 224 w 673"/>
              <a:gd name="T55" fmla="*/ 190 h 668"/>
              <a:gd name="T56" fmla="*/ 182 w 673"/>
              <a:gd name="T57" fmla="*/ 264 h 668"/>
              <a:gd name="T58" fmla="*/ 284 w 673"/>
              <a:gd name="T59" fmla="*/ 385 h 668"/>
              <a:gd name="T60" fmla="*/ 404 w 673"/>
              <a:gd name="T61" fmla="*/ 486 h 668"/>
              <a:gd name="T62" fmla="*/ 478 w 673"/>
              <a:gd name="T63" fmla="*/ 444 h 668"/>
              <a:gd name="T64" fmla="*/ 503 w 673"/>
              <a:gd name="T65" fmla="*/ 440 h 668"/>
              <a:gd name="T66" fmla="*/ 637 w 673"/>
              <a:gd name="T67" fmla="*/ 529 h 668"/>
              <a:gd name="T68" fmla="*/ 635 w 673"/>
              <a:gd name="T69" fmla="*/ 555 h 668"/>
              <a:gd name="T70" fmla="*/ 635 w 673"/>
              <a:gd name="T71" fmla="*/ 555 h 668"/>
              <a:gd name="T72" fmla="*/ 635 w 673"/>
              <a:gd name="T73" fmla="*/ 555 h 668"/>
              <a:gd name="T74" fmla="*/ 592 w 673"/>
              <a:gd name="T75" fmla="*/ 606 h 668"/>
              <a:gd name="T76" fmla="*/ 564 w 673"/>
              <a:gd name="T77" fmla="*/ 632 h 668"/>
              <a:gd name="T78" fmla="*/ 548 w 673"/>
              <a:gd name="T79" fmla="*/ 641 h 668"/>
              <a:gd name="T80" fmla="*/ 453 w 673"/>
              <a:gd name="T81" fmla="*/ 615 h 668"/>
              <a:gd name="T82" fmla="*/ 226 w 673"/>
              <a:gd name="T83" fmla="*/ 442 h 668"/>
              <a:gd name="T84" fmla="*/ 226 w 673"/>
              <a:gd name="T85" fmla="*/ 442 h 668"/>
              <a:gd name="T86" fmla="*/ 226 w 673"/>
              <a:gd name="T87" fmla="*/ 442 h 668"/>
              <a:gd name="T88" fmla="*/ 53 w 673"/>
              <a:gd name="T89" fmla="*/ 215 h 668"/>
              <a:gd name="T90" fmla="*/ 28 w 673"/>
              <a:gd name="T91" fmla="*/ 120 h 668"/>
              <a:gd name="T92" fmla="*/ 36 w 673"/>
              <a:gd name="T93" fmla="*/ 104 h 668"/>
              <a:gd name="T94" fmla="*/ 62 w 673"/>
              <a:gd name="T95" fmla="*/ 76 h 668"/>
              <a:gd name="T96" fmla="*/ 113 w 673"/>
              <a:gd name="T97" fmla="*/ 33 h 668"/>
              <a:gd name="T98" fmla="*/ 139 w 673"/>
              <a:gd name="T99" fmla="*/ 3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73" h="668">
                <a:moveTo>
                  <a:pt x="133" y="1"/>
                </a:moveTo>
                <a:cubicBezTo>
                  <a:pt x="122" y="0"/>
                  <a:pt x="110" y="3"/>
                  <a:pt x="98" y="11"/>
                </a:cubicBezTo>
                <a:cubicBezTo>
                  <a:pt x="67" y="36"/>
                  <a:pt x="37" y="58"/>
                  <a:pt x="15" y="88"/>
                </a:cubicBezTo>
                <a:cubicBezTo>
                  <a:pt x="7" y="98"/>
                  <a:pt x="0" y="108"/>
                  <a:pt x="1" y="121"/>
                </a:cubicBezTo>
                <a:cubicBezTo>
                  <a:pt x="1" y="133"/>
                  <a:pt x="3" y="170"/>
                  <a:pt x="29" y="226"/>
                </a:cubicBezTo>
                <a:cubicBezTo>
                  <a:pt x="55" y="283"/>
                  <a:pt x="107" y="360"/>
                  <a:pt x="207" y="461"/>
                </a:cubicBezTo>
                <a:cubicBezTo>
                  <a:pt x="308" y="561"/>
                  <a:pt x="386" y="613"/>
                  <a:pt x="442" y="639"/>
                </a:cubicBezTo>
                <a:cubicBezTo>
                  <a:pt x="498" y="666"/>
                  <a:pt x="535" y="667"/>
                  <a:pt x="547" y="667"/>
                </a:cubicBezTo>
                <a:lnTo>
                  <a:pt x="547" y="667"/>
                </a:lnTo>
                <a:cubicBezTo>
                  <a:pt x="560" y="668"/>
                  <a:pt x="570" y="661"/>
                  <a:pt x="580" y="653"/>
                </a:cubicBezTo>
                <a:cubicBezTo>
                  <a:pt x="590" y="646"/>
                  <a:pt x="601" y="635"/>
                  <a:pt x="611" y="625"/>
                </a:cubicBezTo>
                <a:cubicBezTo>
                  <a:pt x="632" y="604"/>
                  <a:pt x="650" y="581"/>
                  <a:pt x="657" y="570"/>
                </a:cubicBezTo>
                <a:lnTo>
                  <a:pt x="657" y="570"/>
                </a:lnTo>
                <a:cubicBezTo>
                  <a:pt x="673" y="547"/>
                  <a:pt x="670" y="520"/>
                  <a:pt x="653" y="507"/>
                </a:cubicBezTo>
                <a:cubicBezTo>
                  <a:pt x="607" y="478"/>
                  <a:pt x="563" y="446"/>
                  <a:pt x="516" y="417"/>
                </a:cubicBezTo>
                <a:cubicBezTo>
                  <a:pt x="501" y="408"/>
                  <a:pt x="482" y="412"/>
                  <a:pt x="466" y="421"/>
                </a:cubicBezTo>
                <a:cubicBezTo>
                  <a:pt x="452" y="428"/>
                  <a:pt x="414" y="450"/>
                  <a:pt x="405" y="455"/>
                </a:cubicBezTo>
                <a:cubicBezTo>
                  <a:pt x="398" y="451"/>
                  <a:pt x="367" y="431"/>
                  <a:pt x="302" y="366"/>
                </a:cubicBezTo>
                <a:cubicBezTo>
                  <a:pt x="237" y="301"/>
                  <a:pt x="218" y="270"/>
                  <a:pt x="213" y="264"/>
                </a:cubicBezTo>
                <a:cubicBezTo>
                  <a:pt x="219" y="254"/>
                  <a:pt x="240" y="216"/>
                  <a:pt x="248" y="203"/>
                </a:cubicBezTo>
                <a:cubicBezTo>
                  <a:pt x="258" y="184"/>
                  <a:pt x="259" y="165"/>
                  <a:pt x="251" y="152"/>
                </a:cubicBezTo>
                <a:cubicBezTo>
                  <a:pt x="234" y="126"/>
                  <a:pt x="220" y="104"/>
                  <a:pt x="206" y="83"/>
                </a:cubicBezTo>
                <a:cubicBezTo>
                  <a:pt x="185" y="52"/>
                  <a:pt x="166" y="22"/>
                  <a:pt x="161" y="15"/>
                </a:cubicBezTo>
                <a:cubicBezTo>
                  <a:pt x="155" y="7"/>
                  <a:pt x="145" y="1"/>
                  <a:pt x="133" y="1"/>
                </a:cubicBezTo>
                <a:close/>
                <a:moveTo>
                  <a:pt x="139" y="31"/>
                </a:moveTo>
                <a:cubicBezTo>
                  <a:pt x="142" y="34"/>
                  <a:pt x="163" y="66"/>
                  <a:pt x="183" y="97"/>
                </a:cubicBezTo>
                <a:cubicBezTo>
                  <a:pt x="204" y="128"/>
                  <a:pt x="225" y="160"/>
                  <a:pt x="228" y="166"/>
                </a:cubicBezTo>
                <a:cubicBezTo>
                  <a:pt x="231" y="176"/>
                  <a:pt x="228" y="182"/>
                  <a:pt x="224" y="190"/>
                </a:cubicBezTo>
                <a:cubicBezTo>
                  <a:pt x="210" y="216"/>
                  <a:pt x="195" y="242"/>
                  <a:pt x="182" y="264"/>
                </a:cubicBezTo>
                <a:cubicBezTo>
                  <a:pt x="224" y="325"/>
                  <a:pt x="242" y="342"/>
                  <a:pt x="284" y="385"/>
                </a:cubicBezTo>
                <a:cubicBezTo>
                  <a:pt x="321" y="421"/>
                  <a:pt x="359" y="459"/>
                  <a:pt x="404" y="486"/>
                </a:cubicBezTo>
                <a:cubicBezTo>
                  <a:pt x="429" y="472"/>
                  <a:pt x="453" y="458"/>
                  <a:pt x="478" y="444"/>
                </a:cubicBezTo>
                <a:cubicBezTo>
                  <a:pt x="486" y="439"/>
                  <a:pt x="495" y="440"/>
                  <a:pt x="503" y="440"/>
                </a:cubicBezTo>
                <a:cubicBezTo>
                  <a:pt x="513" y="447"/>
                  <a:pt x="630" y="524"/>
                  <a:pt x="637" y="529"/>
                </a:cubicBezTo>
                <a:cubicBezTo>
                  <a:pt x="639" y="530"/>
                  <a:pt x="645" y="541"/>
                  <a:pt x="635" y="555"/>
                </a:cubicBezTo>
                <a:lnTo>
                  <a:pt x="635" y="555"/>
                </a:lnTo>
                <a:lnTo>
                  <a:pt x="635" y="555"/>
                </a:lnTo>
                <a:cubicBezTo>
                  <a:pt x="630" y="563"/>
                  <a:pt x="611" y="586"/>
                  <a:pt x="592" y="606"/>
                </a:cubicBezTo>
                <a:cubicBezTo>
                  <a:pt x="582" y="616"/>
                  <a:pt x="572" y="626"/>
                  <a:pt x="564" y="632"/>
                </a:cubicBezTo>
                <a:cubicBezTo>
                  <a:pt x="556" y="638"/>
                  <a:pt x="548" y="641"/>
                  <a:pt x="548" y="641"/>
                </a:cubicBezTo>
                <a:cubicBezTo>
                  <a:pt x="535" y="640"/>
                  <a:pt x="506" y="640"/>
                  <a:pt x="453" y="615"/>
                </a:cubicBezTo>
                <a:cubicBezTo>
                  <a:pt x="400" y="590"/>
                  <a:pt x="325" y="541"/>
                  <a:pt x="226" y="442"/>
                </a:cubicBezTo>
                <a:lnTo>
                  <a:pt x="226" y="442"/>
                </a:lnTo>
                <a:lnTo>
                  <a:pt x="226" y="442"/>
                </a:lnTo>
                <a:cubicBezTo>
                  <a:pt x="127" y="343"/>
                  <a:pt x="78" y="268"/>
                  <a:pt x="53" y="215"/>
                </a:cubicBezTo>
                <a:cubicBezTo>
                  <a:pt x="28" y="162"/>
                  <a:pt x="28" y="133"/>
                  <a:pt x="28" y="120"/>
                </a:cubicBezTo>
                <a:cubicBezTo>
                  <a:pt x="28" y="120"/>
                  <a:pt x="30" y="113"/>
                  <a:pt x="36" y="104"/>
                </a:cubicBezTo>
                <a:cubicBezTo>
                  <a:pt x="43" y="96"/>
                  <a:pt x="52" y="86"/>
                  <a:pt x="62" y="76"/>
                </a:cubicBezTo>
                <a:cubicBezTo>
                  <a:pt x="82" y="57"/>
                  <a:pt x="105" y="39"/>
                  <a:pt x="113" y="33"/>
                </a:cubicBezTo>
                <a:cubicBezTo>
                  <a:pt x="123" y="26"/>
                  <a:pt x="132" y="24"/>
                  <a:pt x="139" y="31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89" name="Oval">
            <a:extLst>
              <a:ext uri="{FF2B5EF4-FFF2-40B4-BE49-F238E27FC236}">
                <a16:creationId xmlns:a16="http://schemas.microsoft.com/office/drawing/2014/main" id="{5A9A0467-E3BF-4A9D-A389-957CAAC35A40}"/>
              </a:ext>
            </a:extLst>
          </p:cNvPr>
          <p:cNvSpPr/>
          <p:nvPr/>
        </p:nvSpPr>
        <p:spPr>
          <a:xfrm>
            <a:off x="8283551" y="5407502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90" name="Phone">
            <a:extLst>
              <a:ext uri="{FF2B5EF4-FFF2-40B4-BE49-F238E27FC236}">
                <a16:creationId xmlns:a16="http://schemas.microsoft.com/office/drawing/2014/main" id="{D978E639-A007-48DA-9A61-848D9228A0F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59498" y="5484732"/>
            <a:ext cx="130088" cy="129941"/>
          </a:xfrm>
          <a:custGeom>
            <a:avLst/>
            <a:gdLst>
              <a:gd name="T0" fmla="*/ 133 w 673"/>
              <a:gd name="T1" fmla="*/ 1 h 668"/>
              <a:gd name="T2" fmla="*/ 98 w 673"/>
              <a:gd name="T3" fmla="*/ 11 h 668"/>
              <a:gd name="T4" fmla="*/ 15 w 673"/>
              <a:gd name="T5" fmla="*/ 88 h 668"/>
              <a:gd name="T6" fmla="*/ 1 w 673"/>
              <a:gd name="T7" fmla="*/ 121 h 668"/>
              <a:gd name="T8" fmla="*/ 29 w 673"/>
              <a:gd name="T9" fmla="*/ 226 h 668"/>
              <a:gd name="T10" fmla="*/ 207 w 673"/>
              <a:gd name="T11" fmla="*/ 461 h 668"/>
              <a:gd name="T12" fmla="*/ 442 w 673"/>
              <a:gd name="T13" fmla="*/ 639 h 668"/>
              <a:gd name="T14" fmla="*/ 547 w 673"/>
              <a:gd name="T15" fmla="*/ 667 h 668"/>
              <a:gd name="T16" fmla="*/ 547 w 673"/>
              <a:gd name="T17" fmla="*/ 667 h 668"/>
              <a:gd name="T18" fmla="*/ 580 w 673"/>
              <a:gd name="T19" fmla="*/ 653 h 668"/>
              <a:gd name="T20" fmla="*/ 611 w 673"/>
              <a:gd name="T21" fmla="*/ 625 h 668"/>
              <a:gd name="T22" fmla="*/ 657 w 673"/>
              <a:gd name="T23" fmla="*/ 570 h 668"/>
              <a:gd name="T24" fmla="*/ 657 w 673"/>
              <a:gd name="T25" fmla="*/ 570 h 668"/>
              <a:gd name="T26" fmla="*/ 653 w 673"/>
              <a:gd name="T27" fmla="*/ 507 h 668"/>
              <a:gd name="T28" fmla="*/ 516 w 673"/>
              <a:gd name="T29" fmla="*/ 417 h 668"/>
              <a:gd name="T30" fmla="*/ 466 w 673"/>
              <a:gd name="T31" fmla="*/ 421 h 668"/>
              <a:gd name="T32" fmla="*/ 405 w 673"/>
              <a:gd name="T33" fmla="*/ 455 h 668"/>
              <a:gd name="T34" fmla="*/ 302 w 673"/>
              <a:gd name="T35" fmla="*/ 366 h 668"/>
              <a:gd name="T36" fmla="*/ 213 w 673"/>
              <a:gd name="T37" fmla="*/ 264 h 668"/>
              <a:gd name="T38" fmla="*/ 248 w 673"/>
              <a:gd name="T39" fmla="*/ 203 h 668"/>
              <a:gd name="T40" fmla="*/ 251 w 673"/>
              <a:gd name="T41" fmla="*/ 152 h 668"/>
              <a:gd name="T42" fmla="*/ 206 w 673"/>
              <a:gd name="T43" fmla="*/ 83 h 668"/>
              <a:gd name="T44" fmla="*/ 161 w 673"/>
              <a:gd name="T45" fmla="*/ 15 h 668"/>
              <a:gd name="T46" fmla="*/ 133 w 673"/>
              <a:gd name="T47" fmla="*/ 1 h 668"/>
              <a:gd name="T48" fmla="*/ 139 w 673"/>
              <a:gd name="T49" fmla="*/ 31 h 668"/>
              <a:gd name="T50" fmla="*/ 183 w 673"/>
              <a:gd name="T51" fmla="*/ 97 h 668"/>
              <a:gd name="T52" fmla="*/ 228 w 673"/>
              <a:gd name="T53" fmla="*/ 166 h 668"/>
              <a:gd name="T54" fmla="*/ 224 w 673"/>
              <a:gd name="T55" fmla="*/ 190 h 668"/>
              <a:gd name="T56" fmla="*/ 182 w 673"/>
              <a:gd name="T57" fmla="*/ 264 h 668"/>
              <a:gd name="T58" fmla="*/ 284 w 673"/>
              <a:gd name="T59" fmla="*/ 385 h 668"/>
              <a:gd name="T60" fmla="*/ 404 w 673"/>
              <a:gd name="T61" fmla="*/ 486 h 668"/>
              <a:gd name="T62" fmla="*/ 478 w 673"/>
              <a:gd name="T63" fmla="*/ 444 h 668"/>
              <a:gd name="T64" fmla="*/ 503 w 673"/>
              <a:gd name="T65" fmla="*/ 440 h 668"/>
              <a:gd name="T66" fmla="*/ 637 w 673"/>
              <a:gd name="T67" fmla="*/ 529 h 668"/>
              <a:gd name="T68" fmla="*/ 635 w 673"/>
              <a:gd name="T69" fmla="*/ 555 h 668"/>
              <a:gd name="T70" fmla="*/ 635 w 673"/>
              <a:gd name="T71" fmla="*/ 555 h 668"/>
              <a:gd name="T72" fmla="*/ 635 w 673"/>
              <a:gd name="T73" fmla="*/ 555 h 668"/>
              <a:gd name="T74" fmla="*/ 592 w 673"/>
              <a:gd name="T75" fmla="*/ 606 h 668"/>
              <a:gd name="T76" fmla="*/ 564 w 673"/>
              <a:gd name="T77" fmla="*/ 632 h 668"/>
              <a:gd name="T78" fmla="*/ 548 w 673"/>
              <a:gd name="T79" fmla="*/ 641 h 668"/>
              <a:gd name="T80" fmla="*/ 453 w 673"/>
              <a:gd name="T81" fmla="*/ 615 h 668"/>
              <a:gd name="T82" fmla="*/ 226 w 673"/>
              <a:gd name="T83" fmla="*/ 442 h 668"/>
              <a:gd name="T84" fmla="*/ 226 w 673"/>
              <a:gd name="T85" fmla="*/ 442 h 668"/>
              <a:gd name="T86" fmla="*/ 226 w 673"/>
              <a:gd name="T87" fmla="*/ 442 h 668"/>
              <a:gd name="T88" fmla="*/ 53 w 673"/>
              <a:gd name="T89" fmla="*/ 215 h 668"/>
              <a:gd name="T90" fmla="*/ 28 w 673"/>
              <a:gd name="T91" fmla="*/ 120 h 668"/>
              <a:gd name="T92" fmla="*/ 36 w 673"/>
              <a:gd name="T93" fmla="*/ 104 h 668"/>
              <a:gd name="T94" fmla="*/ 62 w 673"/>
              <a:gd name="T95" fmla="*/ 76 h 668"/>
              <a:gd name="T96" fmla="*/ 113 w 673"/>
              <a:gd name="T97" fmla="*/ 33 h 668"/>
              <a:gd name="T98" fmla="*/ 139 w 673"/>
              <a:gd name="T99" fmla="*/ 3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73" h="668">
                <a:moveTo>
                  <a:pt x="133" y="1"/>
                </a:moveTo>
                <a:cubicBezTo>
                  <a:pt x="122" y="0"/>
                  <a:pt x="110" y="3"/>
                  <a:pt x="98" y="11"/>
                </a:cubicBezTo>
                <a:cubicBezTo>
                  <a:pt x="67" y="36"/>
                  <a:pt x="37" y="58"/>
                  <a:pt x="15" y="88"/>
                </a:cubicBezTo>
                <a:cubicBezTo>
                  <a:pt x="7" y="98"/>
                  <a:pt x="0" y="108"/>
                  <a:pt x="1" y="121"/>
                </a:cubicBezTo>
                <a:cubicBezTo>
                  <a:pt x="1" y="133"/>
                  <a:pt x="3" y="170"/>
                  <a:pt x="29" y="226"/>
                </a:cubicBezTo>
                <a:cubicBezTo>
                  <a:pt x="55" y="283"/>
                  <a:pt x="107" y="360"/>
                  <a:pt x="207" y="461"/>
                </a:cubicBezTo>
                <a:cubicBezTo>
                  <a:pt x="308" y="561"/>
                  <a:pt x="386" y="613"/>
                  <a:pt x="442" y="639"/>
                </a:cubicBezTo>
                <a:cubicBezTo>
                  <a:pt x="498" y="666"/>
                  <a:pt x="535" y="667"/>
                  <a:pt x="547" y="667"/>
                </a:cubicBezTo>
                <a:lnTo>
                  <a:pt x="547" y="667"/>
                </a:lnTo>
                <a:cubicBezTo>
                  <a:pt x="560" y="668"/>
                  <a:pt x="570" y="661"/>
                  <a:pt x="580" y="653"/>
                </a:cubicBezTo>
                <a:cubicBezTo>
                  <a:pt x="590" y="646"/>
                  <a:pt x="601" y="635"/>
                  <a:pt x="611" y="625"/>
                </a:cubicBezTo>
                <a:cubicBezTo>
                  <a:pt x="632" y="604"/>
                  <a:pt x="650" y="581"/>
                  <a:pt x="657" y="570"/>
                </a:cubicBezTo>
                <a:lnTo>
                  <a:pt x="657" y="570"/>
                </a:lnTo>
                <a:cubicBezTo>
                  <a:pt x="673" y="547"/>
                  <a:pt x="670" y="520"/>
                  <a:pt x="653" y="507"/>
                </a:cubicBezTo>
                <a:cubicBezTo>
                  <a:pt x="607" y="478"/>
                  <a:pt x="563" y="446"/>
                  <a:pt x="516" y="417"/>
                </a:cubicBezTo>
                <a:cubicBezTo>
                  <a:pt x="501" y="408"/>
                  <a:pt x="482" y="412"/>
                  <a:pt x="466" y="421"/>
                </a:cubicBezTo>
                <a:cubicBezTo>
                  <a:pt x="452" y="428"/>
                  <a:pt x="414" y="450"/>
                  <a:pt x="405" y="455"/>
                </a:cubicBezTo>
                <a:cubicBezTo>
                  <a:pt x="398" y="451"/>
                  <a:pt x="367" y="431"/>
                  <a:pt x="302" y="366"/>
                </a:cubicBezTo>
                <a:cubicBezTo>
                  <a:pt x="237" y="301"/>
                  <a:pt x="218" y="270"/>
                  <a:pt x="213" y="264"/>
                </a:cubicBezTo>
                <a:cubicBezTo>
                  <a:pt x="219" y="254"/>
                  <a:pt x="240" y="216"/>
                  <a:pt x="248" y="203"/>
                </a:cubicBezTo>
                <a:cubicBezTo>
                  <a:pt x="258" y="184"/>
                  <a:pt x="259" y="165"/>
                  <a:pt x="251" y="152"/>
                </a:cubicBezTo>
                <a:cubicBezTo>
                  <a:pt x="234" y="126"/>
                  <a:pt x="220" y="104"/>
                  <a:pt x="206" y="83"/>
                </a:cubicBezTo>
                <a:cubicBezTo>
                  <a:pt x="185" y="52"/>
                  <a:pt x="166" y="22"/>
                  <a:pt x="161" y="15"/>
                </a:cubicBezTo>
                <a:cubicBezTo>
                  <a:pt x="155" y="7"/>
                  <a:pt x="145" y="1"/>
                  <a:pt x="133" y="1"/>
                </a:cubicBezTo>
                <a:close/>
                <a:moveTo>
                  <a:pt x="139" y="31"/>
                </a:moveTo>
                <a:cubicBezTo>
                  <a:pt x="142" y="34"/>
                  <a:pt x="163" y="66"/>
                  <a:pt x="183" y="97"/>
                </a:cubicBezTo>
                <a:cubicBezTo>
                  <a:pt x="204" y="128"/>
                  <a:pt x="225" y="160"/>
                  <a:pt x="228" y="166"/>
                </a:cubicBezTo>
                <a:cubicBezTo>
                  <a:pt x="231" y="176"/>
                  <a:pt x="228" y="182"/>
                  <a:pt x="224" y="190"/>
                </a:cubicBezTo>
                <a:cubicBezTo>
                  <a:pt x="210" y="216"/>
                  <a:pt x="195" y="242"/>
                  <a:pt x="182" y="264"/>
                </a:cubicBezTo>
                <a:cubicBezTo>
                  <a:pt x="224" y="325"/>
                  <a:pt x="242" y="342"/>
                  <a:pt x="284" y="385"/>
                </a:cubicBezTo>
                <a:cubicBezTo>
                  <a:pt x="321" y="421"/>
                  <a:pt x="359" y="459"/>
                  <a:pt x="404" y="486"/>
                </a:cubicBezTo>
                <a:cubicBezTo>
                  <a:pt x="429" y="472"/>
                  <a:pt x="453" y="458"/>
                  <a:pt x="478" y="444"/>
                </a:cubicBezTo>
                <a:cubicBezTo>
                  <a:pt x="486" y="439"/>
                  <a:pt x="495" y="440"/>
                  <a:pt x="503" y="440"/>
                </a:cubicBezTo>
                <a:cubicBezTo>
                  <a:pt x="513" y="447"/>
                  <a:pt x="630" y="524"/>
                  <a:pt x="637" y="529"/>
                </a:cubicBezTo>
                <a:cubicBezTo>
                  <a:pt x="639" y="530"/>
                  <a:pt x="645" y="541"/>
                  <a:pt x="635" y="555"/>
                </a:cubicBezTo>
                <a:lnTo>
                  <a:pt x="635" y="555"/>
                </a:lnTo>
                <a:lnTo>
                  <a:pt x="635" y="555"/>
                </a:lnTo>
                <a:cubicBezTo>
                  <a:pt x="630" y="563"/>
                  <a:pt x="611" y="586"/>
                  <a:pt x="592" y="606"/>
                </a:cubicBezTo>
                <a:cubicBezTo>
                  <a:pt x="582" y="616"/>
                  <a:pt x="572" y="626"/>
                  <a:pt x="564" y="632"/>
                </a:cubicBezTo>
                <a:cubicBezTo>
                  <a:pt x="556" y="638"/>
                  <a:pt x="548" y="641"/>
                  <a:pt x="548" y="641"/>
                </a:cubicBezTo>
                <a:cubicBezTo>
                  <a:pt x="535" y="640"/>
                  <a:pt x="506" y="640"/>
                  <a:pt x="453" y="615"/>
                </a:cubicBezTo>
                <a:cubicBezTo>
                  <a:pt x="400" y="590"/>
                  <a:pt x="325" y="541"/>
                  <a:pt x="226" y="442"/>
                </a:cubicBezTo>
                <a:lnTo>
                  <a:pt x="226" y="442"/>
                </a:lnTo>
                <a:lnTo>
                  <a:pt x="226" y="442"/>
                </a:lnTo>
                <a:cubicBezTo>
                  <a:pt x="127" y="343"/>
                  <a:pt x="78" y="268"/>
                  <a:pt x="53" y="215"/>
                </a:cubicBezTo>
                <a:cubicBezTo>
                  <a:pt x="28" y="162"/>
                  <a:pt x="28" y="133"/>
                  <a:pt x="28" y="120"/>
                </a:cubicBezTo>
                <a:cubicBezTo>
                  <a:pt x="28" y="120"/>
                  <a:pt x="30" y="113"/>
                  <a:pt x="36" y="104"/>
                </a:cubicBezTo>
                <a:cubicBezTo>
                  <a:pt x="43" y="96"/>
                  <a:pt x="52" y="86"/>
                  <a:pt x="62" y="76"/>
                </a:cubicBezTo>
                <a:cubicBezTo>
                  <a:pt x="82" y="57"/>
                  <a:pt x="105" y="39"/>
                  <a:pt x="113" y="33"/>
                </a:cubicBezTo>
                <a:cubicBezTo>
                  <a:pt x="123" y="26"/>
                  <a:pt x="132" y="24"/>
                  <a:pt x="139" y="31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91" name="Oval">
            <a:extLst>
              <a:ext uri="{FF2B5EF4-FFF2-40B4-BE49-F238E27FC236}">
                <a16:creationId xmlns:a16="http://schemas.microsoft.com/office/drawing/2014/main" id="{74179C78-A49C-4FF7-8CAD-8844E8710058}"/>
              </a:ext>
            </a:extLst>
          </p:cNvPr>
          <p:cNvSpPr/>
          <p:nvPr/>
        </p:nvSpPr>
        <p:spPr>
          <a:xfrm>
            <a:off x="8283551" y="5956296"/>
            <a:ext cx="281984" cy="284400"/>
          </a:xfrm>
          <a:prstGeom prst="ellipse">
            <a:avLst/>
          </a:prstGeom>
          <a:solidFill>
            <a:schemeClr val="bg1">
              <a:lumMod val="6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rgbClr val="5F5F5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1092" name="Phone">
            <a:extLst>
              <a:ext uri="{FF2B5EF4-FFF2-40B4-BE49-F238E27FC236}">
                <a16:creationId xmlns:a16="http://schemas.microsoft.com/office/drawing/2014/main" id="{3929157D-9956-424F-B924-B1555931225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59498" y="6033526"/>
            <a:ext cx="130088" cy="129941"/>
          </a:xfrm>
          <a:custGeom>
            <a:avLst/>
            <a:gdLst>
              <a:gd name="T0" fmla="*/ 133 w 673"/>
              <a:gd name="T1" fmla="*/ 1 h 668"/>
              <a:gd name="T2" fmla="*/ 98 w 673"/>
              <a:gd name="T3" fmla="*/ 11 h 668"/>
              <a:gd name="T4" fmla="*/ 15 w 673"/>
              <a:gd name="T5" fmla="*/ 88 h 668"/>
              <a:gd name="T6" fmla="*/ 1 w 673"/>
              <a:gd name="T7" fmla="*/ 121 h 668"/>
              <a:gd name="T8" fmla="*/ 29 w 673"/>
              <a:gd name="T9" fmla="*/ 226 h 668"/>
              <a:gd name="T10" fmla="*/ 207 w 673"/>
              <a:gd name="T11" fmla="*/ 461 h 668"/>
              <a:gd name="T12" fmla="*/ 442 w 673"/>
              <a:gd name="T13" fmla="*/ 639 h 668"/>
              <a:gd name="T14" fmla="*/ 547 w 673"/>
              <a:gd name="T15" fmla="*/ 667 h 668"/>
              <a:gd name="T16" fmla="*/ 547 w 673"/>
              <a:gd name="T17" fmla="*/ 667 h 668"/>
              <a:gd name="T18" fmla="*/ 580 w 673"/>
              <a:gd name="T19" fmla="*/ 653 h 668"/>
              <a:gd name="T20" fmla="*/ 611 w 673"/>
              <a:gd name="T21" fmla="*/ 625 h 668"/>
              <a:gd name="T22" fmla="*/ 657 w 673"/>
              <a:gd name="T23" fmla="*/ 570 h 668"/>
              <a:gd name="T24" fmla="*/ 657 w 673"/>
              <a:gd name="T25" fmla="*/ 570 h 668"/>
              <a:gd name="T26" fmla="*/ 653 w 673"/>
              <a:gd name="T27" fmla="*/ 507 h 668"/>
              <a:gd name="T28" fmla="*/ 516 w 673"/>
              <a:gd name="T29" fmla="*/ 417 h 668"/>
              <a:gd name="T30" fmla="*/ 466 w 673"/>
              <a:gd name="T31" fmla="*/ 421 h 668"/>
              <a:gd name="T32" fmla="*/ 405 w 673"/>
              <a:gd name="T33" fmla="*/ 455 h 668"/>
              <a:gd name="T34" fmla="*/ 302 w 673"/>
              <a:gd name="T35" fmla="*/ 366 h 668"/>
              <a:gd name="T36" fmla="*/ 213 w 673"/>
              <a:gd name="T37" fmla="*/ 264 h 668"/>
              <a:gd name="T38" fmla="*/ 248 w 673"/>
              <a:gd name="T39" fmla="*/ 203 h 668"/>
              <a:gd name="T40" fmla="*/ 251 w 673"/>
              <a:gd name="T41" fmla="*/ 152 h 668"/>
              <a:gd name="T42" fmla="*/ 206 w 673"/>
              <a:gd name="T43" fmla="*/ 83 h 668"/>
              <a:gd name="T44" fmla="*/ 161 w 673"/>
              <a:gd name="T45" fmla="*/ 15 h 668"/>
              <a:gd name="T46" fmla="*/ 133 w 673"/>
              <a:gd name="T47" fmla="*/ 1 h 668"/>
              <a:gd name="T48" fmla="*/ 139 w 673"/>
              <a:gd name="T49" fmla="*/ 31 h 668"/>
              <a:gd name="T50" fmla="*/ 183 w 673"/>
              <a:gd name="T51" fmla="*/ 97 h 668"/>
              <a:gd name="T52" fmla="*/ 228 w 673"/>
              <a:gd name="T53" fmla="*/ 166 h 668"/>
              <a:gd name="T54" fmla="*/ 224 w 673"/>
              <a:gd name="T55" fmla="*/ 190 h 668"/>
              <a:gd name="T56" fmla="*/ 182 w 673"/>
              <a:gd name="T57" fmla="*/ 264 h 668"/>
              <a:gd name="T58" fmla="*/ 284 w 673"/>
              <a:gd name="T59" fmla="*/ 385 h 668"/>
              <a:gd name="T60" fmla="*/ 404 w 673"/>
              <a:gd name="T61" fmla="*/ 486 h 668"/>
              <a:gd name="T62" fmla="*/ 478 w 673"/>
              <a:gd name="T63" fmla="*/ 444 h 668"/>
              <a:gd name="T64" fmla="*/ 503 w 673"/>
              <a:gd name="T65" fmla="*/ 440 h 668"/>
              <a:gd name="T66" fmla="*/ 637 w 673"/>
              <a:gd name="T67" fmla="*/ 529 h 668"/>
              <a:gd name="T68" fmla="*/ 635 w 673"/>
              <a:gd name="T69" fmla="*/ 555 h 668"/>
              <a:gd name="T70" fmla="*/ 635 w 673"/>
              <a:gd name="T71" fmla="*/ 555 h 668"/>
              <a:gd name="T72" fmla="*/ 635 w 673"/>
              <a:gd name="T73" fmla="*/ 555 h 668"/>
              <a:gd name="T74" fmla="*/ 592 w 673"/>
              <a:gd name="T75" fmla="*/ 606 h 668"/>
              <a:gd name="T76" fmla="*/ 564 w 673"/>
              <a:gd name="T77" fmla="*/ 632 h 668"/>
              <a:gd name="T78" fmla="*/ 548 w 673"/>
              <a:gd name="T79" fmla="*/ 641 h 668"/>
              <a:gd name="T80" fmla="*/ 453 w 673"/>
              <a:gd name="T81" fmla="*/ 615 h 668"/>
              <a:gd name="T82" fmla="*/ 226 w 673"/>
              <a:gd name="T83" fmla="*/ 442 h 668"/>
              <a:gd name="T84" fmla="*/ 226 w 673"/>
              <a:gd name="T85" fmla="*/ 442 h 668"/>
              <a:gd name="T86" fmla="*/ 226 w 673"/>
              <a:gd name="T87" fmla="*/ 442 h 668"/>
              <a:gd name="T88" fmla="*/ 53 w 673"/>
              <a:gd name="T89" fmla="*/ 215 h 668"/>
              <a:gd name="T90" fmla="*/ 28 w 673"/>
              <a:gd name="T91" fmla="*/ 120 h 668"/>
              <a:gd name="T92" fmla="*/ 36 w 673"/>
              <a:gd name="T93" fmla="*/ 104 h 668"/>
              <a:gd name="T94" fmla="*/ 62 w 673"/>
              <a:gd name="T95" fmla="*/ 76 h 668"/>
              <a:gd name="T96" fmla="*/ 113 w 673"/>
              <a:gd name="T97" fmla="*/ 33 h 668"/>
              <a:gd name="T98" fmla="*/ 139 w 673"/>
              <a:gd name="T99" fmla="*/ 3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73" h="668">
                <a:moveTo>
                  <a:pt x="133" y="1"/>
                </a:moveTo>
                <a:cubicBezTo>
                  <a:pt x="122" y="0"/>
                  <a:pt x="110" y="3"/>
                  <a:pt x="98" y="11"/>
                </a:cubicBezTo>
                <a:cubicBezTo>
                  <a:pt x="67" y="36"/>
                  <a:pt x="37" y="58"/>
                  <a:pt x="15" y="88"/>
                </a:cubicBezTo>
                <a:cubicBezTo>
                  <a:pt x="7" y="98"/>
                  <a:pt x="0" y="108"/>
                  <a:pt x="1" y="121"/>
                </a:cubicBezTo>
                <a:cubicBezTo>
                  <a:pt x="1" y="133"/>
                  <a:pt x="3" y="170"/>
                  <a:pt x="29" y="226"/>
                </a:cubicBezTo>
                <a:cubicBezTo>
                  <a:pt x="55" y="283"/>
                  <a:pt x="107" y="360"/>
                  <a:pt x="207" y="461"/>
                </a:cubicBezTo>
                <a:cubicBezTo>
                  <a:pt x="308" y="561"/>
                  <a:pt x="386" y="613"/>
                  <a:pt x="442" y="639"/>
                </a:cubicBezTo>
                <a:cubicBezTo>
                  <a:pt x="498" y="666"/>
                  <a:pt x="535" y="667"/>
                  <a:pt x="547" y="667"/>
                </a:cubicBezTo>
                <a:lnTo>
                  <a:pt x="547" y="667"/>
                </a:lnTo>
                <a:cubicBezTo>
                  <a:pt x="560" y="668"/>
                  <a:pt x="570" y="661"/>
                  <a:pt x="580" y="653"/>
                </a:cubicBezTo>
                <a:cubicBezTo>
                  <a:pt x="590" y="646"/>
                  <a:pt x="601" y="635"/>
                  <a:pt x="611" y="625"/>
                </a:cubicBezTo>
                <a:cubicBezTo>
                  <a:pt x="632" y="604"/>
                  <a:pt x="650" y="581"/>
                  <a:pt x="657" y="570"/>
                </a:cubicBezTo>
                <a:lnTo>
                  <a:pt x="657" y="570"/>
                </a:lnTo>
                <a:cubicBezTo>
                  <a:pt x="673" y="547"/>
                  <a:pt x="670" y="520"/>
                  <a:pt x="653" y="507"/>
                </a:cubicBezTo>
                <a:cubicBezTo>
                  <a:pt x="607" y="478"/>
                  <a:pt x="563" y="446"/>
                  <a:pt x="516" y="417"/>
                </a:cubicBezTo>
                <a:cubicBezTo>
                  <a:pt x="501" y="408"/>
                  <a:pt x="482" y="412"/>
                  <a:pt x="466" y="421"/>
                </a:cubicBezTo>
                <a:cubicBezTo>
                  <a:pt x="452" y="428"/>
                  <a:pt x="414" y="450"/>
                  <a:pt x="405" y="455"/>
                </a:cubicBezTo>
                <a:cubicBezTo>
                  <a:pt x="398" y="451"/>
                  <a:pt x="367" y="431"/>
                  <a:pt x="302" y="366"/>
                </a:cubicBezTo>
                <a:cubicBezTo>
                  <a:pt x="237" y="301"/>
                  <a:pt x="218" y="270"/>
                  <a:pt x="213" y="264"/>
                </a:cubicBezTo>
                <a:cubicBezTo>
                  <a:pt x="219" y="254"/>
                  <a:pt x="240" y="216"/>
                  <a:pt x="248" y="203"/>
                </a:cubicBezTo>
                <a:cubicBezTo>
                  <a:pt x="258" y="184"/>
                  <a:pt x="259" y="165"/>
                  <a:pt x="251" y="152"/>
                </a:cubicBezTo>
                <a:cubicBezTo>
                  <a:pt x="234" y="126"/>
                  <a:pt x="220" y="104"/>
                  <a:pt x="206" y="83"/>
                </a:cubicBezTo>
                <a:cubicBezTo>
                  <a:pt x="185" y="52"/>
                  <a:pt x="166" y="22"/>
                  <a:pt x="161" y="15"/>
                </a:cubicBezTo>
                <a:cubicBezTo>
                  <a:pt x="155" y="7"/>
                  <a:pt x="145" y="1"/>
                  <a:pt x="133" y="1"/>
                </a:cubicBezTo>
                <a:close/>
                <a:moveTo>
                  <a:pt x="139" y="31"/>
                </a:moveTo>
                <a:cubicBezTo>
                  <a:pt x="142" y="34"/>
                  <a:pt x="163" y="66"/>
                  <a:pt x="183" y="97"/>
                </a:cubicBezTo>
                <a:cubicBezTo>
                  <a:pt x="204" y="128"/>
                  <a:pt x="225" y="160"/>
                  <a:pt x="228" y="166"/>
                </a:cubicBezTo>
                <a:cubicBezTo>
                  <a:pt x="231" y="176"/>
                  <a:pt x="228" y="182"/>
                  <a:pt x="224" y="190"/>
                </a:cubicBezTo>
                <a:cubicBezTo>
                  <a:pt x="210" y="216"/>
                  <a:pt x="195" y="242"/>
                  <a:pt x="182" y="264"/>
                </a:cubicBezTo>
                <a:cubicBezTo>
                  <a:pt x="224" y="325"/>
                  <a:pt x="242" y="342"/>
                  <a:pt x="284" y="385"/>
                </a:cubicBezTo>
                <a:cubicBezTo>
                  <a:pt x="321" y="421"/>
                  <a:pt x="359" y="459"/>
                  <a:pt x="404" y="486"/>
                </a:cubicBezTo>
                <a:cubicBezTo>
                  <a:pt x="429" y="472"/>
                  <a:pt x="453" y="458"/>
                  <a:pt x="478" y="444"/>
                </a:cubicBezTo>
                <a:cubicBezTo>
                  <a:pt x="486" y="439"/>
                  <a:pt x="495" y="440"/>
                  <a:pt x="503" y="440"/>
                </a:cubicBezTo>
                <a:cubicBezTo>
                  <a:pt x="513" y="447"/>
                  <a:pt x="630" y="524"/>
                  <a:pt x="637" y="529"/>
                </a:cubicBezTo>
                <a:cubicBezTo>
                  <a:pt x="639" y="530"/>
                  <a:pt x="645" y="541"/>
                  <a:pt x="635" y="555"/>
                </a:cubicBezTo>
                <a:lnTo>
                  <a:pt x="635" y="555"/>
                </a:lnTo>
                <a:lnTo>
                  <a:pt x="635" y="555"/>
                </a:lnTo>
                <a:cubicBezTo>
                  <a:pt x="630" y="563"/>
                  <a:pt x="611" y="586"/>
                  <a:pt x="592" y="606"/>
                </a:cubicBezTo>
                <a:cubicBezTo>
                  <a:pt x="582" y="616"/>
                  <a:pt x="572" y="626"/>
                  <a:pt x="564" y="632"/>
                </a:cubicBezTo>
                <a:cubicBezTo>
                  <a:pt x="556" y="638"/>
                  <a:pt x="548" y="641"/>
                  <a:pt x="548" y="641"/>
                </a:cubicBezTo>
                <a:cubicBezTo>
                  <a:pt x="535" y="640"/>
                  <a:pt x="506" y="640"/>
                  <a:pt x="453" y="615"/>
                </a:cubicBezTo>
                <a:cubicBezTo>
                  <a:pt x="400" y="590"/>
                  <a:pt x="325" y="541"/>
                  <a:pt x="226" y="442"/>
                </a:cubicBezTo>
                <a:lnTo>
                  <a:pt x="226" y="442"/>
                </a:lnTo>
                <a:lnTo>
                  <a:pt x="226" y="442"/>
                </a:lnTo>
                <a:cubicBezTo>
                  <a:pt x="127" y="343"/>
                  <a:pt x="78" y="268"/>
                  <a:pt x="53" y="215"/>
                </a:cubicBezTo>
                <a:cubicBezTo>
                  <a:pt x="28" y="162"/>
                  <a:pt x="28" y="133"/>
                  <a:pt x="28" y="120"/>
                </a:cubicBezTo>
                <a:cubicBezTo>
                  <a:pt x="28" y="120"/>
                  <a:pt x="30" y="113"/>
                  <a:pt x="36" y="104"/>
                </a:cubicBezTo>
                <a:cubicBezTo>
                  <a:pt x="43" y="96"/>
                  <a:pt x="52" y="86"/>
                  <a:pt x="62" y="76"/>
                </a:cubicBezTo>
                <a:cubicBezTo>
                  <a:pt x="82" y="57"/>
                  <a:pt x="105" y="39"/>
                  <a:pt x="113" y="33"/>
                </a:cubicBezTo>
                <a:cubicBezTo>
                  <a:pt x="123" y="26"/>
                  <a:pt x="132" y="24"/>
                  <a:pt x="139" y="31"/>
                </a:cubicBezTo>
                <a:close/>
              </a:path>
            </a:pathLst>
          </a:custGeom>
          <a:solidFill>
            <a:schemeClr val="bg1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1093" name="그룹 1092">
            <a:extLst>
              <a:ext uri="{FF2B5EF4-FFF2-40B4-BE49-F238E27FC236}">
                <a16:creationId xmlns:a16="http://schemas.microsoft.com/office/drawing/2014/main" id="{ECD8A090-C1A6-4D46-8F50-7870704158D3}"/>
              </a:ext>
            </a:extLst>
          </p:cNvPr>
          <p:cNvGrpSpPr/>
          <p:nvPr/>
        </p:nvGrpSpPr>
        <p:grpSpPr>
          <a:xfrm>
            <a:off x="8283551" y="2893762"/>
            <a:ext cx="281984" cy="284400"/>
            <a:chOff x="6001254" y="4517407"/>
            <a:chExt cx="488446" cy="488446"/>
          </a:xfrm>
        </p:grpSpPr>
        <p:sp>
          <p:nvSpPr>
            <p:cNvPr id="1106" name="Oval">
              <a:extLst>
                <a:ext uri="{FF2B5EF4-FFF2-40B4-BE49-F238E27FC236}">
                  <a16:creationId xmlns:a16="http://schemas.microsoft.com/office/drawing/2014/main" id="{B1C0CC62-566E-453F-9796-4963001EA34E}"/>
                </a:ext>
              </a:extLst>
            </p:cNvPr>
            <p:cNvSpPr/>
            <p:nvPr/>
          </p:nvSpPr>
          <p:spPr>
            <a:xfrm>
              <a:off x="6001254" y="4517407"/>
              <a:ext cx="488446" cy="48844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07" name="Phone">
              <a:extLst>
                <a:ext uri="{FF2B5EF4-FFF2-40B4-BE49-F238E27FC236}">
                  <a16:creationId xmlns:a16="http://schemas.microsoft.com/office/drawing/2014/main" id="{E9FEAD3F-8CE5-43C3-87C4-1F2018D2764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32808" y="4650046"/>
              <a:ext cx="225335" cy="223169"/>
            </a:xfrm>
            <a:custGeom>
              <a:avLst/>
              <a:gdLst>
                <a:gd name="T0" fmla="*/ 133 w 673"/>
                <a:gd name="T1" fmla="*/ 1 h 668"/>
                <a:gd name="T2" fmla="*/ 98 w 673"/>
                <a:gd name="T3" fmla="*/ 11 h 668"/>
                <a:gd name="T4" fmla="*/ 15 w 673"/>
                <a:gd name="T5" fmla="*/ 88 h 668"/>
                <a:gd name="T6" fmla="*/ 1 w 673"/>
                <a:gd name="T7" fmla="*/ 121 h 668"/>
                <a:gd name="T8" fmla="*/ 29 w 673"/>
                <a:gd name="T9" fmla="*/ 226 h 668"/>
                <a:gd name="T10" fmla="*/ 207 w 673"/>
                <a:gd name="T11" fmla="*/ 461 h 668"/>
                <a:gd name="T12" fmla="*/ 442 w 673"/>
                <a:gd name="T13" fmla="*/ 639 h 668"/>
                <a:gd name="T14" fmla="*/ 547 w 673"/>
                <a:gd name="T15" fmla="*/ 667 h 668"/>
                <a:gd name="T16" fmla="*/ 547 w 673"/>
                <a:gd name="T17" fmla="*/ 667 h 668"/>
                <a:gd name="T18" fmla="*/ 580 w 673"/>
                <a:gd name="T19" fmla="*/ 653 h 668"/>
                <a:gd name="T20" fmla="*/ 611 w 673"/>
                <a:gd name="T21" fmla="*/ 625 h 668"/>
                <a:gd name="T22" fmla="*/ 657 w 673"/>
                <a:gd name="T23" fmla="*/ 570 h 668"/>
                <a:gd name="T24" fmla="*/ 657 w 673"/>
                <a:gd name="T25" fmla="*/ 570 h 668"/>
                <a:gd name="T26" fmla="*/ 653 w 673"/>
                <a:gd name="T27" fmla="*/ 507 h 668"/>
                <a:gd name="T28" fmla="*/ 516 w 673"/>
                <a:gd name="T29" fmla="*/ 417 h 668"/>
                <a:gd name="T30" fmla="*/ 466 w 673"/>
                <a:gd name="T31" fmla="*/ 421 h 668"/>
                <a:gd name="T32" fmla="*/ 405 w 673"/>
                <a:gd name="T33" fmla="*/ 455 h 668"/>
                <a:gd name="T34" fmla="*/ 302 w 673"/>
                <a:gd name="T35" fmla="*/ 366 h 668"/>
                <a:gd name="T36" fmla="*/ 213 w 673"/>
                <a:gd name="T37" fmla="*/ 264 h 668"/>
                <a:gd name="T38" fmla="*/ 248 w 673"/>
                <a:gd name="T39" fmla="*/ 203 h 668"/>
                <a:gd name="T40" fmla="*/ 251 w 673"/>
                <a:gd name="T41" fmla="*/ 152 h 668"/>
                <a:gd name="T42" fmla="*/ 206 w 673"/>
                <a:gd name="T43" fmla="*/ 83 h 668"/>
                <a:gd name="T44" fmla="*/ 161 w 673"/>
                <a:gd name="T45" fmla="*/ 15 h 668"/>
                <a:gd name="T46" fmla="*/ 133 w 673"/>
                <a:gd name="T47" fmla="*/ 1 h 668"/>
                <a:gd name="T48" fmla="*/ 139 w 673"/>
                <a:gd name="T49" fmla="*/ 31 h 668"/>
                <a:gd name="T50" fmla="*/ 183 w 673"/>
                <a:gd name="T51" fmla="*/ 97 h 668"/>
                <a:gd name="T52" fmla="*/ 228 w 673"/>
                <a:gd name="T53" fmla="*/ 166 h 668"/>
                <a:gd name="T54" fmla="*/ 224 w 673"/>
                <a:gd name="T55" fmla="*/ 190 h 668"/>
                <a:gd name="T56" fmla="*/ 182 w 673"/>
                <a:gd name="T57" fmla="*/ 264 h 668"/>
                <a:gd name="T58" fmla="*/ 284 w 673"/>
                <a:gd name="T59" fmla="*/ 385 h 668"/>
                <a:gd name="T60" fmla="*/ 404 w 673"/>
                <a:gd name="T61" fmla="*/ 486 h 668"/>
                <a:gd name="T62" fmla="*/ 478 w 673"/>
                <a:gd name="T63" fmla="*/ 444 h 668"/>
                <a:gd name="T64" fmla="*/ 503 w 673"/>
                <a:gd name="T65" fmla="*/ 440 h 668"/>
                <a:gd name="T66" fmla="*/ 637 w 673"/>
                <a:gd name="T67" fmla="*/ 529 h 668"/>
                <a:gd name="T68" fmla="*/ 635 w 673"/>
                <a:gd name="T69" fmla="*/ 555 h 668"/>
                <a:gd name="T70" fmla="*/ 635 w 673"/>
                <a:gd name="T71" fmla="*/ 555 h 668"/>
                <a:gd name="T72" fmla="*/ 635 w 673"/>
                <a:gd name="T73" fmla="*/ 555 h 668"/>
                <a:gd name="T74" fmla="*/ 592 w 673"/>
                <a:gd name="T75" fmla="*/ 606 h 668"/>
                <a:gd name="T76" fmla="*/ 564 w 673"/>
                <a:gd name="T77" fmla="*/ 632 h 668"/>
                <a:gd name="T78" fmla="*/ 548 w 673"/>
                <a:gd name="T79" fmla="*/ 641 h 668"/>
                <a:gd name="T80" fmla="*/ 453 w 673"/>
                <a:gd name="T81" fmla="*/ 615 h 668"/>
                <a:gd name="T82" fmla="*/ 226 w 673"/>
                <a:gd name="T83" fmla="*/ 442 h 668"/>
                <a:gd name="T84" fmla="*/ 226 w 673"/>
                <a:gd name="T85" fmla="*/ 442 h 668"/>
                <a:gd name="T86" fmla="*/ 226 w 673"/>
                <a:gd name="T87" fmla="*/ 442 h 668"/>
                <a:gd name="T88" fmla="*/ 53 w 673"/>
                <a:gd name="T89" fmla="*/ 215 h 668"/>
                <a:gd name="T90" fmla="*/ 28 w 673"/>
                <a:gd name="T91" fmla="*/ 120 h 668"/>
                <a:gd name="T92" fmla="*/ 36 w 673"/>
                <a:gd name="T93" fmla="*/ 104 h 668"/>
                <a:gd name="T94" fmla="*/ 62 w 673"/>
                <a:gd name="T95" fmla="*/ 76 h 668"/>
                <a:gd name="T96" fmla="*/ 113 w 673"/>
                <a:gd name="T97" fmla="*/ 33 h 668"/>
                <a:gd name="T98" fmla="*/ 139 w 673"/>
                <a:gd name="T99" fmla="*/ 31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73" h="668">
                  <a:moveTo>
                    <a:pt x="133" y="1"/>
                  </a:moveTo>
                  <a:cubicBezTo>
                    <a:pt x="122" y="0"/>
                    <a:pt x="110" y="3"/>
                    <a:pt x="98" y="11"/>
                  </a:cubicBezTo>
                  <a:cubicBezTo>
                    <a:pt x="67" y="36"/>
                    <a:pt x="37" y="58"/>
                    <a:pt x="15" y="88"/>
                  </a:cubicBezTo>
                  <a:cubicBezTo>
                    <a:pt x="7" y="98"/>
                    <a:pt x="0" y="108"/>
                    <a:pt x="1" y="121"/>
                  </a:cubicBezTo>
                  <a:cubicBezTo>
                    <a:pt x="1" y="133"/>
                    <a:pt x="3" y="170"/>
                    <a:pt x="29" y="226"/>
                  </a:cubicBezTo>
                  <a:cubicBezTo>
                    <a:pt x="55" y="283"/>
                    <a:pt x="107" y="360"/>
                    <a:pt x="207" y="461"/>
                  </a:cubicBezTo>
                  <a:cubicBezTo>
                    <a:pt x="308" y="561"/>
                    <a:pt x="386" y="613"/>
                    <a:pt x="442" y="639"/>
                  </a:cubicBezTo>
                  <a:cubicBezTo>
                    <a:pt x="498" y="666"/>
                    <a:pt x="535" y="667"/>
                    <a:pt x="547" y="667"/>
                  </a:cubicBezTo>
                  <a:lnTo>
                    <a:pt x="547" y="667"/>
                  </a:lnTo>
                  <a:cubicBezTo>
                    <a:pt x="560" y="668"/>
                    <a:pt x="570" y="661"/>
                    <a:pt x="580" y="653"/>
                  </a:cubicBezTo>
                  <a:cubicBezTo>
                    <a:pt x="590" y="646"/>
                    <a:pt x="601" y="635"/>
                    <a:pt x="611" y="625"/>
                  </a:cubicBezTo>
                  <a:cubicBezTo>
                    <a:pt x="632" y="604"/>
                    <a:pt x="650" y="581"/>
                    <a:pt x="657" y="570"/>
                  </a:cubicBezTo>
                  <a:lnTo>
                    <a:pt x="657" y="570"/>
                  </a:lnTo>
                  <a:cubicBezTo>
                    <a:pt x="673" y="547"/>
                    <a:pt x="670" y="520"/>
                    <a:pt x="653" y="507"/>
                  </a:cubicBezTo>
                  <a:cubicBezTo>
                    <a:pt x="607" y="478"/>
                    <a:pt x="563" y="446"/>
                    <a:pt x="516" y="417"/>
                  </a:cubicBezTo>
                  <a:cubicBezTo>
                    <a:pt x="501" y="408"/>
                    <a:pt x="482" y="412"/>
                    <a:pt x="466" y="421"/>
                  </a:cubicBezTo>
                  <a:cubicBezTo>
                    <a:pt x="452" y="428"/>
                    <a:pt x="414" y="450"/>
                    <a:pt x="405" y="455"/>
                  </a:cubicBezTo>
                  <a:cubicBezTo>
                    <a:pt x="398" y="451"/>
                    <a:pt x="367" y="431"/>
                    <a:pt x="302" y="366"/>
                  </a:cubicBezTo>
                  <a:cubicBezTo>
                    <a:pt x="237" y="301"/>
                    <a:pt x="218" y="270"/>
                    <a:pt x="213" y="264"/>
                  </a:cubicBezTo>
                  <a:cubicBezTo>
                    <a:pt x="219" y="254"/>
                    <a:pt x="240" y="216"/>
                    <a:pt x="248" y="203"/>
                  </a:cubicBezTo>
                  <a:cubicBezTo>
                    <a:pt x="258" y="184"/>
                    <a:pt x="259" y="165"/>
                    <a:pt x="251" y="152"/>
                  </a:cubicBezTo>
                  <a:cubicBezTo>
                    <a:pt x="234" y="126"/>
                    <a:pt x="220" y="104"/>
                    <a:pt x="206" y="83"/>
                  </a:cubicBezTo>
                  <a:cubicBezTo>
                    <a:pt x="185" y="52"/>
                    <a:pt x="166" y="22"/>
                    <a:pt x="161" y="15"/>
                  </a:cubicBezTo>
                  <a:cubicBezTo>
                    <a:pt x="155" y="7"/>
                    <a:pt x="145" y="1"/>
                    <a:pt x="133" y="1"/>
                  </a:cubicBezTo>
                  <a:close/>
                  <a:moveTo>
                    <a:pt x="139" y="31"/>
                  </a:moveTo>
                  <a:cubicBezTo>
                    <a:pt x="142" y="34"/>
                    <a:pt x="163" y="66"/>
                    <a:pt x="183" y="97"/>
                  </a:cubicBezTo>
                  <a:cubicBezTo>
                    <a:pt x="204" y="128"/>
                    <a:pt x="225" y="160"/>
                    <a:pt x="228" y="166"/>
                  </a:cubicBezTo>
                  <a:cubicBezTo>
                    <a:pt x="231" y="176"/>
                    <a:pt x="228" y="182"/>
                    <a:pt x="224" y="190"/>
                  </a:cubicBezTo>
                  <a:cubicBezTo>
                    <a:pt x="210" y="216"/>
                    <a:pt x="195" y="242"/>
                    <a:pt x="182" y="264"/>
                  </a:cubicBezTo>
                  <a:cubicBezTo>
                    <a:pt x="224" y="325"/>
                    <a:pt x="242" y="342"/>
                    <a:pt x="284" y="385"/>
                  </a:cubicBezTo>
                  <a:cubicBezTo>
                    <a:pt x="321" y="421"/>
                    <a:pt x="359" y="459"/>
                    <a:pt x="404" y="486"/>
                  </a:cubicBezTo>
                  <a:cubicBezTo>
                    <a:pt x="429" y="472"/>
                    <a:pt x="453" y="458"/>
                    <a:pt x="478" y="444"/>
                  </a:cubicBezTo>
                  <a:cubicBezTo>
                    <a:pt x="486" y="439"/>
                    <a:pt x="495" y="440"/>
                    <a:pt x="503" y="440"/>
                  </a:cubicBezTo>
                  <a:cubicBezTo>
                    <a:pt x="513" y="447"/>
                    <a:pt x="630" y="524"/>
                    <a:pt x="637" y="529"/>
                  </a:cubicBezTo>
                  <a:cubicBezTo>
                    <a:pt x="639" y="530"/>
                    <a:pt x="645" y="541"/>
                    <a:pt x="635" y="555"/>
                  </a:cubicBezTo>
                  <a:lnTo>
                    <a:pt x="635" y="555"/>
                  </a:lnTo>
                  <a:lnTo>
                    <a:pt x="635" y="555"/>
                  </a:lnTo>
                  <a:cubicBezTo>
                    <a:pt x="630" y="563"/>
                    <a:pt x="611" y="586"/>
                    <a:pt x="592" y="606"/>
                  </a:cubicBezTo>
                  <a:cubicBezTo>
                    <a:pt x="582" y="616"/>
                    <a:pt x="572" y="626"/>
                    <a:pt x="564" y="632"/>
                  </a:cubicBezTo>
                  <a:cubicBezTo>
                    <a:pt x="556" y="638"/>
                    <a:pt x="548" y="641"/>
                    <a:pt x="548" y="641"/>
                  </a:cubicBezTo>
                  <a:cubicBezTo>
                    <a:pt x="535" y="640"/>
                    <a:pt x="506" y="640"/>
                    <a:pt x="453" y="615"/>
                  </a:cubicBezTo>
                  <a:cubicBezTo>
                    <a:pt x="400" y="590"/>
                    <a:pt x="325" y="541"/>
                    <a:pt x="226" y="442"/>
                  </a:cubicBezTo>
                  <a:lnTo>
                    <a:pt x="226" y="442"/>
                  </a:lnTo>
                  <a:lnTo>
                    <a:pt x="226" y="442"/>
                  </a:lnTo>
                  <a:cubicBezTo>
                    <a:pt x="127" y="343"/>
                    <a:pt x="78" y="268"/>
                    <a:pt x="53" y="215"/>
                  </a:cubicBezTo>
                  <a:cubicBezTo>
                    <a:pt x="28" y="162"/>
                    <a:pt x="28" y="133"/>
                    <a:pt x="28" y="120"/>
                  </a:cubicBezTo>
                  <a:cubicBezTo>
                    <a:pt x="28" y="120"/>
                    <a:pt x="30" y="113"/>
                    <a:pt x="36" y="104"/>
                  </a:cubicBezTo>
                  <a:cubicBezTo>
                    <a:pt x="43" y="96"/>
                    <a:pt x="52" y="86"/>
                    <a:pt x="62" y="76"/>
                  </a:cubicBezTo>
                  <a:cubicBezTo>
                    <a:pt x="82" y="57"/>
                    <a:pt x="105" y="39"/>
                    <a:pt x="113" y="33"/>
                  </a:cubicBezTo>
                  <a:cubicBezTo>
                    <a:pt x="123" y="26"/>
                    <a:pt x="132" y="24"/>
                    <a:pt x="139" y="31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666FFA3B-BC2D-4220-ACA3-922327A10AB1}"/>
              </a:ext>
            </a:extLst>
          </p:cNvPr>
          <p:cNvGrpSpPr/>
          <p:nvPr/>
        </p:nvGrpSpPr>
        <p:grpSpPr>
          <a:xfrm>
            <a:off x="7367297" y="3396510"/>
            <a:ext cx="1876045" cy="284400"/>
            <a:chOff x="7367297" y="3396510"/>
            <a:chExt cx="1876045" cy="284400"/>
          </a:xfrm>
        </p:grpSpPr>
        <p:sp>
          <p:nvSpPr>
            <p:cNvPr id="903" name="Oval">
              <a:extLst>
                <a:ext uri="{FF2B5EF4-FFF2-40B4-BE49-F238E27FC236}">
                  <a16:creationId xmlns:a16="http://schemas.microsoft.com/office/drawing/2014/main" id="{44680613-FD32-4725-8C87-992F35475C8E}"/>
                </a:ext>
              </a:extLst>
            </p:cNvPr>
            <p:cNvSpPr/>
            <p:nvPr/>
          </p:nvSpPr>
          <p:spPr>
            <a:xfrm>
              <a:off x="8616153" y="3396510"/>
              <a:ext cx="281984" cy="284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904" name="Create">
              <a:extLst>
                <a:ext uri="{FF2B5EF4-FFF2-40B4-BE49-F238E27FC236}">
                  <a16:creationId xmlns:a16="http://schemas.microsoft.com/office/drawing/2014/main" id="{B28EBFEC-288D-4AB9-A643-5FC7F5AB550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692501" y="3474145"/>
              <a:ext cx="129289" cy="129130"/>
            </a:xfrm>
            <a:custGeom>
              <a:avLst/>
              <a:gdLst>
                <a:gd name="T0" fmla="*/ 612 w 672"/>
                <a:gd name="T1" fmla="*/ 0 h 666"/>
                <a:gd name="T2" fmla="*/ 573 w 672"/>
                <a:gd name="T3" fmla="*/ 16 h 666"/>
                <a:gd name="T4" fmla="*/ 564 w 672"/>
                <a:gd name="T5" fmla="*/ 25 h 666"/>
                <a:gd name="T6" fmla="*/ 641 w 672"/>
                <a:gd name="T7" fmla="*/ 102 h 666"/>
                <a:gd name="T8" fmla="*/ 651 w 672"/>
                <a:gd name="T9" fmla="*/ 93 h 666"/>
                <a:gd name="T10" fmla="*/ 651 w 672"/>
                <a:gd name="T11" fmla="*/ 16 h 666"/>
                <a:gd name="T12" fmla="*/ 612 w 672"/>
                <a:gd name="T13" fmla="*/ 0 h 666"/>
                <a:gd name="T14" fmla="*/ 548 w 672"/>
                <a:gd name="T15" fmla="*/ 41 h 666"/>
                <a:gd name="T16" fmla="*/ 192 w 672"/>
                <a:gd name="T17" fmla="*/ 399 h 666"/>
                <a:gd name="T18" fmla="*/ 188 w 672"/>
                <a:gd name="T19" fmla="*/ 405 h 666"/>
                <a:gd name="T20" fmla="*/ 174 w 672"/>
                <a:gd name="T21" fmla="*/ 477 h 666"/>
                <a:gd name="T22" fmla="*/ 189 w 672"/>
                <a:gd name="T23" fmla="*/ 493 h 666"/>
                <a:gd name="T24" fmla="*/ 261 w 672"/>
                <a:gd name="T25" fmla="*/ 478 h 666"/>
                <a:gd name="T26" fmla="*/ 268 w 672"/>
                <a:gd name="T27" fmla="*/ 474 h 666"/>
                <a:gd name="T28" fmla="*/ 625 w 672"/>
                <a:gd name="T29" fmla="*/ 119 h 666"/>
                <a:gd name="T30" fmla="*/ 607 w 672"/>
                <a:gd name="T31" fmla="*/ 100 h 666"/>
                <a:gd name="T32" fmla="*/ 253 w 672"/>
                <a:gd name="T33" fmla="*/ 452 h 666"/>
                <a:gd name="T34" fmla="*/ 215 w 672"/>
                <a:gd name="T35" fmla="*/ 413 h 666"/>
                <a:gd name="T36" fmla="*/ 567 w 672"/>
                <a:gd name="T37" fmla="*/ 60 h 666"/>
                <a:gd name="T38" fmla="*/ 548 w 672"/>
                <a:gd name="T39" fmla="*/ 41 h 666"/>
                <a:gd name="T40" fmla="*/ 13 w 672"/>
                <a:gd name="T41" fmla="*/ 80 h 666"/>
                <a:gd name="T42" fmla="*/ 0 w 672"/>
                <a:gd name="T43" fmla="*/ 93 h 666"/>
                <a:gd name="T44" fmla="*/ 0 w 672"/>
                <a:gd name="T45" fmla="*/ 653 h 666"/>
                <a:gd name="T46" fmla="*/ 13 w 672"/>
                <a:gd name="T47" fmla="*/ 666 h 666"/>
                <a:gd name="T48" fmla="*/ 573 w 672"/>
                <a:gd name="T49" fmla="*/ 666 h 666"/>
                <a:gd name="T50" fmla="*/ 587 w 672"/>
                <a:gd name="T51" fmla="*/ 653 h 666"/>
                <a:gd name="T52" fmla="*/ 587 w 672"/>
                <a:gd name="T53" fmla="*/ 186 h 666"/>
                <a:gd name="T54" fmla="*/ 560 w 672"/>
                <a:gd name="T55" fmla="*/ 213 h 666"/>
                <a:gd name="T56" fmla="*/ 560 w 672"/>
                <a:gd name="T57" fmla="*/ 640 h 666"/>
                <a:gd name="T58" fmla="*/ 27 w 672"/>
                <a:gd name="T59" fmla="*/ 640 h 666"/>
                <a:gd name="T60" fmla="*/ 27 w 672"/>
                <a:gd name="T61" fmla="*/ 106 h 666"/>
                <a:gd name="T62" fmla="*/ 453 w 672"/>
                <a:gd name="T63" fmla="*/ 106 h 666"/>
                <a:gd name="T64" fmla="*/ 480 w 672"/>
                <a:gd name="T65" fmla="*/ 80 h 666"/>
                <a:gd name="T66" fmla="*/ 13 w 672"/>
                <a:gd name="T67" fmla="*/ 8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72" h="666">
                  <a:moveTo>
                    <a:pt x="612" y="0"/>
                  </a:moveTo>
                  <a:cubicBezTo>
                    <a:pt x="598" y="0"/>
                    <a:pt x="584" y="5"/>
                    <a:pt x="573" y="16"/>
                  </a:cubicBezTo>
                  <a:lnTo>
                    <a:pt x="564" y="25"/>
                  </a:lnTo>
                  <a:lnTo>
                    <a:pt x="641" y="102"/>
                  </a:lnTo>
                  <a:lnTo>
                    <a:pt x="651" y="93"/>
                  </a:lnTo>
                  <a:cubicBezTo>
                    <a:pt x="672" y="72"/>
                    <a:pt x="672" y="37"/>
                    <a:pt x="651" y="16"/>
                  </a:cubicBezTo>
                  <a:cubicBezTo>
                    <a:pt x="640" y="5"/>
                    <a:pt x="626" y="0"/>
                    <a:pt x="612" y="0"/>
                  </a:cubicBezTo>
                  <a:close/>
                  <a:moveTo>
                    <a:pt x="548" y="41"/>
                  </a:moveTo>
                  <a:lnTo>
                    <a:pt x="192" y="399"/>
                  </a:lnTo>
                  <a:cubicBezTo>
                    <a:pt x="190" y="400"/>
                    <a:pt x="189" y="403"/>
                    <a:pt x="188" y="405"/>
                  </a:cubicBezTo>
                  <a:lnTo>
                    <a:pt x="174" y="477"/>
                  </a:lnTo>
                  <a:cubicBezTo>
                    <a:pt x="172" y="486"/>
                    <a:pt x="180" y="494"/>
                    <a:pt x="189" y="493"/>
                  </a:cubicBezTo>
                  <a:lnTo>
                    <a:pt x="261" y="478"/>
                  </a:lnTo>
                  <a:cubicBezTo>
                    <a:pt x="264" y="478"/>
                    <a:pt x="266" y="476"/>
                    <a:pt x="268" y="474"/>
                  </a:cubicBezTo>
                  <a:lnTo>
                    <a:pt x="625" y="119"/>
                  </a:lnTo>
                  <a:lnTo>
                    <a:pt x="607" y="100"/>
                  </a:lnTo>
                  <a:lnTo>
                    <a:pt x="253" y="452"/>
                  </a:lnTo>
                  <a:lnTo>
                    <a:pt x="215" y="413"/>
                  </a:lnTo>
                  <a:lnTo>
                    <a:pt x="567" y="60"/>
                  </a:lnTo>
                  <a:lnTo>
                    <a:pt x="548" y="41"/>
                  </a:lnTo>
                  <a:close/>
                  <a:moveTo>
                    <a:pt x="13" y="80"/>
                  </a:moveTo>
                  <a:cubicBezTo>
                    <a:pt x="5" y="80"/>
                    <a:pt x="0" y="85"/>
                    <a:pt x="0" y="93"/>
                  </a:cubicBezTo>
                  <a:lnTo>
                    <a:pt x="0" y="653"/>
                  </a:lnTo>
                  <a:cubicBezTo>
                    <a:pt x="0" y="661"/>
                    <a:pt x="5" y="666"/>
                    <a:pt x="13" y="666"/>
                  </a:cubicBezTo>
                  <a:lnTo>
                    <a:pt x="573" y="666"/>
                  </a:lnTo>
                  <a:cubicBezTo>
                    <a:pt x="581" y="666"/>
                    <a:pt x="587" y="661"/>
                    <a:pt x="587" y="653"/>
                  </a:cubicBezTo>
                  <a:lnTo>
                    <a:pt x="587" y="186"/>
                  </a:lnTo>
                  <a:lnTo>
                    <a:pt x="560" y="213"/>
                  </a:lnTo>
                  <a:lnTo>
                    <a:pt x="560" y="640"/>
                  </a:lnTo>
                  <a:lnTo>
                    <a:pt x="27" y="640"/>
                  </a:lnTo>
                  <a:lnTo>
                    <a:pt x="27" y="106"/>
                  </a:lnTo>
                  <a:lnTo>
                    <a:pt x="453" y="106"/>
                  </a:lnTo>
                  <a:lnTo>
                    <a:pt x="480" y="80"/>
                  </a:lnTo>
                  <a:lnTo>
                    <a:pt x="13" y="8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891" name="Oval">
              <a:extLst>
                <a:ext uri="{FF2B5EF4-FFF2-40B4-BE49-F238E27FC236}">
                  <a16:creationId xmlns:a16="http://schemas.microsoft.com/office/drawing/2014/main" id="{89D83178-866F-45C1-A47E-82419E4BFD07}"/>
                </a:ext>
              </a:extLst>
            </p:cNvPr>
            <p:cNvSpPr/>
            <p:nvPr/>
          </p:nvSpPr>
          <p:spPr>
            <a:xfrm>
              <a:off x="8961358" y="3396510"/>
              <a:ext cx="281984" cy="284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892" name="그룹 891">
              <a:extLst>
                <a:ext uri="{FF2B5EF4-FFF2-40B4-BE49-F238E27FC236}">
                  <a16:creationId xmlns:a16="http://schemas.microsoft.com/office/drawing/2014/main" id="{94A0F648-0CF3-4968-BFCA-A0CD59F7D28A}"/>
                </a:ext>
              </a:extLst>
            </p:cNvPr>
            <p:cNvGrpSpPr/>
            <p:nvPr/>
          </p:nvGrpSpPr>
          <p:grpSpPr>
            <a:xfrm>
              <a:off x="9024398" y="3466111"/>
              <a:ext cx="155904" cy="172064"/>
              <a:chOff x="8195379" y="4636944"/>
              <a:chExt cx="270054" cy="295513"/>
            </a:xfrm>
          </p:grpSpPr>
          <p:grpSp>
            <p:nvGrpSpPr>
              <p:cNvPr id="893" name="그룹 892">
                <a:extLst>
                  <a:ext uri="{FF2B5EF4-FFF2-40B4-BE49-F238E27FC236}">
                    <a16:creationId xmlns:a16="http://schemas.microsoft.com/office/drawing/2014/main" id="{CE91BAD9-B603-4C94-9249-568A38632C51}"/>
                  </a:ext>
                </a:extLst>
              </p:cNvPr>
              <p:cNvGrpSpPr/>
              <p:nvPr/>
            </p:nvGrpSpPr>
            <p:grpSpPr>
              <a:xfrm>
                <a:off x="8195379" y="4636944"/>
                <a:ext cx="217562" cy="249372"/>
                <a:chOff x="7971802" y="-2010646"/>
                <a:chExt cx="1254159" cy="1437547"/>
              </a:xfrm>
              <a:noFill/>
            </p:grpSpPr>
            <p:sp>
              <p:nvSpPr>
                <p:cNvPr id="897" name="자유형: 도형 896">
                  <a:extLst>
                    <a:ext uri="{FF2B5EF4-FFF2-40B4-BE49-F238E27FC236}">
                      <a16:creationId xmlns:a16="http://schemas.microsoft.com/office/drawing/2014/main" id="{67699B65-8649-4BD7-A963-142CDDB71C13}"/>
                    </a:ext>
                  </a:extLst>
                </p:cNvPr>
                <p:cNvSpPr/>
                <p:nvPr/>
              </p:nvSpPr>
              <p:spPr>
                <a:xfrm>
                  <a:off x="7971802" y="-2010646"/>
                  <a:ext cx="116559" cy="1437547"/>
                </a:xfrm>
                <a:custGeom>
                  <a:avLst/>
                  <a:gdLst>
                    <a:gd name="connsiteX0" fmla="*/ 0 w 116557"/>
                    <a:gd name="connsiteY0" fmla="*/ 0 h 1437547"/>
                    <a:gd name="connsiteX1" fmla="*/ 116557 w 116557"/>
                    <a:gd name="connsiteY1" fmla="*/ 0 h 1437547"/>
                    <a:gd name="connsiteX2" fmla="*/ 116557 w 116557"/>
                    <a:gd name="connsiteY2" fmla="*/ 1437547 h 1437547"/>
                    <a:gd name="connsiteX3" fmla="*/ 0 w 116557"/>
                    <a:gd name="connsiteY3" fmla="*/ 1437547 h 1437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557" h="1437547">
                      <a:moveTo>
                        <a:pt x="0" y="0"/>
                      </a:moveTo>
                      <a:lnTo>
                        <a:pt x="116557" y="0"/>
                      </a:lnTo>
                      <a:lnTo>
                        <a:pt x="116557" y="1437547"/>
                      </a:lnTo>
                      <a:lnTo>
                        <a:pt x="0" y="143754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3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60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8" name="자유형: 도형 897">
                  <a:extLst>
                    <a:ext uri="{FF2B5EF4-FFF2-40B4-BE49-F238E27FC236}">
                      <a16:creationId xmlns:a16="http://schemas.microsoft.com/office/drawing/2014/main" id="{E0409E90-1834-414C-A9F4-51107E5E1E6D}"/>
                    </a:ext>
                  </a:extLst>
                </p:cNvPr>
                <p:cNvSpPr/>
                <p:nvPr/>
              </p:nvSpPr>
              <p:spPr>
                <a:xfrm>
                  <a:off x="8235226" y="-2010646"/>
                  <a:ext cx="990735" cy="1437547"/>
                </a:xfrm>
                <a:custGeom>
                  <a:avLst/>
                  <a:gdLst>
                    <a:gd name="connsiteX0" fmla="*/ 913031 w 990735"/>
                    <a:gd name="connsiteY0" fmla="*/ 0 h 1437547"/>
                    <a:gd name="connsiteX1" fmla="*/ 0 w 990735"/>
                    <a:gd name="connsiteY1" fmla="*/ 0 h 1437547"/>
                    <a:gd name="connsiteX2" fmla="*/ 0 w 990735"/>
                    <a:gd name="connsiteY2" fmla="*/ 1437547 h 1437547"/>
                    <a:gd name="connsiteX3" fmla="*/ 913031 w 990735"/>
                    <a:gd name="connsiteY3" fmla="*/ 1437547 h 1437547"/>
                    <a:gd name="connsiteX4" fmla="*/ 990736 w 990735"/>
                    <a:gd name="connsiteY4" fmla="*/ 1359842 h 1437547"/>
                    <a:gd name="connsiteX5" fmla="*/ 990736 w 990735"/>
                    <a:gd name="connsiteY5" fmla="*/ 77705 h 1437547"/>
                    <a:gd name="connsiteX6" fmla="*/ 913031 w 990735"/>
                    <a:gd name="connsiteY6" fmla="*/ 0 h 1437547"/>
                    <a:gd name="connsiteX7" fmla="*/ 332188 w 990735"/>
                    <a:gd name="connsiteY7" fmla="*/ 545879 h 1437547"/>
                    <a:gd name="connsiteX8" fmla="*/ 479827 w 990735"/>
                    <a:gd name="connsiteY8" fmla="*/ 398239 h 1437547"/>
                    <a:gd name="connsiteX9" fmla="*/ 627466 w 990735"/>
                    <a:gd name="connsiteY9" fmla="*/ 545879 h 1437547"/>
                    <a:gd name="connsiteX10" fmla="*/ 479827 w 990735"/>
                    <a:gd name="connsiteY10" fmla="*/ 693519 h 1437547"/>
                    <a:gd name="connsiteX11" fmla="*/ 332188 w 990735"/>
                    <a:gd name="connsiteY11" fmla="*/ 545879 h 1437547"/>
                    <a:gd name="connsiteX12" fmla="*/ 777048 w 990735"/>
                    <a:gd name="connsiteY12" fmla="*/ 1029595 h 1437547"/>
                    <a:gd name="connsiteX13" fmla="*/ 182606 w 990735"/>
                    <a:gd name="connsiteY13" fmla="*/ 1029595 h 1437547"/>
                    <a:gd name="connsiteX14" fmla="*/ 182606 w 990735"/>
                    <a:gd name="connsiteY14" fmla="*/ 881955 h 1437547"/>
                    <a:gd name="connsiteX15" fmla="*/ 211745 w 990735"/>
                    <a:gd name="connsiteY15" fmla="*/ 821733 h 1437547"/>
                    <a:gd name="connsiteX16" fmla="*/ 357442 w 990735"/>
                    <a:gd name="connsiteY16" fmla="*/ 751798 h 1437547"/>
                    <a:gd name="connsiteX17" fmla="*/ 479827 w 990735"/>
                    <a:gd name="connsiteY17" fmla="*/ 732372 h 1437547"/>
                    <a:gd name="connsiteX18" fmla="*/ 602212 w 990735"/>
                    <a:gd name="connsiteY18" fmla="*/ 751798 h 1437547"/>
                    <a:gd name="connsiteX19" fmla="*/ 747908 w 990735"/>
                    <a:gd name="connsiteY19" fmla="*/ 821733 h 1437547"/>
                    <a:gd name="connsiteX20" fmla="*/ 777048 w 990735"/>
                    <a:gd name="connsiteY20" fmla="*/ 881955 h 1437547"/>
                    <a:gd name="connsiteX21" fmla="*/ 777048 w 990735"/>
                    <a:gd name="connsiteY21" fmla="*/ 1029595 h 1437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990735" h="1437547">
                      <a:moveTo>
                        <a:pt x="913031" y="0"/>
                      </a:moveTo>
                      <a:lnTo>
                        <a:pt x="0" y="0"/>
                      </a:lnTo>
                      <a:lnTo>
                        <a:pt x="0" y="1437547"/>
                      </a:lnTo>
                      <a:lnTo>
                        <a:pt x="913031" y="1437547"/>
                      </a:lnTo>
                      <a:cubicBezTo>
                        <a:pt x="955768" y="1437547"/>
                        <a:pt x="990736" y="1402580"/>
                        <a:pt x="990736" y="1359842"/>
                      </a:cubicBezTo>
                      <a:lnTo>
                        <a:pt x="990736" y="77705"/>
                      </a:lnTo>
                      <a:cubicBezTo>
                        <a:pt x="990736" y="34967"/>
                        <a:pt x="955768" y="0"/>
                        <a:pt x="913031" y="0"/>
                      </a:cubicBezTo>
                      <a:close/>
                      <a:moveTo>
                        <a:pt x="332188" y="545879"/>
                      </a:moveTo>
                      <a:cubicBezTo>
                        <a:pt x="332188" y="464289"/>
                        <a:pt x="398237" y="398239"/>
                        <a:pt x="479827" y="398239"/>
                      </a:cubicBezTo>
                      <a:cubicBezTo>
                        <a:pt x="561417" y="398239"/>
                        <a:pt x="627466" y="464289"/>
                        <a:pt x="627466" y="545879"/>
                      </a:cubicBezTo>
                      <a:cubicBezTo>
                        <a:pt x="627466" y="627470"/>
                        <a:pt x="561417" y="693519"/>
                        <a:pt x="479827" y="693519"/>
                      </a:cubicBezTo>
                      <a:cubicBezTo>
                        <a:pt x="398237" y="693519"/>
                        <a:pt x="332188" y="629413"/>
                        <a:pt x="332188" y="545879"/>
                      </a:cubicBezTo>
                      <a:close/>
                      <a:moveTo>
                        <a:pt x="777048" y="1029595"/>
                      </a:moveTo>
                      <a:lnTo>
                        <a:pt x="182606" y="1029595"/>
                      </a:lnTo>
                      <a:lnTo>
                        <a:pt x="182606" y="881955"/>
                      </a:lnTo>
                      <a:cubicBezTo>
                        <a:pt x="182606" y="858643"/>
                        <a:pt x="194262" y="837274"/>
                        <a:pt x="211745" y="821733"/>
                      </a:cubicBezTo>
                      <a:cubicBezTo>
                        <a:pt x="256426" y="790651"/>
                        <a:pt x="304991" y="765397"/>
                        <a:pt x="357442" y="751798"/>
                      </a:cubicBezTo>
                      <a:cubicBezTo>
                        <a:pt x="398237" y="740143"/>
                        <a:pt x="439032" y="734315"/>
                        <a:pt x="479827" y="732372"/>
                      </a:cubicBezTo>
                      <a:cubicBezTo>
                        <a:pt x="520622" y="732372"/>
                        <a:pt x="563359" y="738200"/>
                        <a:pt x="602212" y="751798"/>
                      </a:cubicBezTo>
                      <a:cubicBezTo>
                        <a:pt x="654663" y="765397"/>
                        <a:pt x="703228" y="788708"/>
                        <a:pt x="747908" y="821733"/>
                      </a:cubicBezTo>
                      <a:cubicBezTo>
                        <a:pt x="765392" y="835331"/>
                        <a:pt x="777048" y="858643"/>
                        <a:pt x="777048" y="881955"/>
                      </a:cubicBezTo>
                      <a:lnTo>
                        <a:pt x="777048" y="1029595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3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6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4" name="그룹 893">
                <a:extLst>
                  <a:ext uri="{FF2B5EF4-FFF2-40B4-BE49-F238E27FC236}">
                    <a16:creationId xmlns:a16="http://schemas.microsoft.com/office/drawing/2014/main" id="{A1158787-F2F6-47B4-8541-BC3DD4620665}"/>
                  </a:ext>
                </a:extLst>
              </p:cNvPr>
              <p:cNvGrpSpPr/>
              <p:nvPr/>
            </p:nvGrpSpPr>
            <p:grpSpPr>
              <a:xfrm>
                <a:off x="8360451" y="4827475"/>
                <a:ext cx="104982" cy="104982"/>
                <a:chOff x="8382149" y="4833825"/>
                <a:chExt cx="104982" cy="104982"/>
              </a:xfrm>
            </p:grpSpPr>
            <p:sp>
              <p:nvSpPr>
                <p:cNvPr id="895" name="Oval">
                  <a:extLst>
                    <a:ext uri="{FF2B5EF4-FFF2-40B4-BE49-F238E27FC236}">
                      <a16:creationId xmlns:a16="http://schemas.microsoft.com/office/drawing/2014/main" id="{E0D096C5-0279-4EDD-8587-B7B781990246}"/>
                    </a:ext>
                  </a:extLst>
                </p:cNvPr>
                <p:cNvSpPr/>
                <p:nvPr/>
              </p:nvSpPr>
              <p:spPr>
                <a:xfrm>
                  <a:off x="8382149" y="4833825"/>
                  <a:ext cx="104982" cy="104982"/>
                </a:xfrm>
                <a:prstGeom prst="ellipse">
                  <a:avLst/>
                </a:prstGeom>
                <a:noFill/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896" name="그래픽 895" descr="닫기">
                  <a:extLst>
                    <a:ext uri="{FF2B5EF4-FFF2-40B4-BE49-F238E27FC236}">
                      <a16:creationId xmlns:a16="http://schemas.microsoft.com/office/drawing/2014/main" id="{02C07AFD-69BE-4804-9A21-A8F179CDB5F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 rot="2700000">
                  <a:off x="8402710" y="4854386"/>
                  <a:ext cx="63859" cy="63859"/>
                </a:xfrm>
                <a:prstGeom prst="rect">
                  <a:avLst/>
                </a:prstGeom>
              </p:spPr>
            </p:pic>
          </p:grpSp>
        </p:grpSp>
        <p:sp>
          <p:nvSpPr>
            <p:cNvPr id="1015" name="직사각형 1014">
              <a:extLst>
                <a:ext uri="{FF2B5EF4-FFF2-40B4-BE49-F238E27FC236}">
                  <a16:creationId xmlns:a16="http://schemas.microsoft.com/office/drawing/2014/main" id="{86C17DC3-2093-47C7-B2D4-ED246768421B}"/>
                </a:ext>
              </a:extLst>
            </p:cNvPr>
            <p:cNvSpPr/>
            <p:nvPr/>
          </p:nvSpPr>
          <p:spPr>
            <a:xfrm>
              <a:off x="7367297" y="3430988"/>
              <a:ext cx="38985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완료</a:t>
              </a:r>
              <a:endPara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82" name="Oval">
              <a:extLst>
                <a:ext uri="{FF2B5EF4-FFF2-40B4-BE49-F238E27FC236}">
                  <a16:creationId xmlns:a16="http://schemas.microsoft.com/office/drawing/2014/main" id="{5161D29B-5E36-4C1B-9401-636930318F65}"/>
                </a:ext>
              </a:extLst>
            </p:cNvPr>
            <p:cNvSpPr/>
            <p:nvPr/>
          </p:nvSpPr>
          <p:spPr>
            <a:xfrm>
              <a:off x="7924498" y="3396510"/>
              <a:ext cx="281984" cy="284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83" name="Freeform 130">
              <a:extLst>
                <a:ext uri="{FF2B5EF4-FFF2-40B4-BE49-F238E27FC236}">
                  <a16:creationId xmlns:a16="http://schemas.microsoft.com/office/drawing/2014/main" id="{B9A3DB5F-48BE-4D8D-B8EE-67FEFEAF8F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64559" y="3498874"/>
              <a:ext cx="201366" cy="89760"/>
            </a:xfrm>
            <a:custGeom>
              <a:avLst/>
              <a:gdLst>
                <a:gd name="T0" fmla="*/ 869 w 869"/>
                <a:gd name="T1" fmla="*/ 6 h 384"/>
                <a:gd name="T2" fmla="*/ 868 w 869"/>
                <a:gd name="T3" fmla="*/ 4 h 384"/>
                <a:gd name="T4" fmla="*/ 868 w 869"/>
                <a:gd name="T5" fmla="*/ 3 h 384"/>
                <a:gd name="T6" fmla="*/ 867 w 869"/>
                <a:gd name="T7" fmla="*/ 2 h 384"/>
                <a:gd name="T8" fmla="*/ 866 w 869"/>
                <a:gd name="T9" fmla="*/ 2 h 384"/>
                <a:gd name="T10" fmla="*/ 865 w 869"/>
                <a:gd name="T11" fmla="*/ 1 h 384"/>
                <a:gd name="T12" fmla="*/ 864 w 869"/>
                <a:gd name="T13" fmla="*/ 0 h 384"/>
                <a:gd name="T14" fmla="*/ 863 w 869"/>
                <a:gd name="T15" fmla="*/ 0 h 384"/>
                <a:gd name="T16" fmla="*/ 862 w 869"/>
                <a:gd name="T17" fmla="*/ 0 h 384"/>
                <a:gd name="T18" fmla="*/ 263 w 869"/>
                <a:gd name="T19" fmla="*/ 0 h 384"/>
                <a:gd name="T20" fmla="*/ 261 w 869"/>
                <a:gd name="T21" fmla="*/ 0 h 384"/>
                <a:gd name="T22" fmla="*/ 260 w 869"/>
                <a:gd name="T23" fmla="*/ 0 h 384"/>
                <a:gd name="T24" fmla="*/ 259 w 869"/>
                <a:gd name="T25" fmla="*/ 1 h 384"/>
                <a:gd name="T26" fmla="*/ 258 w 869"/>
                <a:gd name="T27" fmla="*/ 2 h 384"/>
                <a:gd name="T28" fmla="*/ 258 w 869"/>
                <a:gd name="T29" fmla="*/ 2 h 384"/>
                <a:gd name="T30" fmla="*/ 257 w 869"/>
                <a:gd name="T31" fmla="*/ 3 h 384"/>
                <a:gd name="T32" fmla="*/ 256 w 869"/>
                <a:gd name="T33" fmla="*/ 4 h 384"/>
                <a:gd name="T34" fmla="*/ 256 w 869"/>
                <a:gd name="T35" fmla="*/ 6 h 384"/>
                <a:gd name="T36" fmla="*/ 256 w 869"/>
                <a:gd name="T37" fmla="*/ 7 h 384"/>
                <a:gd name="T38" fmla="*/ 263 w 869"/>
                <a:gd name="T39" fmla="*/ 384 h 384"/>
                <a:gd name="T40" fmla="*/ 869 w 869"/>
                <a:gd name="T41" fmla="*/ 377 h 384"/>
                <a:gd name="T42" fmla="*/ 869 w 869"/>
                <a:gd name="T43" fmla="*/ 6 h 384"/>
                <a:gd name="T44" fmla="*/ 442 w 869"/>
                <a:gd name="T45" fmla="*/ 169 h 384"/>
                <a:gd name="T46" fmla="*/ 270 w 869"/>
                <a:gd name="T47" fmla="*/ 22 h 384"/>
                <a:gd name="T48" fmla="*/ 843 w 869"/>
                <a:gd name="T49" fmla="*/ 14 h 384"/>
                <a:gd name="T50" fmla="*/ 515 w 869"/>
                <a:gd name="T51" fmla="*/ 214 h 384"/>
                <a:gd name="T52" fmla="*/ 855 w 869"/>
                <a:gd name="T53" fmla="*/ 22 h 384"/>
                <a:gd name="T54" fmla="*/ 683 w 869"/>
                <a:gd name="T55" fmla="*/ 168 h 384"/>
                <a:gd name="T56" fmla="*/ 270 w 869"/>
                <a:gd name="T57" fmla="*/ 370 h 384"/>
                <a:gd name="T58" fmla="*/ 453 w 869"/>
                <a:gd name="T59" fmla="*/ 178 h 384"/>
                <a:gd name="T60" fmla="*/ 561 w 869"/>
                <a:gd name="T61" fmla="*/ 244 h 384"/>
                <a:gd name="T62" fmla="*/ 672 w 869"/>
                <a:gd name="T63" fmla="*/ 177 h 384"/>
                <a:gd name="T64" fmla="*/ 855 w 869"/>
                <a:gd name="T65" fmla="*/ 370 h 384"/>
                <a:gd name="T66" fmla="*/ 204 w 869"/>
                <a:gd name="T67" fmla="*/ 7 h 384"/>
                <a:gd name="T68" fmla="*/ 7 w 869"/>
                <a:gd name="T69" fmla="*/ 14 h 384"/>
                <a:gd name="T70" fmla="*/ 7 w 869"/>
                <a:gd name="T71" fmla="*/ 0 h 384"/>
                <a:gd name="T72" fmla="*/ 204 w 869"/>
                <a:gd name="T73" fmla="*/ 7 h 384"/>
                <a:gd name="T74" fmla="*/ 197 w 869"/>
                <a:gd name="T75" fmla="*/ 95 h 384"/>
                <a:gd name="T76" fmla="*/ 58 w 869"/>
                <a:gd name="T77" fmla="*/ 88 h 384"/>
                <a:gd name="T78" fmla="*/ 197 w 869"/>
                <a:gd name="T79" fmla="*/ 81 h 384"/>
                <a:gd name="T80" fmla="*/ 204 w 869"/>
                <a:gd name="T81" fmla="*/ 169 h 384"/>
                <a:gd name="T82" fmla="*/ 142 w 869"/>
                <a:gd name="T83" fmla="*/ 176 h 384"/>
                <a:gd name="T84" fmla="*/ 142 w 869"/>
                <a:gd name="T85" fmla="*/ 162 h 384"/>
                <a:gd name="T86" fmla="*/ 204 w 869"/>
                <a:gd name="T87" fmla="*/ 169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69" h="384">
                  <a:moveTo>
                    <a:pt x="869" y="6"/>
                  </a:moveTo>
                  <a:cubicBezTo>
                    <a:pt x="869" y="6"/>
                    <a:pt x="869" y="6"/>
                    <a:pt x="869" y="6"/>
                  </a:cubicBezTo>
                  <a:cubicBezTo>
                    <a:pt x="869" y="6"/>
                    <a:pt x="869" y="5"/>
                    <a:pt x="869" y="5"/>
                  </a:cubicBezTo>
                  <a:cubicBezTo>
                    <a:pt x="868" y="5"/>
                    <a:pt x="868" y="5"/>
                    <a:pt x="868" y="4"/>
                  </a:cubicBezTo>
                  <a:cubicBezTo>
                    <a:pt x="868" y="4"/>
                    <a:pt x="868" y="4"/>
                    <a:pt x="868" y="4"/>
                  </a:cubicBezTo>
                  <a:cubicBezTo>
                    <a:pt x="868" y="4"/>
                    <a:pt x="868" y="3"/>
                    <a:pt x="868" y="3"/>
                  </a:cubicBezTo>
                  <a:cubicBezTo>
                    <a:pt x="868" y="3"/>
                    <a:pt x="867" y="3"/>
                    <a:pt x="867" y="3"/>
                  </a:cubicBezTo>
                  <a:cubicBezTo>
                    <a:pt x="867" y="3"/>
                    <a:pt x="867" y="2"/>
                    <a:pt x="867" y="2"/>
                  </a:cubicBezTo>
                  <a:cubicBezTo>
                    <a:pt x="867" y="2"/>
                    <a:pt x="867" y="2"/>
                    <a:pt x="867" y="2"/>
                  </a:cubicBezTo>
                  <a:cubicBezTo>
                    <a:pt x="867" y="2"/>
                    <a:pt x="867" y="2"/>
                    <a:pt x="866" y="2"/>
                  </a:cubicBezTo>
                  <a:cubicBezTo>
                    <a:pt x="866" y="1"/>
                    <a:pt x="866" y="1"/>
                    <a:pt x="866" y="1"/>
                  </a:cubicBezTo>
                  <a:cubicBezTo>
                    <a:pt x="866" y="1"/>
                    <a:pt x="865" y="1"/>
                    <a:pt x="865" y="1"/>
                  </a:cubicBezTo>
                  <a:cubicBezTo>
                    <a:pt x="865" y="1"/>
                    <a:pt x="865" y="1"/>
                    <a:pt x="865" y="1"/>
                  </a:cubicBezTo>
                  <a:cubicBezTo>
                    <a:pt x="864" y="0"/>
                    <a:pt x="864" y="0"/>
                    <a:pt x="864" y="0"/>
                  </a:cubicBezTo>
                  <a:cubicBezTo>
                    <a:pt x="864" y="0"/>
                    <a:pt x="864" y="0"/>
                    <a:pt x="863" y="0"/>
                  </a:cubicBezTo>
                  <a:cubicBezTo>
                    <a:pt x="863" y="0"/>
                    <a:pt x="863" y="0"/>
                    <a:pt x="863" y="0"/>
                  </a:cubicBezTo>
                  <a:cubicBezTo>
                    <a:pt x="863" y="0"/>
                    <a:pt x="862" y="0"/>
                    <a:pt x="862" y="0"/>
                  </a:cubicBezTo>
                  <a:cubicBezTo>
                    <a:pt x="862" y="0"/>
                    <a:pt x="862" y="0"/>
                    <a:pt x="862" y="0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62" y="0"/>
                    <a:pt x="261" y="0"/>
                    <a:pt x="261" y="0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260" y="1"/>
                    <a:pt x="260" y="1"/>
                    <a:pt x="259" y="1"/>
                  </a:cubicBezTo>
                  <a:cubicBezTo>
                    <a:pt x="259" y="1"/>
                    <a:pt x="259" y="1"/>
                    <a:pt x="259" y="1"/>
                  </a:cubicBezTo>
                  <a:cubicBezTo>
                    <a:pt x="259" y="1"/>
                    <a:pt x="258" y="1"/>
                    <a:pt x="258" y="2"/>
                  </a:cubicBezTo>
                  <a:cubicBezTo>
                    <a:pt x="258" y="2"/>
                    <a:pt x="258" y="2"/>
                    <a:pt x="258" y="2"/>
                  </a:cubicBezTo>
                  <a:cubicBezTo>
                    <a:pt x="258" y="2"/>
                    <a:pt x="258" y="2"/>
                    <a:pt x="258" y="2"/>
                  </a:cubicBezTo>
                  <a:cubicBezTo>
                    <a:pt x="258" y="2"/>
                    <a:pt x="258" y="2"/>
                    <a:pt x="258" y="2"/>
                  </a:cubicBezTo>
                  <a:cubicBezTo>
                    <a:pt x="257" y="2"/>
                    <a:pt x="257" y="3"/>
                    <a:pt x="257" y="3"/>
                  </a:cubicBezTo>
                  <a:cubicBezTo>
                    <a:pt x="257" y="3"/>
                    <a:pt x="257" y="3"/>
                    <a:pt x="257" y="3"/>
                  </a:cubicBezTo>
                  <a:cubicBezTo>
                    <a:pt x="257" y="3"/>
                    <a:pt x="257" y="4"/>
                    <a:pt x="257" y="4"/>
                  </a:cubicBezTo>
                  <a:cubicBezTo>
                    <a:pt x="257" y="4"/>
                    <a:pt x="256" y="4"/>
                    <a:pt x="256" y="4"/>
                  </a:cubicBezTo>
                  <a:cubicBezTo>
                    <a:pt x="256" y="5"/>
                    <a:pt x="256" y="5"/>
                    <a:pt x="256" y="5"/>
                  </a:cubicBezTo>
                  <a:cubicBezTo>
                    <a:pt x="256" y="5"/>
                    <a:pt x="256" y="6"/>
                    <a:pt x="256" y="6"/>
                  </a:cubicBezTo>
                  <a:cubicBezTo>
                    <a:pt x="256" y="6"/>
                    <a:pt x="256" y="6"/>
                    <a:pt x="256" y="6"/>
                  </a:cubicBezTo>
                  <a:cubicBezTo>
                    <a:pt x="256" y="7"/>
                    <a:pt x="256" y="7"/>
                    <a:pt x="256" y="7"/>
                  </a:cubicBezTo>
                  <a:cubicBezTo>
                    <a:pt x="256" y="377"/>
                    <a:pt x="256" y="377"/>
                    <a:pt x="256" y="377"/>
                  </a:cubicBezTo>
                  <a:cubicBezTo>
                    <a:pt x="256" y="380"/>
                    <a:pt x="259" y="384"/>
                    <a:pt x="263" y="384"/>
                  </a:cubicBezTo>
                  <a:cubicBezTo>
                    <a:pt x="862" y="384"/>
                    <a:pt x="862" y="384"/>
                    <a:pt x="862" y="384"/>
                  </a:cubicBezTo>
                  <a:cubicBezTo>
                    <a:pt x="866" y="384"/>
                    <a:pt x="869" y="380"/>
                    <a:pt x="869" y="377"/>
                  </a:cubicBezTo>
                  <a:cubicBezTo>
                    <a:pt x="869" y="7"/>
                    <a:pt x="869" y="7"/>
                    <a:pt x="869" y="7"/>
                  </a:cubicBezTo>
                  <a:cubicBezTo>
                    <a:pt x="869" y="7"/>
                    <a:pt x="869" y="7"/>
                    <a:pt x="869" y="6"/>
                  </a:cubicBezTo>
                  <a:close/>
                  <a:moveTo>
                    <a:pt x="270" y="22"/>
                  </a:moveTo>
                  <a:cubicBezTo>
                    <a:pt x="442" y="169"/>
                    <a:pt x="442" y="169"/>
                    <a:pt x="442" y="169"/>
                  </a:cubicBezTo>
                  <a:cubicBezTo>
                    <a:pt x="270" y="315"/>
                    <a:pt x="270" y="315"/>
                    <a:pt x="270" y="315"/>
                  </a:cubicBezTo>
                  <a:lnTo>
                    <a:pt x="270" y="22"/>
                  </a:lnTo>
                  <a:close/>
                  <a:moveTo>
                    <a:pt x="282" y="14"/>
                  </a:moveTo>
                  <a:cubicBezTo>
                    <a:pt x="843" y="14"/>
                    <a:pt x="843" y="14"/>
                    <a:pt x="843" y="14"/>
                  </a:cubicBezTo>
                  <a:cubicBezTo>
                    <a:pt x="607" y="214"/>
                    <a:pt x="607" y="214"/>
                    <a:pt x="607" y="214"/>
                  </a:cubicBezTo>
                  <a:cubicBezTo>
                    <a:pt x="582" y="235"/>
                    <a:pt x="541" y="235"/>
                    <a:pt x="515" y="214"/>
                  </a:cubicBezTo>
                  <a:lnTo>
                    <a:pt x="282" y="14"/>
                  </a:lnTo>
                  <a:close/>
                  <a:moveTo>
                    <a:pt x="855" y="22"/>
                  </a:moveTo>
                  <a:cubicBezTo>
                    <a:pt x="855" y="315"/>
                    <a:pt x="855" y="315"/>
                    <a:pt x="855" y="315"/>
                  </a:cubicBezTo>
                  <a:cubicBezTo>
                    <a:pt x="683" y="168"/>
                    <a:pt x="683" y="168"/>
                    <a:pt x="683" y="168"/>
                  </a:cubicBezTo>
                  <a:lnTo>
                    <a:pt x="855" y="22"/>
                  </a:lnTo>
                  <a:close/>
                  <a:moveTo>
                    <a:pt x="270" y="370"/>
                  </a:moveTo>
                  <a:cubicBezTo>
                    <a:pt x="270" y="333"/>
                    <a:pt x="270" y="333"/>
                    <a:pt x="270" y="333"/>
                  </a:cubicBezTo>
                  <a:cubicBezTo>
                    <a:pt x="453" y="178"/>
                    <a:pt x="453" y="178"/>
                    <a:pt x="453" y="178"/>
                  </a:cubicBezTo>
                  <a:cubicBezTo>
                    <a:pt x="506" y="224"/>
                    <a:pt x="506" y="224"/>
                    <a:pt x="506" y="224"/>
                  </a:cubicBezTo>
                  <a:cubicBezTo>
                    <a:pt x="521" y="237"/>
                    <a:pt x="541" y="244"/>
                    <a:pt x="561" y="244"/>
                  </a:cubicBezTo>
                  <a:cubicBezTo>
                    <a:pt x="581" y="244"/>
                    <a:pt x="601" y="237"/>
                    <a:pt x="616" y="224"/>
                  </a:cubicBezTo>
                  <a:cubicBezTo>
                    <a:pt x="672" y="177"/>
                    <a:pt x="672" y="177"/>
                    <a:pt x="672" y="177"/>
                  </a:cubicBezTo>
                  <a:cubicBezTo>
                    <a:pt x="855" y="333"/>
                    <a:pt x="855" y="333"/>
                    <a:pt x="855" y="333"/>
                  </a:cubicBezTo>
                  <a:cubicBezTo>
                    <a:pt x="855" y="370"/>
                    <a:pt x="855" y="370"/>
                    <a:pt x="855" y="370"/>
                  </a:cubicBezTo>
                  <a:lnTo>
                    <a:pt x="270" y="370"/>
                  </a:lnTo>
                  <a:close/>
                  <a:moveTo>
                    <a:pt x="204" y="7"/>
                  </a:moveTo>
                  <a:cubicBezTo>
                    <a:pt x="204" y="11"/>
                    <a:pt x="201" y="14"/>
                    <a:pt x="19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3" y="14"/>
                    <a:pt x="0" y="11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201" y="0"/>
                    <a:pt x="204" y="3"/>
                    <a:pt x="204" y="7"/>
                  </a:cubicBezTo>
                  <a:close/>
                  <a:moveTo>
                    <a:pt x="204" y="88"/>
                  </a:moveTo>
                  <a:cubicBezTo>
                    <a:pt x="204" y="92"/>
                    <a:pt x="201" y="95"/>
                    <a:pt x="197" y="95"/>
                  </a:cubicBezTo>
                  <a:cubicBezTo>
                    <a:pt x="65" y="95"/>
                    <a:pt x="65" y="95"/>
                    <a:pt x="65" y="95"/>
                  </a:cubicBezTo>
                  <a:cubicBezTo>
                    <a:pt x="61" y="95"/>
                    <a:pt x="58" y="92"/>
                    <a:pt x="58" y="88"/>
                  </a:cubicBezTo>
                  <a:cubicBezTo>
                    <a:pt x="58" y="84"/>
                    <a:pt x="61" y="81"/>
                    <a:pt x="65" y="81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201" y="81"/>
                    <a:pt x="204" y="84"/>
                    <a:pt x="204" y="88"/>
                  </a:cubicBezTo>
                  <a:close/>
                  <a:moveTo>
                    <a:pt x="204" y="169"/>
                  </a:moveTo>
                  <a:cubicBezTo>
                    <a:pt x="204" y="173"/>
                    <a:pt x="201" y="176"/>
                    <a:pt x="197" y="176"/>
                  </a:cubicBezTo>
                  <a:cubicBezTo>
                    <a:pt x="142" y="176"/>
                    <a:pt x="142" y="176"/>
                    <a:pt x="142" y="176"/>
                  </a:cubicBezTo>
                  <a:cubicBezTo>
                    <a:pt x="139" y="176"/>
                    <a:pt x="135" y="173"/>
                    <a:pt x="135" y="169"/>
                  </a:cubicBezTo>
                  <a:cubicBezTo>
                    <a:pt x="135" y="165"/>
                    <a:pt x="139" y="162"/>
                    <a:pt x="142" y="162"/>
                  </a:cubicBezTo>
                  <a:cubicBezTo>
                    <a:pt x="197" y="162"/>
                    <a:pt x="197" y="162"/>
                    <a:pt x="197" y="162"/>
                  </a:cubicBezTo>
                  <a:cubicBezTo>
                    <a:pt x="201" y="162"/>
                    <a:pt x="204" y="165"/>
                    <a:pt x="204" y="169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68580" tIns="34290" rIns="68580" bIns="3429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 Ligh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094" name="그룹 1093">
              <a:extLst>
                <a:ext uri="{FF2B5EF4-FFF2-40B4-BE49-F238E27FC236}">
                  <a16:creationId xmlns:a16="http://schemas.microsoft.com/office/drawing/2014/main" id="{B5926ED5-A2F2-4885-92F7-3164DC83E353}"/>
                </a:ext>
              </a:extLst>
            </p:cNvPr>
            <p:cNvGrpSpPr/>
            <p:nvPr/>
          </p:nvGrpSpPr>
          <p:grpSpPr>
            <a:xfrm>
              <a:off x="8283551" y="3396510"/>
              <a:ext cx="281984" cy="284400"/>
              <a:chOff x="6001254" y="4517407"/>
              <a:chExt cx="488446" cy="488446"/>
            </a:xfrm>
          </p:grpSpPr>
          <p:sp>
            <p:nvSpPr>
              <p:cNvPr id="1104" name="Oval">
                <a:extLst>
                  <a:ext uri="{FF2B5EF4-FFF2-40B4-BE49-F238E27FC236}">
                    <a16:creationId xmlns:a16="http://schemas.microsoft.com/office/drawing/2014/main" id="{8F76714C-86C0-49EB-98EE-1CEE58300726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1105" name="Phone">
                <a:extLst>
                  <a:ext uri="{FF2B5EF4-FFF2-40B4-BE49-F238E27FC236}">
                    <a16:creationId xmlns:a16="http://schemas.microsoft.com/office/drawing/2014/main" id="{A58B75B5-7547-46C6-A8BD-877A0C01C10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grpSp>
        <p:nvGrpSpPr>
          <p:cNvPr id="1095" name="그룹 1094">
            <a:extLst>
              <a:ext uri="{FF2B5EF4-FFF2-40B4-BE49-F238E27FC236}">
                <a16:creationId xmlns:a16="http://schemas.microsoft.com/office/drawing/2014/main" id="{86BCEC0C-EF38-4142-A386-5656A7FB8A25}"/>
              </a:ext>
            </a:extLst>
          </p:cNvPr>
          <p:cNvGrpSpPr/>
          <p:nvPr/>
        </p:nvGrpSpPr>
        <p:grpSpPr>
          <a:xfrm>
            <a:off x="8283551" y="3899258"/>
            <a:ext cx="281984" cy="284400"/>
            <a:chOff x="6001254" y="4517407"/>
            <a:chExt cx="488446" cy="488446"/>
          </a:xfrm>
        </p:grpSpPr>
        <p:sp>
          <p:nvSpPr>
            <p:cNvPr id="1102" name="Oval">
              <a:extLst>
                <a:ext uri="{FF2B5EF4-FFF2-40B4-BE49-F238E27FC236}">
                  <a16:creationId xmlns:a16="http://schemas.microsoft.com/office/drawing/2014/main" id="{26B24C07-7E46-485D-B641-59DB4628B4E9}"/>
                </a:ext>
              </a:extLst>
            </p:cNvPr>
            <p:cNvSpPr/>
            <p:nvPr/>
          </p:nvSpPr>
          <p:spPr>
            <a:xfrm>
              <a:off x="6001254" y="4517407"/>
              <a:ext cx="488446" cy="48844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03" name="Phone">
              <a:extLst>
                <a:ext uri="{FF2B5EF4-FFF2-40B4-BE49-F238E27FC236}">
                  <a16:creationId xmlns:a16="http://schemas.microsoft.com/office/drawing/2014/main" id="{F4A838DA-2290-4344-B519-9EBFB006935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32808" y="4650046"/>
              <a:ext cx="225335" cy="223169"/>
            </a:xfrm>
            <a:custGeom>
              <a:avLst/>
              <a:gdLst>
                <a:gd name="T0" fmla="*/ 133 w 673"/>
                <a:gd name="T1" fmla="*/ 1 h 668"/>
                <a:gd name="T2" fmla="*/ 98 w 673"/>
                <a:gd name="T3" fmla="*/ 11 h 668"/>
                <a:gd name="T4" fmla="*/ 15 w 673"/>
                <a:gd name="T5" fmla="*/ 88 h 668"/>
                <a:gd name="T6" fmla="*/ 1 w 673"/>
                <a:gd name="T7" fmla="*/ 121 h 668"/>
                <a:gd name="T8" fmla="*/ 29 w 673"/>
                <a:gd name="T9" fmla="*/ 226 h 668"/>
                <a:gd name="T10" fmla="*/ 207 w 673"/>
                <a:gd name="T11" fmla="*/ 461 h 668"/>
                <a:gd name="T12" fmla="*/ 442 w 673"/>
                <a:gd name="T13" fmla="*/ 639 h 668"/>
                <a:gd name="T14" fmla="*/ 547 w 673"/>
                <a:gd name="T15" fmla="*/ 667 h 668"/>
                <a:gd name="T16" fmla="*/ 547 w 673"/>
                <a:gd name="T17" fmla="*/ 667 h 668"/>
                <a:gd name="T18" fmla="*/ 580 w 673"/>
                <a:gd name="T19" fmla="*/ 653 h 668"/>
                <a:gd name="T20" fmla="*/ 611 w 673"/>
                <a:gd name="T21" fmla="*/ 625 h 668"/>
                <a:gd name="T22" fmla="*/ 657 w 673"/>
                <a:gd name="T23" fmla="*/ 570 h 668"/>
                <a:gd name="T24" fmla="*/ 657 w 673"/>
                <a:gd name="T25" fmla="*/ 570 h 668"/>
                <a:gd name="T26" fmla="*/ 653 w 673"/>
                <a:gd name="T27" fmla="*/ 507 h 668"/>
                <a:gd name="T28" fmla="*/ 516 w 673"/>
                <a:gd name="T29" fmla="*/ 417 h 668"/>
                <a:gd name="T30" fmla="*/ 466 w 673"/>
                <a:gd name="T31" fmla="*/ 421 h 668"/>
                <a:gd name="T32" fmla="*/ 405 w 673"/>
                <a:gd name="T33" fmla="*/ 455 h 668"/>
                <a:gd name="T34" fmla="*/ 302 w 673"/>
                <a:gd name="T35" fmla="*/ 366 h 668"/>
                <a:gd name="T36" fmla="*/ 213 w 673"/>
                <a:gd name="T37" fmla="*/ 264 h 668"/>
                <a:gd name="T38" fmla="*/ 248 w 673"/>
                <a:gd name="T39" fmla="*/ 203 h 668"/>
                <a:gd name="T40" fmla="*/ 251 w 673"/>
                <a:gd name="T41" fmla="*/ 152 h 668"/>
                <a:gd name="T42" fmla="*/ 206 w 673"/>
                <a:gd name="T43" fmla="*/ 83 h 668"/>
                <a:gd name="T44" fmla="*/ 161 w 673"/>
                <a:gd name="T45" fmla="*/ 15 h 668"/>
                <a:gd name="T46" fmla="*/ 133 w 673"/>
                <a:gd name="T47" fmla="*/ 1 h 668"/>
                <a:gd name="T48" fmla="*/ 139 w 673"/>
                <a:gd name="T49" fmla="*/ 31 h 668"/>
                <a:gd name="T50" fmla="*/ 183 w 673"/>
                <a:gd name="T51" fmla="*/ 97 h 668"/>
                <a:gd name="T52" fmla="*/ 228 w 673"/>
                <a:gd name="T53" fmla="*/ 166 h 668"/>
                <a:gd name="T54" fmla="*/ 224 w 673"/>
                <a:gd name="T55" fmla="*/ 190 h 668"/>
                <a:gd name="T56" fmla="*/ 182 w 673"/>
                <a:gd name="T57" fmla="*/ 264 h 668"/>
                <a:gd name="T58" fmla="*/ 284 w 673"/>
                <a:gd name="T59" fmla="*/ 385 h 668"/>
                <a:gd name="T60" fmla="*/ 404 w 673"/>
                <a:gd name="T61" fmla="*/ 486 h 668"/>
                <a:gd name="T62" fmla="*/ 478 w 673"/>
                <a:gd name="T63" fmla="*/ 444 h 668"/>
                <a:gd name="T64" fmla="*/ 503 w 673"/>
                <a:gd name="T65" fmla="*/ 440 h 668"/>
                <a:gd name="T66" fmla="*/ 637 w 673"/>
                <a:gd name="T67" fmla="*/ 529 h 668"/>
                <a:gd name="T68" fmla="*/ 635 w 673"/>
                <a:gd name="T69" fmla="*/ 555 h 668"/>
                <a:gd name="T70" fmla="*/ 635 w 673"/>
                <a:gd name="T71" fmla="*/ 555 h 668"/>
                <a:gd name="T72" fmla="*/ 635 w 673"/>
                <a:gd name="T73" fmla="*/ 555 h 668"/>
                <a:gd name="T74" fmla="*/ 592 w 673"/>
                <a:gd name="T75" fmla="*/ 606 h 668"/>
                <a:gd name="T76" fmla="*/ 564 w 673"/>
                <a:gd name="T77" fmla="*/ 632 h 668"/>
                <a:gd name="T78" fmla="*/ 548 w 673"/>
                <a:gd name="T79" fmla="*/ 641 h 668"/>
                <a:gd name="T80" fmla="*/ 453 w 673"/>
                <a:gd name="T81" fmla="*/ 615 h 668"/>
                <a:gd name="T82" fmla="*/ 226 w 673"/>
                <a:gd name="T83" fmla="*/ 442 h 668"/>
                <a:gd name="T84" fmla="*/ 226 w 673"/>
                <a:gd name="T85" fmla="*/ 442 h 668"/>
                <a:gd name="T86" fmla="*/ 226 w 673"/>
                <a:gd name="T87" fmla="*/ 442 h 668"/>
                <a:gd name="T88" fmla="*/ 53 w 673"/>
                <a:gd name="T89" fmla="*/ 215 h 668"/>
                <a:gd name="T90" fmla="*/ 28 w 673"/>
                <a:gd name="T91" fmla="*/ 120 h 668"/>
                <a:gd name="T92" fmla="*/ 36 w 673"/>
                <a:gd name="T93" fmla="*/ 104 h 668"/>
                <a:gd name="T94" fmla="*/ 62 w 673"/>
                <a:gd name="T95" fmla="*/ 76 h 668"/>
                <a:gd name="T96" fmla="*/ 113 w 673"/>
                <a:gd name="T97" fmla="*/ 33 h 668"/>
                <a:gd name="T98" fmla="*/ 139 w 673"/>
                <a:gd name="T99" fmla="*/ 31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73" h="668">
                  <a:moveTo>
                    <a:pt x="133" y="1"/>
                  </a:moveTo>
                  <a:cubicBezTo>
                    <a:pt x="122" y="0"/>
                    <a:pt x="110" y="3"/>
                    <a:pt x="98" y="11"/>
                  </a:cubicBezTo>
                  <a:cubicBezTo>
                    <a:pt x="67" y="36"/>
                    <a:pt x="37" y="58"/>
                    <a:pt x="15" y="88"/>
                  </a:cubicBezTo>
                  <a:cubicBezTo>
                    <a:pt x="7" y="98"/>
                    <a:pt x="0" y="108"/>
                    <a:pt x="1" y="121"/>
                  </a:cubicBezTo>
                  <a:cubicBezTo>
                    <a:pt x="1" y="133"/>
                    <a:pt x="3" y="170"/>
                    <a:pt x="29" y="226"/>
                  </a:cubicBezTo>
                  <a:cubicBezTo>
                    <a:pt x="55" y="283"/>
                    <a:pt x="107" y="360"/>
                    <a:pt x="207" y="461"/>
                  </a:cubicBezTo>
                  <a:cubicBezTo>
                    <a:pt x="308" y="561"/>
                    <a:pt x="386" y="613"/>
                    <a:pt x="442" y="639"/>
                  </a:cubicBezTo>
                  <a:cubicBezTo>
                    <a:pt x="498" y="666"/>
                    <a:pt x="535" y="667"/>
                    <a:pt x="547" y="667"/>
                  </a:cubicBezTo>
                  <a:lnTo>
                    <a:pt x="547" y="667"/>
                  </a:lnTo>
                  <a:cubicBezTo>
                    <a:pt x="560" y="668"/>
                    <a:pt x="570" y="661"/>
                    <a:pt x="580" y="653"/>
                  </a:cubicBezTo>
                  <a:cubicBezTo>
                    <a:pt x="590" y="646"/>
                    <a:pt x="601" y="635"/>
                    <a:pt x="611" y="625"/>
                  </a:cubicBezTo>
                  <a:cubicBezTo>
                    <a:pt x="632" y="604"/>
                    <a:pt x="650" y="581"/>
                    <a:pt x="657" y="570"/>
                  </a:cubicBezTo>
                  <a:lnTo>
                    <a:pt x="657" y="570"/>
                  </a:lnTo>
                  <a:cubicBezTo>
                    <a:pt x="673" y="547"/>
                    <a:pt x="670" y="520"/>
                    <a:pt x="653" y="507"/>
                  </a:cubicBezTo>
                  <a:cubicBezTo>
                    <a:pt x="607" y="478"/>
                    <a:pt x="563" y="446"/>
                    <a:pt x="516" y="417"/>
                  </a:cubicBezTo>
                  <a:cubicBezTo>
                    <a:pt x="501" y="408"/>
                    <a:pt x="482" y="412"/>
                    <a:pt x="466" y="421"/>
                  </a:cubicBezTo>
                  <a:cubicBezTo>
                    <a:pt x="452" y="428"/>
                    <a:pt x="414" y="450"/>
                    <a:pt x="405" y="455"/>
                  </a:cubicBezTo>
                  <a:cubicBezTo>
                    <a:pt x="398" y="451"/>
                    <a:pt x="367" y="431"/>
                    <a:pt x="302" y="366"/>
                  </a:cubicBezTo>
                  <a:cubicBezTo>
                    <a:pt x="237" y="301"/>
                    <a:pt x="218" y="270"/>
                    <a:pt x="213" y="264"/>
                  </a:cubicBezTo>
                  <a:cubicBezTo>
                    <a:pt x="219" y="254"/>
                    <a:pt x="240" y="216"/>
                    <a:pt x="248" y="203"/>
                  </a:cubicBezTo>
                  <a:cubicBezTo>
                    <a:pt x="258" y="184"/>
                    <a:pt x="259" y="165"/>
                    <a:pt x="251" y="152"/>
                  </a:cubicBezTo>
                  <a:cubicBezTo>
                    <a:pt x="234" y="126"/>
                    <a:pt x="220" y="104"/>
                    <a:pt x="206" y="83"/>
                  </a:cubicBezTo>
                  <a:cubicBezTo>
                    <a:pt x="185" y="52"/>
                    <a:pt x="166" y="22"/>
                    <a:pt x="161" y="15"/>
                  </a:cubicBezTo>
                  <a:cubicBezTo>
                    <a:pt x="155" y="7"/>
                    <a:pt x="145" y="1"/>
                    <a:pt x="133" y="1"/>
                  </a:cubicBezTo>
                  <a:close/>
                  <a:moveTo>
                    <a:pt x="139" y="31"/>
                  </a:moveTo>
                  <a:cubicBezTo>
                    <a:pt x="142" y="34"/>
                    <a:pt x="163" y="66"/>
                    <a:pt x="183" y="97"/>
                  </a:cubicBezTo>
                  <a:cubicBezTo>
                    <a:pt x="204" y="128"/>
                    <a:pt x="225" y="160"/>
                    <a:pt x="228" y="166"/>
                  </a:cubicBezTo>
                  <a:cubicBezTo>
                    <a:pt x="231" y="176"/>
                    <a:pt x="228" y="182"/>
                    <a:pt x="224" y="190"/>
                  </a:cubicBezTo>
                  <a:cubicBezTo>
                    <a:pt x="210" y="216"/>
                    <a:pt x="195" y="242"/>
                    <a:pt x="182" y="264"/>
                  </a:cubicBezTo>
                  <a:cubicBezTo>
                    <a:pt x="224" y="325"/>
                    <a:pt x="242" y="342"/>
                    <a:pt x="284" y="385"/>
                  </a:cubicBezTo>
                  <a:cubicBezTo>
                    <a:pt x="321" y="421"/>
                    <a:pt x="359" y="459"/>
                    <a:pt x="404" y="486"/>
                  </a:cubicBezTo>
                  <a:cubicBezTo>
                    <a:pt x="429" y="472"/>
                    <a:pt x="453" y="458"/>
                    <a:pt x="478" y="444"/>
                  </a:cubicBezTo>
                  <a:cubicBezTo>
                    <a:pt x="486" y="439"/>
                    <a:pt x="495" y="440"/>
                    <a:pt x="503" y="440"/>
                  </a:cubicBezTo>
                  <a:cubicBezTo>
                    <a:pt x="513" y="447"/>
                    <a:pt x="630" y="524"/>
                    <a:pt x="637" y="529"/>
                  </a:cubicBezTo>
                  <a:cubicBezTo>
                    <a:pt x="639" y="530"/>
                    <a:pt x="645" y="541"/>
                    <a:pt x="635" y="555"/>
                  </a:cubicBezTo>
                  <a:lnTo>
                    <a:pt x="635" y="555"/>
                  </a:lnTo>
                  <a:lnTo>
                    <a:pt x="635" y="555"/>
                  </a:lnTo>
                  <a:cubicBezTo>
                    <a:pt x="630" y="563"/>
                    <a:pt x="611" y="586"/>
                    <a:pt x="592" y="606"/>
                  </a:cubicBezTo>
                  <a:cubicBezTo>
                    <a:pt x="582" y="616"/>
                    <a:pt x="572" y="626"/>
                    <a:pt x="564" y="632"/>
                  </a:cubicBezTo>
                  <a:cubicBezTo>
                    <a:pt x="556" y="638"/>
                    <a:pt x="548" y="641"/>
                    <a:pt x="548" y="641"/>
                  </a:cubicBezTo>
                  <a:cubicBezTo>
                    <a:pt x="535" y="640"/>
                    <a:pt x="506" y="640"/>
                    <a:pt x="453" y="615"/>
                  </a:cubicBezTo>
                  <a:cubicBezTo>
                    <a:pt x="400" y="590"/>
                    <a:pt x="325" y="541"/>
                    <a:pt x="226" y="442"/>
                  </a:cubicBezTo>
                  <a:lnTo>
                    <a:pt x="226" y="442"/>
                  </a:lnTo>
                  <a:lnTo>
                    <a:pt x="226" y="442"/>
                  </a:lnTo>
                  <a:cubicBezTo>
                    <a:pt x="127" y="343"/>
                    <a:pt x="78" y="268"/>
                    <a:pt x="53" y="215"/>
                  </a:cubicBezTo>
                  <a:cubicBezTo>
                    <a:pt x="28" y="162"/>
                    <a:pt x="28" y="133"/>
                    <a:pt x="28" y="120"/>
                  </a:cubicBezTo>
                  <a:cubicBezTo>
                    <a:pt x="28" y="120"/>
                    <a:pt x="30" y="113"/>
                    <a:pt x="36" y="104"/>
                  </a:cubicBezTo>
                  <a:cubicBezTo>
                    <a:pt x="43" y="96"/>
                    <a:pt x="52" y="86"/>
                    <a:pt x="62" y="76"/>
                  </a:cubicBezTo>
                  <a:cubicBezTo>
                    <a:pt x="82" y="57"/>
                    <a:pt x="105" y="39"/>
                    <a:pt x="113" y="33"/>
                  </a:cubicBezTo>
                  <a:cubicBezTo>
                    <a:pt x="123" y="26"/>
                    <a:pt x="132" y="24"/>
                    <a:pt x="139" y="31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96" name="그룹 1095">
            <a:extLst>
              <a:ext uri="{FF2B5EF4-FFF2-40B4-BE49-F238E27FC236}">
                <a16:creationId xmlns:a16="http://schemas.microsoft.com/office/drawing/2014/main" id="{1219E711-932E-4DB3-B971-CA3A191B3A17}"/>
              </a:ext>
            </a:extLst>
          </p:cNvPr>
          <p:cNvGrpSpPr/>
          <p:nvPr/>
        </p:nvGrpSpPr>
        <p:grpSpPr>
          <a:xfrm>
            <a:off x="8283551" y="4402006"/>
            <a:ext cx="281984" cy="284400"/>
            <a:chOff x="6001254" y="4517407"/>
            <a:chExt cx="488446" cy="488446"/>
          </a:xfrm>
        </p:grpSpPr>
        <p:sp>
          <p:nvSpPr>
            <p:cNvPr id="1100" name="Oval">
              <a:extLst>
                <a:ext uri="{FF2B5EF4-FFF2-40B4-BE49-F238E27FC236}">
                  <a16:creationId xmlns:a16="http://schemas.microsoft.com/office/drawing/2014/main" id="{713520D5-4B01-4E37-B6A3-D88C251D5CD1}"/>
                </a:ext>
              </a:extLst>
            </p:cNvPr>
            <p:cNvSpPr/>
            <p:nvPr/>
          </p:nvSpPr>
          <p:spPr>
            <a:xfrm>
              <a:off x="6001254" y="4517407"/>
              <a:ext cx="488446" cy="48844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101" name="Phone">
              <a:extLst>
                <a:ext uri="{FF2B5EF4-FFF2-40B4-BE49-F238E27FC236}">
                  <a16:creationId xmlns:a16="http://schemas.microsoft.com/office/drawing/2014/main" id="{A48F493F-17D6-4D8E-B3E2-35B5E62BBF8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32808" y="4650046"/>
              <a:ext cx="225335" cy="223169"/>
            </a:xfrm>
            <a:custGeom>
              <a:avLst/>
              <a:gdLst>
                <a:gd name="T0" fmla="*/ 133 w 673"/>
                <a:gd name="T1" fmla="*/ 1 h 668"/>
                <a:gd name="T2" fmla="*/ 98 w 673"/>
                <a:gd name="T3" fmla="*/ 11 h 668"/>
                <a:gd name="T4" fmla="*/ 15 w 673"/>
                <a:gd name="T5" fmla="*/ 88 h 668"/>
                <a:gd name="T6" fmla="*/ 1 w 673"/>
                <a:gd name="T7" fmla="*/ 121 h 668"/>
                <a:gd name="T8" fmla="*/ 29 w 673"/>
                <a:gd name="T9" fmla="*/ 226 h 668"/>
                <a:gd name="T10" fmla="*/ 207 w 673"/>
                <a:gd name="T11" fmla="*/ 461 h 668"/>
                <a:gd name="T12" fmla="*/ 442 w 673"/>
                <a:gd name="T13" fmla="*/ 639 h 668"/>
                <a:gd name="T14" fmla="*/ 547 w 673"/>
                <a:gd name="T15" fmla="*/ 667 h 668"/>
                <a:gd name="T16" fmla="*/ 547 w 673"/>
                <a:gd name="T17" fmla="*/ 667 h 668"/>
                <a:gd name="T18" fmla="*/ 580 w 673"/>
                <a:gd name="T19" fmla="*/ 653 h 668"/>
                <a:gd name="T20" fmla="*/ 611 w 673"/>
                <a:gd name="T21" fmla="*/ 625 h 668"/>
                <a:gd name="T22" fmla="*/ 657 w 673"/>
                <a:gd name="T23" fmla="*/ 570 h 668"/>
                <a:gd name="T24" fmla="*/ 657 w 673"/>
                <a:gd name="T25" fmla="*/ 570 h 668"/>
                <a:gd name="T26" fmla="*/ 653 w 673"/>
                <a:gd name="T27" fmla="*/ 507 h 668"/>
                <a:gd name="T28" fmla="*/ 516 w 673"/>
                <a:gd name="T29" fmla="*/ 417 h 668"/>
                <a:gd name="T30" fmla="*/ 466 w 673"/>
                <a:gd name="T31" fmla="*/ 421 h 668"/>
                <a:gd name="T32" fmla="*/ 405 w 673"/>
                <a:gd name="T33" fmla="*/ 455 h 668"/>
                <a:gd name="T34" fmla="*/ 302 w 673"/>
                <a:gd name="T35" fmla="*/ 366 h 668"/>
                <a:gd name="T36" fmla="*/ 213 w 673"/>
                <a:gd name="T37" fmla="*/ 264 h 668"/>
                <a:gd name="T38" fmla="*/ 248 w 673"/>
                <a:gd name="T39" fmla="*/ 203 h 668"/>
                <a:gd name="T40" fmla="*/ 251 w 673"/>
                <a:gd name="T41" fmla="*/ 152 h 668"/>
                <a:gd name="T42" fmla="*/ 206 w 673"/>
                <a:gd name="T43" fmla="*/ 83 h 668"/>
                <a:gd name="T44" fmla="*/ 161 w 673"/>
                <a:gd name="T45" fmla="*/ 15 h 668"/>
                <a:gd name="T46" fmla="*/ 133 w 673"/>
                <a:gd name="T47" fmla="*/ 1 h 668"/>
                <a:gd name="T48" fmla="*/ 139 w 673"/>
                <a:gd name="T49" fmla="*/ 31 h 668"/>
                <a:gd name="T50" fmla="*/ 183 w 673"/>
                <a:gd name="T51" fmla="*/ 97 h 668"/>
                <a:gd name="T52" fmla="*/ 228 w 673"/>
                <a:gd name="T53" fmla="*/ 166 h 668"/>
                <a:gd name="T54" fmla="*/ 224 w 673"/>
                <a:gd name="T55" fmla="*/ 190 h 668"/>
                <a:gd name="T56" fmla="*/ 182 w 673"/>
                <a:gd name="T57" fmla="*/ 264 h 668"/>
                <a:gd name="T58" fmla="*/ 284 w 673"/>
                <a:gd name="T59" fmla="*/ 385 h 668"/>
                <a:gd name="T60" fmla="*/ 404 w 673"/>
                <a:gd name="T61" fmla="*/ 486 h 668"/>
                <a:gd name="T62" fmla="*/ 478 w 673"/>
                <a:gd name="T63" fmla="*/ 444 h 668"/>
                <a:gd name="T64" fmla="*/ 503 w 673"/>
                <a:gd name="T65" fmla="*/ 440 h 668"/>
                <a:gd name="T66" fmla="*/ 637 w 673"/>
                <a:gd name="T67" fmla="*/ 529 h 668"/>
                <a:gd name="T68" fmla="*/ 635 w 673"/>
                <a:gd name="T69" fmla="*/ 555 h 668"/>
                <a:gd name="T70" fmla="*/ 635 w 673"/>
                <a:gd name="T71" fmla="*/ 555 h 668"/>
                <a:gd name="T72" fmla="*/ 635 w 673"/>
                <a:gd name="T73" fmla="*/ 555 h 668"/>
                <a:gd name="T74" fmla="*/ 592 w 673"/>
                <a:gd name="T75" fmla="*/ 606 h 668"/>
                <a:gd name="T76" fmla="*/ 564 w 673"/>
                <a:gd name="T77" fmla="*/ 632 h 668"/>
                <a:gd name="T78" fmla="*/ 548 w 673"/>
                <a:gd name="T79" fmla="*/ 641 h 668"/>
                <a:gd name="T80" fmla="*/ 453 w 673"/>
                <a:gd name="T81" fmla="*/ 615 h 668"/>
                <a:gd name="T82" fmla="*/ 226 w 673"/>
                <a:gd name="T83" fmla="*/ 442 h 668"/>
                <a:gd name="T84" fmla="*/ 226 w 673"/>
                <a:gd name="T85" fmla="*/ 442 h 668"/>
                <a:gd name="T86" fmla="*/ 226 w 673"/>
                <a:gd name="T87" fmla="*/ 442 h 668"/>
                <a:gd name="T88" fmla="*/ 53 w 673"/>
                <a:gd name="T89" fmla="*/ 215 h 668"/>
                <a:gd name="T90" fmla="*/ 28 w 673"/>
                <a:gd name="T91" fmla="*/ 120 h 668"/>
                <a:gd name="T92" fmla="*/ 36 w 673"/>
                <a:gd name="T93" fmla="*/ 104 h 668"/>
                <a:gd name="T94" fmla="*/ 62 w 673"/>
                <a:gd name="T95" fmla="*/ 76 h 668"/>
                <a:gd name="T96" fmla="*/ 113 w 673"/>
                <a:gd name="T97" fmla="*/ 33 h 668"/>
                <a:gd name="T98" fmla="*/ 139 w 673"/>
                <a:gd name="T99" fmla="*/ 31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73" h="668">
                  <a:moveTo>
                    <a:pt x="133" y="1"/>
                  </a:moveTo>
                  <a:cubicBezTo>
                    <a:pt x="122" y="0"/>
                    <a:pt x="110" y="3"/>
                    <a:pt x="98" y="11"/>
                  </a:cubicBezTo>
                  <a:cubicBezTo>
                    <a:pt x="67" y="36"/>
                    <a:pt x="37" y="58"/>
                    <a:pt x="15" y="88"/>
                  </a:cubicBezTo>
                  <a:cubicBezTo>
                    <a:pt x="7" y="98"/>
                    <a:pt x="0" y="108"/>
                    <a:pt x="1" y="121"/>
                  </a:cubicBezTo>
                  <a:cubicBezTo>
                    <a:pt x="1" y="133"/>
                    <a:pt x="3" y="170"/>
                    <a:pt x="29" y="226"/>
                  </a:cubicBezTo>
                  <a:cubicBezTo>
                    <a:pt x="55" y="283"/>
                    <a:pt x="107" y="360"/>
                    <a:pt x="207" y="461"/>
                  </a:cubicBezTo>
                  <a:cubicBezTo>
                    <a:pt x="308" y="561"/>
                    <a:pt x="386" y="613"/>
                    <a:pt x="442" y="639"/>
                  </a:cubicBezTo>
                  <a:cubicBezTo>
                    <a:pt x="498" y="666"/>
                    <a:pt x="535" y="667"/>
                    <a:pt x="547" y="667"/>
                  </a:cubicBezTo>
                  <a:lnTo>
                    <a:pt x="547" y="667"/>
                  </a:lnTo>
                  <a:cubicBezTo>
                    <a:pt x="560" y="668"/>
                    <a:pt x="570" y="661"/>
                    <a:pt x="580" y="653"/>
                  </a:cubicBezTo>
                  <a:cubicBezTo>
                    <a:pt x="590" y="646"/>
                    <a:pt x="601" y="635"/>
                    <a:pt x="611" y="625"/>
                  </a:cubicBezTo>
                  <a:cubicBezTo>
                    <a:pt x="632" y="604"/>
                    <a:pt x="650" y="581"/>
                    <a:pt x="657" y="570"/>
                  </a:cubicBezTo>
                  <a:lnTo>
                    <a:pt x="657" y="570"/>
                  </a:lnTo>
                  <a:cubicBezTo>
                    <a:pt x="673" y="547"/>
                    <a:pt x="670" y="520"/>
                    <a:pt x="653" y="507"/>
                  </a:cubicBezTo>
                  <a:cubicBezTo>
                    <a:pt x="607" y="478"/>
                    <a:pt x="563" y="446"/>
                    <a:pt x="516" y="417"/>
                  </a:cubicBezTo>
                  <a:cubicBezTo>
                    <a:pt x="501" y="408"/>
                    <a:pt x="482" y="412"/>
                    <a:pt x="466" y="421"/>
                  </a:cubicBezTo>
                  <a:cubicBezTo>
                    <a:pt x="452" y="428"/>
                    <a:pt x="414" y="450"/>
                    <a:pt x="405" y="455"/>
                  </a:cubicBezTo>
                  <a:cubicBezTo>
                    <a:pt x="398" y="451"/>
                    <a:pt x="367" y="431"/>
                    <a:pt x="302" y="366"/>
                  </a:cubicBezTo>
                  <a:cubicBezTo>
                    <a:pt x="237" y="301"/>
                    <a:pt x="218" y="270"/>
                    <a:pt x="213" y="264"/>
                  </a:cubicBezTo>
                  <a:cubicBezTo>
                    <a:pt x="219" y="254"/>
                    <a:pt x="240" y="216"/>
                    <a:pt x="248" y="203"/>
                  </a:cubicBezTo>
                  <a:cubicBezTo>
                    <a:pt x="258" y="184"/>
                    <a:pt x="259" y="165"/>
                    <a:pt x="251" y="152"/>
                  </a:cubicBezTo>
                  <a:cubicBezTo>
                    <a:pt x="234" y="126"/>
                    <a:pt x="220" y="104"/>
                    <a:pt x="206" y="83"/>
                  </a:cubicBezTo>
                  <a:cubicBezTo>
                    <a:pt x="185" y="52"/>
                    <a:pt x="166" y="22"/>
                    <a:pt x="161" y="15"/>
                  </a:cubicBezTo>
                  <a:cubicBezTo>
                    <a:pt x="155" y="7"/>
                    <a:pt x="145" y="1"/>
                    <a:pt x="133" y="1"/>
                  </a:cubicBezTo>
                  <a:close/>
                  <a:moveTo>
                    <a:pt x="139" y="31"/>
                  </a:moveTo>
                  <a:cubicBezTo>
                    <a:pt x="142" y="34"/>
                    <a:pt x="163" y="66"/>
                    <a:pt x="183" y="97"/>
                  </a:cubicBezTo>
                  <a:cubicBezTo>
                    <a:pt x="204" y="128"/>
                    <a:pt x="225" y="160"/>
                    <a:pt x="228" y="166"/>
                  </a:cubicBezTo>
                  <a:cubicBezTo>
                    <a:pt x="231" y="176"/>
                    <a:pt x="228" y="182"/>
                    <a:pt x="224" y="190"/>
                  </a:cubicBezTo>
                  <a:cubicBezTo>
                    <a:pt x="210" y="216"/>
                    <a:pt x="195" y="242"/>
                    <a:pt x="182" y="264"/>
                  </a:cubicBezTo>
                  <a:cubicBezTo>
                    <a:pt x="224" y="325"/>
                    <a:pt x="242" y="342"/>
                    <a:pt x="284" y="385"/>
                  </a:cubicBezTo>
                  <a:cubicBezTo>
                    <a:pt x="321" y="421"/>
                    <a:pt x="359" y="459"/>
                    <a:pt x="404" y="486"/>
                  </a:cubicBezTo>
                  <a:cubicBezTo>
                    <a:pt x="429" y="472"/>
                    <a:pt x="453" y="458"/>
                    <a:pt x="478" y="444"/>
                  </a:cubicBezTo>
                  <a:cubicBezTo>
                    <a:pt x="486" y="439"/>
                    <a:pt x="495" y="440"/>
                    <a:pt x="503" y="440"/>
                  </a:cubicBezTo>
                  <a:cubicBezTo>
                    <a:pt x="513" y="447"/>
                    <a:pt x="630" y="524"/>
                    <a:pt x="637" y="529"/>
                  </a:cubicBezTo>
                  <a:cubicBezTo>
                    <a:pt x="639" y="530"/>
                    <a:pt x="645" y="541"/>
                    <a:pt x="635" y="555"/>
                  </a:cubicBezTo>
                  <a:lnTo>
                    <a:pt x="635" y="555"/>
                  </a:lnTo>
                  <a:lnTo>
                    <a:pt x="635" y="555"/>
                  </a:lnTo>
                  <a:cubicBezTo>
                    <a:pt x="630" y="563"/>
                    <a:pt x="611" y="586"/>
                    <a:pt x="592" y="606"/>
                  </a:cubicBezTo>
                  <a:cubicBezTo>
                    <a:pt x="582" y="616"/>
                    <a:pt x="572" y="626"/>
                    <a:pt x="564" y="632"/>
                  </a:cubicBezTo>
                  <a:cubicBezTo>
                    <a:pt x="556" y="638"/>
                    <a:pt x="548" y="641"/>
                    <a:pt x="548" y="641"/>
                  </a:cubicBezTo>
                  <a:cubicBezTo>
                    <a:pt x="535" y="640"/>
                    <a:pt x="506" y="640"/>
                    <a:pt x="453" y="615"/>
                  </a:cubicBezTo>
                  <a:cubicBezTo>
                    <a:pt x="400" y="590"/>
                    <a:pt x="325" y="541"/>
                    <a:pt x="226" y="442"/>
                  </a:cubicBezTo>
                  <a:lnTo>
                    <a:pt x="226" y="442"/>
                  </a:lnTo>
                  <a:lnTo>
                    <a:pt x="226" y="442"/>
                  </a:lnTo>
                  <a:cubicBezTo>
                    <a:pt x="127" y="343"/>
                    <a:pt x="78" y="268"/>
                    <a:pt x="53" y="215"/>
                  </a:cubicBezTo>
                  <a:cubicBezTo>
                    <a:pt x="28" y="162"/>
                    <a:pt x="28" y="133"/>
                    <a:pt x="28" y="120"/>
                  </a:cubicBezTo>
                  <a:cubicBezTo>
                    <a:pt x="28" y="120"/>
                    <a:pt x="30" y="113"/>
                    <a:pt x="36" y="104"/>
                  </a:cubicBezTo>
                  <a:cubicBezTo>
                    <a:pt x="43" y="96"/>
                    <a:pt x="52" y="86"/>
                    <a:pt x="62" y="76"/>
                  </a:cubicBezTo>
                  <a:cubicBezTo>
                    <a:pt x="82" y="57"/>
                    <a:pt x="105" y="39"/>
                    <a:pt x="113" y="33"/>
                  </a:cubicBezTo>
                  <a:cubicBezTo>
                    <a:pt x="123" y="26"/>
                    <a:pt x="132" y="24"/>
                    <a:pt x="139" y="31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97" name="그룹 1096">
            <a:extLst>
              <a:ext uri="{FF2B5EF4-FFF2-40B4-BE49-F238E27FC236}">
                <a16:creationId xmlns:a16="http://schemas.microsoft.com/office/drawing/2014/main" id="{2B989DDF-282E-457C-9639-A99C2B9041EB}"/>
              </a:ext>
            </a:extLst>
          </p:cNvPr>
          <p:cNvGrpSpPr/>
          <p:nvPr/>
        </p:nvGrpSpPr>
        <p:grpSpPr>
          <a:xfrm>
            <a:off x="8283551" y="4904754"/>
            <a:ext cx="281984" cy="284400"/>
            <a:chOff x="6001254" y="4517407"/>
            <a:chExt cx="488446" cy="488446"/>
          </a:xfrm>
        </p:grpSpPr>
        <p:sp>
          <p:nvSpPr>
            <p:cNvPr id="1098" name="Oval">
              <a:extLst>
                <a:ext uri="{FF2B5EF4-FFF2-40B4-BE49-F238E27FC236}">
                  <a16:creationId xmlns:a16="http://schemas.microsoft.com/office/drawing/2014/main" id="{6A1C28BB-A863-468F-B615-61F9AF0E2E28}"/>
                </a:ext>
              </a:extLst>
            </p:cNvPr>
            <p:cNvSpPr/>
            <p:nvPr/>
          </p:nvSpPr>
          <p:spPr>
            <a:xfrm>
              <a:off x="6001254" y="4517407"/>
              <a:ext cx="488446" cy="488446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99" name="Phone">
              <a:extLst>
                <a:ext uri="{FF2B5EF4-FFF2-40B4-BE49-F238E27FC236}">
                  <a16:creationId xmlns:a16="http://schemas.microsoft.com/office/drawing/2014/main" id="{D32D18FB-90D8-4AEF-A01A-F58948AA7B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32808" y="4650046"/>
              <a:ext cx="225335" cy="223169"/>
            </a:xfrm>
            <a:custGeom>
              <a:avLst/>
              <a:gdLst>
                <a:gd name="T0" fmla="*/ 133 w 673"/>
                <a:gd name="T1" fmla="*/ 1 h 668"/>
                <a:gd name="T2" fmla="*/ 98 w 673"/>
                <a:gd name="T3" fmla="*/ 11 h 668"/>
                <a:gd name="T4" fmla="*/ 15 w 673"/>
                <a:gd name="T5" fmla="*/ 88 h 668"/>
                <a:gd name="T6" fmla="*/ 1 w 673"/>
                <a:gd name="T7" fmla="*/ 121 h 668"/>
                <a:gd name="T8" fmla="*/ 29 w 673"/>
                <a:gd name="T9" fmla="*/ 226 h 668"/>
                <a:gd name="T10" fmla="*/ 207 w 673"/>
                <a:gd name="T11" fmla="*/ 461 h 668"/>
                <a:gd name="T12" fmla="*/ 442 w 673"/>
                <a:gd name="T13" fmla="*/ 639 h 668"/>
                <a:gd name="T14" fmla="*/ 547 w 673"/>
                <a:gd name="T15" fmla="*/ 667 h 668"/>
                <a:gd name="T16" fmla="*/ 547 w 673"/>
                <a:gd name="T17" fmla="*/ 667 h 668"/>
                <a:gd name="T18" fmla="*/ 580 w 673"/>
                <a:gd name="T19" fmla="*/ 653 h 668"/>
                <a:gd name="T20" fmla="*/ 611 w 673"/>
                <a:gd name="T21" fmla="*/ 625 h 668"/>
                <a:gd name="T22" fmla="*/ 657 w 673"/>
                <a:gd name="T23" fmla="*/ 570 h 668"/>
                <a:gd name="T24" fmla="*/ 657 w 673"/>
                <a:gd name="T25" fmla="*/ 570 h 668"/>
                <a:gd name="T26" fmla="*/ 653 w 673"/>
                <a:gd name="T27" fmla="*/ 507 h 668"/>
                <a:gd name="T28" fmla="*/ 516 w 673"/>
                <a:gd name="T29" fmla="*/ 417 h 668"/>
                <a:gd name="T30" fmla="*/ 466 w 673"/>
                <a:gd name="T31" fmla="*/ 421 h 668"/>
                <a:gd name="T32" fmla="*/ 405 w 673"/>
                <a:gd name="T33" fmla="*/ 455 h 668"/>
                <a:gd name="T34" fmla="*/ 302 w 673"/>
                <a:gd name="T35" fmla="*/ 366 h 668"/>
                <a:gd name="T36" fmla="*/ 213 w 673"/>
                <a:gd name="T37" fmla="*/ 264 h 668"/>
                <a:gd name="T38" fmla="*/ 248 w 673"/>
                <a:gd name="T39" fmla="*/ 203 h 668"/>
                <a:gd name="T40" fmla="*/ 251 w 673"/>
                <a:gd name="T41" fmla="*/ 152 h 668"/>
                <a:gd name="T42" fmla="*/ 206 w 673"/>
                <a:gd name="T43" fmla="*/ 83 h 668"/>
                <a:gd name="T44" fmla="*/ 161 w 673"/>
                <a:gd name="T45" fmla="*/ 15 h 668"/>
                <a:gd name="T46" fmla="*/ 133 w 673"/>
                <a:gd name="T47" fmla="*/ 1 h 668"/>
                <a:gd name="T48" fmla="*/ 139 w 673"/>
                <a:gd name="T49" fmla="*/ 31 h 668"/>
                <a:gd name="T50" fmla="*/ 183 w 673"/>
                <a:gd name="T51" fmla="*/ 97 h 668"/>
                <a:gd name="T52" fmla="*/ 228 w 673"/>
                <a:gd name="T53" fmla="*/ 166 h 668"/>
                <a:gd name="T54" fmla="*/ 224 w 673"/>
                <a:gd name="T55" fmla="*/ 190 h 668"/>
                <a:gd name="T56" fmla="*/ 182 w 673"/>
                <a:gd name="T57" fmla="*/ 264 h 668"/>
                <a:gd name="T58" fmla="*/ 284 w 673"/>
                <a:gd name="T59" fmla="*/ 385 h 668"/>
                <a:gd name="T60" fmla="*/ 404 w 673"/>
                <a:gd name="T61" fmla="*/ 486 h 668"/>
                <a:gd name="T62" fmla="*/ 478 w 673"/>
                <a:gd name="T63" fmla="*/ 444 h 668"/>
                <a:gd name="T64" fmla="*/ 503 w 673"/>
                <a:gd name="T65" fmla="*/ 440 h 668"/>
                <a:gd name="T66" fmla="*/ 637 w 673"/>
                <a:gd name="T67" fmla="*/ 529 h 668"/>
                <a:gd name="T68" fmla="*/ 635 w 673"/>
                <a:gd name="T69" fmla="*/ 555 h 668"/>
                <a:gd name="T70" fmla="*/ 635 w 673"/>
                <a:gd name="T71" fmla="*/ 555 h 668"/>
                <a:gd name="T72" fmla="*/ 635 w 673"/>
                <a:gd name="T73" fmla="*/ 555 h 668"/>
                <a:gd name="T74" fmla="*/ 592 w 673"/>
                <a:gd name="T75" fmla="*/ 606 h 668"/>
                <a:gd name="T76" fmla="*/ 564 w 673"/>
                <a:gd name="T77" fmla="*/ 632 h 668"/>
                <a:gd name="T78" fmla="*/ 548 w 673"/>
                <a:gd name="T79" fmla="*/ 641 h 668"/>
                <a:gd name="T80" fmla="*/ 453 w 673"/>
                <a:gd name="T81" fmla="*/ 615 h 668"/>
                <a:gd name="T82" fmla="*/ 226 w 673"/>
                <a:gd name="T83" fmla="*/ 442 h 668"/>
                <a:gd name="T84" fmla="*/ 226 w 673"/>
                <a:gd name="T85" fmla="*/ 442 h 668"/>
                <a:gd name="T86" fmla="*/ 226 w 673"/>
                <a:gd name="T87" fmla="*/ 442 h 668"/>
                <a:gd name="T88" fmla="*/ 53 w 673"/>
                <a:gd name="T89" fmla="*/ 215 h 668"/>
                <a:gd name="T90" fmla="*/ 28 w 673"/>
                <a:gd name="T91" fmla="*/ 120 h 668"/>
                <a:gd name="T92" fmla="*/ 36 w 673"/>
                <a:gd name="T93" fmla="*/ 104 h 668"/>
                <a:gd name="T94" fmla="*/ 62 w 673"/>
                <a:gd name="T95" fmla="*/ 76 h 668"/>
                <a:gd name="T96" fmla="*/ 113 w 673"/>
                <a:gd name="T97" fmla="*/ 33 h 668"/>
                <a:gd name="T98" fmla="*/ 139 w 673"/>
                <a:gd name="T99" fmla="*/ 31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73" h="668">
                  <a:moveTo>
                    <a:pt x="133" y="1"/>
                  </a:moveTo>
                  <a:cubicBezTo>
                    <a:pt x="122" y="0"/>
                    <a:pt x="110" y="3"/>
                    <a:pt x="98" y="11"/>
                  </a:cubicBezTo>
                  <a:cubicBezTo>
                    <a:pt x="67" y="36"/>
                    <a:pt x="37" y="58"/>
                    <a:pt x="15" y="88"/>
                  </a:cubicBezTo>
                  <a:cubicBezTo>
                    <a:pt x="7" y="98"/>
                    <a:pt x="0" y="108"/>
                    <a:pt x="1" y="121"/>
                  </a:cubicBezTo>
                  <a:cubicBezTo>
                    <a:pt x="1" y="133"/>
                    <a:pt x="3" y="170"/>
                    <a:pt x="29" y="226"/>
                  </a:cubicBezTo>
                  <a:cubicBezTo>
                    <a:pt x="55" y="283"/>
                    <a:pt x="107" y="360"/>
                    <a:pt x="207" y="461"/>
                  </a:cubicBezTo>
                  <a:cubicBezTo>
                    <a:pt x="308" y="561"/>
                    <a:pt x="386" y="613"/>
                    <a:pt x="442" y="639"/>
                  </a:cubicBezTo>
                  <a:cubicBezTo>
                    <a:pt x="498" y="666"/>
                    <a:pt x="535" y="667"/>
                    <a:pt x="547" y="667"/>
                  </a:cubicBezTo>
                  <a:lnTo>
                    <a:pt x="547" y="667"/>
                  </a:lnTo>
                  <a:cubicBezTo>
                    <a:pt x="560" y="668"/>
                    <a:pt x="570" y="661"/>
                    <a:pt x="580" y="653"/>
                  </a:cubicBezTo>
                  <a:cubicBezTo>
                    <a:pt x="590" y="646"/>
                    <a:pt x="601" y="635"/>
                    <a:pt x="611" y="625"/>
                  </a:cubicBezTo>
                  <a:cubicBezTo>
                    <a:pt x="632" y="604"/>
                    <a:pt x="650" y="581"/>
                    <a:pt x="657" y="570"/>
                  </a:cubicBezTo>
                  <a:lnTo>
                    <a:pt x="657" y="570"/>
                  </a:lnTo>
                  <a:cubicBezTo>
                    <a:pt x="673" y="547"/>
                    <a:pt x="670" y="520"/>
                    <a:pt x="653" y="507"/>
                  </a:cubicBezTo>
                  <a:cubicBezTo>
                    <a:pt x="607" y="478"/>
                    <a:pt x="563" y="446"/>
                    <a:pt x="516" y="417"/>
                  </a:cubicBezTo>
                  <a:cubicBezTo>
                    <a:pt x="501" y="408"/>
                    <a:pt x="482" y="412"/>
                    <a:pt x="466" y="421"/>
                  </a:cubicBezTo>
                  <a:cubicBezTo>
                    <a:pt x="452" y="428"/>
                    <a:pt x="414" y="450"/>
                    <a:pt x="405" y="455"/>
                  </a:cubicBezTo>
                  <a:cubicBezTo>
                    <a:pt x="398" y="451"/>
                    <a:pt x="367" y="431"/>
                    <a:pt x="302" y="366"/>
                  </a:cubicBezTo>
                  <a:cubicBezTo>
                    <a:pt x="237" y="301"/>
                    <a:pt x="218" y="270"/>
                    <a:pt x="213" y="264"/>
                  </a:cubicBezTo>
                  <a:cubicBezTo>
                    <a:pt x="219" y="254"/>
                    <a:pt x="240" y="216"/>
                    <a:pt x="248" y="203"/>
                  </a:cubicBezTo>
                  <a:cubicBezTo>
                    <a:pt x="258" y="184"/>
                    <a:pt x="259" y="165"/>
                    <a:pt x="251" y="152"/>
                  </a:cubicBezTo>
                  <a:cubicBezTo>
                    <a:pt x="234" y="126"/>
                    <a:pt x="220" y="104"/>
                    <a:pt x="206" y="83"/>
                  </a:cubicBezTo>
                  <a:cubicBezTo>
                    <a:pt x="185" y="52"/>
                    <a:pt x="166" y="22"/>
                    <a:pt x="161" y="15"/>
                  </a:cubicBezTo>
                  <a:cubicBezTo>
                    <a:pt x="155" y="7"/>
                    <a:pt x="145" y="1"/>
                    <a:pt x="133" y="1"/>
                  </a:cubicBezTo>
                  <a:close/>
                  <a:moveTo>
                    <a:pt x="139" y="31"/>
                  </a:moveTo>
                  <a:cubicBezTo>
                    <a:pt x="142" y="34"/>
                    <a:pt x="163" y="66"/>
                    <a:pt x="183" y="97"/>
                  </a:cubicBezTo>
                  <a:cubicBezTo>
                    <a:pt x="204" y="128"/>
                    <a:pt x="225" y="160"/>
                    <a:pt x="228" y="166"/>
                  </a:cubicBezTo>
                  <a:cubicBezTo>
                    <a:pt x="231" y="176"/>
                    <a:pt x="228" y="182"/>
                    <a:pt x="224" y="190"/>
                  </a:cubicBezTo>
                  <a:cubicBezTo>
                    <a:pt x="210" y="216"/>
                    <a:pt x="195" y="242"/>
                    <a:pt x="182" y="264"/>
                  </a:cubicBezTo>
                  <a:cubicBezTo>
                    <a:pt x="224" y="325"/>
                    <a:pt x="242" y="342"/>
                    <a:pt x="284" y="385"/>
                  </a:cubicBezTo>
                  <a:cubicBezTo>
                    <a:pt x="321" y="421"/>
                    <a:pt x="359" y="459"/>
                    <a:pt x="404" y="486"/>
                  </a:cubicBezTo>
                  <a:cubicBezTo>
                    <a:pt x="429" y="472"/>
                    <a:pt x="453" y="458"/>
                    <a:pt x="478" y="444"/>
                  </a:cubicBezTo>
                  <a:cubicBezTo>
                    <a:pt x="486" y="439"/>
                    <a:pt x="495" y="440"/>
                    <a:pt x="503" y="440"/>
                  </a:cubicBezTo>
                  <a:cubicBezTo>
                    <a:pt x="513" y="447"/>
                    <a:pt x="630" y="524"/>
                    <a:pt x="637" y="529"/>
                  </a:cubicBezTo>
                  <a:cubicBezTo>
                    <a:pt x="639" y="530"/>
                    <a:pt x="645" y="541"/>
                    <a:pt x="635" y="555"/>
                  </a:cubicBezTo>
                  <a:lnTo>
                    <a:pt x="635" y="555"/>
                  </a:lnTo>
                  <a:lnTo>
                    <a:pt x="635" y="555"/>
                  </a:lnTo>
                  <a:cubicBezTo>
                    <a:pt x="630" y="563"/>
                    <a:pt x="611" y="586"/>
                    <a:pt x="592" y="606"/>
                  </a:cubicBezTo>
                  <a:cubicBezTo>
                    <a:pt x="582" y="616"/>
                    <a:pt x="572" y="626"/>
                    <a:pt x="564" y="632"/>
                  </a:cubicBezTo>
                  <a:cubicBezTo>
                    <a:pt x="556" y="638"/>
                    <a:pt x="548" y="641"/>
                    <a:pt x="548" y="641"/>
                  </a:cubicBezTo>
                  <a:cubicBezTo>
                    <a:pt x="535" y="640"/>
                    <a:pt x="506" y="640"/>
                    <a:pt x="453" y="615"/>
                  </a:cubicBezTo>
                  <a:cubicBezTo>
                    <a:pt x="400" y="590"/>
                    <a:pt x="325" y="541"/>
                    <a:pt x="226" y="442"/>
                  </a:cubicBezTo>
                  <a:lnTo>
                    <a:pt x="226" y="442"/>
                  </a:lnTo>
                  <a:lnTo>
                    <a:pt x="226" y="442"/>
                  </a:lnTo>
                  <a:cubicBezTo>
                    <a:pt x="127" y="343"/>
                    <a:pt x="78" y="268"/>
                    <a:pt x="53" y="215"/>
                  </a:cubicBezTo>
                  <a:cubicBezTo>
                    <a:pt x="28" y="162"/>
                    <a:pt x="28" y="133"/>
                    <a:pt x="28" y="120"/>
                  </a:cubicBezTo>
                  <a:cubicBezTo>
                    <a:pt x="28" y="120"/>
                    <a:pt x="30" y="113"/>
                    <a:pt x="36" y="104"/>
                  </a:cubicBezTo>
                  <a:cubicBezTo>
                    <a:pt x="43" y="96"/>
                    <a:pt x="52" y="86"/>
                    <a:pt x="62" y="76"/>
                  </a:cubicBezTo>
                  <a:cubicBezTo>
                    <a:pt x="82" y="57"/>
                    <a:pt x="105" y="39"/>
                    <a:pt x="113" y="33"/>
                  </a:cubicBezTo>
                  <a:cubicBezTo>
                    <a:pt x="123" y="26"/>
                    <a:pt x="132" y="24"/>
                    <a:pt x="139" y="31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345" name="Settings">
            <a:extLst>
              <a:ext uri="{FF2B5EF4-FFF2-40B4-BE49-F238E27FC236}">
                <a16:creationId xmlns:a16="http://schemas.microsoft.com/office/drawing/2014/main" id="{483319F7-A667-4520-ABE8-C02F5548777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47939" y="6122132"/>
            <a:ext cx="253268" cy="253268"/>
          </a:xfrm>
          <a:custGeom>
            <a:avLst/>
            <a:gdLst>
              <a:gd name="T0" fmla="*/ 570 w 1306"/>
              <a:gd name="T1" fmla="*/ 0 h 1306"/>
              <a:gd name="T2" fmla="*/ 538 w 1306"/>
              <a:gd name="T3" fmla="*/ 193 h 1306"/>
              <a:gd name="T4" fmla="*/ 409 w 1306"/>
              <a:gd name="T5" fmla="*/ 245 h 1306"/>
              <a:gd name="T6" fmla="*/ 249 w 1306"/>
              <a:gd name="T7" fmla="*/ 132 h 1306"/>
              <a:gd name="T8" fmla="*/ 134 w 1306"/>
              <a:gd name="T9" fmla="*/ 247 h 1306"/>
              <a:gd name="T10" fmla="*/ 246 w 1306"/>
              <a:gd name="T11" fmla="*/ 407 h 1306"/>
              <a:gd name="T12" fmla="*/ 192 w 1306"/>
              <a:gd name="T13" fmla="*/ 537 h 1306"/>
              <a:gd name="T14" fmla="*/ 0 w 1306"/>
              <a:gd name="T15" fmla="*/ 569 h 1306"/>
              <a:gd name="T16" fmla="*/ 0 w 1306"/>
              <a:gd name="T17" fmla="*/ 732 h 1306"/>
              <a:gd name="T18" fmla="*/ 192 w 1306"/>
              <a:gd name="T19" fmla="*/ 766 h 1306"/>
              <a:gd name="T20" fmla="*/ 246 w 1306"/>
              <a:gd name="T21" fmla="*/ 897 h 1306"/>
              <a:gd name="T22" fmla="*/ 132 w 1306"/>
              <a:gd name="T23" fmla="*/ 1056 h 1306"/>
              <a:gd name="T24" fmla="*/ 248 w 1306"/>
              <a:gd name="T25" fmla="*/ 1172 h 1306"/>
              <a:gd name="T26" fmla="*/ 407 w 1306"/>
              <a:gd name="T27" fmla="*/ 1060 h 1306"/>
              <a:gd name="T28" fmla="*/ 538 w 1306"/>
              <a:gd name="T29" fmla="*/ 1112 h 1306"/>
              <a:gd name="T30" fmla="*/ 570 w 1306"/>
              <a:gd name="T31" fmla="*/ 1306 h 1306"/>
              <a:gd name="T32" fmla="*/ 733 w 1306"/>
              <a:gd name="T33" fmla="*/ 1306 h 1306"/>
              <a:gd name="T34" fmla="*/ 767 w 1306"/>
              <a:gd name="T35" fmla="*/ 1112 h 1306"/>
              <a:gd name="T36" fmla="*/ 897 w 1306"/>
              <a:gd name="T37" fmla="*/ 1058 h 1306"/>
              <a:gd name="T38" fmla="*/ 1058 w 1306"/>
              <a:gd name="T39" fmla="*/ 1172 h 1306"/>
              <a:gd name="T40" fmla="*/ 1174 w 1306"/>
              <a:gd name="T41" fmla="*/ 1056 h 1306"/>
              <a:gd name="T42" fmla="*/ 1058 w 1306"/>
              <a:gd name="T43" fmla="*/ 897 h 1306"/>
              <a:gd name="T44" fmla="*/ 1111 w 1306"/>
              <a:gd name="T45" fmla="*/ 768 h 1306"/>
              <a:gd name="T46" fmla="*/ 1306 w 1306"/>
              <a:gd name="T47" fmla="*/ 732 h 1306"/>
              <a:gd name="T48" fmla="*/ 1306 w 1306"/>
              <a:gd name="T49" fmla="*/ 569 h 1306"/>
              <a:gd name="T50" fmla="*/ 1111 w 1306"/>
              <a:gd name="T51" fmla="*/ 537 h 1306"/>
              <a:gd name="T52" fmla="*/ 1058 w 1306"/>
              <a:gd name="T53" fmla="*/ 408 h 1306"/>
              <a:gd name="T54" fmla="*/ 1172 w 1306"/>
              <a:gd name="T55" fmla="*/ 247 h 1306"/>
              <a:gd name="T56" fmla="*/ 1055 w 1306"/>
              <a:gd name="T57" fmla="*/ 132 h 1306"/>
              <a:gd name="T58" fmla="*/ 896 w 1306"/>
              <a:gd name="T59" fmla="*/ 247 h 1306"/>
              <a:gd name="T60" fmla="*/ 767 w 1306"/>
              <a:gd name="T61" fmla="*/ 193 h 1306"/>
              <a:gd name="T62" fmla="*/ 733 w 1306"/>
              <a:gd name="T63" fmla="*/ 0 h 1306"/>
              <a:gd name="T64" fmla="*/ 570 w 1306"/>
              <a:gd name="T65" fmla="*/ 0 h 1306"/>
              <a:gd name="T66" fmla="*/ 653 w 1306"/>
              <a:gd name="T67" fmla="*/ 298 h 1306"/>
              <a:gd name="T68" fmla="*/ 1006 w 1306"/>
              <a:gd name="T69" fmla="*/ 653 h 1306"/>
              <a:gd name="T70" fmla="*/ 653 w 1306"/>
              <a:gd name="T71" fmla="*/ 1007 h 1306"/>
              <a:gd name="T72" fmla="*/ 299 w 1306"/>
              <a:gd name="T73" fmla="*/ 653 h 1306"/>
              <a:gd name="T74" fmla="*/ 653 w 1306"/>
              <a:gd name="T75" fmla="*/ 298 h 1306"/>
              <a:gd name="T76" fmla="*/ 653 w 1306"/>
              <a:gd name="T77" fmla="*/ 385 h 1306"/>
              <a:gd name="T78" fmla="*/ 385 w 1306"/>
              <a:gd name="T79" fmla="*/ 653 h 1306"/>
              <a:gd name="T80" fmla="*/ 653 w 1306"/>
              <a:gd name="T81" fmla="*/ 921 h 1306"/>
              <a:gd name="T82" fmla="*/ 919 w 1306"/>
              <a:gd name="T83" fmla="*/ 653 h 1306"/>
              <a:gd name="T84" fmla="*/ 653 w 1306"/>
              <a:gd name="T85" fmla="*/ 385 h 1306"/>
              <a:gd name="T86" fmla="*/ 651 w 1306"/>
              <a:gd name="T87" fmla="*/ 541 h 1306"/>
              <a:gd name="T88" fmla="*/ 763 w 1306"/>
              <a:gd name="T89" fmla="*/ 653 h 1306"/>
              <a:gd name="T90" fmla="*/ 651 w 1306"/>
              <a:gd name="T91" fmla="*/ 766 h 1306"/>
              <a:gd name="T92" fmla="*/ 538 w 1306"/>
              <a:gd name="T93" fmla="*/ 653 h 1306"/>
              <a:gd name="T94" fmla="*/ 651 w 1306"/>
              <a:gd name="T95" fmla="*/ 541 h 1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06" h="1306">
                <a:moveTo>
                  <a:pt x="570" y="0"/>
                </a:moveTo>
                <a:lnTo>
                  <a:pt x="538" y="193"/>
                </a:lnTo>
                <a:cubicBezTo>
                  <a:pt x="491" y="204"/>
                  <a:pt x="449" y="222"/>
                  <a:pt x="409" y="245"/>
                </a:cubicBezTo>
                <a:lnTo>
                  <a:pt x="249" y="132"/>
                </a:lnTo>
                <a:lnTo>
                  <a:pt x="134" y="247"/>
                </a:lnTo>
                <a:lnTo>
                  <a:pt x="246" y="407"/>
                </a:lnTo>
                <a:cubicBezTo>
                  <a:pt x="222" y="447"/>
                  <a:pt x="203" y="491"/>
                  <a:pt x="192" y="537"/>
                </a:cubicBezTo>
                <a:lnTo>
                  <a:pt x="0" y="569"/>
                </a:lnTo>
                <a:lnTo>
                  <a:pt x="0" y="732"/>
                </a:lnTo>
                <a:lnTo>
                  <a:pt x="192" y="766"/>
                </a:lnTo>
                <a:cubicBezTo>
                  <a:pt x="203" y="813"/>
                  <a:pt x="222" y="857"/>
                  <a:pt x="246" y="897"/>
                </a:cubicBezTo>
                <a:lnTo>
                  <a:pt x="132" y="1056"/>
                </a:lnTo>
                <a:lnTo>
                  <a:pt x="248" y="1172"/>
                </a:lnTo>
                <a:lnTo>
                  <a:pt x="407" y="1060"/>
                </a:lnTo>
                <a:cubicBezTo>
                  <a:pt x="447" y="1084"/>
                  <a:pt x="491" y="1101"/>
                  <a:pt x="538" y="1112"/>
                </a:cubicBezTo>
                <a:lnTo>
                  <a:pt x="570" y="1306"/>
                </a:lnTo>
                <a:lnTo>
                  <a:pt x="733" y="1306"/>
                </a:lnTo>
                <a:lnTo>
                  <a:pt x="767" y="1112"/>
                </a:lnTo>
                <a:cubicBezTo>
                  <a:pt x="813" y="1100"/>
                  <a:pt x="858" y="1082"/>
                  <a:pt x="897" y="1058"/>
                </a:cubicBezTo>
                <a:lnTo>
                  <a:pt x="1058" y="1172"/>
                </a:lnTo>
                <a:lnTo>
                  <a:pt x="1174" y="1056"/>
                </a:lnTo>
                <a:lnTo>
                  <a:pt x="1058" y="897"/>
                </a:lnTo>
                <a:cubicBezTo>
                  <a:pt x="1082" y="857"/>
                  <a:pt x="1100" y="814"/>
                  <a:pt x="1111" y="768"/>
                </a:cubicBezTo>
                <a:lnTo>
                  <a:pt x="1306" y="732"/>
                </a:lnTo>
                <a:lnTo>
                  <a:pt x="1306" y="569"/>
                </a:lnTo>
                <a:lnTo>
                  <a:pt x="1111" y="537"/>
                </a:lnTo>
                <a:cubicBezTo>
                  <a:pt x="1099" y="491"/>
                  <a:pt x="1082" y="448"/>
                  <a:pt x="1058" y="408"/>
                </a:cubicBezTo>
                <a:lnTo>
                  <a:pt x="1172" y="247"/>
                </a:lnTo>
                <a:lnTo>
                  <a:pt x="1055" y="132"/>
                </a:lnTo>
                <a:lnTo>
                  <a:pt x="896" y="247"/>
                </a:lnTo>
                <a:cubicBezTo>
                  <a:pt x="856" y="223"/>
                  <a:pt x="813" y="204"/>
                  <a:pt x="767" y="193"/>
                </a:cubicBezTo>
                <a:lnTo>
                  <a:pt x="733" y="0"/>
                </a:lnTo>
                <a:lnTo>
                  <a:pt x="570" y="0"/>
                </a:lnTo>
                <a:close/>
                <a:moveTo>
                  <a:pt x="653" y="298"/>
                </a:moveTo>
                <a:cubicBezTo>
                  <a:pt x="849" y="298"/>
                  <a:pt x="1006" y="457"/>
                  <a:pt x="1006" y="653"/>
                </a:cubicBezTo>
                <a:cubicBezTo>
                  <a:pt x="1006" y="848"/>
                  <a:pt x="849" y="1007"/>
                  <a:pt x="653" y="1007"/>
                </a:cubicBezTo>
                <a:cubicBezTo>
                  <a:pt x="457" y="1007"/>
                  <a:pt x="299" y="848"/>
                  <a:pt x="299" y="653"/>
                </a:cubicBezTo>
                <a:cubicBezTo>
                  <a:pt x="299" y="457"/>
                  <a:pt x="457" y="298"/>
                  <a:pt x="653" y="298"/>
                </a:cubicBezTo>
                <a:close/>
                <a:moveTo>
                  <a:pt x="653" y="385"/>
                </a:moveTo>
                <a:cubicBezTo>
                  <a:pt x="505" y="385"/>
                  <a:pt x="385" y="505"/>
                  <a:pt x="385" y="653"/>
                </a:cubicBezTo>
                <a:cubicBezTo>
                  <a:pt x="385" y="800"/>
                  <a:pt x="505" y="921"/>
                  <a:pt x="653" y="921"/>
                </a:cubicBezTo>
                <a:cubicBezTo>
                  <a:pt x="801" y="921"/>
                  <a:pt x="919" y="800"/>
                  <a:pt x="919" y="653"/>
                </a:cubicBezTo>
                <a:cubicBezTo>
                  <a:pt x="919" y="505"/>
                  <a:pt x="801" y="385"/>
                  <a:pt x="653" y="385"/>
                </a:cubicBezTo>
                <a:close/>
                <a:moveTo>
                  <a:pt x="651" y="541"/>
                </a:moveTo>
                <a:cubicBezTo>
                  <a:pt x="713" y="541"/>
                  <a:pt x="763" y="590"/>
                  <a:pt x="763" y="653"/>
                </a:cubicBezTo>
                <a:cubicBezTo>
                  <a:pt x="763" y="715"/>
                  <a:pt x="713" y="766"/>
                  <a:pt x="651" y="766"/>
                </a:cubicBezTo>
                <a:cubicBezTo>
                  <a:pt x="589" y="766"/>
                  <a:pt x="538" y="715"/>
                  <a:pt x="538" y="653"/>
                </a:cubicBezTo>
                <a:cubicBezTo>
                  <a:pt x="538" y="590"/>
                  <a:pt x="589" y="541"/>
                  <a:pt x="651" y="541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46" name="직사각형 345">
            <a:extLst>
              <a:ext uri="{FF2B5EF4-FFF2-40B4-BE49-F238E27FC236}">
                <a16:creationId xmlns:a16="http://schemas.microsoft.com/office/drawing/2014/main" id="{73EAF10A-0A8C-4BF7-9867-8F74C952FB23}"/>
              </a:ext>
            </a:extLst>
          </p:cNvPr>
          <p:cNvSpPr/>
          <p:nvPr/>
        </p:nvSpPr>
        <p:spPr>
          <a:xfrm>
            <a:off x="163351" y="6438014"/>
            <a:ext cx="1169397" cy="254109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2020.06.11. PM 01.20</a:t>
            </a:r>
            <a:endParaRPr kumimoji="0" lang="en-US" altLang="ko-KR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385" name="그룹 384">
            <a:extLst>
              <a:ext uri="{FF2B5EF4-FFF2-40B4-BE49-F238E27FC236}">
                <a16:creationId xmlns:a16="http://schemas.microsoft.com/office/drawing/2014/main" id="{3AC91367-3829-40AE-855C-6D84E0EF3893}"/>
              </a:ext>
            </a:extLst>
          </p:cNvPr>
          <p:cNvGrpSpPr/>
          <p:nvPr/>
        </p:nvGrpSpPr>
        <p:grpSpPr>
          <a:xfrm>
            <a:off x="7367298" y="1891437"/>
            <a:ext cx="1876044" cy="284400"/>
            <a:chOff x="7367298" y="3396510"/>
            <a:chExt cx="1876044" cy="284400"/>
          </a:xfrm>
        </p:grpSpPr>
        <p:sp>
          <p:nvSpPr>
            <p:cNvPr id="386" name="Oval">
              <a:extLst>
                <a:ext uri="{FF2B5EF4-FFF2-40B4-BE49-F238E27FC236}">
                  <a16:creationId xmlns:a16="http://schemas.microsoft.com/office/drawing/2014/main" id="{505E128B-9ACD-4F12-B6D8-AC680028AA76}"/>
                </a:ext>
              </a:extLst>
            </p:cNvPr>
            <p:cNvSpPr/>
            <p:nvPr/>
          </p:nvSpPr>
          <p:spPr>
            <a:xfrm>
              <a:off x="8616153" y="3396510"/>
              <a:ext cx="281984" cy="284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7" name="Create">
              <a:extLst>
                <a:ext uri="{FF2B5EF4-FFF2-40B4-BE49-F238E27FC236}">
                  <a16:creationId xmlns:a16="http://schemas.microsoft.com/office/drawing/2014/main" id="{D99EC860-7B66-41F0-9796-8E3786CFE85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692501" y="3474145"/>
              <a:ext cx="129289" cy="129130"/>
            </a:xfrm>
            <a:custGeom>
              <a:avLst/>
              <a:gdLst>
                <a:gd name="T0" fmla="*/ 612 w 672"/>
                <a:gd name="T1" fmla="*/ 0 h 666"/>
                <a:gd name="T2" fmla="*/ 573 w 672"/>
                <a:gd name="T3" fmla="*/ 16 h 666"/>
                <a:gd name="T4" fmla="*/ 564 w 672"/>
                <a:gd name="T5" fmla="*/ 25 h 666"/>
                <a:gd name="T6" fmla="*/ 641 w 672"/>
                <a:gd name="T7" fmla="*/ 102 h 666"/>
                <a:gd name="T8" fmla="*/ 651 w 672"/>
                <a:gd name="T9" fmla="*/ 93 h 666"/>
                <a:gd name="T10" fmla="*/ 651 w 672"/>
                <a:gd name="T11" fmla="*/ 16 h 666"/>
                <a:gd name="T12" fmla="*/ 612 w 672"/>
                <a:gd name="T13" fmla="*/ 0 h 666"/>
                <a:gd name="T14" fmla="*/ 548 w 672"/>
                <a:gd name="T15" fmla="*/ 41 h 666"/>
                <a:gd name="T16" fmla="*/ 192 w 672"/>
                <a:gd name="T17" fmla="*/ 399 h 666"/>
                <a:gd name="T18" fmla="*/ 188 w 672"/>
                <a:gd name="T19" fmla="*/ 405 h 666"/>
                <a:gd name="T20" fmla="*/ 174 w 672"/>
                <a:gd name="T21" fmla="*/ 477 h 666"/>
                <a:gd name="T22" fmla="*/ 189 w 672"/>
                <a:gd name="T23" fmla="*/ 493 h 666"/>
                <a:gd name="T24" fmla="*/ 261 w 672"/>
                <a:gd name="T25" fmla="*/ 478 h 666"/>
                <a:gd name="T26" fmla="*/ 268 w 672"/>
                <a:gd name="T27" fmla="*/ 474 h 666"/>
                <a:gd name="T28" fmla="*/ 625 w 672"/>
                <a:gd name="T29" fmla="*/ 119 h 666"/>
                <a:gd name="T30" fmla="*/ 607 w 672"/>
                <a:gd name="T31" fmla="*/ 100 h 666"/>
                <a:gd name="T32" fmla="*/ 253 w 672"/>
                <a:gd name="T33" fmla="*/ 452 h 666"/>
                <a:gd name="T34" fmla="*/ 215 w 672"/>
                <a:gd name="T35" fmla="*/ 413 h 666"/>
                <a:gd name="T36" fmla="*/ 567 w 672"/>
                <a:gd name="T37" fmla="*/ 60 h 666"/>
                <a:gd name="T38" fmla="*/ 548 w 672"/>
                <a:gd name="T39" fmla="*/ 41 h 666"/>
                <a:gd name="T40" fmla="*/ 13 w 672"/>
                <a:gd name="T41" fmla="*/ 80 h 666"/>
                <a:gd name="T42" fmla="*/ 0 w 672"/>
                <a:gd name="T43" fmla="*/ 93 h 666"/>
                <a:gd name="T44" fmla="*/ 0 w 672"/>
                <a:gd name="T45" fmla="*/ 653 h 666"/>
                <a:gd name="T46" fmla="*/ 13 w 672"/>
                <a:gd name="T47" fmla="*/ 666 h 666"/>
                <a:gd name="T48" fmla="*/ 573 w 672"/>
                <a:gd name="T49" fmla="*/ 666 h 666"/>
                <a:gd name="T50" fmla="*/ 587 w 672"/>
                <a:gd name="T51" fmla="*/ 653 h 666"/>
                <a:gd name="T52" fmla="*/ 587 w 672"/>
                <a:gd name="T53" fmla="*/ 186 h 666"/>
                <a:gd name="T54" fmla="*/ 560 w 672"/>
                <a:gd name="T55" fmla="*/ 213 h 666"/>
                <a:gd name="T56" fmla="*/ 560 w 672"/>
                <a:gd name="T57" fmla="*/ 640 h 666"/>
                <a:gd name="T58" fmla="*/ 27 w 672"/>
                <a:gd name="T59" fmla="*/ 640 h 666"/>
                <a:gd name="T60" fmla="*/ 27 w 672"/>
                <a:gd name="T61" fmla="*/ 106 h 666"/>
                <a:gd name="T62" fmla="*/ 453 w 672"/>
                <a:gd name="T63" fmla="*/ 106 h 666"/>
                <a:gd name="T64" fmla="*/ 480 w 672"/>
                <a:gd name="T65" fmla="*/ 80 h 666"/>
                <a:gd name="T66" fmla="*/ 13 w 672"/>
                <a:gd name="T67" fmla="*/ 8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72" h="666">
                  <a:moveTo>
                    <a:pt x="612" y="0"/>
                  </a:moveTo>
                  <a:cubicBezTo>
                    <a:pt x="598" y="0"/>
                    <a:pt x="584" y="5"/>
                    <a:pt x="573" y="16"/>
                  </a:cubicBezTo>
                  <a:lnTo>
                    <a:pt x="564" y="25"/>
                  </a:lnTo>
                  <a:lnTo>
                    <a:pt x="641" y="102"/>
                  </a:lnTo>
                  <a:lnTo>
                    <a:pt x="651" y="93"/>
                  </a:lnTo>
                  <a:cubicBezTo>
                    <a:pt x="672" y="72"/>
                    <a:pt x="672" y="37"/>
                    <a:pt x="651" y="16"/>
                  </a:cubicBezTo>
                  <a:cubicBezTo>
                    <a:pt x="640" y="5"/>
                    <a:pt x="626" y="0"/>
                    <a:pt x="612" y="0"/>
                  </a:cubicBezTo>
                  <a:close/>
                  <a:moveTo>
                    <a:pt x="548" y="41"/>
                  </a:moveTo>
                  <a:lnTo>
                    <a:pt x="192" y="399"/>
                  </a:lnTo>
                  <a:cubicBezTo>
                    <a:pt x="190" y="400"/>
                    <a:pt x="189" y="403"/>
                    <a:pt x="188" y="405"/>
                  </a:cubicBezTo>
                  <a:lnTo>
                    <a:pt x="174" y="477"/>
                  </a:lnTo>
                  <a:cubicBezTo>
                    <a:pt x="172" y="486"/>
                    <a:pt x="180" y="494"/>
                    <a:pt x="189" y="493"/>
                  </a:cubicBezTo>
                  <a:lnTo>
                    <a:pt x="261" y="478"/>
                  </a:lnTo>
                  <a:cubicBezTo>
                    <a:pt x="264" y="478"/>
                    <a:pt x="266" y="476"/>
                    <a:pt x="268" y="474"/>
                  </a:cubicBezTo>
                  <a:lnTo>
                    <a:pt x="625" y="119"/>
                  </a:lnTo>
                  <a:lnTo>
                    <a:pt x="607" y="100"/>
                  </a:lnTo>
                  <a:lnTo>
                    <a:pt x="253" y="452"/>
                  </a:lnTo>
                  <a:lnTo>
                    <a:pt x="215" y="413"/>
                  </a:lnTo>
                  <a:lnTo>
                    <a:pt x="567" y="60"/>
                  </a:lnTo>
                  <a:lnTo>
                    <a:pt x="548" y="41"/>
                  </a:lnTo>
                  <a:close/>
                  <a:moveTo>
                    <a:pt x="13" y="80"/>
                  </a:moveTo>
                  <a:cubicBezTo>
                    <a:pt x="5" y="80"/>
                    <a:pt x="0" y="85"/>
                    <a:pt x="0" y="93"/>
                  </a:cubicBezTo>
                  <a:lnTo>
                    <a:pt x="0" y="653"/>
                  </a:lnTo>
                  <a:cubicBezTo>
                    <a:pt x="0" y="661"/>
                    <a:pt x="5" y="666"/>
                    <a:pt x="13" y="666"/>
                  </a:cubicBezTo>
                  <a:lnTo>
                    <a:pt x="573" y="666"/>
                  </a:lnTo>
                  <a:cubicBezTo>
                    <a:pt x="581" y="666"/>
                    <a:pt x="587" y="661"/>
                    <a:pt x="587" y="653"/>
                  </a:cubicBezTo>
                  <a:lnTo>
                    <a:pt x="587" y="186"/>
                  </a:lnTo>
                  <a:lnTo>
                    <a:pt x="560" y="213"/>
                  </a:lnTo>
                  <a:lnTo>
                    <a:pt x="560" y="640"/>
                  </a:lnTo>
                  <a:lnTo>
                    <a:pt x="27" y="640"/>
                  </a:lnTo>
                  <a:lnTo>
                    <a:pt x="27" y="106"/>
                  </a:lnTo>
                  <a:lnTo>
                    <a:pt x="453" y="106"/>
                  </a:lnTo>
                  <a:lnTo>
                    <a:pt x="480" y="80"/>
                  </a:lnTo>
                  <a:lnTo>
                    <a:pt x="13" y="8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88" name="Oval">
              <a:extLst>
                <a:ext uri="{FF2B5EF4-FFF2-40B4-BE49-F238E27FC236}">
                  <a16:creationId xmlns:a16="http://schemas.microsoft.com/office/drawing/2014/main" id="{C2D40B3E-97AE-46DC-93F4-9DDA5A5563D4}"/>
                </a:ext>
              </a:extLst>
            </p:cNvPr>
            <p:cNvSpPr/>
            <p:nvPr/>
          </p:nvSpPr>
          <p:spPr>
            <a:xfrm>
              <a:off x="8961358" y="3396510"/>
              <a:ext cx="281984" cy="284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89" name="그룹 388">
              <a:extLst>
                <a:ext uri="{FF2B5EF4-FFF2-40B4-BE49-F238E27FC236}">
                  <a16:creationId xmlns:a16="http://schemas.microsoft.com/office/drawing/2014/main" id="{0ED8D3E7-48F6-4823-AAF5-EC101A0BC3CE}"/>
                </a:ext>
              </a:extLst>
            </p:cNvPr>
            <p:cNvGrpSpPr/>
            <p:nvPr/>
          </p:nvGrpSpPr>
          <p:grpSpPr>
            <a:xfrm>
              <a:off x="9024398" y="3466111"/>
              <a:ext cx="155904" cy="172064"/>
              <a:chOff x="8195379" y="4636944"/>
              <a:chExt cx="270054" cy="295513"/>
            </a:xfrm>
          </p:grpSpPr>
          <p:grpSp>
            <p:nvGrpSpPr>
              <p:cNvPr id="399" name="그룹 398">
                <a:extLst>
                  <a:ext uri="{FF2B5EF4-FFF2-40B4-BE49-F238E27FC236}">
                    <a16:creationId xmlns:a16="http://schemas.microsoft.com/office/drawing/2014/main" id="{72BD3B0A-5987-4AC7-B305-5C4118C682C2}"/>
                  </a:ext>
                </a:extLst>
              </p:cNvPr>
              <p:cNvGrpSpPr/>
              <p:nvPr/>
            </p:nvGrpSpPr>
            <p:grpSpPr>
              <a:xfrm>
                <a:off x="8195379" y="4636944"/>
                <a:ext cx="217562" cy="249372"/>
                <a:chOff x="7971802" y="-2010646"/>
                <a:chExt cx="1254159" cy="1437547"/>
              </a:xfrm>
              <a:noFill/>
            </p:grpSpPr>
            <p:sp>
              <p:nvSpPr>
                <p:cNvPr id="430" name="자유형: 도형 429">
                  <a:extLst>
                    <a:ext uri="{FF2B5EF4-FFF2-40B4-BE49-F238E27FC236}">
                      <a16:creationId xmlns:a16="http://schemas.microsoft.com/office/drawing/2014/main" id="{B6B8FCF3-FBEC-4965-B837-C65C34E7BDF2}"/>
                    </a:ext>
                  </a:extLst>
                </p:cNvPr>
                <p:cNvSpPr/>
                <p:nvPr/>
              </p:nvSpPr>
              <p:spPr>
                <a:xfrm>
                  <a:off x="7971802" y="-2010646"/>
                  <a:ext cx="116559" cy="1437547"/>
                </a:xfrm>
                <a:custGeom>
                  <a:avLst/>
                  <a:gdLst>
                    <a:gd name="connsiteX0" fmla="*/ 0 w 116557"/>
                    <a:gd name="connsiteY0" fmla="*/ 0 h 1437547"/>
                    <a:gd name="connsiteX1" fmla="*/ 116557 w 116557"/>
                    <a:gd name="connsiteY1" fmla="*/ 0 h 1437547"/>
                    <a:gd name="connsiteX2" fmla="*/ 116557 w 116557"/>
                    <a:gd name="connsiteY2" fmla="*/ 1437547 h 1437547"/>
                    <a:gd name="connsiteX3" fmla="*/ 0 w 116557"/>
                    <a:gd name="connsiteY3" fmla="*/ 1437547 h 1437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557" h="1437547">
                      <a:moveTo>
                        <a:pt x="0" y="0"/>
                      </a:moveTo>
                      <a:lnTo>
                        <a:pt x="116557" y="0"/>
                      </a:lnTo>
                      <a:lnTo>
                        <a:pt x="116557" y="1437547"/>
                      </a:lnTo>
                      <a:lnTo>
                        <a:pt x="0" y="143754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3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60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1" name="자유형: 도형 430">
                  <a:extLst>
                    <a:ext uri="{FF2B5EF4-FFF2-40B4-BE49-F238E27FC236}">
                      <a16:creationId xmlns:a16="http://schemas.microsoft.com/office/drawing/2014/main" id="{C0ED4CF0-660F-4569-B08E-BDF575300D1F}"/>
                    </a:ext>
                  </a:extLst>
                </p:cNvPr>
                <p:cNvSpPr/>
                <p:nvPr/>
              </p:nvSpPr>
              <p:spPr>
                <a:xfrm>
                  <a:off x="8235226" y="-2010646"/>
                  <a:ext cx="990735" cy="1437547"/>
                </a:xfrm>
                <a:custGeom>
                  <a:avLst/>
                  <a:gdLst>
                    <a:gd name="connsiteX0" fmla="*/ 913031 w 990735"/>
                    <a:gd name="connsiteY0" fmla="*/ 0 h 1437547"/>
                    <a:gd name="connsiteX1" fmla="*/ 0 w 990735"/>
                    <a:gd name="connsiteY1" fmla="*/ 0 h 1437547"/>
                    <a:gd name="connsiteX2" fmla="*/ 0 w 990735"/>
                    <a:gd name="connsiteY2" fmla="*/ 1437547 h 1437547"/>
                    <a:gd name="connsiteX3" fmla="*/ 913031 w 990735"/>
                    <a:gd name="connsiteY3" fmla="*/ 1437547 h 1437547"/>
                    <a:gd name="connsiteX4" fmla="*/ 990736 w 990735"/>
                    <a:gd name="connsiteY4" fmla="*/ 1359842 h 1437547"/>
                    <a:gd name="connsiteX5" fmla="*/ 990736 w 990735"/>
                    <a:gd name="connsiteY5" fmla="*/ 77705 h 1437547"/>
                    <a:gd name="connsiteX6" fmla="*/ 913031 w 990735"/>
                    <a:gd name="connsiteY6" fmla="*/ 0 h 1437547"/>
                    <a:gd name="connsiteX7" fmla="*/ 332188 w 990735"/>
                    <a:gd name="connsiteY7" fmla="*/ 545879 h 1437547"/>
                    <a:gd name="connsiteX8" fmla="*/ 479827 w 990735"/>
                    <a:gd name="connsiteY8" fmla="*/ 398239 h 1437547"/>
                    <a:gd name="connsiteX9" fmla="*/ 627466 w 990735"/>
                    <a:gd name="connsiteY9" fmla="*/ 545879 h 1437547"/>
                    <a:gd name="connsiteX10" fmla="*/ 479827 w 990735"/>
                    <a:gd name="connsiteY10" fmla="*/ 693519 h 1437547"/>
                    <a:gd name="connsiteX11" fmla="*/ 332188 w 990735"/>
                    <a:gd name="connsiteY11" fmla="*/ 545879 h 1437547"/>
                    <a:gd name="connsiteX12" fmla="*/ 777048 w 990735"/>
                    <a:gd name="connsiteY12" fmla="*/ 1029595 h 1437547"/>
                    <a:gd name="connsiteX13" fmla="*/ 182606 w 990735"/>
                    <a:gd name="connsiteY13" fmla="*/ 1029595 h 1437547"/>
                    <a:gd name="connsiteX14" fmla="*/ 182606 w 990735"/>
                    <a:gd name="connsiteY14" fmla="*/ 881955 h 1437547"/>
                    <a:gd name="connsiteX15" fmla="*/ 211745 w 990735"/>
                    <a:gd name="connsiteY15" fmla="*/ 821733 h 1437547"/>
                    <a:gd name="connsiteX16" fmla="*/ 357442 w 990735"/>
                    <a:gd name="connsiteY16" fmla="*/ 751798 h 1437547"/>
                    <a:gd name="connsiteX17" fmla="*/ 479827 w 990735"/>
                    <a:gd name="connsiteY17" fmla="*/ 732372 h 1437547"/>
                    <a:gd name="connsiteX18" fmla="*/ 602212 w 990735"/>
                    <a:gd name="connsiteY18" fmla="*/ 751798 h 1437547"/>
                    <a:gd name="connsiteX19" fmla="*/ 747908 w 990735"/>
                    <a:gd name="connsiteY19" fmla="*/ 821733 h 1437547"/>
                    <a:gd name="connsiteX20" fmla="*/ 777048 w 990735"/>
                    <a:gd name="connsiteY20" fmla="*/ 881955 h 1437547"/>
                    <a:gd name="connsiteX21" fmla="*/ 777048 w 990735"/>
                    <a:gd name="connsiteY21" fmla="*/ 1029595 h 1437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990735" h="1437547">
                      <a:moveTo>
                        <a:pt x="913031" y="0"/>
                      </a:moveTo>
                      <a:lnTo>
                        <a:pt x="0" y="0"/>
                      </a:lnTo>
                      <a:lnTo>
                        <a:pt x="0" y="1437547"/>
                      </a:lnTo>
                      <a:lnTo>
                        <a:pt x="913031" y="1437547"/>
                      </a:lnTo>
                      <a:cubicBezTo>
                        <a:pt x="955768" y="1437547"/>
                        <a:pt x="990736" y="1402580"/>
                        <a:pt x="990736" y="1359842"/>
                      </a:cubicBezTo>
                      <a:lnTo>
                        <a:pt x="990736" y="77705"/>
                      </a:lnTo>
                      <a:cubicBezTo>
                        <a:pt x="990736" y="34967"/>
                        <a:pt x="955768" y="0"/>
                        <a:pt x="913031" y="0"/>
                      </a:cubicBezTo>
                      <a:close/>
                      <a:moveTo>
                        <a:pt x="332188" y="545879"/>
                      </a:moveTo>
                      <a:cubicBezTo>
                        <a:pt x="332188" y="464289"/>
                        <a:pt x="398237" y="398239"/>
                        <a:pt x="479827" y="398239"/>
                      </a:cubicBezTo>
                      <a:cubicBezTo>
                        <a:pt x="561417" y="398239"/>
                        <a:pt x="627466" y="464289"/>
                        <a:pt x="627466" y="545879"/>
                      </a:cubicBezTo>
                      <a:cubicBezTo>
                        <a:pt x="627466" y="627470"/>
                        <a:pt x="561417" y="693519"/>
                        <a:pt x="479827" y="693519"/>
                      </a:cubicBezTo>
                      <a:cubicBezTo>
                        <a:pt x="398237" y="693519"/>
                        <a:pt x="332188" y="629413"/>
                        <a:pt x="332188" y="545879"/>
                      </a:cubicBezTo>
                      <a:close/>
                      <a:moveTo>
                        <a:pt x="777048" y="1029595"/>
                      </a:moveTo>
                      <a:lnTo>
                        <a:pt x="182606" y="1029595"/>
                      </a:lnTo>
                      <a:lnTo>
                        <a:pt x="182606" y="881955"/>
                      </a:lnTo>
                      <a:cubicBezTo>
                        <a:pt x="182606" y="858643"/>
                        <a:pt x="194262" y="837274"/>
                        <a:pt x="211745" y="821733"/>
                      </a:cubicBezTo>
                      <a:cubicBezTo>
                        <a:pt x="256426" y="790651"/>
                        <a:pt x="304991" y="765397"/>
                        <a:pt x="357442" y="751798"/>
                      </a:cubicBezTo>
                      <a:cubicBezTo>
                        <a:pt x="398237" y="740143"/>
                        <a:pt x="439032" y="734315"/>
                        <a:pt x="479827" y="732372"/>
                      </a:cubicBezTo>
                      <a:cubicBezTo>
                        <a:pt x="520622" y="732372"/>
                        <a:pt x="563359" y="738200"/>
                        <a:pt x="602212" y="751798"/>
                      </a:cubicBezTo>
                      <a:cubicBezTo>
                        <a:pt x="654663" y="765397"/>
                        <a:pt x="703228" y="788708"/>
                        <a:pt x="747908" y="821733"/>
                      </a:cubicBezTo>
                      <a:cubicBezTo>
                        <a:pt x="765392" y="835331"/>
                        <a:pt x="777048" y="858643"/>
                        <a:pt x="777048" y="881955"/>
                      </a:cubicBezTo>
                      <a:lnTo>
                        <a:pt x="777048" y="1029595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3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60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1" name="그룹 420">
                <a:extLst>
                  <a:ext uri="{FF2B5EF4-FFF2-40B4-BE49-F238E27FC236}">
                    <a16:creationId xmlns:a16="http://schemas.microsoft.com/office/drawing/2014/main" id="{726F1B8A-272E-4BCC-ABA5-22F9182CF9D2}"/>
                  </a:ext>
                </a:extLst>
              </p:cNvPr>
              <p:cNvGrpSpPr/>
              <p:nvPr/>
            </p:nvGrpSpPr>
            <p:grpSpPr>
              <a:xfrm>
                <a:off x="8360451" y="4827475"/>
                <a:ext cx="104982" cy="104982"/>
                <a:chOff x="8382149" y="4833825"/>
                <a:chExt cx="104982" cy="104982"/>
              </a:xfrm>
            </p:grpSpPr>
            <p:sp>
              <p:nvSpPr>
                <p:cNvPr id="422" name="Oval">
                  <a:extLst>
                    <a:ext uri="{FF2B5EF4-FFF2-40B4-BE49-F238E27FC236}">
                      <a16:creationId xmlns:a16="http://schemas.microsoft.com/office/drawing/2014/main" id="{E921FCFA-6407-4705-A183-2978DBCA7940}"/>
                    </a:ext>
                  </a:extLst>
                </p:cNvPr>
                <p:cNvSpPr/>
                <p:nvPr/>
              </p:nvSpPr>
              <p:spPr>
                <a:xfrm>
                  <a:off x="8382149" y="4833825"/>
                  <a:ext cx="104982" cy="104982"/>
                </a:xfrm>
                <a:prstGeom prst="ellipse">
                  <a:avLst/>
                </a:prstGeom>
                <a:noFill/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  <a:sym typeface="Arial"/>
                  </a:endParaRPr>
                </a:p>
              </p:txBody>
            </p:sp>
            <p:pic>
              <p:nvPicPr>
                <p:cNvPr id="429" name="그래픽 428" descr="닫기">
                  <a:extLst>
                    <a:ext uri="{FF2B5EF4-FFF2-40B4-BE49-F238E27FC236}">
                      <a16:creationId xmlns:a16="http://schemas.microsoft.com/office/drawing/2014/main" id="{A5E7419C-453F-477C-AC48-5149FF33175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 rot="2700000">
                  <a:off x="8402710" y="4854386"/>
                  <a:ext cx="63859" cy="63859"/>
                </a:xfrm>
                <a:prstGeom prst="rect">
                  <a:avLst/>
                </a:prstGeom>
              </p:spPr>
            </p:pic>
          </p:grpSp>
        </p:grpSp>
        <p:sp>
          <p:nvSpPr>
            <p:cNvPr id="390" name="직사각형 389">
              <a:extLst>
                <a:ext uri="{FF2B5EF4-FFF2-40B4-BE49-F238E27FC236}">
                  <a16:creationId xmlns:a16="http://schemas.microsoft.com/office/drawing/2014/main" id="{002C8045-A306-4CF1-A209-B886F67F3A8C}"/>
                </a:ext>
              </a:extLst>
            </p:cNvPr>
            <p:cNvSpPr/>
            <p:nvPr/>
          </p:nvSpPr>
          <p:spPr>
            <a:xfrm>
              <a:off x="7367298" y="3430988"/>
              <a:ext cx="389851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예약</a:t>
              </a:r>
              <a:endPara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91" name="Oval">
              <a:extLst>
                <a:ext uri="{FF2B5EF4-FFF2-40B4-BE49-F238E27FC236}">
                  <a16:creationId xmlns:a16="http://schemas.microsoft.com/office/drawing/2014/main" id="{56CB7F01-C145-47CF-BA2C-63FFB0064457}"/>
                </a:ext>
              </a:extLst>
            </p:cNvPr>
            <p:cNvSpPr/>
            <p:nvPr/>
          </p:nvSpPr>
          <p:spPr>
            <a:xfrm>
              <a:off x="7924498" y="3396510"/>
              <a:ext cx="281984" cy="284400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95" name="Freeform 130">
              <a:extLst>
                <a:ext uri="{FF2B5EF4-FFF2-40B4-BE49-F238E27FC236}">
                  <a16:creationId xmlns:a16="http://schemas.microsoft.com/office/drawing/2014/main" id="{AEF86AD3-2294-4704-BEF2-01FB1CA97F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64559" y="3498874"/>
              <a:ext cx="201366" cy="89760"/>
            </a:xfrm>
            <a:custGeom>
              <a:avLst/>
              <a:gdLst>
                <a:gd name="T0" fmla="*/ 869 w 869"/>
                <a:gd name="T1" fmla="*/ 6 h 384"/>
                <a:gd name="T2" fmla="*/ 868 w 869"/>
                <a:gd name="T3" fmla="*/ 4 h 384"/>
                <a:gd name="T4" fmla="*/ 868 w 869"/>
                <a:gd name="T5" fmla="*/ 3 h 384"/>
                <a:gd name="T6" fmla="*/ 867 w 869"/>
                <a:gd name="T7" fmla="*/ 2 h 384"/>
                <a:gd name="T8" fmla="*/ 866 w 869"/>
                <a:gd name="T9" fmla="*/ 2 h 384"/>
                <a:gd name="T10" fmla="*/ 865 w 869"/>
                <a:gd name="T11" fmla="*/ 1 h 384"/>
                <a:gd name="T12" fmla="*/ 864 w 869"/>
                <a:gd name="T13" fmla="*/ 0 h 384"/>
                <a:gd name="T14" fmla="*/ 863 w 869"/>
                <a:gd name="T15" fmla="*/ 0 h 384"/>
                <a:gd name="T16" fmla="*/ 862 w 869"/>
                <a:gd name="T17" fmla="*/ 0 h 384"/>
                <a:gd name="T18" fmla="*/ 263 w 869"/>
                <a:gd name="T19" fmla="*/ 0 h 384"/>
                <a:gd name="T20" fmla="*/ 261 w 869"/>
                <a:gd name="T21" fmla="*/ 0 h 384"/>
                <a:gd name="T22" fmla="*/ 260 w 869"/>
                <a:gd name="T23" fmla="*/ 0 h 384"/>
                <a:gd name="T24" fmla="*/ 259 w 869"/>
                <a:gd name="T25" fmla="*/ 1 h 384"/>
                <a:gd name="T26" fmla="*/ 258 w 869"/>
                <a:gd name="T27" fmla="*/ 2 h 384"/>
                <a:gd name="T28" fmla="*/ 258 w 869"/>
                <a:gd name="T29" fmla="*/ 2 h 384"/>
                <a:gd name="T30" fmla="*/ 257 w 869"/>
                <a:gd name="T31" fmla="*/ 3 h 384"/>
                <a:gd name="T32" fmla="*/ 256 w 869"/>
                <a:gd name="T33" fmla="*/ 4 h 384"/>
                <a:gd name="T34" fmla="*/ 256 w 869"/>
                <a:gd name="T35" fmla="*/ 6 h 384"/>
                <a:gd name="T36" fmla="*/ 256 w 869"/>
                <a:gd name="T37" fmla="*/ 7 h 384"/>
                <a:gd name="T38" fmla="*/ 263 w 869"/>
                <a:gd name="T39" fmla="*/ 384 h 384"/>
                <a:gd name="T40" fmla="*/ 869 w 869"/>
                <a:gd name="T41" fmla="*/ 377 h 384"/>
                <a:gd name="T42" fmla="*/ 869 w 869"/>
                <a:gd name="T43" fmla="*/ 6 h 384"/>
                <a:gd name="T44" fmla="*/ 442 w 869"/>
                <a:gd name="T45" fmla="*/ 169 h 384"/>
                <a:gd name="T46" fmla="*/ 270 w 869"/>
                <a:gd name="T47" fmla="*/ 22 h 384"/>
                <a:gd name="T48" fmla="*/ 843 w 869"/>
                <a:gd name="T49" fmla="*/ 14 h 384"/>
                <a:gd name="T50" fmla="*/ 515 w 869"/>
                <a:gd name="T51" fmla="*/ 214 h 384"/>
                <a:gd name="T52" fmla="*/ 855 w 869"/>
                <a:gd name="T53" fmla="*/ 22 h 384"/>
                <a:gd name="T54" fmla="*/ 683 w 869"/>
                <a:gd name="T55" fmla="*/ 168 h 384"/>
                <a:gd name="T56" fmla="*/ 270 w 869"/>
                <a:gd name="T57" fmla="*/ 370 h 384"/>
                <a:gd name="T58" fmla="*/ 453 w 869"/>
                <a:gd name="T59" fmla="*/ 178 h 384"/>
                <a:gd name="T60" fmla="*/ 561 w 869"/>
                <a:gd name="T61" fmla="*/ 244 h 384"/>
                <a:gd name="T62" fmla="*/ 672 w 869"/>
                <a:gd name="T63" fmla="*/ 177 h 384"/>
                <a:gd name="T64" fmla="*/ 855 w 869"/>
                <a:gd name="T65" fmla="*/ 370 h 384"/>
                <a:gd name="T66" fmla="*/ 204 w 869"/>
                <a:gd name="T67" fmla="*/ 7 h 384"/>
                <a:gd name="T68" fmla="*/ 7 w 869"/>
                <a:gd name="T69" fmla="*/ 14 h 384"/>
                <a:gd name="T70" fmla="*/ 7 w 869"/>
                <a:gd name="T71" fmla="*/ 0 h 384"/>
                <a:gd name="T72" fmla="*/ 204 w 869"/>
                <a:gd name="T73" fmla="*/ 7 h 384"/>
                <a:gd name="T74" fmla="*/ 197 w 869"/>
                <a:gd name="T75" fmla="*/ 95 h 384"/>
                <a:gd name="T76" fmla="*/ 58 w 869"/>
                <a:gd name="T77" fmla="*/ 88 h 384"/>
                <a:gd name="T78" fmla="*/ 197 w 869"/>
                <a:gd name="T79" fmla="*/ 81 h 384"/>
                <a:gd name="T80" fmla="*/ 204 w 869"/>
                <a:gd name="T81" fmla="*/ 169 h 384"/>
                <a:gd name="T82" fmla="*/ 142 w 869"/>
                <a:gd name="T83" fmla="*/ 176 h 384"/>
                <a:gd name="T84" fmla="*/ 142 w 869"/>
                <a:gd name="T85" fmla="*/ 162 h 384"/>
                <a:gd name="T86" fmla="*/ 204 w 869"/>
                <a:gd name="T87" fmla="*/ 169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69" h="384">
                  <a:moveTo>
                    <a:pt x="869" y="6"/>
                  </a:moveTo>
                  <a:cubicBezTo>
                    <a:pt x="869" y="6"/>
                    <a:pt x="869" y="6"/>
                    <a:pt x="869" y="6"/>
                  </a:cubicBezTo>
                  <a:cubicBezTo>
                    <a:pt x="869" y="6"/>
                    <a:pt x="869" y="5"/>
                    <a:pt x="869" y="5"/>
                  </a:cubicBezTo>
                  <a:cubicBezTo>
                    <a:pt x="868" y="5"/>
                    <a:pt x="868" y="5"/>
                    <a:pt x="868" y="4"/>
                  </a:cubicBezTo>
                  <a:cubicBezTo>
                    <a:pt x="868" y="4"/>
                    <a:pt x="868" y="4"/>
                    <a:pt x="868" y="4"/>
                  </a:cubicBezTo>
                  <a:cubicBezTo>
                    <a:pt x="868" y="4"/>
                    <a:pt x="868" y="3"/>
                    <a:pt x="868" y="3"/>
                  </a:cubicBezTo>
                  <a:cubicBezTo>
                    <a:pt x="868" y="3"/>
                    <a:pt x="867" y="3"/>
                    <a:pt x="867" y="3"/>
                  </a:cubicBezTo>
                  <a:cubicBezTo>
                    <a:pt x="867" y="3"/>
                    <a:pt x="867" y="2"/>
                    <a:pt x="867" y="2"/>
                  </a:cubicBezTo>
                  <a:cubicBezTo>
                    <a:pt x="867" y="2"/>
                    <a:pt x="867" y="2"/>
                    <a:pt x="867" y="2"/>
                  </a:cubicBezTo>
                  <a:cubicBezTo>
                    <a:pt x="867" y="2"/>
                    <a:pt x="867" y="2"/>
                    <a:pt x="866" y="2"/>
                  </a:cubicBezTo>
                  <a:cubicBezTo>
                    <a:pt x="866" y="1"/>
                    <a:pt x="866" y="1"/>
                    <a:pt x="866" y="1"/>
                  </a:cubicBezTo>
                  <a:cubicBezTo>
                    <a:pt x="866" y="1"/>
                    <a:pt x="865" y="1"/>
                    <a:pt x="865" y="1"/>
                  </a:cubicBezTo>
                  <a:cubicBezTo>
                    <a:pt x="865" y="1"/>
                    <a:pt x="865" y="1"/>
                    <a:pt x="865" y="1"/>
                  </a:cubicBezTo>
                  <a:cubicBezTo>
                    <a:pt x="864" y="0"/>
                    <a:pt x="864" y="0"/>
                    <a:pt x="864" y="0"/>
                  </a:cubicBezTo>
                  <a:cubicBezTo>
                    <a:pt x="864" y="0"/>
                    <a:pt x="864" y="0"/>
                    <a:pt x="863" y="0"/>
                  </a:cubicBezTo>
                  <a:cubicBezTo>
                    <a:pt x="863" y="0"/>
                    <a:pt x="863" y="0"/>
                    <a:pt x="863" y="0"/>
                  </a:cubicBezTo>
                  <a:cubicBezTo>
                    <a:pt x="863" y="0"/>
                    <a:pt x="862" y="0"/>
                    <a:pt x="862" y="0"/>
                  </a:cubicBezTo>
                  <a:cubicBezTo>
                    <a:pt x="862" y="0"/>
                    <a:pt x="862" y="0"/>
                    <a:pt x="862" y="0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62" y="0"/>
                    <a:pt x="261" y="0"/>
                    <a:pt x="261" y="0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260" y="1"/>
                    <a:pt x="260" y="1"/>
                    <a:pt x="259" y="1"/>
                  </a:cubicBezTo>
                  <a:cubicBezTo>
                    <a:pt x="259" y="1"/>
                    <a:pt x="259" y="1"/>
                    <a:pt x="259" y="1"/>
                  </a:cubicBezTo>
                  <a:cubicBezTo>
                    <a:pt x="259" y="1"/>
                    <a:pt x="258" y="1"/>
                    <a:pt x="258" y="2"/>
                  </a:cubicBezTo>
                  <a:cubicBezTo>
                    <a:pt x="258" y="2"/>
                    <a:pt x="258" y="2"/>
                    <a:pt x="258" y="2"/>
                  </a:cubicBezTo>
                  <a:cubicBezTo>
                    <a:pt x="258" y="2"/>
                    <a:pt x="258" y="2"/>
                    <a:pt x="258" y="2"/>
                  </a:cubicBezTo>
                  <a:cubicBezTo>
                    <a:pt x="258" y="2"/>
                    <a:pt x="258" y="2"/>
                    <a:pt x="258" y="2"/>
                  </a:cubicBezTo>
                  <a:cubicBezTo>
                    <a:pt x="257" y="2"/>
                    <a:pt x="257" y="3"/>
                    <a:pt x="257" y="3"/>
                  </a:cubicBezTo>
                  <a:cubicBezTo>
                    <a:pt x="257" y="3"/>
                    <a:pt x="257" y="3"/>
                    <a:pt x="257" y="3"/>
                  </a:cubicBezTo>
                  <a:cubicBezTo>
                    <a:pt x="257" y="3"/>
                    <a:pt x="257" y="4"/>
                    <a:pt x="257" y="4"/>
                  </a:cubicBezTo>
                  <a:cubicBezTo>
                    <a:pt x="257" y="4"/>
                    <a:pt x="256" y="4"/>
                    <a:pt x="256" y="4"/>
                  </a:cubicBezTo>
                  <a:cubicBezTo>
                    <a:pt x="256" y="5"/>
                    <a:pt x="256" y="5"/>
                    <a:pt x="256" y="5"/>
                  </a:cubicBezTo>
                  <a:cubicBezTo>
                    <a:pt x="256" y="5"/>
                    <a:pt x="256" y="6"/>
                    <a:pt x="256" y="6"/>
                  </a:cubicBezTo>
                  <a:cubicBezTo>
                    <a:pt x="256" y="6"/>
                    <a:pt x="256" y="6"/>
                    <a:pt x="256" y="6"/>
                  </a:cubicBezTo>
                  <a:cubicBezTo>
                    <a:pt x="256" y="7"/>
                    <a:pt x="256" y="7"/>
                    <a:pt x="256" y="7"/>
                  </a:cubicBezTo>
                  <a:cubicBezTo>
                    <a:pt x="256" y="377"/>
                    <a:pt x="256" y="377"/>
                    <a:pt x="256" y="377"/>
                  </a:cubicBezTo>
                  <a:cubicBezTo>
                    <a:pt x="256" y="380"/>
                    <a:pt x="259" y="384"/>
                    <a:pt x="263" y="384"/>
                  </a:cubicBezTo>
                  <a:cubicBezTo>
                    <a:pt x="862" y="384"/>
                    <a:pt x="862" y="384"/>
                    <a:pt x="862" y="384"/>
                  </a:cubicBezTo>
                  <a:cubicBezTo>
                    <a:pt x="866" y="384"/>
                    <a:pt x="869" y="380"/>
                    <a:pt x="869" y="377"/>
                  </a:cubicBezTo>
                  <a:cubicBezTo>
                    <a:pt x="869" y="7"/>
                    <a:pt x="869" y="7"/>
                    <a:pt x="869" y="7"/>
                  </a:cubicBezTo>
                  <a:cubicBezTo>
                    <a:pt x="869" y="7"/>
                    <a:pt x="869" y="7"/>
                    <a:pt x="869" y="6"/>
                  </a:cubicBezTo>
                  <a:close/>
                  <a:moveTo>
                    <a:pt x="270" y="22"/>
                  </a:moveTo>
                  <a:cubicBezTo>
                    <a:pt x="442" y="169"/>
                    <a:pt x="442" y="169"/>
                    <a:pt x="442" y="169"/>
                  </a:cubicBezTo>
                  <a:cubicBezTo>
                    <a:pt x="270" y="315"/>
                    <a:pt x="270" y="315"/>
                    <a:pt x="270" y="315"/>
                  </a:cubicBezTo>
                  <a:lnTo>
                    <a:pt x="270" y="22"/>
                  </a:lnTo>
                  <a:close/>
                  <a:moveTo>
                    <a:pt x="282" y="14"/>
                  </a:moveTo>
                  <a:cubicBezTo>
                    <a:pt x="843" y="14"/>
                    <a:pt x="843" y="14"/>
                    <a:pt x="843" y="14"/>
                  </a:cubicBezTo>
                  <a:cubicBezTo>
                    <a:pt x="607" y="214"/>
                    <a:pt x="607" y="214"/>
                    <a:pt x="607" y="214"/>
                  </a:cubicBezTo>
                  <a:cubicBezTo>
                    <a:pt x="582" y="235"/>
                    <a:pt x="541" y="235"/>
                    <a:pt x="515" y="214"/>
                  </a:cubicBezTo>
                  <a:lnTo>
                    <a:pt x="282" y="14"/>
                  </a:lnTo>
                  <a:close/>
                  <a:moveTo>
                    <a:pt x="855" y="22"/>
                  </a:moveTo>
                  <a:cubicBezTo>
                    <a:pt x="855" y="315"/>
                    <a:pt x="855" y="315"/>
                    <a:pt x="855" y="315"/>
                  </a:cubicBezTo>
                  <a:cubicBezTo>
                    <a:pt x="683" y="168"/>
                    <a:pt x="683" y="168"/>
                    <a:pt x="683" y="168"/>
                  </a:cubicBezTo>
                  <a:lnTo>
                    <a:pt x="855" y="22"/>
                  </a:lnTo>
                  <a:close/>
                  <a:moveTo>
                    <a:pt x="270" y="370"/>
                  </a:moveTo>
                  <a:cubicBezTo>
                    <a:pt x="270" y="333"/>
                    <a:pt x="270" y="333"/>
                    <a:pt x="270" y="333"/>
                  </a:cubicBezTo>
                  <a:cubicBezTo>
                    <a:pt x="453" y="178"/>
                    <a:pt x="453" y="178"/>
                    <a:pt x="453" y="178"/>
                  </a:cubicBezTo>
                  <a:cubicBezTo>
                    <a:pt x="506" y="224"/>
                    <a:pt x="506" y="224"/>
                    <a:pt x="506" y="224"/>
                  </a:cubicBezTo>
                  <a:cubicBezTo>
                    <a:pt x="521" y="237"/>
                    <a:pt x="541" y="244"/>
                    <a:pt x="561" y="244"/>
                  </a:cubicBezTo>
                  <a:cubicBezTo>
                    <a:pt x="581" y="244"/>
                    <a:pt x="601" y="237"/>
                    <a:pt x="616" y="224"/>
                  </a:cubicBezTo>
                  <a:cubicBezTo>
                    <a:pt x="672" y="177"/>
                    <a:pt x="672" y="177"/>
                    <a:pt x="672" y="177"/>
                  </a:cubicBezTo>
                  <a:cubicBezTo>
                    <a:pt x="855" y="333"/>
                    <a:pt x="855" y="333"/>
                    <a:pt x="855" y="333"/>
                  </a:cubicBezTo>
                  <a:cubicBezTo>
                    <a:pt x="855" y="370"/>
                    <a:pt x="855" y="370"/>
                    <a:pt x="855" y="370"/>
                  </a:cubicBezTo>
                  <a:lnTo>
                    <a:pt x="270" y="370"/>
                  </a:lnTo>
                  <a:close/>
                  <a:moveTo>
                    <a:pt x="204" y="7"/>
                  </a:moveTo>
                  <a:cubicBezTo>
                    <a:pt x="204" y="11"/>
                    <a:pt x="201" y="14"/>
                    <a:pt x="19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3" y="14"/>
                    <a:pt x="0" y="11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201" y="0"/>
                    <a:pt x="204" y="3"/>
                    <a:pt x="204" y="7"/>
                  </a:cubicBezTo>
                  <a:close/>
                  <a:moveTo>
                    <a:pt x="204" y="88"/>
                  </a:moveTo>
                  <a:cubicBezTo>
                    <a:pt x="204" y="92"/>
                    <a:pt x="201" y="95"/>
                    <a:pt x="197" y="95"/>
                  </a:cubicBezTo>
                  <a:cubicBezTo>
                    <a:pt x="65" y="95"/>
                    <a:pt x="65" y="95"/>
                    <a:pt x="65" y="95"/>
                  </a:cubicBezTo>
                  <a:cubicBezTo>
                    <a:pt x="61" y="95"/>
                    <a:pt x="58" y="92"/>
                    <a:pt x="58" y="88"/>
                  </a:cubicBezTo>
                  <a:cubicBezTo>
                    <a:pt x="58" y="84"/>
                    <a:pt x="61" y="81"/>
                    <a:pt x="65" y="81"/>
                  </a:cubicBezTo>
                  <a:cubicBezTo>
                    <a:pt x="197" y="81"/>
                    <a:pt x="197" y="81"/>
                    <a:pt x="197" y="81"/>
                  </a:cubicBezTo>
                  <a:cubicBezTo>
                    <a:pt x="201" y="81"/>
                    <a:pt x="204" y="84"/>
                    <a:pt x="204" y="88"/>
                  </a:cubicBezTo>
                  <a:close/>
                  <a:moveTo>
                    <a:pt x="204" y="169"/>
                  </a:moveTo>
                  <a:cubicBezTo>
                    <a:pt x="204" y="173"/>
                    <a:pt x="201" y="176"/>
                    <a:pt x="197" y="176"/>
                  </a:cubicBezTo>
                  <a:cubicBezTo>
                    <a:pt x="142" y="176"/>
                    <a:pt x="142" y="176"/>
                    <a:pt x="142" y="176"/>
                  </a:cubicBezTo>
                  <a:cubicBezTo>
                    <a:pt x="139" y="176"/>
                    <a:pt x="135" y="173"/>
                    <a:pt x="135" y="169"/>
                  </a:cubicBezTo>
                  <a:cubicBezTo>
                    <a:pt x="135" y="165"/>
                    <a:pt x="139" y="162"/>
                    <a:pt x="142" y="162"/>
                  </a:cubicBezTo>
                  <a:cubicBezTo>
                    <a:pt x="197" y="162"/>
                    <a:pt x="197" y="162"/>
                    <a:pt x="197" y="162"/>
                  </a:cubicBezTo>
                  <a:cubicBezTo>
                    <a:pt x="201" y="162"/>
                    <a:pt x="204" y="165"/>
                    <a:pt x="204" y="169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vert="horz" wrap="square" lIns="68580" tIns="34290" rIns="68580" bIns="3429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 Light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396" name="그룹 395">
              <a:extLst>
                <a:ext uri="{FF2B5EF4-FFF2-40B4-BE49-F238E27FC236}">
                  <a16:creationId xmlns:a16="http://schemas.microsoft.com/office/drawing/2014/main" id="{7B86E404-9CFD-4A2B-944B-AAB74E120688}"/>
                </a:ext>
              </a:extLst>
            </p:cNvPr>
            <p:cNvGrpSpPr/>
            <p:nvPr/>
          </p:nvGrpSpPr>
          <p:grpSpPr>
            <a:xfrm>
              <a:off x="8283551" y="3396510"/>
              <a:ext cx="281984" cy="284400"/>
              <a:chOff x="6001254" y="4517407"/>
              <a:chExt cx="488446" cy="488446"/>
            </a:xfrm>
          </p:grpSpPr>
          <p:sp>
            <p:nvSpPr>
              <p:cNvPr id="397" name="Oval">
                <a:extLst>
                  <a:ext uri="{FF2B5EF4-FFF2-40B4-BE49-F238E27FC236}">
                    <a16:creationId xmlns:a16="http://schemas.microsoft.com/office/drawing/2014/main" id="{911509AF-FE5C-4878-820F-45EF024D41B3}"/>
                  </a:ext>
                </a:extLst>
              </p:cNvPr>
              <p:cNvSpPr/>
              <p:nvPr/>
            </p:nvSpPr>
            <p:spPr>
              <a:xfrm>
                <a:off x="6001254" y="4517407"/>
                <a:ext cx="488446" cy="488446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398" name="Phone">
                <a:extLst>
                  <a:ext uri="{FF2B5EF4-FFF2-40B4-BE49-F238E27FC236}">
                    <a16:creationId xmlns:a16="http://schemas.microsoft.com/office/drawing/2014/main" id="{35FA18A8-9BAA-4734-8401-151C33541DA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32808" y="4650046"/>
                <a:ext cx="225335" cy="223169"/>
              </a:xfrm>
              <a:custGeom>
                <a:avLst/>
                <a:gdLst>
                  <a:gd name="T0" fmla="*/ 133 w 673"/>
                  <a:gd name="T1" fmla="*/ 1 h 668"/>
                  <a:gd name="T2" fmla="*/ 98 w 673"/>
                  <a:gd name="T3" fmla="*/ 11 h 668"/>
                  <a:gd name="T4" fmla="*/ 15 w 673"/>
                  <a:gd name="T5" fmla="*/ 88 h 668"/>
                  <a:gd name="T6" fmla="*/ 1 w 673"/>
                  <a:gd name="T7" fmla="*/ 121 h 668"/>
                  <a:gd name="T8" fmla="*/ 29 w 673"/>
                  <a:gd name="T9" fmla="*/ 226 h 668"/>
                  <a:gd name="T10" fmla="*/ 207 w 673"/>
                  <a:gd name="T11" fmla="*/ 461 h 668"/>
                  <a:gd name="T12" fmla="*/ 442 w 673"/>
                  <a:gd name="T13" fmla="*/ 639 h 668"/>
                  <a:gd name="T14" fmla="*/ 547 w 673"/>
                  <a:gd name="T15" fmla="*/ 667 h 668"/>
                  <a:gd name="T16" fmla="*/ 547 w 673"/>
                  <a:gd name="T17" fmla="*/ 667 h 668"/>
                  <a:gd name="T18" fmla="*/ 580 w 673"/>
                  <a:gd name="T19" fmla="*/ 653 h 668"/>
                  <a:gd name="T20" fmla="*/ 611 w 673"/>
                  <a:gd name="T21" fmla="*/ 625 h 668"/>
                  <a:gd name="T22" fmla="*/ 657 w 673"/>
                  <a:gd name="T23" fmla="*/ 570 h 668"/>
                  <a:gd name="T24" fmla="*/ 657 w 673"/>
                  <a:gd name="T25" fmla="*/ 570 h 668"/>
                  <a:gd name="T26" fmla="*/ 653 w 673"/>
                  <a:gd name="T27" fmla="*/ 507 h 668"/>
                  <a:gd name="T28" fmla="*/ 516 w 673"/>
                  <a:gd name="T29" fmla="*/ 417 h 668"/>
                  <a:gd name="T30" fmla="*/ 466 w 673"/>
                  <a:gd name="T31" fmla="*/ 421 h 668"/>
                  <a:gd name="T32" fmla="*/ 405 w 673"/>
                  <a:gd name="T33" fmla="*/ 455 h 668"/>
                  <a:gd name="T34" fmla="*/ 302 w 673"/>
                  <a:gd name="T35" fmla="*/ 366 h 668"/>
                  <a:gd name="T36" fmla="*/ 213 w 673"/>
                  <a:gd name="T37" fmla="*/ 264 h 668"/>
                  <a:gd name="T38" fmla="*/ 248 w 673"/>
                  <a:gd name="T39" fmla="*/ 203 h 668"/>
                  <a:gd name="T40" fmla="*/ 251 w 673"/>
                  <a:gd name="T41" fmla="*/ 152 h 668"/>
                  <a:gd name="T42" fmla="*/ 206 w 673"/>
                  <a:gd name="T43" fmla="*/ 83 h 668"/>
                  <a:gd name="T44" fmla="*/ 161 w 673"/>
                  <a:gd name="T45" fmla="*/ 15 h 668"/>
                  <a:gd name="T46" fmla="*/ 133 w 673"/>
                  <a:gd name="T47" fmla="*/ 1 h 668"/>
                  <a:gd name="T48" fmla="*/ 139 w 673"/>
                  <a:gd name="T49" fmla="*/ 31 h 668"/>
                  <a:gd name="T50" fmla="*/ 183 w 673"/>
                  <a:gd name="T51" fmla="*/ 97 h 668"/>
                  <a:gd name="T52" fmla="*/ 228 w 673"/>
                  <a:gd name="T53" fmla="*/ 166 h 668"/>
                  <a:gd name="T54" fmla="*/ 224 w 673"/>
                  <a:gd name="T55" fmla="*/ 190 h 668"/>
                  <a:gd name="T56" fmla="*/ 182 w 673"/>
                  <a:gd name="T57" fmla="*/ 264 h 668"/>
                  <a:gd name="T58" fmla="*/ 284 w 673"/>
                  <a:gd name="T59" fmla="*/ 385 h 668"/>
                  <a:gd name="T60" fmla="*/ 404 w 673"/>
                  <a:gd name="T61" fmla="*/ 486 h 668"/>
                  <a:gd name="T62" fmla="*/ 478 w 673"/>
                  <a:gd name="T63" fmla="*/ 444 h 668"/>
                  <a:gd name="T64" fmla="*/ 503 w 673"/>
                  <a:gd name="T65" fmla="*/ 440 h 668"/>
                  <a:gd name="T66" fmla="*/ 637 w 673"/>
                  <a:gd name="T67" fmla="*/ 529 h 668"/>
                  <a:gd name="T68" fmla="*/ 635 w 673"/>
                  <a:gd name="T69" fmla="*/ 555 h 668"/>
                  <a:gd name="T70" fmla="*/ 635 w 673"/>
                  <a:gd name="T71" fmla="*/ 555 h 668"/>
                  <a:gd name="T72" fmla="*/ 635 w 673"/>
                  <a:gd name="T73" fmla="*/ 555 h 668"/>
                  <a:gd name="T74" fmla="*/ 592 w 673"/>
                  <a:gd name="T75" fmla="*/ 606 h 668"/>
                  <a:gd name="T76" fmla="*/ 564 w 673"/>
                  <a:gd name="T77" fmla="*/ 632 h 668"/>
                  <a:gd name="T78" fmla="*/ 548 w 673"/>
                  <a:gd name="T79" fmla="*/ 641 h 668"/>
                  <a:gd name="T80" fmla="*/ 453 w 673"/>
                  <a:gd name="T81" fmla="*/ 615 h 668"/>
                  <a:gd name="T82" fmla="*/ 226 w 673"/>
                  <a:gd name="T83" fmla="*/ 442 h 668"/>
                  <a:gd name="T84" fmla="*/ 226 w 673"/>
                  <a:gd name="T85" fmla="*/ 442 h 668"/>
                  <a:gd name="T86" fmla="*/ 226 w 673"/>
                  <a:gd name="T87" fmla="*/ 442 h 668"/>
                  <a:gd name="T88" fmla="*/ 53 w 673"/>
                  <a:gd name="T89" fmla="*/ 215 h 668"/>
                  <a:gd name="T90" fmla="*/ 28 w 673"/>
                  <a:gd name="T91" fmla="*/ 120 h 668"/>
                  <a:gd name="T92" fmla="*/ 36 w 673"/>
                  <a:gd name="T93" fmla="*/ 104 h 668"/>
                  <a:gd name="T94" fmla="*/ 62 w 673"/>
                  <a:gd name="T95" fmla="*/ 76 h 668"/>
                  <a:gd name="T96" fmla="*/ 113 w 673"/>
                  <a:gd name="T97" fmla="*/ 33 h 668"/>
                  <a:gd name="T98" fmla="*/ 139 w 673"/>
                  <a:gd name="T99" fmla="*/ 3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3" h="668">
                    <a:moveTo>
                      <a:pt x="133" y="1"/>
                    </a:moveTo>
                    <a:cubicBezTo>
                      <a:pt x="122" y="0"/>
                      <a:pt x="110" y="3"/>
                      <a:pt x="98" y="11"/>
                    </a:cubicBezTo>
                    <a:cubicBezTo>
                      <a:pt x="67" y="36"/>
                      <a:pt x="37" y="58"/>
                      <a:pt x="15" y="88"/>
                    </a:cubicBezTo>
                    <a:cubicBezTo>
                      <a:pt x="7" y="98"/>
                      <a:pt x="0" y="108"/>
                      <a:pt x="1" y="121"/>
                    </a:cubicBezTo>
                    <a:cubicBezTo>
                      <a:pt x="1" y="133"/>
                      <a:pt x="3" y="170"/>
                      <a:pt x="29" y="226"/>
                    </a:cubicBezTo>
                    <a:cubicBezTo>
                      <a:pt x="55" y="283"/>
                      <a:pt x="107" y="360"/>
                      <a:pt x="207" y="461"/>
                    </a:cubicBezTo>
                    <a:cubicBezTo>
                      <a:pt x="308" y="561"/>
                      <a:pt x="386" y="613"/>
                      <a:pt x="442" y="639"/>
                    </a:cubicBezTo>
                    <a:cubicBezTo>
                      <a:pt x="498" y="666"/>
                      <a:pt x="535" y="667"/>
                      <a:pt x="547" y="667"/>
                    </a:cubicBezTo>
                    <a:lnTo>
                      <a:pt x="547" y="667"/>
                    </a:lnTo>
                    <a:cubicBezTo>
                      <a:pt x="560" y="668"/>
                      <a:pt x="570" y="661"/>
                      <a:pt x="580" y="653"/>
                    </a:cubicBezTo>
                    <a:cubicBezTo>
                      <a:pt x="590" y="646"/>
                      <a:pt x="601" y="635"/>
                      <a:pt x="611" y="625"/>
                    </a:cubicBezTo>
                    <a:cubicBezTo>
                      <a:pt x="632" y="604"/>
                      <a:pt x="650" y="581"/>
                      <a:pt x="657" y="570"/>
                    </a:cubicBezTo>
                    <a:lnTo>
                      <a:pt x="657" y="570"/>
                    </a:lnTo>
                    <a:cubicBezTo>
                      <a:pt x="673" y="547"/>
                      <a:pt x="670" y="520"/>
                      <a:pt x="653" y="507"/>
                    </a:cubicBezTo>
                    <a:cubicBezTo>
                      <a:pt x="607" y="478"/>
                      <a:pt x="563" y="446"/>
                      <a:pt x="516" y="417"/>
                    </a:cubicBezTo>
                    <a:cubicBezTo>
                      <a:pt x="501" y="408"/>
                      <a:pt x="482" y="412"/>
                      <a:pt x="466" y="421"/>
                    </a:cubicBezTo>
                    <a:cubicBezTo>
                      <a:pt x="452" y="428"/>
                      <a:pt x="414" y="450"/>
                      <a:pt x="405" y="455"/>
                    </a:cubicBezTo>
                    <a:cubicBezTo>
                      <a:pt x="398" y="451"/>
                      <a:pt x="367" y="431"/>
                      <a:pt x="302" y="366"/>
                    </a:cubicBezTo>
                    <a:cubicBezTo>
                      <a:pt x="237" y="301"/>
                      <a:pt x="218" y="270"/>
                      <a:pt x="213" y="264"/>
                    </a:cubicBezTo>
                    <a:cubicBezTo>
                      <a:pt x="219" y="254"/>
                      <a:pt x="240" y="216"/>
                      <a:pt x="248" y="203"/>
                    </a:cubicBezTo>
                    <a:cubicBezTo>
                      <a:pt x="258" y="184"/>
                      <a:pt x="259" y="165"/>
                      <a:pt x="251" y="152"/>
                    </a:cubicBezTo>
                    <a:cubicBezTo>
                      <a:pt x="234" y="126"/>
                      <a:pt x="220" y="104"/>
                      <a:pt x="206" y="83"/>
                    </a:cubicBezTo>
                    <a:cubicBezTo>
                      <a:pt x="185" y="52"/>
                      <a:pt x="166" y="22"/>
                      <a:pt x="161" y="15"/>
                    </a:cubicBezTo>
                    <a:cubicBezTo>
                      <a:pt x="155" y="7"/>
                      <a:pt x="145" y="1"/>
                      <a:pt x="133" y="1"/>
                    </a:cubicBezTo>
                    <a:close/>
                    <a:moveTo>
                      <a:pt x="139" y="31"/>
                    </a:moveTo>
                    <a:cubicBezTo>
                      <a:pt x="142" y="34"/>
                      <a:pt x="163" y="66"/>
                      <a:pt x="183" y="97"/>
                    </a:cubicBezTo>
                    <a:cubicBezTo>
                      <a:pt x="204" y="128"/>
                      <a:pt x="225" y="160"/>
                      <a:pt x="228" y="166"/>
                    </a:cubicBezTo>
                    <a:cubicBezTo>
                      <a:pt x="231" y="176"/>
                      <a:pt x="228" y="182"/>
                      <a:pt x="224" y="190"/>
                    </a:cubicBezTo>
                    <a:cubicBezTo>
                      <a:pt x="210" y="216"/>
                      <a:pt x="195" y="242"/>
                      <a:pt x="182" y="264"/>
                    </a:cubicBezTo>
                    <a:cubicBezTo>
                      <a:pt x="224" y="325"/>
                      <a:pt x="242" y="342"/>
                      <a:pt x="284" y="385"/>
                    </a:cubicBezTo>
                    <a:cubicBezTo>
                      <a:pt x="321" y="421"/>
                      <a:pt x="359" y="459"/>
                      <a:pt x="404" y="486"/>
                    </a:cubicBezTo>
                    <a:cubicBezTo>
                      <a:pt x="429" y="472"/>
                      <a:pt x="453" y="458"/>
                      <a:pt x="478" y="444"/>
                    </a:cubicBezTo>
                    <a:cubicBezTo>
                      <a:pt x="486" y="439"/>
                      <a:pt x="495" y="440"/>
                      <a:pt x="503" y="440"/>
                    </a:cubicBezTo>
                    <a:cubicBezTo>
                      <a:pt x="513" y="447"/>
                      <a:pt x="630" y="524"/>
                      <a:pt x="637" y="529"/>
                    </a:cubicBezTo>
                    <a:cubicBezTo>
                      <a:pt x="639" y="530"/>
                      <a:pt x="645" y="541"/>
                      <a:pt x="635" y="555"/>
                    </a:cubicBezTo>
                    <a:lnTo>
                      <a:pt x="635" y="555"/>
                    </a:lnTo>
                    <a:lnTo>
                      <a:pt x="635" y="555"/>
                    </a:lnTo>
                    <a:cubicBezTo>
                      <a:pt x="630" y="563"/>
                      <a:pt x="611" y="586"/>
                      <a:pt x="592" y="606"/>
                    </a:cubicBezTo>
                    <a:cubicBezTo>
                      <a:pt x="582" y="616"/>
                      <a:pt x="572" y="626"/>
                      <a:pt x="564" y="632"/>
                    </a:cubicBezTo>
                    <a:cubicBezTo>
                      <a:pt x="556" y="638"/>
                      <a:pt x="548" y="641"/>
                      <a:pt x="548" y="641"/>
                    </a:cubicBezTo>
                    <a:cubicBezTo>
                      <a:pt x="535" y="640"/>
                      <a:pt x="506" y="640"/>
                      <a:pt x="453" y="615"/>
                    </a:cubicBezTo>
                    <a:cubicBezTo>
                      <a:pt x="400" y="590"/>
                      <a:pt x="325" y="541"/>
                      <a:pt x="226" y="442"/>
                    </a:cubicBezTo>
                    <a:lnTo>
                      <a:pt x="226" y="442"/>
                    </a:lnTo>
                    <a:lnTo>
                      <a:pt x="226" y="442"/>
                    </a:lnTo>
                    <a:cubicBezTo>
                      <a:pt x="127" y="343"/>
                      <a:pt x="78" y="268"/>
                      <a:pt x="53" y="215"/>
                    </a:cubicBezTo>
                    <a:cubicBezTo>
                      <a:pt x="28" y="162"/>
                      <a:pt x="28" y="133"/>
                      <a:pt x="28" y="120"/>
                    </a:cubicBezTo>
                    <a:cubicBezTo>
                      <a:pt x="28" y="120"/>
                      <a:pt x="30" y="113"/>
                      <a:pt x="36" y="104"/>
                    </a:cubicBezTo>
                    <a:cubicBezTo>
                      <a:pt x="43" y="96"/>
                      <a:pt x="52" y="86"/>
                      <a:pt x="62" y="76"/>
                    </a:cubicBezTo>
                    <a:cubicBezTo>
                      <a:pt x="82" y="57"/>
                      <a:pt x="105" y="39"/>
                      <a:pt x="113" y="33"/>
                    </a:cubicBezTo>
                    <a:cubicBezTo>
                      <a:pt x="123" y="26"/>
                      <a:pt x="132" y="24"/>
                      <a:pt x="13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</p:grpSp>
      </p:grpSp>
      <p:pic>
        <p:nvPicPr>
          <p:cNvPr id="336" name="그래픽 335" descr="돋보기">
            <a:extLst>
              <a:ext uri="{FF2B5EF4-FFF2-40B4-BE49-F238E27FC236}">
                <a16:creationId xmlns:a16="http://schemas.microsoft.com/office/drawing/2014/main" id="{6FC4A6B2-134E-4243-8FA0-BD438ACEE77B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9098116" y="948189"/>
            <a:ext cx="207196" cy="207196"/>
          </a:xfrm>
          <a:prstGeom prst="rect">
            <a:avLst/>
          </a:prstGeom>
        </p:spPr>
      </p:pic>
      <p:sp>
        <p:nvSpPr>
          <p:cNvPr id="337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C66ECB71-37BC-4C32-8ADF-6736114A9B40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1316994" y="845807"/>
            <a:ext cx="2870371" cy="586168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8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D1A861E7-D57F-4837-9210-E5EEAE102CE4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1316994" y="845807"/>
            <a:ext cx="2870371" cy="38194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39" name="사각형: 둥근 모서리 338">
            <a:extLst>
              <a:ext uri="{FF2B5EF4-FFF2-40B4-BE49-F238E27FC236}">
                <a16:creationId xmlns:a16="http://schemas.microsoft.com/office/drawing/2014/main" id="{902B21DF-AEF3-421D-AC3C-85FDA3F35DBD}"/>
              </a:ext>
            </a:extLst>
          </p:cNvPr>
          <p:cNvSpPr/>
          <p:nvPr/>
        </p:nvSpPr>
        <p:spPr>
          <a:xfrm>
            <a:off x="1316993" y="933616"/>
            <a:ext cx="1224000" cy="228600"/>
          </a:xfrm>
          <a:prstGeom prst="round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844083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자동문자</a:t>
            </a:r>
            <a:endParaRPr kumimoji="1" lang="ko-KR" altLang="en-US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451D640B-D109-4207-A524-1647AAFEFDB1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350033" y="1275563"/>
            <a:ext cx="2793297" cy="4068849"/>
          </a:xfrm>
          <a:prstGeom prst="rect">
            <a:avLst/>
          </a:prstGeom>
        </p:spPr>
      </p:pic>
      <p:grpSp>
        <p:nvGrpSpPr>
          <p:cNvPr id="440" name="그룹 439">
            <a:extLst>
              <a:ext uri="{FF2B5EF4-FFF2-40B4-BE49-F238E27FC236}">
                <a16:creationId xmlns:a16="http://schemas.microsoft.com/office/drawing/2014/main" id="{1C57802B-B31F-4FC4-A968-8C664F500845}"/>
              </a:ext>
            </a:extLst>
          </p:cNvPr>
          <p:cNvGrpSpPr/>
          <p:nvPr/>
        </p:nvGrpSpPr>
        <p:grpSpPr>
          <a:xfrm>
            <a:off x="4260379" y="915681"/>
            <a:ext cx="3193893" cy="246221"/>
            <a:chOff x="4912502" y="1092509"/>
            <a:chExt cx="3193893" cy="246221"/>
          </a:xfrm>
        </p:grpSpPr>
        <p:grpSp>
          <p:nvGrpSpPr>
            <p:cNvPr id="441" name="그룹 440">
              <a:extLst>
                <a:ext uri="{FF2B5EF4-FFF2-40B4-BE49-F238E27FC236}">
                  <a16:creationId xmlns:a16="http://schemas.microsoft.com/office/drawing/2014/main" id="{1DCB9DB6-5484-442A-A46F-DAE187AD1CEB}"/>
                </a:ext>
              </a:extLst>
            </p:cNvPr>
            <p:cNvGrpSpPr/>
            <p:nvPr/>
          </p:nvGrpSpPr>
          <p:grpSpPr>
            <a:xfrm>
              <a:off x="5769752" y="1092509"/>
              <a:ext cx="750615" cy="246221"/>
              <a:chOff x="4950344" y="1376914"/>
              <a:chExt cx="1389112" cy="246221"/>
            </a:xfrm>
          </p:grpSpPr>
          <p:sp>
            <p:nvSpPr>
              <p:cNvPr id="455" name="직사각형 454">
                <a:extLst>
                  <a:ext uri="{FF2B5EF4-FFF2-40B4-BE49-F238E27FC236}">
                    <a16:creationId xmlns:a16="http://schemas.microsoft.com/office/drawing/2014/main" id="{61A415B5-AB1A-40B5-9ED7-F58CE76429BA}"/>
                  </a:ext>
                </a:extLst>
              </p:cNvPr>
              <p:cNvSpPr/>
              <p:nvPr/>
            </p:nvSpPr>
            <p:spPr>
              <a:xfrm>
                <a:off x="4999376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전송내역</a:t>
                </a:r>
                <a:endPara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7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456" name="Line">
                <a:extLst>
                  <a:ext uri="{FF2B5EF4-FFF2-40B4-BE49-F238E27FC236}">
                    <a16:creationId xmlns:a16="http://schemas.microsoft.com/office/drawing/2014/main" id="{190B2ADB-81CC-401E-8167-99E92F98BB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A50CF3DB-8E57-495A-AA07-8293B4A98EF0}"/>
                </a:ext>
              </a:extLst>
            </p:cNvPr>
            <p:cNvGrpSpPr/>
            <p:nvPr/>
          </p:nvGrpSpPr>
          <p:grpSpPr>
            <a:xfrm>
              <a:off x="6570198" y="1092509"/>
              <a:ext cx="750615" cy="246221"/>
              <a:chOff x="4950344" y="1376914"/>
              <a:chExt cx="1389112" cy="246221"/>
            </a:xfrm>
          </p:grpSpPr>
          <p:sp>
            <p:nvSpPr>
              <p:cNvPr id="453" name="직사각형 452">
                <a:extLst>
                  <a:ext uri="{FF2B5EF4-FFF2-40B4-BE49-F238E27FC236}">
                    <a16:creationId xmlns:a16="http://schemas.microsoft.com/office/drawing/2014/main" id="{1F9A4F87-A94F-4E7D-9FC6-293E675E0ACF}"/>
                  </a:ext>
                </a:extLst>
              </p:cNvPr>
              <p:cNvSpPr/>
              <p:nvPr/>
            </p:nvSpPr>
            <p:spPr>
              <a:xfrm>
                <a:off x="4999376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문자예약</a:t>
                </a:r>
                <a:endPara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7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454" name="Line">
                <a:extLst>
                  <a:ext uri="{FF2B5EF4-FFF2-40B4-BE49-F238E27FC236}">
                    <a16:creationId xmlns:a16="http://schemas.microsoft.com/office/drawing/2014/main" id="{EA831AD4-A050-43A0-BE68-579BD3B74DD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3" name="그룹 442">
              <a:extLst>
                <a:ext uri="{FF2B5EF4-FFF2-40B4-BE49-F238E27FC236}">
                  <a16:creationId xmlns:a16="http://schemas.microsoft.com/office/drawing/2014/main" id="{A6CF801D-31E5-47DC-8566-96D6C3D1AC90}"/>
                </a:ext>
              </a:extLst>
            </p:cNvPr>
            <p:cNvGrpSpPr/>
            <p:nvPr/>
          </p:nvGrpSpPr>
          <p:grpSpPr>
            <a:xfrm>
              <a:off x="7355780" y="1092509"/>
              <a:ext cx="750615" cy="246221"/>
              <a:chOff x="4950345" y="1376914"/>
              <a:chExt cx="1389112" cy="246221"/>
            </a:xfrm>
          </p:grpSpPr>
          <p:sp>
            <p:nvSpPr>
              <p:cNvPr id="451" name="직사각형 450">
                <a:extLst>
                  <a:ext uri="{FF2B5EF4-FFF2-40B4-BE49-F238E27FC236}">
                    <a16:creationId xmlns:a16="http://schemas.microsoft.com/office/drawing/2014/main" id="{60093A94-92A6-48C8-AB28-4C16CF9EAC70}"/>
                  </a:ext>
                </a:extLst>
              </p:cNvPr>
              <p:cNvSpPr/>
              <p:nvPr/>
            </p:nvSpPr>
            <p:spPr>
              <a:xfrm>
                <a:off x="4999376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자동문자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452" name="Line">
                <a:extLst>
                  <a:ext uri="{FF2B5EF4-FFF2-40B4-BE49-F238E27FC236}">
                    <a16:creationId xmlns:a16="http://schemas.microsoft.com/office/drawing/2014/main" id="{F9564E38-3CDD-4CE8-9844-29B119DAFD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4" name="그룹 443">
              <a:extLst>
                <a:ext uri="{FF2B5EF4-FFF2-40B4-BE49-F238E27FC236}">
                  <a16:creationId xmlns:a16="http://schemas.microsoft.com/office/drawing/2014/main" id="{3B465052-2074-431E-8D6B-D0248A1E2F55}"/>
                </a:ext>
              </a:extLst>
            </p:cNvPr>
            <p:cNvGrpSpPr/>
            <p:nvPr/>
          </p:nvGrpSpPr>
          <p:grpSpPr>
            <a:xfrm>
              <a:off x="4912502" y="1092509"/>
              <a:ext cx="750615" cy="246221"/>
              <a:chOff x="4950344" y="1376914"/>
              <a:chExt cx="1389112" cy="246221"/>
            </a:xfrm>
          </p:grpSpPr>
          <p:sp>
            <p:nvSpPr>
              <p:cNvPr id="449" name="직사각형 448">
                <a:extLst>
                  <a:ext uri="{FF2B5EF4-FFF2-40B4-BE49-F238E27FC236}">
                    <a16:creationId xmlns:a16="http://schemas.microsoft.com/office/drawing/2014/main" id="{ABC17851-3CD7-46D8-9E7F-0313E8D3E8B5}"/>
                  </a:ext>
                </a:extLst>
              </p:cNvPr>
              <p:cNvSpPr/>
              <p:nvPr/>
            </p:nvSpPr>
            <p:spPr>
              <a:xfrm>
                <a:off x="4999375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문자발송</a:t>
                </a:r>
                <a:endPara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450" name="Line">
                <a:extLst>
                  <a:ext uri="{FF2B5EF4-FFF2-40B4-BE49-F238E27FC236}">
                    <a16:creationId xmlns:a16="http://schemas.microsoft.com/office/drawing/2014/main" id="{3C3B6314-79F6-4F30-A861-09D431FA601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50283596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199;p25">
            <a:extLst>
              <a:ext uri="{FF2B5EF4-FFF2-40B4-BE49-F238E27FC236}">
                <a16:creationId xmlns:a16="http://schemas.microsoft.com/office/drawing/2014/main" id="{12BAEA98-D369-42E8-9F70-917B6DCFEC6A}"/>
              </a:ext>
            </a:extLst>
          </p:cNvPr>
          <p:cNvSpPr txBox="1"/>
          <p:nvPr/>
        </p:nvSpPr>
        <p:spPr>
          <a:xfrm>
            <a:off x="2890762" y="34394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주소록</a:t>
            </a:r>
          </a:p>
        </p:txBody>
      </p:sp>
      <p:sp>
        <p:nvSpPr>
          <p:cNvPr id="2037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839F312-5FE2-4F71-BA31-122A0CDFEF2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3351" y="823527"/>
            <a:ext cx="1293199" cy="5883965"/>
          </a:xfrm>
          <a:prstGeom prst="roundRect">
            <a:avLst>
              <a:gd name="adj" fmla="val 11945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38" name="Settings">
            <a:extLst>
              <a:ext uri="{FF2B5EF4-FFF2-40B4-BE49-F238E27FC236}">
                <a16:creationId xmlns:a16="http://schemas.microsoft.com/office/drawing/2014/main" id="{1E8D4559-AF97-4AA8-B456-61493CD2068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47939" y="6093732"/>
            <a:ext cx="253268" cy="253268"/>
          </a:xfrm>
          <a:custGeom>
            <a:avLst/>
            <a:gdLst>
              <a:gd name="T0" fmla="*/ 570 w 1306"/>
              <a:gd name="T1" fmla="*/ 0 h 1306"/>
              <a:gd name="T2" fmla="*/ 538 w 1306"/>
              <a:gd name="T3" fmla="*/ 193 h 1306"/>
              <a:gd name="T4" fmla="*/ 409 w 1306"/>
              <a:gd name="T5" fmla="*/ 245 h 1306"/>
              <a:gd name="T6" fmla="*/ 249 w 1306"/>
              <a:gd name="T7" fmla="*/ 132 h 1306"/>
              <a:gd name="T8" fmla="*/ 134 w 1306"/>
              <a:gd name="T9" fmla="*/ 247 h 1306"/>
              <a:gd name="T10" fmla="*/ 246 w 1306"/>
              <a:gd name="T11" fmla="*/ 407 h 1306"/>
              <a:gd name="T12" fmla="*/ 192 w 1306"/>
              <a:gd name="T13" fmla="*/ 537 h 1306"/>
              <a:gd name="T14" fmla="*/ 0 w 1306"/>
              <a:gd name="T15" fmla="*/ 569 h 1306"/>
              <a:gd name="T16" fmla="*/ 0 w 1306"/>
              <a:gd name="T17" fmla="*/ 732 h 1306"/>
              <a:gd name="T18" fmla="*/ 192 w 1306"/>
              <a:gd name="T19" fmla="*/ 766 h 1306"/>
              <a:gd name="T20" fmla="*/ 246 w 1306"/>
              <a:gd name="T21" fmla="*/ 897 h 1306"/>
              <a:gd name="T22" fmla="*/ 132 w 1306"/>
              <a:gd name="T23" fmla="*/ 1056 h 1306"/>
              <a:gd name="T24" fmla="*/ 248 w 1306"/>
              <a:gd name="T25" fmla="*/ 1172 h 1306"/>
              <a:gd name="T26" fmla="*/ 407 w 1306"/>
              <a:gd name="T27" fmla="*/ 1060 h 1306"/>
              <a:gd name="T28" fmla="*/ 538 w 1306"/>
              <a:gd name="T29" fmla="*/ 1112 h 1306"/>
              <a:gd name="T30" fmla="*/ 570 w 1306"/>
              <a:gd name="T31" fmla="*/ 1306 h 1306"/>
              <a:gd name="T32" fmla="*/ 733 w 1306"/>
              <a:gd name="T33" fmla="*/ 1306 h 1306"/>
              <a:gd name="T34" fmla="*/ 767 w 1306"/>
              <a:gd name="T35" fmla="*/ 1112 h 1306"/>
              <a:gd name="T36" fmla="*/ 897 w 1306"/>
              <a:gd name="T37" fmla="*/ 1058 h 1306"/>
              <a:gd name="T38" fmla="*/ 1058 w 1306"/>
              <a:gd name="T39" fmla="*/ 1172 h 1306"/>
              <a:gd name="T40" fmla="*/ 1174 w 1306"/>
              <a:gd name="T41" fmla="*/ 1056 h 1306"/>
              <a:gd name="T42" fmla="*/ 1058 w 1306"/>
              <a:gd name="T43" fmla="*/ 897 h 1306"/>
              <a:gd name="T44" fmla="*/ 1111 w 1306"/>
              <a:gd name="T45" fmla="*/ 768 h 1306"/>
              <a:gd name="T46" fmla="*/ 1306 w 1306"/>
              <a:gd name="T47" fmla="*/ 732 h 1306"/>
              <a:gd name="T48" fmla="*/ 1306 w 1306"/>
              <a:gd name="T49" fmla="*/ 569 h 1306"/>
              <a:gd name="T50" fmla="*/ 1111 w 1306"/>
              <a:gd name="T51" fmla="*/ 537 h 1306"/>
              <a:gd name="T52" fmla="*/ 1058 w 1306"/>
              <a:gd name="T53" fmla="*/ 408 h 1306"/>
              <a:gd name="T54" fmla="*/ 1172 w 1306"/>
              <a:gd name="T55" fmla="*/ 247 h 1306"/>
              <a:gd name="T56" fmla="*/ 1055 w 1306"/>
              <a:gd name="T57" fmla="*/ 132 h 1306"/>
              <a:gd name="T58" fmla="*/ 896 w 1306"/>
              <a:gd name="T59" fmla="*/ 247 h 1306"/>
              <a:gd name="T60" fmla="*/ 767 w 1306"/>
              <a:gd name="T61" fmla="*/ 193 h 1306"/>
              <a:gd name="T62" fmla="*/ 733 w 1306"/>
              <a:gd name="T63" fmla="*/ 0 h 1306"/>
              <a:gd name="T64" fmla="*/ 570 w 1306"/>
              <a:gd name="T65" fmla="*/ 0 h 1306"/>
              <a:gd name="T66" fmla="*/ 653 w 1306"/>
              <a:gd name="T67" fmla="*/ 298 h 1306"/>
              <a:gd name="T68" fmla="*/ 1006 w 1306"/>
              <a:gd name="T69" fmla="*/ 653 h 1306"/>
              <a:gd name="T70" fmla="*/ 653 w 1306"/>
              <a:gd name="T71" fmla="*/ 1007 h 1306"/>
              <a:gd name="T72" fmla="*/ 299 w 1306"/>
              <a:gd name="T73" fmla="*/ 653 h 1306"/>
              <a:gd name="T74" fmla="*/ 653 w 1306"/>
              <a:gd name="T75" fmla="*/ 298 h 1306"/>
              <a:gd name="T76" fmla="*/ 653 w 1306"/>
              <a:gd name="T77" fmla="*/ 385 h 1306"/>
              <a:gd name="T78" fmla="*/ 385 w 1306"/>
              <a:gd name="T79" fmla="*/ 653 h 1306"/>
              <a:gd name="T80" fmla="*/ 653 w 1306"/>
              <a:gd name="T81" fmla="*/ 921 h 1306"/>
              <a:gd name="T82" fmla="*/ 919 w 1306"/>
              <a:gd name="T83" fmla="*/ 653 h 1306"/>
              <a:gd name="T84" fmla="*/ 653 w 1306"/>
              <a:gd name="T85" fmla="*/ 385 h 1306"/>
              <a:gd name="T86" fmla="*/ 651 w 1306"/>
              <a:gd name="T87" fmla="*/ 541 h 1306"/>
              <a:gd name="T88" fmla="*/ 763 w 1306"/>
              <a:gd name="T89" fmla="*/ 653 h 1306"/>
              <a:gd name="T90" fmla="*/ 651 w 1306"/>
              <a:gd name="T91" fmla="*/ 766 h 1306"/>
              <a:gd name="T92" fmla="*/ 538 w 1306"/>
              <a:gd name="T93" fmla="*/ 653 h 1306"/>
              <a:gd name="T94" fmla="*/ 651 w 1306"/>
              <a:gd name="T95" fmla="*/ 541 h 1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06" h="1306">
                <a:moveTo>
                  <a:pt x="570" y="0"/>
                </a:moveTo>
                <a:lnTo>
                  <a:pt x="538" y="193"/>
                </a:lnTo>
                <a:cubicBezTo>
                  <a:pt x="491" y="204"/>
                  <a:pt x="449" y="222"/>
                  <a:pt x="409" y="245"/>
                </a:cubicBezTo>
                <a:lnTo>
                  <a:pt x="249" y="132"/>
                </a:lnTo>
                <a:lnTo>
                  <a:pt x="134" y="247"/>
                </a:lnTo>
                <a:lnTo>
                  <a:pt x="246" y="407"/>
                </a:lnTo>
                <a:cubicBezTo>
                  <a:pt x="222" y="447"/>
                  <a:pt x="203" y="491"/>
                  <a:pt x="192" y="537"/>
                </a:cubicBezTo>
                <a:lnTo>
                  <a:pt x="0" y="569"/>
                </a:lnTo>
                <a:lnTo>
                  <a:pt x="0" y="732"/>
                </a:lnTo>
                <a:lnTo>
                  <a:pt x="192" y="766"/>
                </a:lnTo>
                <a:cubicBezTo>
                  <a:pt x="203" y="813"/>
                  <a:pt x="222" y="857"/>
                  <a:pt x="246" y="897"/>
                </a:cubicBezTo>
                <a:lnTo>
                  <a:pt x="132" y="1056"/>
                </a:lnTo>
                <a:lnTo>
                  <a:pt x="248" y="1172"/>
                </a:lnTo>
                <a:lnTo>
                  <a:pt x="407" y="1060"/>
                </a:lnTo>
                <a:cubicBezTo>
                  <a:pt x="447" y="1084"/>
                  <a:pt x="491" y="1101"/>
                  <a:pt x="538" y="1112"/>
                </a:cubicBezTo>
                <a:lnTo>
                  <a:pt x="570" y="1306"/>
                </a:lnTo>
                <a:lnTo>
                  <a:pt x="733" y="1306"/>
                </a:lnTo>
                <a:lnTo>
                  <a:pt x="767" y="1112"/>
                </a:lnTo>
                <a:cubicBezTo>
                  <a:pt x="813" y="1100"/>
                  <a:pt x="858" y="1082"/>
                  <a:pt x="897" y="1058"/>
                </a:cubicBezTo>
                <a:lnTo>
                  <a:pt x="1058" y="1172"/>
                </a:lnTo>
                <a:lnTo>
                  <a:pt x="1174" y="1056"/>
                </a:lnTo>
                <a:lnTo>
                  <a:pt x="1058" y="897"/>
                </a:lnTo>
                <a:cubicBezTo>
                  <a:pt x="1082" y="857"/>
                  <a:pt x="1100" y="814"/>
                  <a:pt x="1111" y="768"/>
                </a:cubicBezTo>
                <a:lnTo>
                  <a:pt x="1306" y="732"/>
                </a:lnTo>
                <a:lnTo>
                  <a:pt x="1306" y="569"/>
                </a:lnTo>
                <a:lnTo>
                  <a:pt x="1111" y="537"/>
                </a:lnTo>
                <a:cubicBezTo>
                  <a:pt x="1099" y="491"/>
                  <a:pt x="1082" y="448"/>
                  <a:pt x="1058" y="408"/>
                </a:cubicBezTo>
                <a:lnTo>
                  <a:pt x="1172" y="247"/>
                </a:lnTo>
                <a:lnTo>
                  <a:pt x="1055" y="132"/>
                </a:lnTo>
                <a:lnTo>
                  <a:pt x="896" y="247"/>
                </a:lnTo>
                <a:cubicBezTo>
                  <a:pt x="856" y="223"/>
                  <a:pt x="813" y="204"/>
                  <a:pt x="767" y="193"/>
                </a:cubicBezTo>
                <a:lnTo>
                  <a:pt x="733" y="0"/>
                </a:lnTo>
                <a:lnTo>
                  <a:pt x="570" y="0"/>
                </a:lnTo>
                <a:close/>
                <a:moveTo>
                  <a:pt x="653" y="298"/>
                </a:moveTo>
                <a:cubicBezTo>
                  <a:pt x="849" y="298"/>
                  <a:pt x="1006" y="457"/>
                  <a:pt x="1006" y="653"/>
                </a:cubicBezTo>
                <a:cubicBezTo>
                  <a:pt x="1006" y="848"/>
                  <a:pt x="849" y="1007"/>
                  <a:pt x="653" y="1007"/>
                </a:cubicBezTo>
                <a:cubicBezTo>
                  <a:pt x="457" y="1007"/>
                  <a:pt x="299" y="848"/>
                  <a:pt x="299" y="653"/>
                </a:cubicBezTo>
                <a:cubicBezTo>
                  <a:pt x="299" y="457"/>
                  <a:pt x="457" y="298"/>
                  <a:pt x="653" y="298"/>
                </a:cubicBezTo>
                <a:close/>
                <a:moveTo>
                  <a:pt x="653" y="385"/>
                </a:moveTo>
                <a:cubicBezTo>
                  <a:pt x="505" y="385"/>
                  <a:pt x="385" y="505"/>
                  <a:pt x="385" y="653"/>
                </a:cubicBezTo>
                <a:cubicBezTo>
                  <a:pt x="385" y="800"/>
                  <a:pt x="505" y="921"/>
                  <a:pt x="653" y="921"/>
                </a:cubicBezTo>
                <a:cubicBezTo>
                  <a:pt x="801" y="921"/>
                  <a:pt x="919" y="800"/>
                  <a:pt x="919" y="653"/>
                </a:cubicBezTo>
                <a:cubicBezTo>
                  <a:pt x="919" y="505"/>
                  <a:pt x="801" y="385"/>
                  <a:pt x="653" y="385"/>
                </a:cubicBezTo>
                <a:close/>
                <a:moveTo>
                  <a:pt x="651" y="541"/>
                </a:moveTo>
                <a:cubicBezTo>
                  <a:pt x="713" y="541"/>
                  <a:pt x="763" y="590"/>
                  <a:pt x="763" y="653"/>
                </a:cubicBezTo>
                <a:cubicBezTo>
                  <a:pt x="763" y="715"/>
                  <a:pt x="713" y="766"/>
                  <a:pt x="651" y="766"/>
                </a:cubicBezTo>
                <a:cubicBezTo>
                  <a:pt x="589" y="766"/>
                  <a:pt x="538" y="715"/>
                  <a:pt x="538" y="653"/>
                </a:cubicBezTo>
                <a:cubicBezTo>
                  <a:pt x="538" y="590"/>
                  <a:pt x="589" y="541"/>
                  <a:pt x="651" y="541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39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2301DE5-B38E-4C95-B479-A37F5CFC488E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325674" y="823527"/>
            <a:ext cx="3194855" cy="588396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040" name="그룹 2039">
            <a:extLst>
              <a:ext uri="{FF2B5EF4-FFF2-40B4-BE49-F238E27FC236}">
                <a16:creationId xmlns:a16="http://schemas.microsoft.com/office/drawing/2014/main" id="{29056C80-540F-44D1-BB56-F930C32C50B4}"/>
              </a:ext>
            </a:extLst>
          </p:cNvPr>
          <p:cNvGrpSpPr/>
          <p:nvPr/>
        </p:nvGrpSpPr>
        <p:grpSpPr>
          <a:xfrm>
            <a:off x="8417766" y="635859"/>
            <a:ext cx="1001016" cy="144346"/>
            <a:chOff x="8298215" y="706612"/>
            <a:chExt cx="1550635" cy="223600"/>
          </a:xfrm>
        </p:grpSpPr>
        <p:sp>
          <p:nvSpPr>
            <p:cNvPr id="2041" name="Bell">
              <a:extLst>
                <a:ext uri="{FF2B5EF4-FFF2-40B4-BE49-F238E27FC236}">
                  <a16:creationId xmlns:a16="http://schemas.microsoft.com/office/drawing/2014/main" id="{47858A43-CC44-46F7-92DD-46C9F8CEDD8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98215" y="706612"/>
              <a:ext cx="188525" cy="2236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042" name="그룹 2041">
              <a:extLst>
                <a:ext uri="{FF2B5EF4-FFF2-40B4-BE49-F238E27FC236}">
                  <a16:creationId xmlns:a16="http://schemas.microsoft.com/office/drawing/2014/main" id="{967A484E-1E46-46C7-B190-05301235EF10}"/>
                </a:ext>
              </a:extLst>
            </p:cNvPr>
            <p:cNvGrpSpPr/>
            <p:nvPr/>
          </p:nvGrpSpPr>
          <p:grpSpPr>
            <a:xfrm>
              <a:off x="9210380" y="752537"/>
              <a:ext cx="638470" cy="135853"/>
              <a:chOff x="9118176" y="740301"/>
              <a:chExt cx="755947" cy="160850"/>
            </a:xfrm>
          </p:grpSpPr>
          <p:sp>
            <p:nvSpPr>
              <p:cNvPr id="2048" name="Delete">
                <a:extLst>
                  <a:ext uri="{FF2B5EF4-FFF2-40B4-BE49-F238E27FC236}">
                    <a16:creationId xmlns:a16="http://schemas.microsoft.com/office/drawing/2014/main" id="{BF6DA9E1-3856-4000-B66B-BE470E55A6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13271" y="740301"/>
                <a:ext cx="160852" cy="160850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49" name="그래픽 223" descr="정지">
                <a:extLst>
                  <a:ext uri="{FF2B5EF4-FFF2-40B4-BE49-F238E27FC236}">
                    <a16:creationId xmlns:a16="http://schemas.microsoft.com/office/drawing/2014/main" id="{EBFDABCA-368D-4876-B39A-A99D112E84D0}"/>
                  </a:ext>
                </a:extLst>
              </p:cNvPr>
              <p:cNvSpPr/>
              <p:nvPr/>
            </p:nvSpPr>
            <p:spPr>
              <a:xfrm>
                <a:off x="9118176" y="811726"/>
                <a:ext cx="208800" cy="18000"/>
              </a:xfrm>
              <a:custGeom>
                <a:avLst/>
                <a:gdLst>
                  <a:gd name="connsiteX0" fmla="*/ 0 w 704850"/>
                  <a:gd name="connsiteY0" fmla="*/ 0 h 704850"/>
                  <a:gd name="connsiteX1" fmla="*/ 704850 w 704850"/>
                  <a:gd name="connsiteY1" fmla="*/ 0 h 704850"/>
                  <a:gd name="connsiteX2" fmla="*/ 704850 w 704850"/>
                  <a:gd name="connsiteY2" fmla="*/ 704850 h 704850"/>
                  <a:gd name="connsiteX3" fmla="*/ 0 w 704850"/>
                  <a:gd name="connsiteY3" fmla="*/ 704850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850" h="704850">
                    <a:moveTo>
                      <a:pt x="0" y="0"/>
                    </a:moveTo>
                    <a:lnTo>
                      <a:pt x="704850" y="0"/>
                    </a:lnTo>
                    <a:lnTo>
                      <a:pt x="704850" y="704850"/>
                    </a:lnTo>
                    <a:lnTo>
                      <a:pt x="0" y="70485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2043" name="그래픽 17" descr="이동">
              <a:extLst>
                <a:ext uri="{FF2B5EF4-FFF2-40B4-BE49-F238E27FC236}">
                  <a16:creationId xmlns:a16="http://schemas.microsoft.com/office/drawing/2014/main" id="{50EAE7AB-F536-4DFB-925F-8C834FD7A588}"/>
                </a:ext>
              </a:extLst>
            </p:cNvPr>
            <p:cNvGrpSpPr/>
            <p:nvPr/>
          </p:nvGrpSpPr>
          <p:grpSpPr>
            <a:xfrm>
              <a:off x="9474677" y="739415"/>
              <a:ext cx="151200" cy="151200"/>
              <a:chOff x="4603301" y="3672250"/>
              <a:chExt cx="647700" cy="647700"/>
            </a:xfrm>
            <a:solidFill>
              <a:srgbClr val="5F5F5F"/>
            </a:solidFill>
          </p:grpSpPr>
          <p:sp>
            <p:nvSpPr>
              <p:cNvPr id="2044" name="자유형: 도형 2043">
                <a:extLst>
                  <a:ext uri="{FF2B5EF4-FFF2-40B4-BE49-F238E27FC236}">
                    <a16:creationId xmlns:a16="http://schemas.microsoft.com/office/drawing/2014/main" id="{63635034-816B-45DE-AB9A-60E493D502C4}"/>
                  </a:ext>
                </a:extLst>
              </p:cNvPr>
              <p:cNvSpPr/>
              <p:nvPr/>
            </p:nvSpPr>
            <p:spPr>
              <a:xfrm>
                <a:off x="4822376" y="3672250"/>
                <a:ext cx="209550" cy="228600"/>
              </a:xfrm>
              <a:custGeom>
                <a:avLst/>
                <a:gdLst>
                  <a:gd name="connsiteX0" fmla="*/ 76200 w 209550"/>
                  <a:gd name="connsiteY0" fmla="*/ 228600 h 228600"/>
                  <a:gd name="connsiteX1" fmla="*/ 133350 w 209550"/>
                  <a:gd name="connsiteY1" fmla="*/ 228600 h 228600"/>
                  <a:gd name="connsiteX2" fmla="*/ 133350 w 209550"/>
                  <a:gd name="connsiteY2" fmla="*/ 104775 h 228600"/>
                  <a:gd name="connsiteX3" fmla="*/ 209550 w 209550"/>
                  <a:gd name="connsiteY3" fmla="*/ 104775 h 228600"/>
                  <a:gd name="connsiteX4" fmla="*/ 104775 w 209550"/>
                  <a:gd name="connsiteY4" fmla="*/ 0 h 228600"/>
                  <a:gd name="connsiteX5" fmla="*/ 0 w 209550"/>
                  <a:gd name="connsiteY5" fmla="*/ 104775 h 228600"/>
                  <a:gd name="connsiteX6" fmla="*/ 76200 w 209550"/>
                  <a:gd name="connsiteY6" fmla="*/ 104775 h 228600"/>
                  <a:gd name="connsiteX7" fmla="*/ 76200 w 209550"/>
                  <a:gd name="connsiteY7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76200" y="228600"/>
                    </a:moveTo>
                    <a:lnTo>
                      <a:pt x="133350" y="228600"/>
                    </a:lnTo>
                    <a:lnTo>
                      <a:pt x="133350" y="104775"/>
                    </a:lnTo>
                    <a:lnTo>
                      <a:pt x="209550" y="104775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76200" y="104775"/>
                    </a:lnTo>
                    <a:lnTo>
                      <a:pt x="76200" y="22860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5" name="자유형: 도형 2044">
                <a:extLst>
                  <a:ext uri="{FF2B5EF4-FFF2-40B4-BE49-F238E27FC236}">
                    <a16:creationId xmlns:a16="http://schemas.microsoft.com/office/drawing/2014/main" id="{18AAA5FA-9DAC-4AD7-89DE-94DC05455B29}"/>
                  </a:ext>
                </a:extLst>
              </p:cNvPr>
              <p:cNvSpPr/>
              <p:nvPr/>
            </p:nvSpPr>
            <p:spPr>
              <a:xfrm>
                <a:off x="4822376" y="4091350"/>
                <a:ext cx="209550" cy="228600"/>
              </a:xfrm>
              <a:custGeom>
                <a:avLst/>
                <a:gdLst>
                  <a:gd name="connsiteX0" fmla="*/ 133350 w 209550"/>
                  <a:gd name="connsiteY0" fmla="*/ 0 h 228600"/>
                  <a:gd name="connsiteX1" fmla="*/ 76200 w 209550"/>
                  <a:gd name="connsiteY1" fmla="*/ 0 h 228600"/>
                  <a:gd name="connsiteX2" fmla="*/ 76200 w 209550"/>
                  <a:gd name="connsiteY2" fmla="*/ 123825 h 228600"/>
                  <a:gd name="connsiteX3" fmla="*/ 0 w 209550"/>
                  <a:gd name="connsiteY3" fmla="*/ 123825 h 228600"/>
                  <a:gd name="connsiteX4" fmla="*/ 104775 w 209550"/>
                  <a:gd name="connsiteY4" fmla="*/ 228600 h 228600"/>
                  <a:gd name="connsiteX5" fmla="*/ 209550 w 209550"/>
                  <a:gd name="connsiteY5" fmla="*/ 123825 h 228600"/>
                  <a:gd name="connsiteX6" fmla="*/ 133350 w 209550"/>
                  <a:gd name="connsiteY6" fmla="*/ 123825 h 228600"/>
                  <a:gd name="connsiteX7" fmla="*/ 133350 w 209550"/>
                  <a:gd name="connsiteY7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133350" y="0"/>
                    </a:moveTo>
                    <a:lnTo>
                      <a:pt x="76200" y="0"/>
                    </a:lnTo>
                    <a:lnTo>
                      <a:pt x="76200" y="123825"/>
                    </a:lnTo>
                    <a:lnTo>
                      <a:pt x="0" y="123825"/>
                    </a:lnTo>
                    <a:lnTo>
                      <a:pt x="104775" y="228600"/>
                    </a:lnTo>
                    <a:lnTo>
                      <a:pt x="209550" y="123825"/>
                    </a:lnTo>
                    <a:lnTo>
                      <a:pt x="133350" y="123825"/>
                    </a:lnTo>
                    <a:lnTo>
                      <a:pt x="13335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6" name="자유형: 도형 2045">
                <a:extLst>
                  <a:ext uri="{FF2B5EF4-FFF2-40B4-BE49-F238E27FC236}">
                    <a16:creationId xmlns:a16="http://schemas.microsoft.com/office/drawing/2014/main" id="{2FE0302B-5A04-42B3-8D11-6A63064D6EE4}"/>
                  </a:ext>
                </a:extLst>
              </p:cNvPr>
              <p:cNvSpPr/>
              <p:nvPr/>
            </p:nvSpPr>
            <p:spPr>
              <a:xfrm>
                <a:off x="50224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04775 h 209550"/>
                  <a:gd name="connsiteX1" fmla="*/ 123825 w 228600"/>
                  <a:gd name="connsiteY1" fmla="*/ 0 h 209550"/>
                  <a:gd name="connsiteX2" fmla="*/ 123825 w 228600"/>
                  <a:gd name="connsiteY2" fmla="*/ 76200 h 209550"/>
                  <a:gd name="connsiteX3" fmla="*/ 0 w 228600"/>
                  <a:gd name="connsiteY3" fmla="*/ 76200 h 209550"/>
                  <a:gd name="connsiteX4" fmla="*/ 0 w 228600"/>
                  <a:gd name="connsiteY4" fmla="*/ 133350 h 209550"/>
                  <a:gd name="connsiteX5" fmla="*/ 123825 w 228600"/>
                  <a:gd name="connsiteY5" fmla="*/ 133350 h 209550"/>
                  <a:gd name="connsiteX6" fmla="*/ 123825 w 228600"/>
                  <a:gd name="connsiteY6" fmla="*/ 209550 h 209550"/>
                  <a:gd name="connsiteX7" fmla="*/ 228600 w 228600"/>
                  <a:gd name="connsiteY7" fmla="*/ 104775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04775"/>
                    </a:moveTo>
                    <a:lnTo>
                      <a:pt x="123825" y="0"/>
                    </a:lnTo>
                    <a:lnTo>
                      <a:pt x="123825" y="76200"/>
                    </a:lnTo>
                    <a:lnTo>
                      <a:pt x="0" y="76200"/>
                    </a:lnTo>
                    <a:lnTo>
                      <a:pt x="0" y="133350"/>
                    </a:lnTo>
                    <a:lnTo>
                      <a:pt x="123825" y="133350"/>
                    </a:lnTo>
                    <a:lnTo>
                      <a:pt x="123825" y="209550"/>
                    </a:lnTo>
                    <a:lnTo>
                      <a:pt x="228600" y="1047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7" name="자유형: 도형 2046">
                <a:extLst>
                  <a:ext uri="{FF2B5EF4-FFF2-40B4-BE49-F238E27FC236}">
                    <a16:creationId xmlns:a16="http://schemas.microsoft.com/office/drawing/2014/main" id="{50CA0525-8A2D-4B98-B7FB-B4A155644356}"/>
                  </a:ext>
                </a:extLst>
              </p:cNvPr>
              <p:cNvSpPr/>
              <p:nvPr/>
            </p:nvSpPr>
            <p:spPr>
              <a:xfrm>
                <a:off x="46033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33350 h 209550"/>
                  <a:gd name="connsiteX1" fmla="*/ 228600 w 228600"/>
                  <a:gd name="connsiteY1" fmla="*/ 76200 h 209550"/>
                  <a:gd name="connsiteX2" fmla="*/ 104775 w 228600"/>
                  <a:gd name="connsiteY2" fmla="*/ 76200 h 209550"/>
                  <a:gd name="connsiteX3" fmla="*/ 104775 w 228600"/>
                  <a:gd name="connsiteY3" fmla="*/ 0 h 209550"/>
                  <a:gd name="connsiteX4" fmla="*/ 0 w 228600"/>
                  <a:gd name="connsiteY4" fmla="*/ 104775 h 209550"/>
                  <a:gd name="connsiteX5" fmla="*/ 104775 w 228600"/>
                  <a:gd name="connsiteY5" fmla="*/ 209550 h 209550"/>
                  <a:gd name="connsiteX6" fmla="*/ 104775 w 228600"/>
                  <a:gd name="connsiteY6" fmla="*/ 133350 h 209550"/>
                  <a:gd name="connsiteX7" fmla="*/ 228600 w 228600"/>
                  <a:gd name="connsiteY7" fmla="*/ 1333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33350"/>
                    </a:moveTo>
                    <a:lnTo>
                      <a:pt x="228600" y="76200"/>
                    </a:lnTo>
                    <a:lnTo>
                      <a:pt x="104775" y="76200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104775" y="209550"/>
                    </a:lnTo>
                    <a:lnTo>
                      <a:pt x="104775" y="133350"/>
                    </a:lnTo>
                    <a:lnTo>
                      <a:pt x="228600" y="13335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50" name="그룹 2049">
            <a:extLst>
              <a:ext uri="{FF2B5EF4-FFF2-40B4-BE49-F238E27FC236}">
                <a16:creationId xmlns:a16="http://schemas.microsoft.com/office/drawing/2014/main" id="{D6A1546C-FF2B-4296-B588-B691CC094BE1}"/>
              </a:ext>
            </a:extLst>
          </p:cNvPr>
          <p:cNvGrpSpPr/>
          <p:nvPr/>
        </p:nvGrpSpPr>
        <p:grpSpPr>
          <a:xfrm>
            <a:off x="160271" y="554646"/>
            <a:ext cx="9367998" cy="6135993"/>
            <a:chOff x="163352" y="571499"/>
            <a:chExt cx="9856948" cy="6135993"/>
          </a:xfrm>
        </p:grpSpPr>
        <p:sp>
          <p:nvSpPr>
            <p:cNvPr id="2051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2F28D7C8-8E25-43BA-9352-8C350034B0DC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63352" y="571499"/>
              <a:ext cx="9856948" cy="25202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52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754F37A-5A2A-4C5A-B81D-C00BAB49B814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4419886" y="823527"/>
              <a:ext cx="5600413" cy="5883965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072" name="직사각형 2071">
            <a:extLst>
              <a:ext uri="{FF2B5EF4-FFF2-40B4-BE49-F238E27FC236}">
                <a16:creationId xmlns:a16="http://schemas.microsoft.com/office/drawing/2014/main" id="{F1AA04A3-FF83-4CCC-83C8-E40B96FBB183}"/>
              </a:ext>
            </a:extLst>
          </p:cNvPr>
          <p:cNvSpPr/>
          <p:nvPr/>
        </p:nvSpPr>
        <p:spPr>
          <a:xfrm>
            <a:off x="163351" y="6438014"/>
            <a:ext cx="1169397" cy="254109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2020.06.11. PM 01.20</a:t>
            </a:r>
            <a:endParaRPr kumimoji="0" lang="en-US" altLang="ko-KR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081" name="그룹 2080">
            <a:extLst>
              <a:ext uri="{FF2B5EF4-FFF2-40B4-BE49-F238E27FC236}">
                <a16:creationId xmlns:a16="http://schemas.microsoft.com/office/drawing/2014/main" id="{172AAFBD-1289-4985-9915-FE9A83D02A03}"/>
              </a:ext>
            </a:extLst>
          </p:cNvPr>
          <p:cNvGrpSpPr/>
          <p:nvPr/>
        </p:nvGrpSpPr>
        <p:grpSpPr>
          <a:xfrm>
            <a:off x="274204" y="977596"/>
            <a:ext cx="1115583" cy="3269068"/>
            <a:chOff x="293254" y="1187748"/>
            <a:chExt cx="1115583" cy="3269068"/>
          </a:xfrm>
        </p:grpSpPr>
        <p:grpSp>
          <p:nvGrpSpPr>
            <p:cNvPr id="2082" name="그룹 2081">
              <a:extLst>
                <a:ext uri="{FF2B5EF4-FFF2-40B4-BE49-F238E27FC236}">
                  <a16:creationId xmlns:a16="http://schemas.microsoft.com/office/drawing/2014/main" id="{9732F077-F06F-41BC-822D-C8EC4F1D3FC6}"/>
                </a:ext>
              </a:extLst>
            </p:cNvPr>
            <p:cNvGrpSpPr/>
            <p:nvPr/>
          </p:nvGrpSpPr>
          <p:grpSpPr>
            <a:xfrm>
              <a:off x="293254" y="1187748"/>
              <a:ext cx="1022855" cy="426726"/>
              <a:chOff x="281894" y="1187748"/>
              <a:chExt cx="1022855" cy="426726"/>
            </a:xfrm>
          </p:grpSpPr>
          <p:sp>
            <p:nvSpPr>
              <p:cNvPr id="2104" name="Oval 77">
                <a:extLst>
                  <a:ext uri="{FF2B5EF4-FFF2-40B4-BE49-F238E27FC236}">
                    <a16:creationId xmlns:a16="http://schemas.microsoft.com/office/drawing/2014/main" id="{AB226289-0408-48F1-9C9C-B23A66349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187748"/>
                <a:ext cx="426726" cy="426726"/>
              </a:xfrm>
              <a:prstGeom prst="ellipse">
                <a:avLst/>
              </a:prstGeom>
              <a:solidFill>
                <a:srgbClr val="BFBFBF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05" name="직사각형 2104">
                <a:extLst>
                  <a:ext uri="{FF2B5EF4-FFF2-40B4-BE49-F238E27FC236}">
                    <a16:creationId xmlns:a16="http://schemas.microsoft.com/office/drawing/2014/main" id="{4E0EEDD5-0FCF-4419-A8F6-5FF13578DC59}"/>
                  </a:ext>
                </a:extLst>
              </p:cNvPr>
              <p:cNvSpPr/>
              <p:nvPr/>
            </p:nvSpPr>
            <p:spPr>
              <a:xfrm>
                <a:off x="695490" y="1274153"/>
                <a:ext cx="609259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전화</a:t>
                </a:r>
                <a:endParaRPr kumimoji="1" lang="en-US" altLang="ko-KR" sz="105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106" name="그래픽 87" descr="스피커폰">
                <a:extLst>
                  <a:ext uri="{FF2B5EF4-FFF2-40B4-BE49-F238E27FC236}">
                    <a16:creationId xmlns:a16="http://schemas.microsoft.com/office/drawing/2014/main" id="{821D2875-2EF9-44D8-BCE0-41AE64FC1038}"/>
                  </a:ext>
                </a:extLst>
              </p:cNvPr>
              <p:cNvGrpSpPr/>
              <p:nvPr/>
            </p:nvGrpSpPr>
            <p:grpSpPr>
              <a:xfrm>
                <a:off x="384311" y="1288311"/>
                <a:ext cx="221893" cy="216996"/>
                <a:chOff x="6293024" y="1697068"/>
                <a:chExt cx="427931" cy="418486"/>
              </a:xfrm>
              <a:solidFill>
                <a:srgbClr val="FFFFFF"/>
              </a:solidFill>
            </p:grpSpPr>
            <p:sp>
              <p:nvSpPr>
                <p:cNvPr id="2107" name="자유형: 도형 2106">
                  <a:extLst>
                    <a:ext uri="{FF2B5EF4-FFF2-40B4-BE49-F238E27FC236}">
                      <a16:creationId xmlns:a16="http://schemas.microsoft.com/office/drawing/2014/main" id="{92A1688F-37A2-4156-9259-419E786B6CC1}"/>
                    </a:ext>
                  </a:extLst>
                </p:cNvPr>
                <p:cNvSpPr/>
                <p:nvPr/>
              </p:nvSpPr>
              <p:spPr>
                <a:xfrm>
                  <a:off x="6293024" y="1758012"/>
                  <a:ext cx="356464" cy="357542"/>
                </a:xfrm>
                <a:custGeom>
                  <a:avLst/>
                  <a:gdLst>
                    <a:gd name="connsiteX0" fmla="*/ 289479 w 356464"/>
                    <a:gd name="connsiteY0" fmla="*/ 217999 h 357542"/>
                    <a:gd name="connsiteX1" fmla="*/ 262031 w 356464"/>
                    <a:gd name="connsiteY1" fmla="*/ 217756 h 357542"/>
                    <a:gd name="connsiteX2" fmla="*/ 261787 w 356464"/>
                    <a:gd name="connsiteY2" fmla="*/ 217999 h 357542"/>
                    <a:gd name="connsiteX3" fmla="*/ 228769 w 356464"/>
                    <a:gd name="connsiteY3" fmla="*/ 252395 h 357542"/>
                    <a:gd name="connsiteX4" fmla="*/ 215368 w 356464"/>
                    <a:gd name="connsiteY4" fmla="*/ 252395 h 357542"/>
                    <a:gd name="connsiteX5" fmla="*/ 104582 w 356464"/>
                    <a:gd name="connsiteY5" fmla="*/ 142057 h 357542"/>
                    <a:gd name="connsiteX6" fmla="*/ 104582 w 356464"/>
                    <a:gd name="connsiteY6" fmla="*/ 128656 h 357542"/>
                    <a:gd name="connsiteX7" fmla="*/ 138971 w 356464"/>
                    <a:gd name="connsiteY7" fmla="*/ 94702 h 357542"/>
                    <a:gd name="connsiteX8" fmla="*/ 139215 w 356464"/>
                    <a:gd name="connsiteY8" fmla="*/ 67254 h 357542"/>
                    <a:gd name="connsiteX9" fmla="*/ 138971 w 356464"/>
                    <a:gd name="connsiteY9" fmla="*/ 67011 h 357542"/>
                    <a:gd name="connsiteX10" fmla="*/ 77339 w 356464"/>
                    <a:gd name="connsiteY10" fmla="*/ 5807 h 357542"/>
                    <a:gd name="connsiteX11" fmla="*/ 63938 w 356464"/>
                    <a:gd name="connsiteY11" fmla="*/ 0 h 357542"/>
                    <a:gd name="connsiteX12" fmla="*/ 50095 w 356464"/>
                    <a:gd name="connsiteY12" fmla="*/ 5807 h 357542"/>
                    <a:gd name="connsiteX13" fmla="*/ 14810 w 356464"/>
                    <a:gd name="connsiteY13" fmla="*/ 41099 h 357542"/>
                    <a:gd name="connsiteX14" fmla="*/ 71 w 356464"/>
                    <a:gd name="connsiteY14" fmla="*/ 72818 h 357542"/>
                    <a:gd name="connsiteX15" fmla="*/ 10347 w 356464"/>
                    <a:gd name="connsiteY15" fmla="*/ 130891 h 357542"/>
                    <a:gd name="connsiteX16" fmla="*/ 37143 w 356464"/>
                    <a:gd name="connsiteY16" fmla="*/ 177797 h 357542"/>
                    <a:gd name="connsiteX17" fmla="*/ 173360 w 356464"/>
                    <a:gd name="connsiteY17" fmla="*/ 318509 h 357542"/>
                    <a:gd name="connsiteX18" fmla="*/ 201487 w 356464"/>
                    <a:gd name="connsiteY18" fmla="*/ 336379 h 357542"/>
                    <a:gd name="connsiteX19" fmla="*/ 272941 w 356464"/>
                    <a:gd name="connsiteY19" fmla="*/ 357374 h 357542"/>
                    <a:gd name="connsiteX20" fmla="*/ 277228 w 356464"/>
                    <a:gd name="connsiteY20" fmla="*/ 357543 h 357542"/>
                    <a:gd name="connsiteX21" fmla="*/ 318496 w 356464"/>
                    <a:gd name="connsiteY21" fmla="*/ 339504 h 357542"/>
                    <a:gd name="connsiteX22" fmla="*/ 350650 w 356464"/>
                    <a:gd name="connsiteY22" fmla="*/ 307343 h 357542"/>
                    <a:gd name="connsiteX23" fmla="*/ 356457 w 356464"/>
                    <a:gd name="connsiteY23" fmla="*/ 293494 h 357542"/>
                    <a:gd name="connsiteX24" fmla="*/ 351098 w 356464"/>
                    <a:gd name="connsiteY24" fmla="*/ 279645 h 357542"/>
                    <a:gd name="connsiteX25" fmla="*/ 59280 w 356464"/>
                    <a:gd name="connsiteY25" fmla="*/ 14992 h 357542"/>
                    <a:gd name="connsiteX26" fmla="*/ 63938 w 356464"/>
                    <a:gd name="connsiteY26" fmla="*/ 12992 h 357542"/>
                    <a:gd name="connsiteX27" fmla="*/ 68186 w 356464"/>
                    <a:gd name="connsiteY27" fmla="*/ 15025 h 357542"/>
                    <a:gd name="connsiteX28" fmla="*/ 129779 w 356464"/>
                    <a:gd name="connsiteY28" fmla="*/ 76189 h 357542"/>
                    <a:gd name="connsiteX29" fmla="*/ 130029 w 356464"/>
                    <a:gd name="connsiteY29" fmla="*/ 85271 h 357542"/>
                    <a:gd name="connsiteX30" fmla="*/ 129844 w 356464"/>
                    <a:gd name="connsiteY30" fmla="*/ 85459 h 357542"/>
                    <a:gd name="connsiteX31" fmla="*/ 118691 w 356464"/>
                    <a:gd name="connsiteY31" fmla="*/ 96502 h 357542"/>
                    <a:gd name="connsiteX32" fmla="*/ 48250 w 356464"/>
                    <a:gd name="connsiteY32" fmla="*/ 26035 h 357542"/>
                    <a:gd name="connsiteX33" fmla="*/ 309317 w 356464"/>
                    <a:gd name="connsiteY33" fmla="*/ 330319 h 357542"/>
                    <a:gd name="connsiteX34" fmla="*/ 309148 w 356464"/>
                    <a:gd name="connsiteY34" fmla="*/ 330487 h 357542"/>
                    <a:gd name="connsiteX35" fmla="*/ 308979 w 356464"/>
                    <a:gd name="connsiteY35" fmla="*/ 330663 h 357542"/>
                    <a:gd name="connsiteX36" fmla="*/ 277234 w 356464"/>
                    <a:gd name="connsiteY36" fmla="*/ 344551 h 357542"/>
                    <a:gd name="connsiteX37" fmla="*/ 273857 w 356464"/>
                    <a:gd name="connsiteY37" fmla="*/ 344415 h 357542"/>
                    <a:gd name="connsiteX38" fmla="*/ 207508 w 356464"/>
                    <a:gd name="connsiteY38" fmla="*/ 324862 h 357542"/>
                    <a:gd name="connsiteX39" fmla="*/ 181148 w 356464"/>
                    <a:gd name="connsiteY39" fmla="*/ 308116 h 357542"/>
                    <a:gd name="connsiteX40" fmla="*/ 181005 w 356464"/>
                    <a:gd name="connsiteY40" fmla="*/ 308012 h 357542"/>
                    <a:gd name="connsiteX41" fmla="*/ 180862 w 356464"/>
                    <a:gd name="connsiteY41" fmla="*/ 307908 h 357542"/>
                    <a:gd name="connsiteX42" fmla="*/ 47802 w 356464"/>
                    <a:gd name="connsiteY42" fmla="*/ 170366 h 357542"/>
                    <a:gd name="connsiteX43" fmla="*/ 22469 w 356464"/>
                    <a:gd name="connsiteY43" fmla="*/ 126116 h 357542"/>
                    <a:gd name="connsiteX44" fmla="*/ 13069 w 356464"/>
                    <a:gd name="connsiteY44" fmla="*/ 73682 h 357542"/>
                    <a:gd name="connsiteX45" fmla="*/ 13069 w 356464"/>
                    <a:gd name="connsiteY45" fmla="*/ 73487 h 357542"/>
                    <a:gd name="connsiteX46" fmla="*/ 13069 w 356464"/>
                    <a:gd name="connsiteY46" fmla="*/ 73299 h 357542"/>
                    <a:gd name="connsiteX47" fmla="*/ 23774 w 356464"/>
                    <a:gd name="connsiteY47" fmla="*/ 50518 h 357542"/>
                    <a:gd name="connsiteX48" fmla="*/ 23898 w 356464"/>
                    <a:gd name="connsiteY48" fmla="*/ 50401 h 357542"/>
                    <a:gd name="connsiteX49" fmla="*/ 24015 w 356464"/>
                    <a:gd name="connsiteY49" fmla="*/ 50284 h 357542"/>
                    <a:gd name="connsiteX50" fmla="*/ 39091 w 356464"/>
                    <a:gd name="connsiteY50" fmla="*/ 35214 h 357542"/>
                    <a:gd name="connsiteX51" fmla="*/ 109447 w 356464"/>
                    <a:gd name="connsiteY51" fmla="*/ 105596 h 357542"/>
                    <a:gd name="connsiteX52" fmla="*/ 95391 w 356464"/>
                    <a:gd name="connsiteY52" fmla="*/ 119471 h 357542"/>
                    <a:gd name="connsiteX53" fmla="*/ 95391 w 356464"/>
                    <a:gd name="connsiteY53" fmla="*/ 151262 h 357542"/>
                    <a:gd name="connsiteX54" fmla="*/ 206151 w 356464"/>
                    <a:gd name="connsiteY54" fmla="*/ 261580 h 357542"/>
                    <a:gd name="connsiteX55" fmla="*/ 238110 w 356464"/>
                    <a:gd name="connsiteY55" fmla="*/ 261398 h 357542"/>
                    <a:gd name="connsiteX56" fmla="*/ 251407 w 356464"/>
                    <a:gd name="connsiteY56" fmla="*/ 247555 h 357542"/>
                    <a:gd name="connsiteX57" fmla="*/ 321744 w 356464"/>
                    <a:gd name="connsiteY57" fmla="*/ 317899 h 357542"/>
                    <a:gd name="connsiteX58" fmla="*/ 341471 w 356464"/>
                    <a:gd name="connsiteY58" fmla="*/ 298158 h 357542"/>
                    <a:gd name="connsiteX59" fmla="*/ 330929 w 356464"/>
                    <a:gd name="connsiteY59" fmla="*/ 308688 h 357542"/>
                    <a:gd name="connsiteX60" fmla="*/ 260404 w 356464"/>
                    <a:gd name="connsiteY60" fmla="*/ 238188 h 357542"/>
                    <a:gd name="connsiteX61" fmla="*/ 270992 w 356464"/>
                    <a:gd name="connsiteY61" fmla="*/ 227185 h 357542"/>
                    <a:gd name="connsiteX62" fmla="*/ 280074 w 356464"/>
                    <a:gd name="connsiteY62" fmla="*/ 226952 h 357542"/>
                    <a:gd name="connsiteX63" fmla="*/ 280307 w 356464"/>
                    <a:gd name="connsiteY63" fmla="*/ 227185 h 357542"/>
                    <a:gd name="connsiteX64" fmla="*/ 341939 w 356464"/>
                    <a:gd name="connsiteY64" fmla="*/ 288836 h 357542"/>
                    <a:gd name="connsiteX65" fmla="*/ 341491 w 356464"/>
                    <a:gd name="connsiteY65" fmla="*/ 298158 h 357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356464" h="357542">
                      <a:moveTo>
                        <a:pt x="289479" y="217999"/>
                      </a:moveTo>
                      <a:cubicBezTo>
                        <a:pt x="281967" y="210353"/>
                        <a:pt x="269678" y="210243"/>
                        <a:pt x="262031" y="217756"/>
                      </a:cubicBezTo>
                      <a:cubicBezTo>
                        <a:pt x="261949" y="217836"/>
                        <a:pt x="261868" y="217918"/>
                        <a:pt x="261787" y="217999"/>
                      </a:cubicBezTo>
                      <a:lnTo>
                        <a:pt x="228769" y="252395"/>
                      </a:lnTo>
                      <a:cubicBezTo>
                        <a:pt x="225018" y="255971"/>
                        <a:pt x="219120" y="255971"/>
                        <a:pt x="215368" y="252395"/>
                      </a:cubicBezTo>
                      <a:lnTo>
                        <a:pt x="104582" y="142057"/>
                      </a:lnTo>
                      <a:cubicBezTo>
                        <a:pt x="101006" y="138306"/>
                        <a:pt x="101006" y="132407"/>
                        <a:pt x="104582" y="128656"/>
                      </a:cubicBezTo>
                      <a:lnTo>
                        <a:pt x="138971" y="94702"/>
                      </a:lnTo>
                      <a:cubicBezTo>
                        <a:pt x="146618" y="87190"/>
                        <a:pt x="146727" y="74901"/>
                        <a:pt x="139215" y="67254"/>
                      </a:cubicBezTo>
                      <a:cubicBezTo>
                        <a:pt x="139134" y="67173"/>
                        <a:pt x="139053" y="67091"/>
                        <a:pt x="138971" y="67011"/>
                      </a:cubicBezTo>
                      <a:lnTo>
                        <a:pt x="77339" y="5807"/>
                      </a:lnTo>
                      <a:cubicBezTo>
                        <a:pt x="73801" y="2197"/>
                        <a:pt x="68992" y="112"/>
                        <a:pt x="63938" y="0"/>
                      </a:cubicBezTo>
                      <a:cubicBezTo>
                        <a:pt x="58754" y="108"/>
                        <a:pt x="53804" y="2184"/>
                        <a:pt x="50095" y="5807"/>
                      </a:cubicBezTo>
                      <a:lnTo>
                        <a:pt x="14810" y="41099"/>
                      </a:lnTo>
                      <a:cubicBezTo>
                        <a:pt x="5917" y="49322"/>
                        <a:pt x="621" y="60718"/>
                        <a:pt x="71" y="72818"/>
                      </a:cubicBezTo>
                      <a:cubicBezTo>
                        <a:pt x="-553" y="92678"/>
                        <a:pt x="2945" y="112451"/>
                        <a:pt x="10347" y="130891"/>
                      </a:cubicBezTo>
                      <a:cubicBezTo>
                        <a:pt x="17695" y="147379"/>
                        <a:pt x="26672" y="163092"/>
                        <a:pt x="37143" y="177797"/>
                      </a:cubicBezTo>
                      <a:cubicBezTo>
                        <a:pt x="73544" y="232650"/>
                        <a:pt x="119717" y="280346"/>
                        <a:pt x="173360" y="318509"/>
                      </a:cubicBezTo>
                      <a:cubicBezTo>
                        <a:pt x="182290" y="325139"/>
                        <a:pt x="191690" y="331112"/>
                        <a:pt x="201487" y="336379"/>
                      </a:cubicBezTo>
                      <a:cubicBezTo>
                        <a:pt x="223676" y="348049"/>
                        <a:pt x="247965" y="355186"/>
                        <a:pt x="272941" y="357374"/>
                      </a:cubicBezTo>
                      <a:cubicBezTo>
                        <a:pt x="274370" y="357491"/>
                        <a:pt x="275805" y="357543"/>
                        <a:pt x="277228" y="357543"/>
                      </a:cubicBezTo>
                      <a:cubicBezTo>
                        <a:pt x="292886" y="357493"/>
                        <a:pt x="307825" y="350964"/>
                        <a:pt x="318496" y="339504"/>
                      </a:cubicBezTo>
                      <a:lnTo>
                        <a:pt x="350650" y="307343"/>
                      </a:lnTo>
                      <a:cubicBezTo>
                        <a:pt x="354347" y="303681"/>
                        <a:pt x="356436" y="298698"/>
                        <a:pt x="356457" y="293494"/>
                      </a:cubicBezTo>
                      <a:cubicBezTo>
                        <a:pt x="356598" y="288346"/>
                        <a:pt x="354668" y="283357"/>
                        <a:pt x="351098" y="279645"/>
                      </a:cubicBezTo>
                      <a:close/>
                      <a:moveTo>
                        <a:pt x="59280" y="14992"/>
                      </a:moveTo>
                      <a:cubicBezTo>
                        <a:pt x="60553" y="13806"/>
                        <a:pt x="62200" y="13098"/>
                        <a:pt x="63938" y="12992"/>
                      </a:cubicBezTo>
                      <a:cubicBezTo>
                        <a:pt x="65557" y="13118"/>
                        <a:pt x="67072" y="13843"/>
                        <a:pt x="68186" y="15025"/>
                      </a:cubicBezTo>
                      <a:lnTo>
                        <a:pt x="129779" y="76189"/>
                      </a:lnTo>
                      <a:cubicBezTo>
                        <a:pt x="132356" y="78629"/>
                        <a:pt x="132468" y="82694"/>
                        <a:pt x="130029" y="85271"/>
                      </a:cubicBezTo>
                      <a:cubicBezTo>
                        <a:pt x="129969" y="85335"/>
                        <a:pt x="129907" y="85398"/>
                        <a:pt x="129844" y="85459"/>
                      </a:cubicBezTo>
                      <a:lnTo>
                        <a:pt x="118691" y="96502"/>
                      </a:lnTo>
                      <a:lnTo>
                        <a:pt x="48250" y="26035"/>
                      </a:lnTo>
                      <a:close/>
                      <a:moveTo>
                        <a:pt x="309317" y="330319"/>
                      </a:moveTo>
                      <a:lnTo>
                        <a:pt x="309148" y="330487"/>
                      </a:lnTo>
                      <a:lnTo>
                        <a:pt x="308979" y="330663"/>
                      </a:lnTo>
                      <a:cubicBezTo>
                        <a:pt x="300781" y="339493"/>
                        <a:pt x="289284" y="344523"/>
                        <a:pt x="277234" y="344551"/>
                      </a:cubicBezTo>
                      <a:cubicBezTo>
                        <a:pt x="276150" y="344551"/>
                        <a:pt x="275058" y="344512"/>
                        <a:pt x="273857" y="344415"/>
                      </a:cubicBezTo>
                      <a:cubicBezTo>
                        <a:pt x="250661" y="342370"/>
                        <a:pt x="228106" y="335722"/>
                        <a:pt x="207508" y="324862"/>
                      </a:cubicBezTo>
                      <a:cubicBezTo>
                        <a:pt x="198330" y="319921"/>
                        <a:pt x="189521" y="314325"/>
                        <a:pt x="181148" y="308116"/>
                      </a:cubicBezTo>
                      <a:lnTo>
                        <a:pt x="181005" y="308012"/>
                      </a:lnTo>
                      <a:lnTo>
                        <a:pt x="180862" y="307908"/>
                      </a:lnTo>
                      <a:cubicBezTo>
                        <a:pt x="128426" y="270636"/>
                        <a:pt x="83317" y="224007"/>
                        <a:pt x="47802" y="170366"/>
                      </a:cubicBezTo>
                      <a:cubicBezTo>
                        <a:pt x="37910" y="156493"/>
                        <a:pt x="29424" y="141670"/>
                        <a:pt x="22469" y="126116"/>
                      </a:cubicBezTo>
                      <a:cubicBezTo>
                        <a:pt x="15835" y="109450"/>
                        <a:pt x="12638" y="91615"/>
                        <a:pt x="13069" y="73682"/>
                      </a:cubicBezTo>
                      <a:lnTo>
                        <a:pt x="13069" y="73487"/>
                      </a:lnTo>
                      <a:lnTo>
                        <a:pt x="13069" y="73299"/>
                      </a:lnTo>
                      <a:cubicBezTo>
                        <a:pt x="13509" y="64594"/>
                        <a:pt x="17354" y="56412"/>
                        <a:pt x="23774" y="50518"/>
                      </a:cubicBezTo>
                      <a:lnTo>
                        <a:pt x="23898" y="50401"/>
                      </a:lnTo>
                      <a:lnTo>
                        <a:pt x="24015" y="50284"/>
                      </a:lnTo>
                      <a:lnTo>
                        <a:pt x="39091" y="35214"/>
                      </a:lnTo>
                      <a:lnTo>
                        <a:pt x="109447" y="105596"/>
                      </a:lnTo>
                      <a:lnTo>
                        <a:pt x="95391" y="119471"/>
                      </a:lnTo>
                      <a:cubicBezTo>
                        <a:pt x="86750" y="128307"/>
                        <a:pt x="86750" y="142426"/>
                        <a:pt x="95391" y="151262"/>
                      </a:cubicBezTo>
                      <a:lnTo>
                        <a:pt x="206151" y="261580"/>
                      </a:lnTo>
                      <a:cubicBezTo>
                        <a:pt x="215048" y="270302"/>
                        <a:pt x="229313" y="270221"/>
                        <a:pt x="238110" y="261398"/>
                      </a:cubicBezTo>
                      <a:lnTo>
                        <a:pt x="251407" y="247555"/>
                      </a:lnTo>
                      <a:lnTo>
                        <a:pt x="321744" y="317899"/>
                      </a:lnTo>
                      <a:close/>
                      <a:moveTo>
                        <a:pt x="341471" y="298158"/>
                      </a:moveTo>
                      <a:lnTo>
                        <a:pt x="330929" y="308688"/>
                      </a:lnTo>
                      <a:lnTo>
                        <a:pt x="260404" y="238188"/>
                      </a:lnTo>
                      <a:lnTo>
                        <a:pt x="270992" y="227185"/>
                      </a:lnTo>
                      <a:cubicBezTo>
                        <a:pt x="273436" y="224612"/>
                        <a:pt x="277502" y="224508"/>
                        <a:pt x="280074" y="226952"/>
                      </a:cubicBezTo>
                      <a:cubicBezTo>
                        <a:pt x="280154" y="227027"/>
                        <a:pt x="280231" y="227105"/>
                        <a:pt x="280307" y="227185"/>
                      </a:cubicBezTo>
                      <a:lnTo>
                        <a:pt x="341939" y="288836"/>
                      </a:lnTo>
                      <a:cubicBezTo>
                        <a:pt x="344175" y="291607"/>
                        <a:pt x="343982" y="295613"/>
                        <a:pt x="341491" y="29815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8" name="자유형: 도형 2107">
                  <a:extLst>
                    <a:ext uri="{FF2B5EF4-FFF2-40B4-BE49-F238E27FC236}">
                      <a16:creationId xmlns:a16="http://schemas.microsoft.com/office/drawing/2014/main" id="{A908AF04-A425-4480-A592-1B5D29A5D10B}"/>
                    </a:ext>
                  </a:extLst>
                </p:cNvPr>
                <p:cNvSpPr/>
                <p:nvPr/>
              </p:nvSpPr>
              <p:spPr>
                <a:xfrm>
                  <a:off x="6499902" y="1697068"/>
                  <a:ext cx="221053" cy="221059"/>
                </a:xfrm>
                <a:custGeom>
                  <a:avLst/>
                  <a:gdLst>
                    <a:gd name="connsiteX0" fmla="*/ 157653 w 221053"/>
                    <a:gd name="connsiteY0" fmla="*/ 63399 h 221059"/>
                    <a:gd name="connsiteX1" fmla="*/ 0 w 221053"/>
                    <a:gd name="connsiteY1" fmla="*/ 65 h 221059"/>
                    <a:gd name="connsiteX2" fmla="*/ 266 w 221053"/>
                    <a:gd name="connsiteY2" fmla="*/ 13057 h 221059"/>
                    <a:gd name="connsiteX3" fmla="*/ 207996 w 221053"/>
                    <a:gd name="connsiteY3" fmla="*/ 212053 h 221059"/>
                    <a:gd name="connsiteX4" fmla="*/ 207996 w 221053"/>
                    <a:gd name="connsiteY4" fmla="*/ 220793 h 221059"/>
                    <a:gd name="connsiteX5" fmla="*/ 220988 w 221053"/>
                    <a:gd name="connsiteY5" fmla="*/ 221059 h 221059"/>
                    <a:gd name="connsiteX6" fmla="*/ 157653 w 221053"/>
                    <a:gd name="connsiteY6" fmla="*/ 63399 h 221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1053" h="221059">
                      <a:moveTo>
                        <a:pt x="157653" y="63399"/>
                      </a:moveTo>
                      <a:cubicBezTo>
                        <a:pt x="116041" y="21516"/>
                        <a:pt x="59022" y="-1389"/>
                        <a:pt x="0" y="65"/>
                      </a:cubicBezTo>
                      <a:lnTo>
                        <a:pt x="266" y="13057"/>
                      </a:lnTo>
                      <a:cubicBezTo>
                        <a:pt x="112581" y="10645"/>
                        <a:pt x="205585" y="99739"/>
                        <a:pt x="207996" y="212053"/>
                      </a:cubicBezTo>
                      <a:cubicBezTo>
                        <a:pt x="208058" y="214966"/>
                        <a:pt x="208058" y="217880"/>
                        <a:pt x="207996" y="220793"/>
                      </a:cubicBezTo>
                      <a:lnTo>
                        <a:pt x="220988" y="221059"/>
                      </a:lnTo>
                      <a:cubicBezTo>
                        <a:pt x="222450" y="162034"/>
                        <a:pt x="199543" y="105010"/>
                        <a:pt x="157653" y="6339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9" name="자유형: 도형 2108">
                  <a:extLst>
                    <a:ext uri="{FF2B5EF4-FFF2-40B4-BE49-F238E27FC236}">
                      <a16:creationId xmlns:a16="http://schemas.microsoft.com/office/drawing/2014/main" id="{713AC3D1-50EF-46B9-AC01-CEEC12393D85}"/>
                    </a:ext>
                  </a:extLst>
                </p:cNvPr>
                <p:cNvSpPr/>
                <p:nvPr/>
              </p:nvSpPr>
              <p:spPr>
                <a:xfrm>
                  <a:off x="6499850" y="1765033"/>
                  <a:ext cx="153160" cy="153152"/>
                </a:xfrm>
                <a:custGeom>
                  <a:avLst/>
                  <a:gdLst>
                    <a:gd name="connsiteX0" fmla="*/ 0 w 153160"/>
                    <a:gd name="connsiteY0" fmla="*/ 73 h 153152"/>
                    <a:gd name="connsiteX1" fmla="*/ 396 w 153160"/>
                    <a:gd name="connsiteY1" fmla="*/ 13064 h 153152"/>
                    <a:gd name="connsiteX2" fmla="*/ 140095 w 153160"/>
                    <a:gd name="connsiteY2" fmla="*/ 144263 h 153152"/>
                    <a:gd name="connsiteX3" fmla="*/ 140095 w 153160"/>
                    <a:gd name="connsiteY3" fmla="*/ 152757 h 153152"/>
                    <a:gd name="connsiteX4" fmla="*/ 153087 w 153160"/>
                    <a:gd name="connsiteY4" fmla="*/ 153153 h 153152"/>
                    <a:gd name="connsiteX5" fmla="*/ 9271 w 153160"/>
                    <a:gd name="connsiteY5" fmla="*/ 73 h 153152"/>
                    <a:gd name="connsiteX6" fmla="*/ 0 w 153160"/>
                    <a:gd name="connsiteY6" fmla="*/ 73 h 153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160" h="153152">
                      <a:moveTo>
                        <a:pt x="0" y="73"/>
                      </a:moveTo>
                      <a:lnTo>
                        <a:pt x="396" y="13064"/>
                      </a:lnTo>
                      <a:cubicBezTo>
                        <a:pt x="75203" y="10717"/>
                        <a:pt x="137748" y="69457"/>
                        <a:pt x="140095" y="144263"/>
                      </a:cubicBezTo>
                      <a:cubicBezTo>
                        <a:pt x="140184" y="147094"/>
                        <a:pt x="140184" y="149926"/>
                        <a:pt x="140095" y="152757"/>
                      </a:cubicBezTo>
                      <a:lnTo>
                        <a:pt x="153087" y="153153"/>
                      </a:lnTo>
                      <a:cubicBezTo>
                        <a:pt x="155645" y="71167"/>
                        <a:pt x="91257" y="2631"/>
                        <a:pt x="9271" y="73"/>
                      </a:cubicBezTo>
                      <a:cubicBezTo>
                        <a:pt x="6181" y="-24"/>
                        <a:pt x="3089" y="-24"/>
                        <a:pt x="0" y="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0" name="자유형: 도형 2109">
                  <a:extLst>
                    <a:ext uri="{FF2B5EF4-FFF2-40B4-BE49-F238E27FC236}">
                      <a16:creationId xmlns:a16="http://schemas.microsoft.com/office/drawing/2014/main" id="{43252E68-A2FE-4DF1-BCF0-71421A81EEAF}"/>
                    </a:ext>
                  </a:extLst>
                </p:cNvPr>
                <p:cNvSpPr/>
                <p:nvPr/>
              </p:nvSpPr>
              <p:spPr>
                <a:xfrm>
                  <a:off x="6499668" y="1833038"/>
                  <a:ext cx="85326" cy="85329"/>
                </a:xfrm>
                <a:custGeom>
                  <a:avLst/>
                  <a:gdLst>
                    <a:gd name="connsiteX0" fmla="*/ 85173 w 85326"/>
                    <a:gd name="connsiteY0" fmla="*/ 85330 h 85329"/>
                    <a:gd name="connsiteX1" fmla="*/ 9830 w 85326"/>
                    <a:gd name="connsiteY1" fmla="*/ 151 h 85329"/>
                    <a:gd name="connsiteX2" fmla="*/ 0 w 85326"/>
                    <a:gd name="connsiteY2" fmla="*/ 150 h 85329"/>
                    <a:gd name="connsiteX3" fmla="*/ 760 w 85326"/>
                    <a:gd name="connsiteY3" fmla="*/ 13142 h 85329"/>
                    <a:gd name="connsiteX4" fmla="*/ 72214 w 85326"/>
                    <a:gd name="connsiteY4" fmla="*/ 76284 h 85329"/>
                    <a:gd name="connsiteX5" fmla="*/ 72214 w 85326"/>
                    <a:gd name="connsiteY5" fmla="*/ 84596 h 85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326" h="85329">
                      <a:moveTo>
                        <a:pt x="85173" y="85330"/>
                      </a:moveTo>
                      <a:cubicBezTo>
                        <a:pt x="87889" y="41003"/>
                        <a:pt x="54157" y="2867"/>
                        <a:pt x="9830" y="151"/>
                      </a:cubicBezTo>
                      <a:cubicBezTo>
                        <a:pt x="6556" y="-50"/>
                        <a:pt x="3274" y="-50"/>
                        <a:pt x="0" y="150"/>
                      </a:cubicBezTo>
                      <a:lnTo>
                        <a:pt x="760" y="13142"/>
                      </a:lnTo>
                      <a:cubicBezTo>
                        <a:pt x="37928" y="10847"/>
                        <a:pt x="69919" y="39116"/>
                        <a:pt x="72214" y="76284"/>
                      </a:cubicBezTo>
                      <a:cubicBezTo>
                        <a:pt x="72385" y="79052"/>
                        <a:pt x="72385" y="81828"/>
                        <a:pt x="72214" y="8459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3" name="그룹 2082">
              <a:extLst>
                <a:ext uri="{FF2B5EF4-FFF2-40B4-BE49-F238E27FC236}">
                  <a16:creationId xmlns:a16="http://schemas.microsoft.com/office/drawing/2014/main" id="{61810689-2484-42FE-AEC3-CCA8B262F458}"/>
                </a:ext>
              </a:extLst>
            </p:cNvPr>
            <p:cNvGrpSpPr/>
            <p:nvPr/>
          </p:nvGrpSpPr>
          <p:grpSpPr>
            <a:xfrm>
              <a:off x="293254" y="1898333"/>
              <a:ext cx="991299" cy="426726"/>
              <a:chOff x="281894" y="1898334"/>
              <a:chExt cx="991299" cy="426726"/>
            </a:xfrm>
          </p:grpSpPr>
          <p:sp>
            <p:nvSpPr>
              <p:cNvPr id="2101" name="Oval 63">
                <a:extLst>
                  <a:ext uri="{FF2B5EF4-FFF2-40B4-BE49-F238E27FC236}">
                    <a16:creationId xmlns:a16="http://schemas.microsoft.com/office/drawing/2014/main" id="{8F58014D-53AF-4A47-9438-078129FCC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898334"/>
                <a:ext cx="426726" cy="426726"/>
              </a:xfrm>
              <a:prstGeom prst="ellipse">
                <a:avLst/>
              </a:prstGeom>
              <a:solidFill>
                <a:srgbClr val="BFBFBF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02" name="직사각형 2101">
                <a:extLst>
                  <a:ext uri="{FF2B5EF4-FFF2-40B4-BE49-F238E27FC236}">
                    <a16:creationId xmlns:a16="http://schemas.microsoft.com/office/drawing/2014/main" id="{180C75DB-B3EC-4460-A504-7E433ADF6951}"/>
                  </a:ext>
                </a:extLst>
              </p:cNvPr>
              <p:cNvSpPr/>
              <p:nvPr/>
            </p:nvSpPr>
            <p:spPr>
              <a:xfrm>
                <a:off x="695490" y="1984739"/>
                <a:ext cx="577703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문자</a:t>
                </a:r>
                <a:endParaRPr kumimoji="1" lang="en-US" altLang="ko-KR" sz="105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03" name="Freeform 130">
                <a:extLst>
                  <a:ext uri="{FF2B5EF4-FFF2-40B4-BE49-F238E27FC236}">
                    <a16:creationId xmlns:a16="http://schemas.microsoft.com/office/drawing/2014/main" id="{4798D733-1FD4-441D-AAB9-8883203544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073" y="2034849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084" name="그룹 2083">
              <a:extLst>
                <a:ext uri="{FF2B5EF4-FFF2-40B4-BE49-F238E27FC236}">
                  <a16:creationId xmlns:a16="http://schemas.microsoft.com/office/drawing/2014/main" id="{9FE1A740-7A1D-468E-B760-88397CC0AFF0}"/>
                </a:ext>
              </a:extLst>
            </p:cNvPr>
            <p:cNvGrpSpPr/>
            <p:nvPr/>
          </p:nvGrpSpPr>
          <p:grpSpPr>
            <a:xfrm>
              <a:off x="293254" y="4030090"/>
              <a:ext cx="868301" cy="426726"/>
              <a:chOff x="281894" y="4030090"/>
              <a:chExt cx="868301" cy="426726"/>
            </a:xfrm>
          </p:grpSpPr>
          <p:sp>
            <p:nvSpPr>
              <p:cNvPr id="2096" name="Oval 77">
                <a:extLst>
                  <a:ext uri="{FF2B5EF4-FFF2-40B4-BE49-F238E27FC236}">
                    <a16:creationId xmlns:a16="http://schemas.microsoft.com/office/drawing/2014/main" id="{7764B665-1C46-47B2-83DF-0A696036D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403009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97" name="직사각형 2096">
                <a:extLst>
                  <a:ext uri="{FF2B5EF4-FFF2-40B4-BE49-F238E27FC236}">
                    <a16:creationId xmlns:a16="http://schemas.microsoft.com/office/drawing/2014/main" id="{896033EA-46A4-4109-9A7A-7A23EC3AB29F}"/>
                  </a:ext>
                </a:extLst>
              </p:cNvPr>
              <p:cNvSpPr/>
              <p:nvPr/>
            </p:nvSpPr>
            <p:spPr>
              <a:xfrm>
                <a:off x="695490" y="4116495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녹취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098" name="그래픽 109" descr="암">
                <a:extLst>
                  <a:ext uri="{FF2B5EF4-FFF2-40B4-BE49-F238E27FC236}">
                    <a16:creationId xmlns:a16="http://schemas.microsoft.com/office/drawing/2014/main" id="{963064A0-6D6F-43F0-B4AC-01F675973539}"/>
                  </a:ext>
                </a:extLst>
              </p:cNvPr>
              <p:cNvGrpSpPr/>
              <p:nvPr/>
            </p:nvGrpSpPr>
            <p:grpSpPr>
              <a:xfrm>
                <a:off x="367299" y="4134330"/>
                <a:ext cx="255916" cy="225406"/>
                <a:chOff x="7025746" y="3790001"/>
                <a:chExt cx="493545" cy="434706"/>
              </a:xfrm>
              <a:solidFill>
                <a:srgbClr val="FFFFFF"/>
              </a:solidFill>
            </p:grpSpPr>
            <p:sp>
              <p:nvSpPr>
                <p:cNvPr id="2099" name="자유형: 도형 2098">
                  <a:extLst>
                    <a:ext uri="{FF2B5EF4-FFF2-40B4-BE49-F238E27FC236}">
                      <a16:creationId xmlns:a16="http://schemas.microsoft.com/office/drawing/2014/main" id="{578C916C-BF47-4DC3-819B-F0737077BAA2}"/>
                    </a:ext>
                  </a:extLst>
                </p:cNvPr>
                <p:cNvSpPr/>
                <p:nvPr/>
              </p:nvSpPr>
              <p:spPr>
                <a:xfrm>
                  <a:off x="7025746" y="3790001"/>
                  <a:ext cx="461848" cy="261654"/>
                </a:xfrm>
                <a:custGeom>
                  <a:avLst/>
                  <a:gdLst>
                    <a:gd name="connsiteX0" fmla="*/ 20020 w 461848"/>
                    <a:gd name="connsiteY0" fmla="*/ 110551 h 261654"/>
                    <a:gd name="connsiteX1" fmla="*/ 35587 w 461848"/>
                    <a:gd name="connsiteY1" fmla="*/ 241634 h 261654"/>
                    <a:gd name="connsiteX2" fmla="*/ 166670 w 461848"/>
                    <a:gd name="connsiteY2" fmla="*/ 226067 h 261654"/>
                    <a:gd name="connsiteX3" fmla="*/ 151102 w 461848"/>
                    <a:gd name="connsiteY3" fmla="*/ 94984 h 261654"/>
                    <a:gd name="connsiteX4" fmla="*/ 74275 w 461848"/>
                    <a:gd name="connsiteY4" fmla="*/ 76937 h 261654"/>
                    <a:gd name="connsiteX5" fmla="*/ 74184 w 461848"/>
                    <a:gd name="connsiteY5" fmla="*/ 76882 h 261654"/>
                    <a:gd name="connsiteX6" fmla="*/ 74215 w 461848"/>
                    <a:gd name="connsiteY6" fmla="*/ 76802 h 261654"/>
                    <a:gd name="connsiteX7" fmla="*/ 247031 w 461848"/>
                    <a:gd name="connsiteY7" fmla="*/ 14992 h 261654"/>
                    <a:gd name="connsiteX8" fmla="*/ 450974 w 461848"/>
                    <a:gd name="connsiteY8" fmla="*/ 102592 h 261654"/>
                    <a:gd name="connsiteX9" fmla="*/ 461849 w 461848"/>
                    <a:gd name="connsiteY9" fmla="*/ 92272 h 261654"/>
                    <a:gd name="connsiteX10" fmla="*/ 247046 w 461848"/>
                    <a:gd name="connsiteY10" fmla="*/ 2 h 261654"/>
                    <a:gd name="connsiteX11" fmla="*/ 21189 w 461848"/>
                    <a:gd name="connsiteY11" fmla="*/ 109023 h 261654"/>
                    <a:gd name="connsiteX12" fmla="*/ 21114 w 461848"/>
                    <a:gd name="connsiteY12" fmla="*/ 109105 h 261654"/>
                    <a:gd name="connsiteX13" fmla="*/ 15395 w 461848"/>
                    <a:gd name="connsiteY13" fmla="*/ 179234 h 261654"/>
                    <a:gd name="connsiteX14" fmla="*/ 32566 w 461848"/>
                    <a:gd name="connsiteY14" fmla="*/ 118766 h 261654"/>
                    <a:gd name="connsiteX15" fmla="*/ 32933 w 461848"/>
                    <a:gd name="connsiteY15" fmla="*/ 118331 h 261654"/>
                    <a:gd name="connsiteX16" fmla="*/ 143709 w 461848"/>
                    <a:gd name="connsiteY16" fmla="*/ 108298 h 261654"/>
                    <a:gd name="connsiteX17" fmla="*/ 153743 w 461848"/>
                    <a:gd name="connsiteY17" fmla="*/ 219073 h 261654"/>
                    <a:gd name="connsiteX18" fmla="*/ 42967 w 461848"/>
                    <a:gd name="connsiteY18" fmla="*/ 229107 h 261654"/>
                    <a:gd name="connsiteX19" fmla="*/ 15395 w 461848"/>
                    <a:gd name="connsiteY19" fmla="*/ 179234 h 261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848" h="261654">
                      <a:moveTo>
                        <a:pt x="20020" y="110551"/>
                      </a:moveTo>
                      <a:cubicBezTo>
                        <a:pt x="-11879" y="151048"/>
                        <a:pt x="-4909" y="209735"/>
                        <a:pt x="35587" y="241634"/>
                      </a:cubicBezTo>
                      <a:cubicBezTo>
                        <a:pt x="76083" y="273533"/>
                        <a:pt x="134771" y="266564"/>
                        <a:pt x="166670" y="226067"/>
                      </a:cubicBezTo>
                      <a:cubicBezTo>
                        <a:pt x="198569" y="185570"/>
                        <a:pt x="191599" y="126883"/>
                        <a:pt x="151102" y="94984"/>
                      </a:cubicBezTo>
                      <a:cubicBezTo>
                        <a:pt x="129421" y="77905"/>
                        <a:pt x="101293" y="71298"/>
                        <a:pt x="74275" y="76937"/>
                      </a:cubicBezTo>
                      <a:cubicBezTo>
                        <a:pt x="74234" y="76947"/>
                        <a:pt x="74194" y="76923"/>
                        <a:pt x="74184" y="76882"/>
                      </a:cubicBezTo>
                      <a:cubicBezTo>
                        <a:pt x="74177" y="76852"/>
                        <a:pt x="74189" y="76819"/>
                        <a:pt x="74215" y="76802"/>
                      </a:cubicBezTo>
                      <a:cubicBezTo>
                        <a:pt x="122800" y="36589"/>
                        <a:pt x="183964" y="14713"/>
                        <a:pt x="247031" y="14992"/>
                      </a:cubicBezTo>
                      <a:cubicBezTo>
                        <a:pt x="324212" y="14680"/>
                        <a:pt x="398062" y="46401"/>
                        <a:pt x="450974" y="102592"/>
                      </a:cubicBezTo>
                      <a:lnTo>
                        <a:pt x="461849" y="92272"/>
                      </a:lnTo>
                      <a:cubicBezTo>
                        <a:pt x="406120" y="33089"/>
                        <a:pt x="328337" y="-323"/>
                        <a:pt x="247046" y="2"/>
                      </a:cubicBezTo>
                      <a:cubicBezTo>
                        <a:pt x="159033" y="-181"/>
                        <a:pt x="75795" y="39998"/>
                        <a:pt x="21189" y="109023"/>
                      </a:cubicBezTo>
                      <a:lnTo>
                        <a:pt x="21114" y="109105"/>
                      </a:lnTo>
                      <a:close/>
                      <a:moveTo>
                        <a:pt x="15395" y="179234"/>
                      </a:moveTo>
                      <a:cubicBezTo>
                        <a:pt x="12444" y="157566"/>
                        <a:pt x="18668" y="135649"/>
                        <a:pt x="32566" y="118766"/>
                      </a:cubicBezTo>
                      <a:cubicBezTo>
                        <a:pt x="32686" y="118616"/>
                        <a:pt x="32813" y="118481"/>
                        <a:pt x="32933" y="118331"/>
                      </a:cubicBezTo>
                      <a:cubicBezTo>
                        <a:pt x="60753" y="84971"/>
                        <a:pt x="110348" y="80478"/>
                        <a:pt x="143709" y="108298"/>
                      </a:cubicBezTo>
                      <a:cubicBezTo>
                        <a:pt x="177070" y="136117"/>
                        <a:pt x="181562" y="185713"/>
                        <a:pt x="153743" y="219073"/>
                      </a:cubicBezTo>
                      <a:cubicBezTo>
                        <a:pt x="125923" y="252434"/>
                        <a:pt x="76328" y="256926"/>
                        <a:pt x="42967" y="229107"/>
                      </a:cubicBezTo>
                      <a:cubicBezTo>
                        <a:pt x="27865" y="216514"/>
                        <a:pt x="18028" y="198721"/>
                        <a:pt x="15395" y="179234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0" name="자유형: 도형 2099">
                  <a:extLst>
                    <a:ext uri="{FF2B5EF4-FFF2-40B4-BE49-F238E27FC236}">
                      <a16:creationId xmlns:a16="http://schemas.microsoft.com/office/drawing/2014/main" id="{4220B767-BD2B-4D2F-87A2-9D5D75AB64B4}"/>
                    </a:ext>
                  </a:extLst>
                </p:cNvPr>
                <p:cNvSpPr/>
                <p:nvPr/>
              </p:nvSpPr>
              <p:spPr>
                <a:xfrm>
                  <a:off x="7057525" y="3963053"/>
                  <a:ext cx="461766" cy="261653"/>
                </a:xfrm>
                <a:custGeom>
                  <a:avLst/>
                  <a:gdLst>
                    <a:gd name="connsiteX0" fmla="*/ 441747 w 461766"/>
                    <a:gd name="connsiteY0" fmla="*/ 151103 h 261653"/>
                    <a:gd name="connsiteX1" fmla="*/ 426179 w 461766"/>
                    <a:gd name="connsiteY1" fmla="*/ 20020 h 261653"/>
                    <a:gd name="connsiteX2" fmla="*/ 295096 w 461766"/>
                    <a:gd name="connsiteY2" fmla="*/ 35587 h 261653"/>
                    <a:gd name="connsiteX3" fmla="*/ 310664 w 461766"/>
                    <a:gd name="connsiteY3" fmla="*/ 166670 h 261653"/>
                    <a:gd name="connsiteX4" fmla="*/ 387491 w 461766"/>
                    <a:gd name="connsiteY4" fmla="*/ 184717 h 261653"/>
                    <a:gd name="connsiteX5" fmla="*/ 387573 w 461766"/>
                    <a:gd name="connsiteY5" fmla="*/ 184785 h 261653"/>
                    <a:gd name="connsiteX6" fmla="*/ 387551 w 461766"/>
                    <a:gd name="connsiteY6" fmla="*/ 184844 h 261653"/>
                    <a:gd name="connsiteX7" fmla="*/ 214735 w 461766"/>
                    <a:gd name="connsiteY7" fmla="*/ 246662 h 261653"/>
                    <a:gd name="connsiteX8" fmla="*/ 10875 w 461766"/>
                    <a:gd name="connsiteY8" fmla="*/ 159062 h 261653"/>
                    <a:gd name="connsiteX9" fmla="*/ 0 w 461766"/>
                    <a:gd name="connsiteY9" fmla="*/ 169383 h 261653"/>
                    <a:gd name="connsiteX10" fmla="*/ 214735 w 461766"/>
                    <a:gd name="connsiteY10" fmla="*/ 261652 h 261653"/>
                    <a:gd name="connsiteX11" fmla="*/ 440488 w 461766"/>
                    <a:gd name="connsiteY11" fmla="*/ 152752 h 261653"/>
                    <a:gd name="connsiteX12" fmla="*/ 440727 w 461766"/>
                    <a:gd name="connsiteY12" fmla="*/ 152467 h 261653"/>
                    <a:gd name="connsiteX13" fmla="*/ 290838 w 461766"/>
                    <a:gd name="connsiteY13" fmla="*/ 106651 h 261653"/>
                    <a:gd name="connsiteX14" fmla="*/ 354699 w 461766"/>
                    <a:gd name="connsiteY14" fmla="*/ 15503 h 261653"/>
                    <a:gd name="connsiteX15" fmla="*/ 445846 w 461766"/>
                    <a:gd name="connsiteY15" fmla="*/ 79365 h 261653"/>
                    <a:gd name="connsiteX16" fmla="*/ 429155 w 461766"/>
                    <a:gd name="connsiteY16" fmla="*/ 142956 h 261653"/>
                    <a:gd name="connsiteX17" fmla="*/ 428946 w 461766"/>
                    <a:gd name="connsiteY17" fmla="*/ 143203 h 261653"/>
                    <a:gd name="connsiteX18" fmla="*/ 318140 w 461766"/>
                    <a:gd name="connsiteY18" fmla="*/ 153606 h 261653"/>
                    <a:gd name="connsiteX19" fmla="*/ 290838 w 461766"/>
                    <a:gd name="connsiteY19" fmla="*/ 106651 h 261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766" h="261653">
                      <a:moveTo>
                        <a:pt x="441747" y="151103"/>
                      </a:moveTo>
                      <a:cubicBezTo>
                        <a:pt x="473646" y="110606"/>
                        <a:pt x="466675" y="51919"/>
                        <a:pt x="426179" y="20020"/>
                      </a:cubicBezTo>
                      <a:cubicBezTo>
                        <a:pt x="385683" y="-11879"/>
                        <a:pt x="326995" y="-4909"/>
                        <a:pt x="295096" y="35587"/>
                      </a:cubicBezTo>
                      <a:cubicBezTo>
                        <a:pt x="263198" y="76084"/>
                        <a:pt x="270168" y="134771"/>
                        <a:pt x="310664" y="166670"/>
                      </a:cubicBezTo>
                      <a:cubicBezTo>
                        <a:pt x="332345" y="183749"/>
                        <a:pt x="360473" y="190356"/>
                        <a:pt x="387491" y="184717"/>
                      </a:cubicBezTo>
                      <a:cubicBezTo>
                        <a:pt x="387533" y="184713"/>
                        <a:pt x="387569" y="184744"/>
                        <a:pt x="387573" y="184785"/>
                      </a:cubicBezTo>
                      <a:cubicBezTo>
                        <a:pt x="387575" y="184807"/>
                        <a:pt x="387567" y="184829"/>
                        <a:pt x="387551" y="184844"/>
                      </a:cubicBezTo>
                      <a:cubicBezTo>
                        <a:pt x="338968" y="225062"/>
                        <a:pt x="277804" y="246941"/>
                        <a:pt x="214735" y="246662"/>
                      </a:cubicBezTo>
                      <a:cubicBezTo>
                        <a:pt x="137582" y="246954"/>
                        <a:pt x="63765" y="215235"/>
                        <a:pt x="10875" y="159062"/>
                      </a:cubicBezTo>
                      <a:lnTo>
                        <a:pt x="0" y="169383"/>
                      </a:lnTo>
                      <a:cubicBezTo>
                        <a:pt x="55712" y="228549"/>
                        <a:pt x="133468" y="261960"/>
                        <a:pt x="214735" y="261652"/>
                      </a:cubicBezTo>
                      <a:cubicBezTo>
                        <a:pt x="302691" y="261832"/>
                        <a:pt x="385880" y="221703"/>
                        <a:pt x="440488" y="152752"/>
                      </a:cubicBezTo>
                      <a:lnTo>
                        <a:pt x="440727" y="152467"/>
                      </a:lnTo>
                      <a:close/>
                      <a:moveTo>
                        <a:pt x="290838" y="106651"/>
                      </a:moveTo>
                      <a:cubicBezTo>
                        <a:pt x="283303" y="63846"/>
                        <a:pt x="311895" y="23038"/>
                        <a:pt x="354699" y="15503"/>
                      </a:cubicBezTo>
                      <a:cubicBezTo>
                        <a:pt x="397504" y="7968"/>
                        <a:pt x="438312" y="36560"/>
                        <a:pt x="445846" y="79365"/>
                      </a:cubicBezTo>
                      <a:cubicBezTo>
                        <a:pt x="449828" y="101981"/>
                        <a:pt x="443731" y="125209"/>
                        <a:pt x="429155" y="142956"/>
                      </a:cubicBezTo>
                      <a:lnTo>
                        <a:pt x="428946" y="143203"/>
                      </a:lnTo>
                      <a:cubicBezTo>
                        <a:pt x="401220" y="176674"/>
                        <a:pt x="351611" y="181332"/>
                        <a:pt x="318140" y="153606"/>
                      </a:cubicBezTo>
                      <a:cubicBezTo>
                        <a:pt x="303755" y="141691"/>
                        <a:pt x="294078" y="125047"/>
                        <a:pt x="290838" y="10665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5" name="그룹 2084">
              <a:extLst>
                <a:ext uri="{FF2B5EF4-FFF2-40B4-BE49-F238E27FC236}">
                  <a16:creationId xmlns:a16="http://schemas.microsoft.com/office/drawing/2014/main" id="{E52CFF46-C11A-4489-A43B-303331BBF621}"/>
                </a:ext>
              </a:extLst>
            </p:cNvPr>
            <p:cNvGrpSpPr/>
            <p:nvPr/>
          </p:nvGrpSpPr>
          <p:grpSpPr>
            <a:xfrm>
              <a:off x="293254" y="2608918"/>
              <a:ext cx="1115583" cy="426726"/>
              <a:chOff x="281894" y="2608920"/>
              <a:chExt cx="1115583" cy="426726"/>
            </a:xfrm>
          </p:grpSpPr>
          <p:sp>
            <p:nvSpPr>
              <p:cNvPr id="2090" name="Oval 76">
                <a:extLst>
                  <a:ext uri="{FF2B5EF4-FFF2-40B4-BE49-F238E27FC236}">
                    <a16:creationId xmlns:a16="http://schemas.microsoft.com/office/drawing/2014/main" id="{F240E482-7A92-4F89-BD39-E19A8F1F6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2608920"/>
                <a:ext cx="426726" cy="42672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91" name="직사각형 2090">
                <a:extLst>
                  <a:ext uri="{FF2B5EF4-FFF2-40B4-BE49-F238E27FC236}">
                    <a16:creationId xmlns:a16="http://schemas.microsoft.com/office/drawing/2014/main" id="{499341BA-9F77-44CD-89B3-AB2EFE44595D}"/>
                  </a:ext>
                </a:extLst>
              </p:cNvPr>
              <p:cNvSpPr/>
              <p:nvPr/>
            </p:nvSpPr>
            <p:spPr>
              <a:xfrm>
                <a:off x="695490" y="2683784"/>
                <a:ext cx="701987" cy="276999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주소록</a:t>
                </a:r>
                <a:endParaRPr kumimoji="1" lang="en-US" altLang="ko-KR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092" name="그래픽 98" descr="주소록">
                <a:extLst>
                  <a:ext uri="{FF2B5EF4-FFF2-40B4-BE49-F238E27FC236}">
                    <a16:creationId xmlns:a16="http://schemas.microsoft.com/office/drawing/2014/main" id="{A2D5BBCC-5CA5-46E5-804E-41FB2D669E5A}"/>
                  </a:ext>
                </a:extLst>
              </p:cNvPr>
              <p:cNvGrpSpPr/>
              <p:nvPr/>
            </p:nvGrpSpPr>
            <p:grpSpPr>
              <a:xfrm>
                <a:off x="388486" y="2691466"/>
                <a:ext cx="213549" cy="261634"/>
                <a:chOff x="7125379" y="4754331"/>
                <a:chExt cx="312602" cy="382991"/>
              </a:xfrm>
              <a:solidFill>
                <a:srgbClr val="FFFFFF"/>
              </a:solidFill>
            </p:grpSpPr>
            <p:sp>
              <p:nvSpPr>
                <p:cNvPr id="2093" name="자유형: 도형 2092">
                  <a:extLst>
                    <a:ext uri="{FF2B5EF4-FFF2-40B4-BE49-F238E27FC236}">
                      <a16:creationId xmlns:a16="http://schemas.microsoft.com/office/drawing/2014/main" id="{60049C9F-4325-4A3A-BFE6-3DC1447DBBDB}"/>
                    </a:ext>
                  </a:extLst>
                </p:cNvPr>
                <p:cNvSpPr/>
                <p:nvPr/>
              </p:nvSpPr>
              <p:spPr>
                <a:xfrm>
                  <a:off x="7125379" y="4754331"/>
                  <a:ext cx="312602" cy="382991"/>
                </a:xfrm>
                <a:custGeom>
                  <a:avLst/>
                  <a:gdLst>
                    <a:gd name="connsiteX0" fmla="*/ 285740 w 310908"/>
                    <a:gd name="connsiteY0" fmla="*/ 0 h 380917"/>
                    <a:gd name="connsiteX1" fmla="*/ 0 w 310908"/>
                    <a:gd name="connsiteY1" fmla="*/ 0 h 380917"/>
                    <a:gd name="connsiteX2" fmla="*/ 0 w 310908"/>
                    <a:gd name="connsiteY2" fmla="*/ 380918 h 380917"/>
                    <a:gd name="connsiteX3" fmla="*/ 285740 w 310908"/>
                    <a:gd name="connsiteY3" fmla="*/ 380918 h 380917"/>
                    <a:gd name="connsiteX4" fmla="*/ 310908 w 310908"/>
                    <a:gd name="connsiteY4" fmla="*/ 355844 h 380917"/>
                    <a:gd name="connsiteX5" fmla="*/ 310908 w 310908"/>
                    <a:gd name="connsiteY5" fmla="*/ 25073 h 380917"/>
                    <a:gd name="connsiteX6" fmla="*/ 285740 w 310908"/>
                    <a:gd name="connsiteY6" fmla="*/ 0 h 380917"/>
                    <a:gd name="connsiteX7" fmla="*/ 10029 w 310908"/>
                    <a:gd name="connsiteY7" fmla="*/ 10029 h 380917"/>
                    <a:gd name="connsiteX8" fmla="*/ 46441 w 310908"/>
                    <a:gd name="connsiteY8" fmla="*/ 10029 h 380917"/>
                    <a:gd name="connsiteX9" fmla="*/ 46441 w 310908"/>
                    <a:gd name="connsiteY9" fmla="*/ 370888 h 380917"/>
                    <a:gd name="connsiteX10" fmla="*/ 10029 w 310908"/>
                    <a:gd name="connsiteY10" fmla="*/ 370888 h 380917"/>
                    <a:gd name="connsiteX11" fmla="*/ 300879 w 310908"/>
                    <a:gd name="connsiteY11" fmla="*/ 355854 h 380917"/>
                    <a:gd name="connsiteX12" fmla="*/ 285740 w 310908"/>
                    <a:gd name="connsiteY12" fmla="*/ 370898 h 380917"/>
                    <a:gd name="connsiteX13" fmla="*/ 56470 w 310908"/>
                    <a:gd name="connsiteY13" fmla="*/ 370898 h 380917"/>
                    <a:gd name="connsiteX14" fmla="*/ 56470 w 310908"/>
                    <a:gd name="connsiteY14" fmla="*/ 10029 h 380917"/>
                    <a:gd name="connsiteX15" fmla="*/ 285740 w 310908"/>
                    <a:gd name="connsiteY15" fmla="*/ 10029 h 380917"/>
                    <a:gd name="connsiteX16" fmla="*/ 300879 w 310908"/>
                    <a:gd name="connsiteY16" fmla="*/ 25073 h 380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0908" h="380917">
                      <a:moveTo>
                        <a:pt x="285740" y="0"/>
                      </a:moveTo>
                      <a:lnTo>
                        <a:pt x="0" y="0"/>
                      </a:lnTo>
                      <a:lnTo>
                        <a:pt x="0" y="380918"/>
                      </a:lnTo>
                      <a:lnTo>
                        <a:pt x="285740" y="380918"/>
                      </a:lnTo>
                      <a:cubicBezTo>
                        <a:pt x="299609" y="380932"/>
                        <a:pt x="310869" y="369713"/>
                        <a:pt x="310908" y="355844"/>
                      </a:cubicBezTo>
                      <a:lnTo>
                        <a:pt x="310908" y="25073"/>
                      </a:lnTo>
                      <a:cubicBezTo>
                        <a:pt x="310869" y="11205"/>
                        <a:pt x="299609" y="-14"/>
                        <a:pt x="285740" y="0"/>
                      </a:cubicBezTo>
                      <a:close/>
                      <a:moveTo>
                        <a:pt x="10029" y="10029"/>
                      </a:moveTo>
                      <a:lnTo>
                        <a:pt x="46441" y="10029"/>
                      </a:lnTo>
                      <a:lnTo>
                        <a:pt x="46441" y="370888"/>
                      </a:lnTo>
                      <a:lnTo>
                        <a:pt x="10029" y="370888"/>
                      </a:lnTo>
                      <a:close/>
                      <a:moveTo>
                        <a:pt x="300879" y="355854"/>
                      </a:moveTo>
                      <a:cubicBezTo>
                        <a:pt x="300846" y="364186"/>
                        <a:pt x="294071" y="370918"/>
                        <a:pt x="285740" y="370898"/>
                      </a:cubicBezTo>
                      <a:lnTo>
                        <a:pt x="56470" y="370898"/>
                      </a:lnTo>
                      <a:lnTo>
                        <a:pt x="56470" y="10029"/>
                      </a:lnTo>
                      <a:lnTo>
                        <a:pt x="285740" y="10029"/>
                      </a:lnTo>
                      <a:cubicBezTo>
                        <a:pt x="294071" y="10010"/>
                        <a:pt x="300846" y="16741"/>
                        <a:pt x="300879" y="250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4" name="자유형: 도형 2093">
                  <a:extLst>
                    <a:ext uri="{FF2B5EF4-FFF2-40B4-BE49-F238E27FC236}">
                      <a16:creationId xmlns:a16="http://schemas.microsoft.com/office/drawing/2014/main" id="{C896391D-4776-4EAF-9F55-F1477539A89E}"/>
                    </a:ext>
                  </a:extLst>
                </p:cNvPr>
                <p:cNvSpPr/>
                <p:nvPr/>
              </p:nvSpPr>
              <p:spPr>
                <a:xfrm>
                  <a:off x="7261350" y="4863127"/>
                  <a:ext cx="76683" cy="76683"/>
                </a:xfrm>
                <a:custGeom>
                  <a:avLst/>
                  <a:gdLst>
                    <a:gd name="connsiteX0" fmla="*/ 38533 w 76683"/>
                    <a:gd name="connsiteY0" fmla="*/ 76683 h 76683"/>
                    <a:gd name="connsiteX1" fmla="*/ 76683 w 76683"/>
                    <a:gd name="connsiteY1" fmla="*/ 38151 h 76683"/>
                    <a:gd name="connsiteX2" fmla="*/ 38151 w 76683"/>
                    <a:gd name="connsiteY2" fmla="*/ 0 h 76683"/>
                    <a:gd name="connsiteX3" fmla="*/ 0 w 76683"/>
                    <a:gd name="connsiteY3" fmla="*/ 38341 h 76683"/>
                    <a:gd name="connsiteX4" fmla="*/ 38533 w 76683"/>
                    <a:gd name="connsiteY4" fmla="*/ 76683 h 76683"/>
                    <a:gd name="connsiteX5" fmla="*/ 38533 w 76683"/>
                    <a:gd name="connsiteY5" fmla="*/ 10029 h 76683"/>
                    <a:gd name="connsiteX6" fmla="*/ 66654 w 76683"/>
                    <a:gd name="connsiteY6" fmla="*/ 38532 h 76683"/>
                    <a:gd name="connsiteX7" fmla="*/ 38151 w 76683"/>
                    <a:gd name="connsiteY7" fmla="*/ 66653 h 76683"/>
                    <a:gd name="connsiteX8" fmla="*/ 10029 w 76683"/>
                    <a:gd name="connsiteY8" fmla="*/ 38341 h 76683"/>
                    <a:gd name="connsiteX9" fmla="*/ 38533 w 76683"/>
                    <a:gd name="connsiteY9" fmla="*/ 10029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6683" h="76683">
                      <a:moveTo>
                        <a:pt x="38533" y="76683"/>
                      </a:moveTo>
                      <a:cubicBezTo>
                        <a:pt x="59708" y="76578"/>
                        <a:pt x="76789" y="59327"/>
                        <a:pt x="76683" y="38151"/>
                      </a:cubicBezTo>
                      <a:cubicBezTo>
                        <a:pt x="76578" y="16976"/>
                        <a:pt x="59327" y="-105"/>
                        <a:pt x="38151" y="0"/>
                      </a:cubicBezTo>
                      <a:cubicBezTo>
                        <a:pt x="17051" y="105"/>
                        <a:pt x="0" y="17240"/>
                        <a:pt x="0" y="38341"/>
                      </a:cubicBezTo>
                      <a:cubicBezTo>
                        <a:pt x="53" y="59569"/>
                        <a:pt x="17304" y="76736"/>
                        <a:pt x="38533" y="76683"/>
                      </a:cubicBezTo>
                      <a:close/>
                      <a:moveTo>
                        <a:pt x="38533" y="10029"/>
                      </a:moveTo>
                      <a:cubicBezTo>
                        <a:pt x="54169" y="10134"/>
                        <a:pt x="66759" y="22895"/>
                        <a:pt x="66654" y="38532"/>
                      </a:cubicBezTo>
                      <a:cubicBezTo>
                        <a:pt x="66549" y="54168"/>
                        <a:pt x="53788" y="66758"/>
                        <a:pt x="38151" y="66653"/>
                      </a:cubicBezTo>
                      <a:cubicBezTo>
                        <a:pt x="22590" y="66548"/>
                        <a:pt x="10030" y="53903"/>
                        <a:pt x="10029" y="38341"/>
                      </a:cubicBezTo>
                      <a:cubicBezTo>
                        <a:pt x="10101" y="22660"/>
                        <a:pt x="22851" y="9995"/>
                        <a:pt x="38533" y="1002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5" name="자유형: 도형 2094">
                  <a:extLst>
                    <a:ext uri="{FF2B5EF4-FFF2-40B4-BE49-F238E27FC236}">
                      <a16:creationId xmlns:a16="http://schemas.microsoft.com/office/drawing/2014/main" id="{18C5CFB5-3BE2-4C59-A021-0BDA7EB5B2C8}"/>
                    </a:ext>
                  </a:extLst>
                </p:cNvPr>
                <p:cNvSpPr/>
                <p:nvPr/>
              </p:nvSpPr>
              <p:spPr>
                <a:xfrm>
                  <a:off x="7222823" y="4949333"/>
                  <a:ext cx="154135" cy="76683"/>
                </a:xfrm>
                <a:custGeom>
                  <a:avLst/>
                  <a:gdLst>
                    <a:gd name="connsiteX0" fmla="*/ 146428 w 154135"/>
                    <a:gd name="connsiteY0" fmla="*/ 23007 h 76683"/>
                    <a:gd name="connsiteX1" fmla="*/ 108848 w 154135"/>
                    <a:gd name="connsiteY1" fmla="*/ 4814 h 76683"/>
                    <a:gd name="connsiteX2" fmla="*/ 77060 w 154135"/>
                    <a:gd name="connsiteY2" fmla="*/ 0 h 76683"/>
                    <a:gd name="connsiteX3" fmla="*/ 7708 w 154135"/>
                    <a:gd name="connsiteY3" fmla="*/ 23007 h 76683"/>
                    <a:gd name="connsiteX4" fmla="*/ 0 w 154135"/>
                    <a:gd name="connsiteY4" fmla="*/ 38342 h 76683"/>
                    <a:gd name="connsiteX5" fmla="*/ 0 w 154135"/>
                    <a:gd name="connsiteY5" fmla="*/ 76684 h 76683"/>
                    <a:gd name="connsiteX6" fmla="*/ 154135 w 154135"/>
                    <a:gd name="connsiteY6" fmla="*/ 76684 h 76683"/>
                    <a:gd name="connsiteX7" fmla="*/ 154135 w 154135"/>
                    <a:gd name="connsiteY7" fmla="*/ 38342 h 76683"/>
                    <a:gd name="connsiteX8" fmla="*/ 146428 w 154135"/>
                    <a:gd name="connsiteY8" fmla="*/ 23007 h 76683"/>
                    <a:gd name="connsiteX9" fmla="*/ 144106 w 154135"/>
                    <a:gd name="connsiteY9" fmla="*/ 66655 h 76683"/>
                    <a:gd name="connsiteX10" fmla="*/ 10019 w 154135"/>
                    <a:gd name="connsiteY10" fmla="*/ 66655 h 76683"/>
                    <a:gd name="connsiteX11" fmla="*/ 10019 w 154135"/>
                    <a:gd name="connsiteY11" fmla="*/ 38342 h 76683"/>
                    <a:gd name="connsiteX12" fmla="*/ 13795 w 154135"/>
                    <a:gd name="connsiteY12" fmla="*/ 30970 h 76683"/>
                    <a:gd name="connsiteX13" fmla="*/ 47895 w 154135"/>
                    <a:gd name="connsiteY13" fmla="*/ 14492 h 76683"/>
                    <a:gd name="connsiteX14" fmla="*/ 77065 w 154135"/>
                    <a:gd name="connsiteY14" fmla="*/ 10029 h 76683"/>
                    <a:gd name="connsiteX15" fmla="*/ 106150 w 154135"/>
                    <a:gd name="connsiteY15" fmla="*/ 14462 h 76683"/>
                    <a:gd name="connsiteX16" fmla="*/ 140250 w 154135"/>
                    <a:gd name="connsiteY16" fmla="*/ 30885 h 76683"/>
                    <a:gd name="connsiteX17" fmla="*/ 144106 w 154135"/>
                    <a:gd name="connsiteY17" fmla="*/ 38342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54135" h="76683">
                      <a:moveTo>
                        <a:pt x="146428" y="23007"/>
                      </a:moveTo>
                      <a:cubicBezTo>
                        <a:pt x="135244" y="14490"/>
                        <a:pt x="122465" y="8304"/>
                        <a:pt x="108848" y="4814"/>
                      </a:cubicBezTo>
                      <a:cubicBezTo>
                        <a:pt x="98547" y="1653"/>
                        <a:pt x="87835" y="31"/>
                        <a:pt x="77060" y="0"/>
                      </a:cubicBezTo>
                      <a:cubicBezTo>
                        <a:pt x="52150" y="494"/>
                        <a:pt x="27973" y="8514"/>
                        <a:pt x="7708" y="23007"/>
                      </a:cubicBezTo>
                      <a:cubicBezTo>
                        <a:pt x="2956" y="26693"/>
                        <a:pt x="123" y="32329"/>
                        <a:pt x="0" y="38342"/>
                      </a:cubicBezTo>
                      <a:lnTo>
                        <a:pt x="0" y="76684"/>
                      </a:lnTo>
                      <a:lnTo>
                        <a:pt x="154135" y="76684"/>
                      </a:lnTo>
                      <a:lnTo>
                        <a:pt x="154135" y="38342"/>
                      </a:lnTo>
                      <a:cubicBezTo>
                        <a:pt x="154022" y="32327"/>
                        <a:pt x="151187" y="26687"/>
                        <a:pt x="146428" y="23007"/>
                      </a:cubicBezTo>
                      <a:close/>
                      <a:moveTo>
                        <a:pt x="144106" y="66655"/>
                      </a:moveTo>
                      <a:lnTo>
                        <a:pt x="10019" y="66655"/>
                      </a:lnTo>
                      <a:lnTo>
                        <a:pt x="10019" y="38342"/>
                      </a:lnTo>
                      <a:cubicBezTo>
                        <a:pt x="10153" y="35455"/>
                        <a:pt x="11530" y="32766"/>
                        <a:pt x="13795" y="30970"/>
                      </a:cubicBezTo>
                      <a:cubicBezTo>
                        <a:pt x="24160" y="23608"/>
                        <a:pt x="35686" y="18038"/>
                        <a:pt x="47895" y="14492"/>
                      </a:cubicBezTo>
                      <a:cubicBezTo>
                        <a:pt x="57377" y="11715"/>
                        <a:pt x="67187" y="10214"/>
                        <a:pt x="77065" y="10029"/>
                      </a:cubicBezTo>
                      <a:cubicBezTo>
                        <a:pt x="86925" y="10070"/>
                        <a:pt x="96726" y="11564"/>
                        <a:pt x="106150" y="14462"/>
                      </a:cubicBezTo>
                      <a:cubicBezTo>
                        <a:pt x="118507" y="17582"/>
                        <a:pt x="130106" y="23169"/>
                        <a:pt x="140250" y="30885"/>
                      </a:cubicBezTo>
                      <a:cubicBezTo>
                        <a:pt x="142581" y="32673"/>
                        <a:pt x="143995" y="35406"/>
                        <a:pt x="144106" y="383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6" name="그룹 2085">
              <a:extLst>
                <a:ext uri="{FF2B5EF4-FFF2-40B4-BE49-F238E27FC236}">
                  <a16:creationId xmlns:a16="http://schemas.microsoft.com/office/drawing/2014/main" id="{61BD7B1D-13A7-4C06-97E4-8E8C1290DCA6}"/>
                </a:ext>
              </a:extLst>
            </p:cNvPr>
            <p:cNvGrpSpPr/>
            <p:nvPr/>
          </p:nvGrpSpPr>
          <p:grpSpPr>
            <a:xfrm>
              <a:off x="293254" y="3319503"/>
              <a:ext cx="868301" cy="426726"/>
              <a:chOff x="281894" y="3319506"/>
              <a:chExt cx="868301" cy="426726"/>
            </a:xfrm>
          </p:grpSpPr>
          <p:sp>
            <p:nvSpPr>
              <p:cNvPr id="2087" name="Oval 77">
                <a:extLst>
                  <a:ext uri="{FF2B5EF4-FFF2-40B4-BE49-F238E27FC236}">
                    <a16:creationId xmlns:a16="http://schemas.microsoft.com/office/drawing/2014/main" id="{AEE8F2F2-4D49-47D2-AFE8-B176008AB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3319506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88" name="Freeform 150">
                <a:extLst>
                  <a:ext uri="{FF2B5EF4-FFF2-40B4-BE49-F238E27FC236}">
                    <a16:creationId xmlns:a16="http://schemas.microsoft.com/office/drawing/2014/main" id="{4E0A7B37-963C-4499-822F-9281D8CA42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853" y="3387355"/>
                <a:ext cx="261272" cy="263662"/>
              </a:xfrm>
              <a:custGeom>
                <a:avLst/>
                <a:gdLst>
                  <a:gd name="T0" fmla="*/ 104 w 505"/>
                  <a:gd name="T1" fmla="*/ 461 h 510"/>
                  <a:gd name="T2" fmla="*/ 207 w 505"/>
                  <a:gd name="T3" fmla="*/ 151 h 510"/>
                  <a:gd name="T4" fmla="*/ 120 w 505"/>
                  <a:gd name="T5" fmla="*/ 167 h 510"/>
                  <a:gd name="T6" fmla="*/ 450 w 505"/>
                  <a:gd name="T7" fmla="*/ 167 h 510"/>
                  <a:gd name="T8" fmla="*/ 423 w 505"/>
                  <a:gd name="T9" fmla="*/ 151 h 510"/>
                  <a:gd name="T10" fmla="*/ 466 w 505"/>
                  <a:gd name="T11" fmla="*/ 461 h 510"/>
                  <a:gd name="T12" fmla="*/ 505 w 505"/>
                  <a:gd name="T13" fmla="*/ 156 h 510"/>
                  <a:gd name="T14" fmla="*/ 459 w 505"/>
                  <a:gd name="T15" fmla="*/ 126 h 510"/>
                  <a:gd name="T16" fmla="*/ 459 w 505"/>
                  <a:gd name="T17" fmla="*/ 494 h 510"/>
                  <a:gd name="T18" fmla="*/ 17 w 505"/>
                  <a:gd name="T19" fmla="*/ 156 h 510"/>
                  <a:gd name="T20" fmla="*/ 256 w 505"/>
                  <a:gd name="T21" fmla="*/ 118 h 510"/>
                  <a:gd name="T22" fmla="*/ 1 w 505"/>
                  <a:gd name="T23" fmla="*/ 156 h 510"/>
                  <a:gd name="T24" fmla="*/ 459 w 505"/>
                  <a:gd name="T25" fmla="*/ 510 h 510"/>
                  <a:gd name="T26" fmla="*/ 80 w 505"/>
                  <a:gd name="T27" fmla="*/ 181 h 510"/>
                  <a:gd name="T28" fmla="*/ 0 w 505"/>
                  <a:gd name="T29" fmla="*/ 181 h 510"/>
                  <a:gd name="T30" fmla="*/ 72 w 505"/>
                  <a:gd name="T31" fmla="*/ 447 h 510"/>
                  <a:gd name="T32" fmla="*/ 64 w 505"/>
                  <a:gd name="T33" fmla="*/ 189 h 510"/>
                  <a:gd name="T34" fmla="*/ 16 w 505"/>
                  <a:gd name="T35" fmla="*/ 189 h 510"/>
                  <a:gd name="T36" fmla="*/ 8 w 505"/>
                  <a:gd name="T37" fmla="*/ 257 h 510"/>
                  <a:gd name="T38" fmla="*/ 72 w 505"/>
                  <a:gd name="T39" fmla="*/ 273 h 510"/>
                  <a:gd name="T40" fmla="*/ 72 w 505"/>
                  <a:gd name="T41" fmla="*/ 340 h 510"/>
                  <a:gd name="T42" fmla="*/ 8 w 505"/>
                  <a:gd name="T43" fmla="*/ 356 h 510"/>
                  <a:gd name="T44" fmla="*/ 80 w 505"/>
                  <a:gd name="T45" fmla="*/ 353 h 510"/>
                  <a:gd name="T46" fmla="*/ 0 w 505"/>
                  <a:gd name="T47" fmla="*/ 353 h 510"/>
                  <a:gd name="T48" fmla="*/ 80 w 505"/>
                  <a:gd name="T49" fmla="*/ 353 h 510"/>
                  <a:gd name="T50" fmla="*/ 473 w 505"/>
                  <a:gd name="T51" fmla="*/ 42 h 510"/>
                  <a:gd name="T52" fmla="*/ 401 w 505"/>
                  <a:gd name="T53" fmla="*/ 12 h 510"/>
                  <a:gd name="T54" fmla="*/ 206 w 505"/>
                  <a:gd name="T55" fmla="*/ 218 h 510"/>
                  <a:gd name="T56" fmla="*/ 266 w 505"/>
                  <a:gd name="T57" fmla="*/ 267 h 510"/>
                  <a:gd name="T58" fmla="*/ 449 w 505"/>
                  <a:gd name="T59" fmla="*/ 24 h 510"/>
                  <a:gd name="T60" fmla="*/ 260 w 505"/>
                  <a:gd name="T61" fmla="*/ 250 h 510"/>
                  <a:gd name="T62" fmla="*/ 399 w 505"/>
                  <a:gd name="T63" fmla="*/ 134 h 510"/>
                  <a:gd name="T64" fmla="*/ 339 w 505"/>
                  <a:gd name="T65" fmla="*/ 74 h 510"/>
                  <a:gd name="T66" fmla="*/ 393 w 505"/>
                  <a:gd name="T67" fmla="*/ 136 h 510"/>
                  <a:gd name="T68" fmla="*/ 452 w 505"/>
                  <a:gd name="T69" fmla="*/ 69 h 510"/>
                  <a:gd name="T70" fmla="*/ 392 w 505"/>
                  <a:gd name="T71" fmla="*/ 32 h 510"/>
                  <a:gd name="T72" fmla="*/ 452 w 505"/>
                  <a:gd name="T73" fmla="*/ 81 h 510"/>
                  <a:gd name="T74" fmla="*/ 268 w 505"/>
                  <a:gd name="T75" fmla="*/ 259 h 510"/>
                  <a:gd name="T76" fmla="*/ 219 w 505"/>
                  <a:gd name="T77" fmla="*/ 215 h 510"/>
                  <a:gd name="T78" fmla="*/ 188 w 505"/>
                  <a:gd name="T79" fmla="*/ 275 h 510"/>
                  <a:gd name="T80" fmla="*/ 198 w 505"/>
                  <a:gd name="T81" fmla="*/ 285 h 510"/>
                  <a:gd name="T82" fmla="*/ 201 w 505"/>
                  <a:gd name="T83" fmla="*/ 271 h 510"/>
                  <a:gd name="T84" fmla="*/ 174 w 505"/>
                  <a:gd name="T85" fmla="*/ 299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05" h="510">
                    <a:moveTo>
                      <a:pt x="458" y="469"/>
                    </a:moveTo>
                    <a:cubicBezTo>
                      <a:pt x="112" y="469"/>
                      <a:pt x="112" y="469"/>
                      <a:pt x="112" y="469"/>
                    </a:cubicBezTo>
                    <a:cubicBezTo>
                      <a:pt x="108" y="469"/>
                      <a:pt x="104" y="465"/>
                      <a:pt x="104" y="461"/>
                    </a:cubicBezTo>
                    <a:cubicBezTo>
                      <a:pt x="104" y="159"/>
                      <a:pt x="104" y="159"/>
                      <a:pt x="104" y="159"/>
                    </a:cubicBezTo>
                    <a:cubicBezTo>
                      <a:pt x="104" y="155"/>
                      <a:pt x="108" y="151"/>
                      <a:pt x="112" y="151"/>
                    </a:cubicBezTo>
                    <a:cubicBezTo>
                      <a:pt x="207" y="151"/>
                      <a:pt x="207" y="151"/>
                      <a:pt x="207" y="151"/>
                    </a:cubicBezTo>
                    <a:cubicBezTo>
                      <a:pt x="212" y="151"/>
                      <a:pt x="215" y="155"/>
                      <a:pt x="215" y="159"/>
                    </a:cubicBezTo>
                    <a:cubicBezTo>
                      <a:pt x="215" y="164"/>
                      <a:pt x="212" y="167"/>
                      <a:pt x="207" y="167"/>
                    </a:cubicBezTo>
                    <a:cubicBezTo>
                      <a:pt x="120" y="167"/>
                      <a:pt x="120" y="167"/>
                      <a:pt x="120" y="167"/>
                    </a:cubicBezTo>
                    <a:cubicBezTo>
                      <a:pt x="120" y="453"/>
                      <a:pt x="120" y="453"/>
                      <a:pt x="120" y="453"/>
                    </a:cubicBezTo>
                    <a:cubicBezTo>
                      <a:pt x="450" y="453"/>
                      <a:pt x="450" y="453"/>
                      <a:pt x="450" y="453"/>
                    </a:cubicBezTo>
                    <a:cubicBezTo>
                      <a:pt x="450" y="167"/>
                      <a:pt x="450" y="167"/>
                      <a:pt x="450" y="167"/>
                    </a:cubicBezTo>
                    <a:cubicBezTo>
                      <a:pt x="423" y="167"/>
                      <a:pt x="423" y="167"/>
                      <a:pt x="423" y="167"/>
                    </a:cubicBezTo>
                    <a:cubicBezTo>
                      <a:pt x="418" y="167"/>
                      <a:pt x="415" y="164"/>
                      <a:pt x="415" y="159"/>
                    </a:cubicBezTo>
                    <a:cubicBezTo>
                      <a:pt x="415" y="155"/>
                      <a:pt x="418" y="151"/>
                      <a:pt x="423" y="151"/>
                    </a:cubicBezTo>
                    <a:cubicBezTo>
                      <a:pt x="458" y="151"/>
                      <a:pt x="458" y="151"/>
                      <a:pt x="458" y="151"/>
                    </a:cubicBezTo>
                    <a:cubicBezTo>
                      <a:pt x="462" y="151"/>
                      <a:pt x="466" y="155"/>
                      <a:pt x="466" y="159"/>
                    </a:cubicBezTo>
                    <a:cubicBezTo>
                      <a:pt x="466" y="461"/>
                      <a:pt x="466" y="461"/>
                      <a:pt x="466" y="461"/>
                    </a:cubicBezTo>
                    <a:cubicBezTo>
                      <a:pt x="466" y="465"/>
                      <a:pt x="462" y="469"/>
                      <a:pt x="458" y="469"/>
                    </a:cubicBezTo>
                    <a:close/>
                    <a:moveTo>
                      <a:pt x="505" y="464"/>
                    </a:moveTo>
                    <a:cubicBezTo>
                      <a:pt x="505" y="156"/>
                      <a:pt x="505" y="156"/>
                      <a:pt x="505" y="156"/>
                    </a:cubicBezTo>
                    <a:cubicBezTo>
                      <a:pt x="505" y="130"/>
                      <a:pt x="484" y="110"/>
                      <a:pt x="459" y="110"/>
                    </a:cubicBezTo>
                    <a:cubicBezTo>
                      <a:pt x="454" y="110"/>
                      <a:pt x="451" y="113"/>
                      <a:pt x="451" y="118"/>
                    </a:cubicBezTo>
                    <a:cubicBezTo>
                      <a:pt x="451" y="122"/>
                      <a:pt x="454" y="126"/>
                      <a:pt x="459" y="126"/>
                    </a:cubicBezTo>
                    <a:cubicBezTo>
                      <a:pt x="475" y="126"/>
                      <a:pt x="489" y="139"/>
                      <a:pt x="489" y="156"/>
                    </a:cubicBezTo>
                    <a:cubicBezTo>
                      <a:pt x="489" y="464"/>
                      <a:pt x="489" y="464"/>
                      <a:pt x="489" y="464"/>
                    </a:cubicBezTo>
                    <a:cubicBezTo>
                      <a:pt x="489" y="481"/>
                      <a:pt x="475" y="494"/>
                      <a:pt x="459" y="494"/>
                    </a:cubicBezTo>
                    <a:cubicBezTo>
                      <a:pt x="47" y="494"/>
                      <a:pt x="47" y="494"/>
                      <a:pt x="47" y="494"/>
                    </a:cubicBezTo>
                    <a:cubicBezTo>
                      <a:pt x="31" y="494"/>
                      <a:pt x="17" y="481"/>
                      <a:pt x="17" y="464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17" y="139"/>
                      <a:pt x="31" y="126"/>
                      <a:pt x="47" y="126"/>
                    </a:cubicBezTo>
                    <a:cubicBezTo>
                      <a:pt x="248" y="126"/>
                      <a:pt x="248" y="126"/>
                      <a:pt x="248" y="126"/>
                    </a:cubicBezTo>
                    <a:cubicBezTo>
                      <a:pt x="253" y="126"/>
                      <a:pt x="256" y="122"/>
                      <a:pt x="256" y="118"/>
                    </a:cubicBezTo>
                    <a:cubicBezTo>
                      <a:pt x="256" y="113"/>
                      <a:pt x="253" y="110"/>
                      <a:pt x="248" y="110"/>
                    </a:cubicBezTo>
                    <a:cubicBezTo>
                      <a:pt x="47" y="110"/>
                      <a:pt x="47" y="110"/>
                      <a:pt x="47" y="110"/>
                    </a:cubicBezTo>
                    <a:cubicBezTo>
                      <a:pt x="22" y="110"/>
                      <a:pt x="1" y="130"/>
                      <a:pt x="1" y="156"/>
                    </a:cubicBezTo>
                    <a:cubicBezTo>
                      <a:pt x="1" y="464"/>
                      <a:pt x="1" y="464"/>
                      <a:pt x="1" y="464"/>
                    </a:cubicBezTo>
                    <a:cubicBezTo>
                      <a:pt x="1" y="490"/>
                      <a:pt x="22" y="510"/>
                      <a:pt x="47" y="510"/>
                    </a:cubicBezTo>
                    <a:cubicBezTo>
                      <a:pt x="459" y="510"/>
                      <a:pt x="459" y="510"/>
                      <a:pt x="459" y="510"/>
                    </a:cubicBezTo>
                    <a:cubicBezTo>
                      <a:pt x="484" y="510"/>
                      <a:pt x="505" y="490"/>
                      <a:pt x="505" y="464"/>
                    </a:cubicBezTo>
                    <a:close/>
                    <a:moveTo>
                      <a:pt x="80" y="439"/>
                    </a:moveTo>
                    <a:cubicBezTo>
                      <a:pt x="80" y="181"/>
                      <a:pt x="80" y="181"/>
                      <a:pt x="80" y="181"/>
                    </a:cubicBezTo>
                    <a:cubicBezTo>
                      <a:pt x="80" y="177"/>
                      <a:pt x="76" y="173"/>
                      <a:pt x="72" y="173"/>
                    </a:cubicBezTo>
                    <a:cubicBezTo>
                      <a:pt x="8" y="173"/>
                      <a:pt x="8" y="173"/>
                      <a:pt x="8" y="173"/>
                    </a:cubicBezTo>
                    <a:cubicBezTo>
                      <a:pt x="4" y="173"/>
                      <a:pt x="0" y="177"/>
                      <a:pt x="0" y="181"/>
                    </a:cubicBezTo>
                    <a:cubicBezTo>
                      <a:pt x="0" y="439"/>
                      <a:pt x="0" y="439"/>
                      <a:pt x="0" y="439"/>
                    </a:cubicBezTo>
                    <a:cubicBezTo>
                      <a:pt x="0" y="443"/>
                      <a:pt x="4" y="447"/>
                      <a:pt x="8" y="447"/>
                    </a:cubicBezTo>
                    <a:cubicBezTo>
                      <a:pt x="72" y="447"/>
                      <a:pt x="72" y="447"/>
                      <a:pt x="72" y="447"/>
                    </a:cubicBezTo>
                    <a:cubicBezTo>
                      <a:pt x="76" y="447"/>
                      <a:pt x="80" y="443"/>
                      <a:pt x="80" y="439"/>
                    </a:cubicBezTo>
                    <a:close/>
                    <a:moveTo>
                      <a:pt x="16" y="189"/>
                    </a:moveTo>
                    <a:cubicBezTo>
                      <a:pt x="64" y="189"/>
                      <a:pt x="64" y="189"/>
                      <a:pt x="64" y="189"/>
                    </a:cubicBezTo>
                    <a:cubicBezTo>
                      <a:pt x="64" y="431"/>
                      <a:pt x="64" y="431"/>
                      <a:pt x="64" y="431"/>
                    </a:cubicBezTo>
                    <a:cubicBezTo>
                      <a:pt x="16" y="431"/>
                      <a:pt x="16" y="431"/>
                      <a:pt x="16" y="431"/>
                    </a:cubicBezTo>
                    <a:lnTo>
                      <a:pt x="16" y="189"/>
                    </a:lnTo>
                    <a:close/>
                    <a:moveTo>
                      <a:pt x="80" y="265"/>
                    </a:moveTo>
                    <a:cubicBezTo>
                      <a:pt x="80" y="261"/>
                      <a:pt x="76" y="257"/>
                      <a:pt x="72" y="257"/>
                    </a:cubicBezTo>
                    <a:cubicBezTo>
                      <a:pt x="8" y="257"/>
                      <a:pt x="8" y="257"/>
                      <a:pt x="8" y="257"/>
                    </a:cubicBezTo>
                    <a:cubicBezTo>
                      <a:pt x="4" y="257"/>
                      <a:pt x="0" y="261"/>
                      <a:pt x="0" y="265"/>
                    </a:cubicBezTo>
                    <a:cubicBezTo>
                      <a:pt x="0" y="270"/>
                      <a:pt x="4" y="273"/>
                      <a:pt x="8" y="273"/>
                    </a:cubicBezTo>
                    <a:cubicBezTo>
                      <a:pt x="72" y="273"/>
                      <a:pt x="72" y="273"/>
                      <a:pt x="72" y="273"/>
                    </a:cubicBezTo>
                    <a:cubicBezTo>
                      <a:pt x="76" y="273"/>
                      <a:pt x="80" y="270"/>
                      <a:pt x="80" y="265"/>
                    </a:cubicBezTo>
                    <a:close/>
                    <a:moveTo>
                      <a:pt x="80" y="348"/>
                    </a:moveTo>
                    <a:cubicBezTo>
                      <a:pt x="80" y="344"/>
                      <a:pt x="76" y="340"/>
                      <a:pt x="72" y="340"/>
                    </a:cubicBezTo>
                    <a:cubicBezTo>
                      <a:pt x="8" y="340"/>
                      <a:pt x="8" y="340"/>
                      <a:pt x="8" y="340"/>
                    </a:cubicBezTo>
                    <a:cubicBezTo>
                      <a:pt x="4" y="340"/>
                      <a:pt x="0" y="344"/>
                      <a:pt x="0" y="348"/>
                    </a:cubicBezTo>
                    <a:cubicBezTo>
                      <a:pt x="0" y="353"/>
                      <a:pt x="4" y="356"/>
                      <a:pt x="8" y="356"/>
                    </a:cubicBezTo>
                    <a:cubicBezTo>
                      <a:pt x="72" y="356"/>
                      <a:pt x="72" y="356"/>
                      <a:pt x="72" y="356"/>
                    </a:cubicBezTo>
                    <a:cubicBezTo>
                      <a:pt x="76" y="356"/>
                      <a:pt x="80" y="353"/>
                      <a:pt x="80" y="348"/>
                    </a:cubicBezTo>
                    <a:close/>
                    <a:moveTo>
                      <a:pt x="80" y="353"/>
                    </a:moveTo>
                    <a:cubicBezTo>
                      <a:pt x="80" y="348"/>
                      <a:pt x="76" y="345"/>
                      <a:pt x="72" y="345"/>
                    </a:cubicBezTo>
                    <a:cubicBezTo>
                      <a:pt x="8" y="345"/>
                      <a:pt x="8" y="345"/>
                      <a:pt x="8" y="345"/>
                    </a:cubicBezTo>
                    <a:cubicBezTo>
                      <a:pt x="4" y="345"/>
                      <a:pt x="0" y="348"/>
                      <a:pt x="0" y="353"/>
                    </a:cubicBezTo>
                    <a:cubicBezTo>
                      <a:pt x="0" y="357"/>
                      <a:pt x="4" y="361"/>
                      <a:pt x="8" y="361"/>
                    </a:cubicBezTo>
                    <a:cubicBezTo>
                      <a:pt x="72" y="361"/>
                      <a:pt x="72" y="361"/>
                      <a:pt x="72" y="361"/>
                    </a:cubicBezTo>
                    <a:cubicBezTo>
                      <a:pt x="76" y="361"/>
                      <a:pt x="80" y="357"/>
                      <a:pt x="80" y="353"/>
                    </a:cubicBezTo>
                    <a:close/>
                    <a:moveTo>
                      <a:pt x="266" y="267"/>
                    </a:moveTo>
                    <a:cubicBezTo>
                      <a:pt x="460" y="72"/>
                      <a:pt x="460" y="72"/>
                      <a:pt x="460" y="72"/>
                    </a:cubicBezTo>
                    <a:cubicBezTo>
                      <a:pt x="468" y="64"/>
                      <a:pt x="473" y="53"/>
                      <a:pt x="473" y="42"/>
                    </a:cubicBezTo>
                    <a:cubicBezTo>
                      <a:pt x="473" y="31"/>
                      <a:pt x="468" y="20"/>
                      <a:pt x="460" y="12"/>
                    </a:cubicBezTo>
                    <a:cubicBezTo>
                      <a:pt x="452" y="4"/>
                      <a:pt x="442" y="0"/>
                      <a:pt x="431" y="0"/>
                    </a:cubicBezTo>
                    <a:cubicBezTo>
                      <a:pt x="419" y="0"/>
                      <a:pt x="409" y="4"/>
                      <a:pt x="401" y="12"/>
                    </a:cubicBezTo>
                    <a:cubicBezTo>
                      <a:pt x="206" y="207"/>
                      <a:pt x="206" y="207"/>
                      <a:pt x="206" y="207"/>
                    </a:cubicBezTo>
                    <a:cubicBezTo>
                      <a:pt x="204" y="209"/>
                      <a:pt x="204" y="211"/>
                      <a:pt x="204" y="213"/>
                    </a:cubicBezTo>
                    <a:cubicBezTo>
                      <a:pt x="204" y="215"/>
                      <a:pt x="204" y="217"/>
                      <a:pt x="206" y="218"/>
                    </a:cubicBezTo>
                    <a:cubicBezTo>
                      <a:pt x="254" y="267"/>
                      <a:pt x="254" y="267"/>
                      <a:pt x="254" y="267"/>
                    </a:cubicBezTo>
                    <a:cubicBezTo>
                      <a:pt x="256" y="268"/>
                      <a:pt x="258" y="269"/>
                      <a:pt x="260" y="269"/>
                    </a:cubicBezTo>
                    <a:cubicBezTo>
                      <a:pt x="262" y="269"/>
                      <a:pt x="264" y="268"/>
                      <a:pt x="266" y="267"/>
                    </a:cubicBezTo>
                    <a:close/>
                    <a:moveTo>
                      <a:pt x="412" y="24"/>
                    </a:moveTo>
                    <a:cubicBezTo>
                      <a:pt x="417" y="19"/>
                      <a:pt x="424" y="16"/>
                      <a:pt x="431" y="16"/>
                    </a:cubicBezTo>
                    <a:cubicBezTo>
                      <a:pt x="438" y="16"/>
                      <a:pt x="444" y="19"/>
                      <a:pt x="449" y="24"/>
                    </a:cubicBezTo>
                    <a:cubicBezTo>
                      <a:pt x="454" y="29"/>
                      <a:pt x="457" y="35"/>
                      <a:pt x="457" y="42"/>
                    </a:cubicBezTo>
                    <a:cubicBezTo>
                      <a:pt x="457" y="49"/>
                      <a:pt x="454" y="56"/>
                      <a:pt x="449" y="61"/>
                    </a:cubicBezTo>
                    <a:cubicBezTo>
                      <a:pt x="260" y="250"/>
                      <a:pt x="260" y="250"/>
                      <a:pt x="260" y="250"/>
                    </a:cubicBezTo>
                    <a:cubicBezTo>
                      <a:pt x="223" y="213"/>
                      <a:pt x="223" y="213"/>
                      <a:pt x="223" y="213"/>
                    </a:cubicBezTo>
                    <a:lnTo>
                      <a:pt x="412" y="24"/>
                    </a:lnTo>
                    <a:close/>
                    <a:moveTo>
                      <a:pt x="399" y="134"/>
                    </a:moveTo>
                    <a:cubicBezTo>
                      <a:pt x="402" y="131"/>
                      <a:pt x="402" y="126"/>
                      <a:pt x="399" y="123"/>
                    </a:cubicBezTo>
                    <a:cubicBezTo>
                      <a:pt x="350" y="74"/>
                      <a:pt x="350" y="74"/>
                      <a:pt x="350" y="74"/>
                    </a:cubicBezTo>
                    <a:cubicBezTo>
                      <a:pt x="347" y="71"/>
                      <a:pt x="342" y="71"/>
                      <a:pt x="339" y="74"/>
                    </a:cubicBezTo>
                    <a:cubicBezTo>
                      <a:pt x="336" y="77"/>
                      <a:pt x="336" y="82"/>
                      <a:pt x="339" y="86"/>
                    </a:cubicBezTo>
                    <a:cubicBezTo>
                      <a:pt x="387" y="134"/>
                      <a:pt x="387" y="134"/>
                      <a:pt x="387" y="134"/>
                    </a:cubicBezTo>
                    <a:cubicBezTo>
                      <a:pt x="389" y="135"/>
                      <a:pt x="391" y="136"/>
                      <a:pt x="393" y="136"/>
                    </a:cubicBezTo>
                    <a:cubicBezTo>
                      <a:pt x="395" y="136"/>
                      <a:pt x="397" y="135"/>
                      <a:pt x="399" y="134"/>
                    </a:cubicBezTo>
                    <a:close/>
                    <a:moveTo>
                      <a:pt x="452" y="81"/>
                    </a:moveTo>
                    <a:cubicBezTo>
                      <a:pt x="455" y="78"/>
                      <a:pt x="455" y="73"/>
                      <a:pt x="452" y="69"/>
                    </a:cubicBezTo>
                    <a:cubicBezTo>
                      <a:pt x="403" y="21"/>
                      <a:pt x="403" y="21"/>
                      <a:pt x="403" y="21"/>
                    </a:cubicBezTo>
                    <a:cubicBezTo>
                      <a:pt x="400" y="18"/>
                      <a:pt x="395" y="18"/>
                      <a:pt x="392" y="21"/>
                    </a:cubicBezTo>
                    <a:cubicBezTo>
                      <a:pt x="389" y="24"/>
                      <a:pt x="389" y="29"/>
                      <a:pt x="392" y="32"/>
                    </a:cubicBezTo>
                    <a:cubicBezTo>
                      <a:pt x="440" y="81"/>
                      <a:pt x="440" y="81"/>
                      <a:pt x="440" y="81"/>
                    </a:cubicBezTo>
                    <a:cubicBezTo>
                      <a:pt x="442" y="82"/>
                      <a:pt x="444" y="83"/>
                      <a:pt x="446" y="83"/>
                    </a:cubicBezTo>
                    <a:cubicBezTo>
                      <a:pt x="448" y="83"/>
                      <a:pt x="450" y="82"/>
                      <a:pt x="452" y="81"/>
                    </a:cubicBezTo>
                    <a:close/>
                    <a:moveTo>
                      <a:pt x="198" y="285"/>
                    </a:moveTo>
                    <a:cubicBezTo>
                      <a:pt x="262" y="269"/>
                      <a:pt x="262" y="269"/>
                      <a:pt x="262" y="269"/>
                    </a:cubicBezTo>
                    <a:cubicBezTo>
                      <a:pt x="266" y="268"/>
                      <a:pt x="269" y="264"/>
                      <a:pt x="268" y="259"/>
                    </a:cubicBezTo>
                    <a:cubicBezTo>
                      <a:pt x="267" y="255"/>
                      <a:pt x="262" y="252"/>
                      <a:pt x="258" y="253"/>
                    </a:cubicBezTo>
                    <a:cubicBezTo>
                      <a:pt x="207" y="266"/>
                      <a:pt x="207" y="266"/>
                      <a:pt x="207" y="266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20" y="210"/>
                      <a:pt x="218" y="206"/>
                      <a:pt x="214" y="205"/>
                    </a:cubicBezTo>
                    <a:cubicBezTo>
                      <a:pt x="209" y="204"/>
                      <a:pt x="205" y="207"/>
                      <a:pt x="204" y="211"/>
                    </a:cubicBezTo>
                    <a:cubicBezTo>
                      <a:pt x="188" y="275"/>
                      <a:pt x="188" y="275"/>
                      <a:pt x="188" y="275"/>
                    </a:cubicBezTo>
                    <a:cubicBezTo>
                      <a:pt x="187" y="278"/>
                      <a:pt x="188" y="281"/>
                      <a:pt x="190" y="283"/>
                    </a:cubicBezTo>
                    <a:cubicBezTo>
                      <a:pt x="192" y="284"/>
                      <a:pt x="194" y="285"/>
                      <a:pt x="196" y="285"/>
                    </a:cubicBezTo>
                    <a:cubicBezTo>
                      <a:pt x="196" y="285"/>
                      <a:pt x="197" y="285"/>
                      <a:pt x="198" y="285"/>
                    </a:cubicBezTo>
                    <a:close/>
                    <a:moveTo>
                      <a:pt x="185" y="299"/>
                    </a:moveTo>
                    <a:cubicBezTo>
                      <a:pt x="201" y="283"/>
                      <a:pt x="201" y="283"/>
                      <a:pt x="201" y="283"/>
                    </a:cubicBezTo>
                    <a:cubicBezTo>
                      <a:pt x="205" y="279"/>
                      <a:pt x="205" y="274"/>
                      <a:pt x="201" y="271"/>
                    </a:cubicBezTo>
                    <a:cubicBezTo>
                      <a:pt x="198" y="268"/>
                      <a:pt x="193" y="268"/>
                      <a:pt x="190" y="271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1" y="291"/>
                      <a:pt x="171" y="296"/>
                      <a:pt x="174" y="299"/>
                    </a:cubicBezTo>
                    <a:cubicBezTo>
                      <a:pt x="175" y="301"/>
                      <a:pt x="177" y="301"/>
                      <a:pt x="179" y="301"/>
                    </a:cubicBezTo>
                    <a:cubicBezTo>
                      <a:pt x="181" y="301"/>
                      <a:pt x="183" y="301"/>
                      <a:pt x="185" y="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89" name="직사각형 2088">
                <a:extLst>
                  <a:ext uri="{FF2B5EF4-FFF2-40B4-BE49-F238E27FC236}">
                    <a16:creationId xmlns:a16="http://schemas.microsoft.com/office/drawing/2014/main" id="{FF15EB07-EE38-409B-8934-4A1233F5A2A8}"/>
                  </a:ext>
                </a:extLst>
              </p:cNvPr>
              <p:cNvSpPr/>
              <p:nvPr/>
            </p:nvSpPr>
            <p:spPr>
              <a:xfrm>
                <a:off x="695490" y="3405911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11" name="그룹 2110">
            <a:extLst>
              <a:ext uri="{FF2B5EF4-FFF2-40B4-BE49-F238E27FC236}">
                <a16:creationId xmlns:a16="http://schemas.microsoft.com/office/drawing/2014/main" id="{8C81B3AF-4782-4245-8A1D-7D2C3B0DFC6F}"/>
              </a:ext>
            </a:extLst>
          </p:cNvPr>
          <p:cNvGrpSpPr/>
          <p:nvPr/>
        </p:nvGrpSpPr>
        <p:grpSpPr>
          <a:xfrm>
            <a:off x="8724448" y="635859"/>
            <a:ext cx="717040" cy="144346"/>
            <a:chOff x="8738111" y="706612"/>
            <a:chExt cx="1110739" cy="223600"/>
          </a:xfrm>
        </p:grpSpPr>
        <p:sp>
          <p:nvSpPr>
            <p:cNvPr id="2112" name="Bell">
              <a:extLst>
                <a:ext uri="{FF2B5EF4-FFF2-40B4-BE49-F238E27FC236}">
                  <a16:creationId xmlns:a16="http://schemas.microsoft.com/office/drawing/2014/main" id="{9F3E082F-2319-4FC4-A6B2-2E92DCD5DEA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738111" y="706612"/>
              <a:ext cx="188526" cy="2236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113" name="그룹 2112">
              <a:extLst>
                <a:ext uri="{FF2B5EF4-FFF2-40B4-BE49-F238E27FC236}">
                  <a16:creationId xmlns:a16="http://schemas.microsoft.com/office/drawing/2014/main" id="{8D7763F2-C5FC-4EE9-B826-834DFA309335}"/>
                </a:ext>
              </a:extLst>
            </p:cNvPr>
            <p:cNvGrpSpPr/>
            <p:nvPr/>
          </p:nvGrpSpPr>
          <p:grpSpPr>
            <a:xfrm>
              <a:off x="9210380" y="752537"/>
              <a:ext cx="638470" cy="135853"/>
              <a:chOff x="9118176" y="740301"/>
              <a:chExt cx="755947" cy="160850"/>
            </a:xfrm>
          </p:grpSpPr>
          <p:sp>
            <p:nvSpPr>
              <p:cNvPr id="2119" name="Delete">
                <a:extLst>
                  <a:ext uri="{FF2B5EF4-FFF2-40B4-BE49-F238E27FC236}">
                    <a16:creationId xmlns:a16="http://schemas.microsoft.com/office/drawing/2014/main" id="{12B27B31-72AA-4D8F-A583-73761230DC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13271" y="740301"/>
                <a:ext cx="160852" cy="160850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120" name="그래픽 223" descr="정지">
                <a:extLst>
                  <a:ext uri="{FF2B5EF4-FFF2-40B4-BE49-F238E27FC236}">
                    <a16:creationId xmlns:a16="http://schemas.microsoft.com/office/drawing/2014/main" id="{F2E29A2D-FB66-4CA9-96C8-2C150C9C8928}"/>
                  </a:ext>
                </a:extLst>
              </p:cNvPr>
              <p:cNvSpPr/>
              <p:nvPr/>
            </p:nvSpPr>
            <p:spPr>
              <a:xfrm>
                <a:off x="9118176" y="811726"/>
                <a:ext cx="208800" cy="18000"/>
              </a:xfrm>
              <a:custGeom>
                <a:avLst/>
                <a:gdLst>
                  <a:gd name="connsiteX0" fmla="*/ 0 w 704850"/>
                  <a:gd name="connsiteY0" fmla="*/ 0 h 704850"/>
                  <a:gd name="connsiteX1" fmla="*/ 704850 w 704850"/>
                  <a:gd name="connsiteY1" fmla="*/ 0 h 704850"/>
                  <a:gd name="connsiteX2" fmla="*/ 704850 w 704850"/>
                  <a:gd name="connsiteY2" fmla="*/ 704850 h 704850"/>
                  <a:gd name="connsiteX3" fmla="*/ 0 w 704850"/>
                  <a:gd name="connsiteY3" fmla="*/ 704850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850" h="704850">
                    <a:moveTo>
                      <a:pt x="0" y="0"/>
                    </a:moveTo>
                    <a:lnTo>
                      <a:pt x="704850" y="0"/>
                    </a:lnTo>
                    <a:lnTo>
                      <a:pt x="704850" y="704850"/>
                    </a:lnTo>
                    <a:lnTo>
                      <a:pt x="0" y="70485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2114" name="그래픽 17" descr="이동">
              <a:extLst>
                <a:ext uri="{FF2B5EF4-FFF2-40B4-BE49-F238E27FC236}">
                  <a16:creationId xmlns:a16="http://schemas.microsoft.com/office/drawing/2014/main" id="{F2796474-BD85-4BEA-8F80-7FC3234313DE}"/>
                </a:ext>
              </a:extLst>
            </p:cNvPr>
            <p:cNvGrpSpPr/>
            <p:nvPr/>
          </p:nvGrpSpPr>
          <p:grpSpPr>
            <a:xfrm>
              <a:off x="9474677" y="739415"/>
              <a:ext cx="151200" cy="151200"/>
              <a:chOff x="4603301" y="3672250"/>
              <a:chExt cx="647700" cy="647700"/>
            </a:xfrm>
            <a:solidFill>
              <a:srgbClr val="5F5F5F"/>
            </a:solidFill>
          </p:grpSpPr>
          <p:sp>
            <p:nvSpPr>
              <p:cNvPr id="2115" name="자유형: 도형 2114">
                <a:extLst>
                  <a:ext uri="{FF2B5EF4-FFF2-40B4-BE49-F238E27FC236}">
                    <a16:creationId xmlns:a16="http://schemas.microsoft.com/office/drawing/2014/main" id="{0BE75A37-4B49-4EEC-929E-0B3DA6187151}"/>
                  </a:ext>
                </a:extLst>
              </p:cNvPr>
              <p:cNvSpPr/>
              <p:nvPr/>
            </p:nvSpPr>
            <p:spPr>
              <a:xfrm>
                <a:off x="4822376" y="3672250"/>
                <a:ext cx="209550" cy="228600"/>
              </a:xfrm>
              <a:custGeom>
                <a:avLst/>
                <a:gdLst>
                  <a:gd name="connsiteX0" fmla="*/ 76200 w 209550"/>
                  <a:gd name="connsiteY0" fmla="*/ 228600 h 228600"/>
                  <a:gd name="connsiteX1" fmla="*/ 133350 w 209550"/>
                  <a:gd name="connsiteY1" fmla="*/ 228600 h 228600"/>
                  <a:gd name="connsiteX2" fmla="*/ 133350 w 209550"/>
                  <a:gd name="connsiteY2" fmla="*/ 104775 h 228600"/>
                  <a:gd name="connsiteX3" fmla="*/ 209550 w 209550"/>
                  <a:gd name="connsiteY3" fmla="*/ 104775 h 228600"/>
                  <a:gd name="connsiteX4" fmla="*/ 104775 w 209550"/>
                  <a:gd name="connsiteY4" fmla="*/ 0 h 228600"/>
                  <a:gd name="connsiteX5" fmla="*/ 0 w 209550"/>
                  <a:gd name="connsiteY5" fmla="*/ 104775 h 228600"/>
                  <a:gd name="connsiteX6" fmla="*/ 76200 w 209550"/>
                  <a:gd name="connsiteY6" fmla="*/ 104775 h 228600"/>
                  <a:gd name="connsiteX7" fmla="*/ 76200 w 209550"/>
                  <a:gd name="connsiteY7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76200" y="228600"/>
                    </a:moveTo>
                    <a:lnTo>
                      <a:pt x="133350" y="228600"/>
                    </a:lnTo>
                    <a:lnTo>
                      <a:pt x="133350" y="104775"/>
                    </a:lnTo>
                    <a:lnTo>
                      <a:pt x="209550" y="104775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76200" y="104775"/>
                    </a:lnTo>
                    <a:lnTo>
                      <a:pt x="76200" y="22860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6" name="자유형: 도형 2115">
                <a:extLst>
                  <a:ext uri="{FF2B5EF4-FFF2-40B4-BE49-F238E27FC236}">
                    <a16:creationId xmlns:a16="http://schemas.microsoft.com/office/drawing/2014/main" id="{5C547CA7-536A-4373-BFCD-7F456FC4014D}"/>
                  </a:ext>
                </a:extLst>
              </p:cNvPr>
              <p:cNvSpPr/>
              <p:nvPr/>
            </p:nvSpPr>
            <p:spPr>
              <a:xfrm>
                <a:off x="4822376" y="4091350"/>
                <a:ext cx="209550" cy="228600"/>
              </a:xfrm>
              <a:custGeom>
                <a:avLst/>
                <a:gdLst>
                  <a:gd name="connsiteX0" fmla="*/ 133350 w 209550"/>
                  <a:gd name="connsiteY0" fmla="*/ 0 h 228600"/>
                  <a:gd name="connsiteX1" fmla="*/ 76200 w 209550"/>
                  <a:gd name="connsiteY1" fmla="*/ 0 h 228600"/>
                  <a:gd name="connsiteX2" fmla="*/ 76200 w 209550"/>
                  <a:gd name="connsiteY2" fmla="*/ 123825 h 228600"/>
                  <a:gd name="connsiteX3" fmla="*/ 0 w 209550"/>
                  <a:gd name="connsiteY3" fmla="*/ 123825 h 228600"/>
                  <a:gd name="connsiteX4" fmla="*/ 104775 w 209550"/>
                  <a:gd name="connsiteY4" fmla="*/ 228600 h 228600"/>
                  <a:gd name="connsiteX5" fmla="*/ 209550 w 209550"/>
                  <a:gd name="connsiteY5" fmla="*/ 123825 h 228600"/>
                  <a:gd name="connsiteX6" fmla="*/ 133350 w 209550"/>
                  <a:gd name="connsiteY6" fmla="*/ 123825 h 228600"/>
                  <a:gd name="connsiteX7" fmla="*/ 133350 w 209550"/>
                  <a:gd name="connsiteY7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133350" y="0"/>
                    </a:moveTo>
                    <a:lnTo>
                      <a:pt x="76200" y="0"/>
                    </a:lnTo>
                    <a:lnTo>
                      <a:pt x="76200" y="123825"/>
                    </a:lnTo>
                    <a:lnTo>
                      <a:pt x="0" y="123825"/>
                    </a:lnTo>
                    <a:lnTo>
                      <a:pt x="104775" y="228600"/>
                    </a:lnTo>
                    <a:lnTo>
                      <a:pt x="209550" y="123825"/>
                    </a:lnTo>
                    <a:lnTo>
                      <a:pt x="133350" y="123825"/>
                    </a:lnTo>
                    <a:lnTo>
                      <a:pt x="13335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7" name="자유형: 도형 2116">
                <a:extLst>
                  <a:ext uri="{FF2B5EF4-FFF2-40B4-BE49-F238E27FC236}">
                    <a16:creationId xmlns:a16="http://schemas.microsoft.com/office/drawing/2014/main" id="{01D5FECB-F29F-4144-8988-E3F782C91F6F}"/>
                  </a:ext>
                </a:extLst>
              </p:cNvPr>
              <p:cNvSpPr/>
              <p:nvPr/>
            </p:nvSpPr>
            <p:spPr>
              <a:xfrm>
                <a:off x="50224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04775 h 209550"/>
                  <a:gd name="connsiteX1" fmla="*/ 123825 w 228600"/>
                  <a:gd name="connsiteY1" fmla="*/ 0 h 209550"/>
                  <a:gd name="connsiteX2" fmla="*/ 123825 w 228600"/>
                  <a:gd name="connsiteY2" fmla="*/ 76200 h 209550"/>
                  <a:gd name="connsiteX3" fmla="*/ 0 w 228600"/>
                  <a:gd name="connsiteY3" fmla="*/ 76200 h 209550"/>
                  <a:gd name="connsiteX4" fmla="*/ 0 w 228600"/>
                  <a:gd name="connsiteY4" fmla="*/ 133350 h 209550"/>
                  <a:gd name="connsiteX5" fmla="*/ 123825 w 228600"/>
                  <a:gd name="connsiteY5" fmla="*/ 133350 h 209550"/>
                  <a:gd name="connsiteX6" fmla="*/ 123825 w 228600"/>
                  <a:gd name="connsiteY6" fmla="*/ 209550 h 209550"/>
                  <a:gd name="connsiteX7" fmla="*/ 228600 w 228600"/>
                  <a:gd name="connsiteY7" fmla="*/ 104775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04775"/>
                    </a:moveTo>
                    <a:lnTo>
                      <a:pt x="123825" y="0"/>
                    </a:lnTo>
                    <a:lnTo>
                      <a:pt x="123825" y="76200"/>
                    </a:lnTo>
                    <a:lnTo>
                      <a:pt x="0" y="76200"/>
                    </a:lnTo>
                    <a:lnTo>
                      <a:pt x="0" y="133350"/>
                    </a:lnTo>
                    <a:lnTo>
                      <a:pt x="123825" y="133350"/>
                    </a:lnTo>
                    <a:lnTo>
                      <a:pt x="123825" y="209550"/>
                    </a:lnTo>
                    <a:lnTo>
                      <a:pt x="228600" y="1047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8" name="자유형: 도형 2117">
                <a:extLst>
                  <a:ext uri="{FF2B5EF4-FFF2-40B4-BE49-F238E27FC236}">
                    <a16:creationId xmlns:a16="http://schemas.microsoft.com/office/drawing/2014/main" id="{83B3D414-8C35-4CA7-9701-82A437EC7CC2}"/>
                  </a:ext>
                </a:extLst>
              </p:cNvPr>
              <p:cNvSpPr/>
              <p:nvPr/>
            </p:nvSpPr>
            <p:spPr>
              <a:xfrm>
                <a:off x="46033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33350 h 209550"/>
                  <a:gd name="connsiteX1" fmla="*/ 228600 w 228600"/>
                  <a:gd name="connsiteY1" fmla="*/ 76200 h 209550"/>
                  <a:gd name="connsiteX2" fmla="*/ 104775 w 228600"/>
                  <a:gd name="connsiteY2" fmla="*/ 76200 h 209550"/>
                  <a:gd name="connsiteX3" fmla="*/ 104775 w 228600"/>
                  <a:gd name="connsiteY3" fmla="*/ 0 h 209550"/>
                  <a:gd name="connsiteX4" fmla="*/ 0 w 228600"/>
                  <a:gd name="connsiteY4" fmla="*/ 104775 h 209550"/>
                  <a:gd name="connsiteX5" fmla="*/ 104775 w 228600"/>
                  <a:gd name="connsiteY5" fmla="*/ 209550 h 209550"/>
                  <a:gd name="connsiteX6" fmla="*/ 104775 w 228600"/>
                  <a:gd name="connsiteY6" fmla="*/ 133350 h 209550"/>
                  <a:gd name="connsiteX7" fmla="*/ 228600 w 228600"/>
                  <a:gd name="connsiteY7" fmla="*/ 1333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33350"/>
                    </a:moveTo>
                    <a:lnTo>
                      <a:pt x="228600" y="76200"/>
                    </a:lnTo>
                    <a:lnTo>
                      <a:pt x="104775" y="76200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104775" y="209550"/>
                    </a:lnTo>
                    <a:lnTo>
                      <a:pt x="104775" y="133350"/>
                    </a:lnTo>
                    <a:lnTo>
                      <a:pt x="228600" y="13335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sp>
        <p:nvSpPr>
          <p:cNvPr id="2121" name="Google Shape;2188;p25">
            <a:extLst>
              <a:ext uri="{FF2B5EF4-FFF2-40B4-BE49-F238E27FC236}">
                <a16:creationId xmlns:a16="http://schemas.microsoft.com/office/drawing/2014/main" id="{A7DB1A68-3417-4415-B552-21E13E6263C9}"/>
              </a:ext>
            </a:extLst>
          </p:cNvPr>
          <p:cNvSpPr txBox="1"/>
          <p:nvPr/>
        </p:nvSpPr>
        <p:spPr>
          <a:xfrm>
            <a:off x="1237808" y="343949"/>
            <a:ext cx="1653046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ctr" defTabSz="112544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U+ CRM Pro Plus</a:t>
            </a:r>
            <a:endParaRPr kumimoji="0" lang="ko-KR" altLang="en-US" sz="985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pic>
        <p:nvPicPr>
          <p:cNvPr id="2122" name="Picture 2" descr="LG유플러스">
            <a:extLst>
              <a:ext uri="{FF2B5EF4-FFF2-40B4-BE49-F238E27FC236}">
                <a16:creationId xmlns:a16="http://schemas.microsoft.com/office/drawing/2014/main" id="{E186BF58-2522-44BA-9E4E-B7509B5137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1099" y="613090"/>
            <a:ext cx="569220" cy="18020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23" name="직사각형 2122">
            <a:extLst>
              <a:ext uri="{FF2B5EF4-FFF2-40B4-BE49-F238E27FC236}">
                <a16:creationId xmlns:a16="http://schemas.microsoft.com/office/drawing/2014/main" id="{B59872B0-6F94-44F3-A7B5-5D8674A49945}"/>
              </a:ext>
            </a:extLst>
          </p:cNvPr>
          <p:cNvSpPr/>
          <p:nvPr/>
        </p:nvSpPr>
        <p:spPr>
          <a:xfrm>
            <a:off x="664502" y="528188"/>
            <a:ext cx="1666993" cy="30457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CRM PRO PLUS </a:t>
            </a:r>
            <a:endParaRPr kumimoji="0" lang="en-US" altLang="ko-KR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124" name="그룹 2123">
            <a:extLst>
              <a:ext uri="{FF2B5EF4-FFF2-40B4-BE49-F238E27FC236}">
                <a16:creationId xmlns:a16="http://schemas.microsoft.com/office/drawing/2014/main" id="{29D94916-1731-4687-A849-43D20D1109A9}"/>
              </a:ext>
            </a:extLst>
          </p:cNvPr>
          <p:cNvGrpSpPr/>
          <p:nvPr/>
        </p:nvGrpSpPr>
        <p:grpSpPr>
          <a:xfrm>
            <a:off x="3515906" y="599181"/>
            <a:ext cx="3151839" cy="190800"/>
            <a:chOff x="1104939" y="687218"/>
            <a:chExt cx="5659182" cy="342585"/>
          </a:xfrm>
        </p:grpSpPr>
        <p:sp>
          <p:nvSpPr>
            <p:cNvPr id="2125" name="Text Box">
              <a:extLst>
                <a:ext uri="{FF2B5EF4-FFF2-40B4-BE49-F238E27FC236}">
                  <a16:creationId xmlns:a16="http://schemas.microsoft.com/office/drawing/2014/main" id="{143596D7-A0A4-48B7-9C58-23F8B27ABC42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1104939" y="687218"/>
              <a:ext cx="5659182" cy="342585"/>
            </a:xfrm>
            <a:prstGeom prst="roundRect">
              <a:avLst>
                <a:gd name="adj" fmla="val 36528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ctr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이름</a:t>
              </a: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전화번호 검색</a:t>
              </a:r>
            </a:p>
          </p:txBody>
        </p:sp>
        <p:sp>
          <p:nvSpPr>
            <p:cNvPr id="2126" name="Search Icon">
              <a:extLst>
                <a:ext uri="{FF2B5EF4-FFF2-40B4-BE49-F238E27FC236}">
                  <a16:creationId xmlns:a16="http://schemas.microsoft.com/office/drawing/2014/main" id="{C37B012C-D7F5-4B0C-B543-63434B52A48F}"/>
                </a:ext>
              </a:extLst>
            </p:cNvPr>
            <p:cNvSpPr>
              <a:spLocks noEditPoints="1"/>
            </p:cNvSpPr>
            <p:nvPr>
              <p:custDataLst>
                <p:tags r:id="rId7"/>
              </p:custDataLst>
            </p:nvPr>
          </p:nvSpPr>
          <p:spPr bwMode="auto">
            <a:xfrm>
              <a:off x="6423088" y="740301"/>
              <a:ext cx="205892" cy="225634"/>
            </a:xfrm>
            <a:custGeom>
              <a:avLst/>
              <a:gdLst>
                <a:gd name="T0" fmla="*/ 117 w 315"/>
                <a:gd name="T1" fmla="*/ 0 h 343"/>
                <a:gd name="T2" fmla="*/ 0 w 315"/>
                <a:gd name="T3" fmla="*/ 117 h 343"/>
                <a:gd name="T4" fmla="*/ 117 w 315"/>
                <a:gd name="T5" fmla="*/ 232 h 343"/>
                <a:gd name="T6" fmla="*/ 232 w 315"/>
                <a:gd name="T7" fmla="*/ 117 h 343"/>
                <a:gd name="T8" fmla="*/ 117 w 315"/>
                <a:gd name="T9" fmla="*/ 0 h 343"/>
                <a:gd name="T10" fmla="*/ 117 w 315"/>
                <a:gd name="T11" fmla="*/ 26 h 343"/>
                <a:gd name="T12" fmla="*/ 208 w 315"/>
                <a:gd name="T13" fmla="*/ 117 h 343"/>
                <a:gd name="T14" fmla="*/ 117 w 315"/>
                <a:gd name="T15" fmla="*/ 207 h 343"/>
                <a:gd name="T16" fmla="*/ 26 w 315"/>
                <a:gd name="T17" fmla="*/ 117 h 343"/>
                <a:gd name="T18" fmla="*/ 117 w 315"/>
                <a:gd name="T19" fmla="*/ 26 h 343"/>
                <a:gd name="T20" fmla="*/ 218 w 315"/>
                <a:gd name="T21" fmla="*/ 196 h 343"/>
                <a:gd name="T22" fmla="*/ 184 w 315"/>
                <a:gd name="T23" fmla="*/ 226 h 343"/>
                <a:gd name="T24" fmla="*/ 186 w 315"/>
                <a:gd name="T25" fmla="*/ 228 h 343"/>
                <a:gd name="T26" fmla="*/ 271 w 315"/>
                <a:gd name="T27" fmla="*/ 331 h 343"/>
                <a:gd name="T28" fmla="*/ 305 w 315"/>
                <a:gd name="T29" fmla="*/ 335 h 343"/>
                <a:gd name="T30" fmla="*/ 306 w 315"/>
                <a:gd name="T31" fmla="*/ 301 h 343"/>
                <a:gd name="T32" fmla="*/ 221 w 315"/>
                <a:gd name="T33" fmla="*/ 199 h 343"/>
                <a:gd name="T34" fmla="*/ 218 w 315"/>
                <a:gd name="T35" fmla="*/ 1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5" h="343">
                  <a:moveTo>
                    <a:pt x="117" y="0"/>
                  </a:moveTo>
                  <a:cubicBezTo>
                    <a:pt x="53" y="0"/>
                    <a:pt x="0" y="53"/>
                    <a:pt x="0" y="117"/>
                  </a:cubicBezTo>
                  <a:cubicBezTo>
                    <a:pt x="0" y="181"/>
                    <a:pt x="53" y="232"/>
                    <a:pt x="117" y="232"/>
                  </a:cubicBezTo>
                  <a:cubicBezTo>
                    <a:pt x="181" y="232"/>
                    <a:pt x="232" y="181"/>
                    <a:pt x="232" y="117"/>
                  </a:cubicBezTo>
                  <a:cubicBezTo>
                    <a:pt x="232" y="53"/>
                    <a:pt x="181" y="0"/>
                    <a:pt x="117" y="0"/>
                  </a:cubicBezTo>
                  <a:close/>
                  <a:moveTo>
                    <a:pt x="117" y="26"/>
                  </a:moveTo>
                  <a:cubicBezTo>
                    <a:pt x="167" y="26"/>
                    <a:pt x="208" y="66"/>
                    <a:pt x="208" y="117"/>
                  </a:cubicBezTo>
                  <a:cubicBezTo>
                    <a:pt x="208" y="167"/>
                    <a:pt x="167" y="207"/>
                    <a:pt x="117" y="207"/>
                  </a:cubicBezTo>
                  <a:cubicBezTo>
                    <a:pt x="67" y="207"/>
                    <a:pt x="26" y="167"/>
                    <a:pt x="26" y="117"/>
                  </a:cubicBezTo>
                  <a:cubicBezTo>
                    <a:pt x="26" y="66"/>
                    <a:pt x="67" y="26"/>
                    <a:pt x="117" y="26"/>
                  </a:cubicBezTo>
                  <a:close/>
                  <a:moveTo>
                    <a:pt x="218" y="196"/>
                  </a:moveTo>
                  <a:cubicBezTo>
                    <a:pt x="208" y="208"/>
                    <a:pt x="197" y="218"/>
                    <a:pt x="184" y="226"/>
                  </a:cubicBezTo>
                  <a:lnTo>
                    <a:pt x="186" y="228"/>
                  </a:lnTo>
                  <a:lnTo>
                    <a:pt x="271" y="331"/>
                  </a:lnTo>
                  <a:cubicBezTo>
                    <a:pt x="279" y="341"/>
                    <a:pt x="296" y="343"/>
                    <a:pt x="305" y="335"/>
                  </a:cubicBezTo>
                  <a:cubicBezTo>
                    <a:pt x="315" y="326"/>
                    <a:pt x="315" y="309"/>
                    <a:pt x="306" y="301"/>
                  </a:cubicBezTo>
                  <a:lnTo>
                    <a:pt x="221" y="199"/>
                  </a:lnTo>
                  <a:lnTo>
                    <a:pt x="218" y="19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  <a:sym typeface="Arial"/>
              </a:endParaRPr>
            </a:p>
          </p:txBody>
        </p:sp>
      </p:grpSp>
      <p:sp>
        <p:nvSpPr>
          <p:cNvPr id="456" name="Find User">
            <a:extLst>
              <a:ext uri="{FF2B5EF4-FFF2-40B4-BE49-F238E27FC236}">
                <a16:creationId xmlns:a16="http://schemas.microsoft.com/office/drawing/2014/main" id="{3B1400C1-6BE6-42F2-85FB-E29FFA7A594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205596" y="970064"/>
            <a:ext cx="196660" cy="196660"/>
          </a:xfrm>
          <a:custGeom>
            <a:avLst/>
            <a:gdLst>
              <a:gd name="T0" fmla="*/ 541 w 1412"/>
              <a:gd name="T1" fmla="*/ 0 h 1403"/>
              <a:gd name="T2" fmla="*/ 250 w 1412"/>
              <a:gd name="T3" fmla="*/ 314 h 1403"/>
              <a:gd name="T4" fmla="*/ 394 w 1412"/>
              <a:gd name="T5" fmla="*/ 670 h 1403"/>
              <a:gd name="T6" fmla="*/ 357 w 1412"/>
              <a:gd name="T7" fmla="*/ 790 h 1403"/>
              <a:gd name="T8" fmla="*/ 0 w 1412"/>
              <a:gd name="T9" fmla="*/ 1068 h 1403"/>
              <a:gd name="T10" fmla="*/ 0 w 1412"/>
              <a:gd name="T11" fmla="*/ 1109 h 1403"/>
              <a:gd name="T12" fmla="*/ 543 w 1412"/>
              <a:gd name="T13" fmla="*/ 1290 h 1403"/>
              <a:gd name="T14" fmla="*/ 828 w 1412"/>
              <a:gd name="T15" fmla="*/ 1272 h 1403"/>
              <a:gd name="T16" fmla="*/ 597 w 1412"/>
              <a:gd name="T17" fmla="*/ 941 h 1403"/>
              <a:gd name="T18" fmla="*/ 682 w 1412"/>
              <a:gd name="T19" fmla="*/ 710 h 1403"/>
              <a:gd name="T20" fmla="*/ 691 w 1412"/>
              <a:gd name="T21" fmla="*/ 668 h 1403"/>
              <a:gd name="T22" fmla="*/ 833 w 1412"/>
              <a:gd name="T23" fmla="*/ 314 h 1403"/>
              <a:gd name="T24" fmla="*/ 541 w 1412"/>
              <a:gd name="T25" fmla="*/ 0 h 1403"/>
              <a:gd name="T26" fmla="*/ 950 w 1412"/>
              <a:gd name="T27" fmla="*/ 643 h 1403"/>
              <a:gd name="T28" fmla="*/ 652 w 1412"/>
              <a:gd name="T29" fmla="*/ 941 h 1403"/>
              <a:gd name="T30" fmla="*/ 950 w 1412"/>
              <a:gd name="T31" fmla="*/ 1240 h 1403"/>
              <a:gd name="T32" fmla="*/ 1135 w 1412"/>
              <a:gd name="T33" fmla="*/ 1173 h 1403"/>
              <a:gd name="T34" fmla="*/ 1147 w 1412"/>
              <a:gd name="T35" fmla="*/ 1185 h 1403"/>
              <a:gd name="T36" fmla="*/ 1155 w 1412"/>
              <a:gd name="T37" fmla="*/ 1248 h 1403"/>
              <a:gd name="T38" fmla="*/ 1291 w 1412"/>
              <a:gd name="T39" fmla="*/ 1382 h 1403"/>
              <a:gd name="T40" fmla="*/ 1366 w 1412"/>
              <a:gd name="T41" fmla="*/ 1382 h 1403"/>
              <a:gd name="T42" fmla="*/ 1391 w 1412"/>
              <a:gd name="T43" fmla="*/ 1358 h 1403"/>
              <a:gd name="T44" fmla="*/ 1391 w 1412"/>
              <a:gd name="T45" fmla="*/ 1282 h 1403"/>
              <a:gd name="T46" fmla="*/ 1255 w 1412"/>
              <a:gd name="T47" fmla="*/ 1148 h 1403"/>
              <a:gd name="T48" fmla="*/ 1194 w 1412"/>
              <a:gd name="T49" fmla="*/ 1138 h 1403"/>
              <a:gd name="T50" fmla="*/ 1182 w 1412"/>
              <a:gd name="T51" fmla="*/ 1126 h 1403"/>
              <a:gd name="T52" fmla="*/ 1249 w 1412"/>
              <a:gd name="T53" fmla="*/ 941 h 1403"/>
              <a:gd name="T54" fmla="*/ 950 w 1412"/>
              <a:gd name="T55" fmla="*/ 643 h 1403"/>
              <a:gd name="T56" fmla="*/ 950 w 1412"/>
              <a:gd name="T57" fmla="*/ 724 h 1403"/>
              <a:gd name="T58" fmla="*/ 1167 w 1412"/>
              <a:gd name="T59" fmla="*/ 941 h 1403"/>
              <a:gd name="T60" fmla="*/ 950 w 1412"/>
              <a:gd name="T61" fmla="*/ 1158 h 1403"/>
              <a:gd name="T62" fmla="*/ 733 w 1412"/>
              <a:gd name="T63" fmla="*/ 941 h 1403"/>
              <a:gd name="T64" fmla="*/ 950 w 1412"/>
              <a:gd name="T65" fmla="*/ 724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12" h="1403">
                <a:moveTo>
                  <a:pt x="541" y="0"/>
                </a:moveTo>
                <a:cubicBezTo>
                  <a:pt x="385" y="0"/>
                  <a:pt x="250" y="108"/>
                  <a:pt x="250" y="314"/>
                </a:cubicBezTo>
                <a:cubicBezTo>
                  <a:pt x="250" y="448"/>
                  <a:pt x="312" y="585"/>
                  <a:pt x="394" y="670"/>
                </a:cubicBezTo>
                <a:cubicBezTo>
                  <a:pt x="426" y="754"/>
                  <a:pt x="368" y="786"/>
                  <a:pt x="357" y="790"/>
                </a:cubicBezTo>
                <a:cubicBezTo>
                  <a:pt x="192" y="850"/>
                  <a:pt x="0" y="960"/>
                  <a:pt x="0" y="1068"/>
                </a:cubicBezTo>
                <a:lnTo>
                  <a:pt x="0" y="1109"/>
                </a:lnTo>
                <a:cubicBezTo>
                  <a:pt x="0" y="1257"/>
                  <a:pt x="282" y="1290"/>
                  <a:pt x="543" y="1290"/>
                </a:cubicBezTo>
                <a:cubicBezTo>
                  <a:pt x="641" y="1290"/>
                  <a:pt x="741" y="1285"/>
                  <a:pt x="828" y="1272"/>
                </a:cubicBezTo>
                <a:cubicBezTo>
                  <a:pt x="693" y="1222"/>
                  <a:pt x="597" y="1093"/>
                  <a:pt x="597" y="941"/>
                </a:cubicBezTo>
                <a:cubicBezTo>
                  <a:pt x="597" y="853"/>
                  <a:pt x="629" y="772"/>
                  <a:pt x="682" y="710"/>
                </a:cubicBezTo>
                <a:cubicBezTo>
                  <a:pt x="683" y="698"/>
                  <a:pt x="685" y="685"/>
                  <a:pt x="691" y="668"/>
                </a:cubicBezTo>
                <a:cubicBezTo>
                  <a:pt x="771" y="583"/>
                  <a:pt x="833" y="447"/>
                  <a:pt x="833" y="314"/>
                </a:cubicBezTo>
                <a:cubicBezTo>
                  <a:pt x="833" y="107"/>
                  <a:pt x="698" y="0"/>
                  <a:pt x="541" y="0"/>
                </a:cubicBezTo>
                <a:close/>
                <a:moveTo>
                  <a:pt x="950" y="643"/>
                </a:moveTo>
                <a:cubicBezTo>
                  <a:pt x="785" y="643"/>
                  <a:pt x="652" y="776"/>
                  <a:pt x="652" y="941"/>
                </a:cubicBezTo>
                <a:cubicBezTo>
                  <a:pt x="652" y="1106"/>
                  <a:pt x="785" y="1240"/>
                  <a:pt x="950" y="1240"/>
                </a:cubicBezTo>
                <a:cubicBezTo>
                  <a:pt x="1021" y="1240"/>
                  <a:pt x="1084" y="1215"/>
                  <a:pt x="1135" y="1173"/>
                </a:cubicBezTo>
                <a:lnTo>
                  <a:pt x="1147" y="1185"/>
                </a:lnTo>
                <a:cubicBezTo>
                  <a:pt x="1136" y="1206"/>
                  <a:pt x="1138" y="1231"/>
                  <a:pt x="1155" y="1248"/>
                </a:cubicBezTo>
                <a:lnTo>
                  <a:pt x="1291" y="1382"/>
                </a:lnTo>
                <a:cubicBezTo>
                  <a:pt x="1312" y="1403"/>
                  <a:pt x="1345" y="1403"/>
                  <a:pt x="1366" y="1382"/>
                </a:cubicBezTo>
                <a:lnTo>
                  <a:pt x="1391" y="1358"/>
                </a:lnTo>
                <a:cubicBezTo>
                  <a:pt x="1412" y="1337"/>
                  <a:pt x="1412" y="1303"/>
                  <a:pt x="1391" y="1282"/>
                </a:cubicBezTo>
                <a:lnTo>
                  <a:pt x="1255" y="1148"/>
                </a:lnTo>
                <a:cubicBezTo>
                  <a:pt x="1239" y="1131"/>
                  <a:pt x="1214" y="1128"/>
                  <a:pt x="1194" y="1138"/>
                </a:cubicBezTo>
                <a:lnTo>
                  <a:pt x="1182" y="1126"/>
                </a:lnTo>
                <a:cubicBezTo>
                  <a:pt x="1223" y="1075"/>
                  <a:pt x="1249" y="1011"/>
                  <a:pt x="1249" y="941"/>
                </a:cubicBezTo>
                <a:cubicBezTo>
                  <a:pt x="1249" y="776"/>
                  <a:pt x="1115" y="643"/>
                  <a:pt x="950" y="643"/>
                </a:cubicBezTo>
                <a:close/>
                <a:moveTo>
                  <a:pt x="950" y="724"/>
                </a:moveTo>
                <a:cubicBezTo>
                  <a:pt x="1070" y="724"/>
                  <a:pt x="1167" y="821"/>
                  <a:pt x="1167" y="941"/>
                </a:cubicBezTo>
                <a:cubicBezTo>
                  <a:pt x="1167" y="1061"/>
                  <a:pt x="1070" y="1158"/>
                  <a:pt x="950" y="1158"/>
                </a:cubicBezTo>
                <a:cubicBezTo>
                  <a:pt x="830" y="1158"/>
                  <a:pt x="733" y="1061"/>
                  <a:pt x="733" y="941"/>
                </a:cubicBezTo>
                <a:cubicBezTo>
                  <a:pt x="733" y="821"/>
                  <a:pt x="830" y="724"/>
                  <a:pt x="950" y="724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aphicFrame>
        <p:nvGraphicFramePr>
          <p:cNvPr id="819" name="Google Shape;2187;p25">
            <a:extLst>
              <a:ext uri="{FF2B5EF4-FFF2-40B4-BE49-F238E27FC236}">
                <a16:creationId xmlns:a16="http://schemas.microsoft.com/office/drawing/2014/main" id="{A3CA2C0C-07FD-40BB-898E-F1AC0E077D68}"/>
              </a:ext>
            </a:extLst>
          </p:cNvPr>
          <p:cNvGraphicFramePr/>
          <p:nvPr/>
        </p:nvGraphicFramePr>
        <p:xfrm>
          <a:off x="9689649" y="564396"/>
          <a:ext cx="2322541" cy="4003256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44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lang="ko-KR" altLang="en-US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12301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  <a:tr h="28923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0144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08911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133393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03405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886547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29913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8356177"/>
                  </a:ext>
                </a:extLst>
              </a:tr>
            </a:tbl>
          </a:graphicData>
        </a:graphic>
      </p:graphicFrame>
      <p:sp>
        <p:nvSpPr>
          <p:cNvPr id="393" name="사각형: 둥근 모서리 392">
            <a:extLst>
              <a:ext uri="{FF2B5EF4-FFF2-40B4-BE49-F238E27FC236}">
                <a16:creationId xmlns:a16="http://schemas.microsoft.com/office/drawing/2014/main" id="{60B4331E-04FE-4F51-A2DF-5AD2BE8E9EB2}"/>
              </a:ext>
            </a:extLst>
          </p:cNvPr>
          <p:cNvSpPr/>
          <p:nvPr/>
        </p:nvSpPr>
        <p:spPr>
          <a:xfrm>
            <a:off x="1332025" y="858038"/>
            <a:ext cx="2866440" cy="346019"/>
          </a:xfrm>
          <a:prstGeom prst="roundRect">
            <a:avLst>
              <a:gd name="adj" fmla="val 22099"/>
            </a:avLst>
          </a:prstGeom>
          <a:solidFill>
            <a:schemeClr val="bg1"/>
          </a:solidFill>
          <a:ln>
            <a:noFill/>
          </a:ln>
        </p:spPr>
        <p:txBody>
          <a:bodyPr wrap="square" anchor="ctr">
            <a:noAutofit/>
          </a:bodyPr>
          <a:lstStyle/>
          <a:p>
            <a:pPr lvl="0" algn="ctr"/>
            <a:r>
              <a:rPr lang="ko-KR" altLang="en-US" sz="1050" b="1" dirty="0">
                <a:solidFill>
                  <a:schemeClr val="tx1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새 주소록 등록</a:t>
            </a:r>
            <a:endParaRPr lang="en-US" altLang="ko-KR" sz="900" b="1" dirty="0">
              <a:solidFill>
                <a:schemeClr val="tx1"/>
              </a:solidFill>
              <a:cs typeface="Segoe UI" panose="020B0502040204020203" pitchFamily="34" charset="0"/>
            </a:endParaRPr>
          </a:p>
        </p:txBody>
      </p:sp>
      <p:cxnSp>
        <p:nvCxnSpPr>
          <p:cNvPr id="423" name="Line">
            <a:extLst>
              <a:ext uri="{FF2B5EF4-FFF2-40B4-BE49-F238E27FC236}">
                <a16:creationId xmlns:a16="http://schemas.microsoft.com/office/drawing/2014/main" id="{E3E9FFFF-8F31-4B3C-A4BF-C5B9005FD839}"/>
              </a:ext>
            </a:extLst>
          </p:cNvPr>
          <p:cNvCxnSpPr>
            <a:cxnSpLocks/>
          </p:cNvCxnSpPr>
          <p:nvPr/>
        </p:nvCxnSpPr>
        <p:spPr bwMode="auto">
          <a:xfrm>
            <a:off x="1369804" y="5298169"/>
            <a:ext cx="280358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45" name="그룹 444">
            <a:extLst>
              <a:ext uri="{FF2B5EF4-FFF2-40B4-BE49-F238E27FC236}">
                <a16:creationId xmlns:a16="http://schemas.microsoft.com/office/drawing/2014/main" id="{5BE66812-A867-40FC-A264-FFC696981259}"/>
              </a:ext>
            </a:extLst>
          </p:cNvPr>
          <p:cNvGrpSpPr/>
          <p:nvPr/>
        </p:nvGrpSpPr>
        <p:grpSpPr>
          <a:xfrm>
            <a:off x="4260379" y="915681"/>
            <a:ext cx="2445939" cy="246221"/>
            <a:chOff x="4912502" y="1092509"/>
            <a:chExt cx="2445939" cy="246221"/>
          </a:xfrm>
        </p:grpSpPr>
        <p:grpSp>
          <p:nvGrpSpPr>
            <p:cNvPr id="446" name="그룹 445">
              <a:extLst>
                <a:ext uri="{FF2B5EF4-FFF2-40B4-BE49-F238E27FC236}">
                  <a16:creationId xmlns:a16="http://schemas.microsoft.com/office/drawing/2014/main" id="{B72D6974-13F2-4E07-BB83-C534CC3EDC6D}"/>
                </a:ext>
              </a:extLst>
            </p:cNvPr>
            <p:cNvGrpSpPr/>
            <p:nvPr/>
          </p:nvGrpSpPr>
          <p:grpSpPr>
            <a:xfrm>
              <a:off x="5769752" y="1092509"/>
              <a:ext cx="750615" cy="246221"/>
              <a:chOff x="4950344" y="1376914"/>
              <a:chExt cx="1389112" cy="246221"/>
            </a:xfrm>
          </p:grpSpPr>
          <p:sp>
            <p:nvSpPr>
              <p:cNvPr id="473" name="직사각형 472">
                <a:extLst>
                  <a:ext uri="{FF2B5EF4-FFF2-40B4-BE49-F238E27FC236}">
                    <a16:creationId xmlns:a16="http://schemas.microsoft.com/office/drawing/2014/main" id="{9C9DB111-D9C4-44E3-82FE-A2DF5E4D8749}"/>
                  </a:ext>
                </a:extLst>
              </p:cNvPr>
              <p:cNvSpPr/>
              <p:nvPr/>
            </p:nvSpPr>
            <p:spPr>
              <a:xfrm>
                <a:off x="4999378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즐겨찾기</a:t>
                </a:r>
                <a:endPara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7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474" name="Line">
                <a:extLst>
                  <a:ext uri="{FF2B5EF4-FFF2-40B4-BE49-F238E27FC236}">
                    <a16:creationId xmlns:a16="http://schemas.microsoft.com/office/drawing/2014/main" id="{BF5925A3-788D-4752-8E7B-707326F468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7" name="그룹 446">
              <a:extLst>
                <a:ext uri="{FF2B5EF4-FFF2-40B4-BE49-F238E27FC236}">
                  <a16:creationId xmlns:a16="http://schemas.microsoft.com/office/drawing/2014/main" id="{17FF5156-5E01-41E8-8CAF-DF05192423D6}"/>
                </a:ext>
              </a:extLst>
            </p:cNvPr>
            <p:cNvGrpSpPr/>
            <p:nvPr/>
          </p:nvGrpSpPr>
          <p:grpSpPr>
            <a:xfrm>
              <a:off x="6532574" y="1092509"/>
              <a:ext cx="825867" cy="246221"/>
              <a:chOff x="4880716" y="1376914"/>
              <a:chExt cx="1528376" cy="246221"/>
            </a:xfrm>
          </p:grpSpPr>
          <p:sp>
            <p:nvSpPr>
              <p:cNvPr id="471" name="직사각형 470">
                <a:extLst>
                  <a:ext uri="{FF2B5EF4-FFF2-40B4-BE49-F238E27FC236}">
                    <a16:creationId xmlns:a16="http://schemas.microsoft.com/office/drawing/2014/main" id="{177462C5-DFF1-4CE0-AEE1-00A67B26403E}"/>
                  </a:ext>
                </a:extLst>
              </p:cNvPr>
              <p:cNvSpPr/>
              <p:nvPr/>
            </p:nvSpPr>
            <p:spPr>
              <a:xfrm>
                <a:off x="4880716" y="1376914"/>
                <a:ext cx="1528376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블랙리스트</a:t>
                </a:r>
                <a:endPara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7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472" name="Line">
                <a:extLst>
                  <a:ext uri="{FF2B5EF4-FFF2-40B4-BE49-F238E27FC236}">
                    <a16:creationId xmlns:a16="http://schemas.microsoft.com/office/drawing/2014/main" id="{01B0D5B4-3849-4026-93B0-16BE8CB87C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63" name="그룹 462">
              <a:extLst>
                <a:ext uri="{FF2B5EF4-FFF2-40B4-BE49-F238E27FC236}">
                  <a16:creationId xmlns:a16="http://schemas.microsoft.com/office/drawing/2014/main" id="{22E4206B-88B1-4A07-9494-95816FAD3570}"/>
                </a:ext>
              </a:extLst>
            </p:cNvPr>
            <p:cNvGrpSpPr/>
            <p:nvPr/>
          </p:nvGrpSpPr>
          <p:grpSpPr>
            <a:xfrm>
              <a:off x="4912502" y="1092509"/>
              <a:ext cx="750615" cy="246221"/>
              <a:chOff x="4950344" y="1376914"/>
              <a:chExt cx="1389112" cy="246221"/>
            </a:xfrm>
          </p:grpSpPr>
          <p:sp>
            <p:nvSpPr>
              <p:cNvPr id="467" name="직사각형 466">
                <a:extLst>
                  <a:ext uri="{FF2B5EF4-FFF2-40B4-BE49-F238E27FC236}">
                    <a16:creationId xmlns:a16="http://schemas.microsoft.com/office/drawing/2014/main" id="{CAD2F0A4-33F8-486D-A917-A0F9507D1649}"/>
                  </a:ext>
                </a:extLst>
              </p:cNvPr>
              <p:cNvSpPr/>
              <p:nvPr/>
            </p:nvSpPr>
            <p:spPr>
              <a:xfrm>
                <a:off x="5118037" y="1376914"/>
                <a:ext cx="1053728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주소록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468" name="Line">
                <a:extLst>
                  <a:ext uri="{FF2B5EF4-FFF2-40B4-BE49-F238E27FC236}">
                    <a16:creationId xmlns:a16="http://schemas.microsoft.com/office/drawing/2014/main" id="{BFC77140-76D2-4C42-B5B3-BFC00636DF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00" name="그룹 999">
            <a:extLst>
              <a:ext uri="{FF2B5EF4-FFF2-40B4-BE49-F238E27FC236}">
                <a16:creationId xmlns:a16="http://schemas.microsoft.com/office/drawing/2014/main" id="{BDCD32F2-CB77-41BD-BC3B-AC27C8B127AD}"/>
              </a:ext>
            </a:extLst>
          </p:cNvPr>
          <p:cNvGrpSpPr/>
          <p:nvPr/>
        </p:nvGrpSpPr>
        <p:grpSpPr>
          <a:xfrm>
            <a:off x="8109746" y="1273211"/>
            <a:ext cx="1397489" cy="210663"/>
            <a:chOff x="7737887" y="1829820"/>
            <a:chExt cx="1397489" cy="210663"/>
          </a:xfrm>
        </p:grpSpPr>
        <p:sp>
          <p:nvSpPr>
            <p:cNvPr id="1001" name="Sorting (Descending)">
              <a:extLst>
                <a:ext uri="{FF2B5EF4-FFF2-40B4-BE49-F238E27FC236}">
                  <a16:creationId xmlns:a16="http://schemas.microsoft.com/office/drawing/2014/main" id="{13CCA407-6991-44A4-8CF6-4E2806C74FF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7887" y="1873163"/>
              <a:ext cx="230928" cy="123977"/>
            </a:xfrm>
            <a:custGeom>
              <a:avLst/>
              <a:gdLst>
                <a:gd name="T0" fmla="*/ 539 w 680"/>
                <a:gd name="T1" fmla="*/ 0 h 458"/>
                <a:gd name="T2" fmla="*/ 525 w 680"/>
                <a:gd name="T3" fmla="*/ 14 h 458"/>
                <a:gd name="T4" fmla="*/ 525 w 680"/>
                <a:gd name="T5" fmla="*/ 407 h 458"/>
                <a:gd name="T6" fmla="*/ 430 w 680"/>
                <a:gd name="T7" fmla="*/ 312 h 458"/>
                <a:gd name="T8" fmla="*/ 420 w 680"/>
                <a:gd name="T9" fmla="*/ 308 h 458"/>
                <a:gd name="T10" fmla="*/ 411 w 680"/>
                <a:gd name="T11" fmla="*/ 331 h 458"/>
                <a:gd name="T12" fmla="*/ 539 w 680"/>
                <a:gd name="T13" fmla="*/ 458 h 458"/>
                <a:gd name="T14" fmla="*/ 667 w 680"/>
                <a:gd name="T15" fmla="*/ 331 h 458"/>
                <a:gd name="T16" fmla="*/ 648 w 680"/>
                <a:gd name="T17" fmla="*/ 312 h 458"/>
                <a:gd name="T18" fmla="*/ 552 w 680"/>
                <a:gd name="T19" fmla="*/ 407 h 458"/>
                <a:gd name="T20" fmla="*/ 552 w 680"/>
                <a:gd name="T21" fmla="*/ 14 h 458"/>
                <a:gd name="T22" fmla="*/ 539 w 680"/>
                <a:gd name="T23" fmla="*/ 0 h 458"/>
                <a:gd name="T24" fmla="*/ 353 w 680"/>
                <a:gd name="T25" fmla="*/ 0 h 458"/>
                <a:gd name="T26" fmla="*/ 352 w 680"/>
                <a:gd name="T27" fmla="*/ 0 h 458"/>
                <a:gd name="T28" fmla="*/ 19 w 680"/>
                <a:gd name="T29" fmla="*/ 0 h 458"/>
                <a:gd name="T30" fmla="*/ 19 w 680"/>
                <a:gd name="T31" fmla="*/ 27 h 458"/>
                <a:gd name="T32" fmla="*/ 352 w 680"/>
                <a:gd name="T33" fmla="*/ 27 h 458"/>
                <a:gd name="T34" fmla="*/ 353 w 680"/>
                <a:gd name="T35" fmla="*/ 0 h 458"/>
                <a:gd name="T36" fmla="*/ 19 w 680"/>
                <a:gd name="T37" fmla="*/ 107 h 458"/>
                <a:gd name="T38" fmla="*/ 19 w 680"/>
                <a:gd name="T39" fmla="*/ 134 h 458"/>
                <a:gd name="T40" fmla="*/ 259 w 680"/>
                <a:gd name="T41" fmla="*/ 134 h 458"/>
                <a:gd name="T42" fmla="*/ 259 w 680"/>
                <a:gd name="T43" fmla="*/ 107 h 458"/>
                <a:gd name="T44" fmla="*/ 19 w 680"/>
                <a:gd name="T45" fmla="*/ 107 h 458"/>
                <a:gd name="T46" fmla="*/ 17 w 680"/>
                <a:gd name="T47" fmla="*/ 214 h 458"/>
                <a:gd name="T48" fmla="*/ 19 w 680"/>
                <a:gd name="T49" fmla="*/ 240 h 458"/>
                <a:gd name="T50" fmla="*/ 205 w 680"/>
                <a:gd name="T51" fmla="*/ 240 h 458"/>
                <a:gd name="T52" fmla="*/ 205 w 680"/>
                <a:gd name="T53" fmla="*/ 214 h 458"/>
                <a:gd name="T54" fmla="*/ 19 w 680"/>
                <a:gd name="T55" fmla="*/ 214 h 458"/>
                <a:gd name="T56" fmla="*/ 17 w 680"/>
                <a:gd name="T57" fmla="*/ 214 h 458"/>
                <a:gd name="T58" fmla="*/ 18 w 680"/>
                <a:gd name="T59" fmla="*/ 321 h 458"/>
                <a:gd name="T60" fmla="*/ 19 w 680"/>
                <a:gd name="T61" fmla="*/ 347 h 458"/>
                <a:gd name="T62" fmla="*/ 152 w 680"/>
                <a:gd name="T63" fmla="*/ 347 h 458"/>
                <a:gd name="T64" fmla="*/ 152 w 680"/>
                <a:gd name="T65" fmla="*/ 321 h 458"/>
                <a:gd name="T66" fmla="*/ 19 w 680"/>
                <a:gd name="T67" fmla="*/ 321 h 458"/>
                <a:gd name="T68" fmla="*/ 18 w 680"/>
                <a:gd name="T69" fmla="*/ 321 h 458"/>
                <a:gd name="T70" fmla="*/ 19 w 680"/>
                <a:gd name="T71" fmla="*/ 427 h 458"/>
                <a:gd name="T72" fmla="*/ 19 w 680"/>
                <a:gd name="T73" fmla="*/ 453 h 458"/>
                <a:gd name="T74" fmla="*/ 99 w 680"/>
                <a:gd name="T75" fmla="*/ 453 h 458"/>
                <a:gd name="T76" fmla="*/ 99 w 680"/>
                <a:gd name="T77" fmla="*/ 427 h 458"/>
                <a:gd name="T78" fmla="*/ 19 w 680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0" h="458">
                  <a:moveTo>
                    <a:pt x="539" y="0"/>
                  </a:moveTo>
                  <a:cubicBezTo>
                    <a:pt x="531" y="0"/>
                    <a:pt x="525" y="6"/>
                    <a:pt x="525" y="14"/>
                  </a:cubicBezTo>
                  <a:lnTo>
                    <a:pt x="525" y="407"/>
                  </a:lnTo>
                  <a:lnTo>
                    <a:pt x="430" y="312"/>
                  </a:lnTo>
                  <a:cubicBezTo>
                    <a:pt x="427" y="309"/>
                    <a:pt x="424" y="308"/>
                    <a:pt x="420" y="308"/>
                  </a:cubicBezTo>
                  <a:cubicBezTo>
                    <a:pt x="408" y="308"/>
                    <a:pt x="402" y="322"/>
                    <a:pt x="411" y="331"/>
                  </a:cubicBezTo>
                  <a:lnTo>
                    <a:pt x="539" y="458"/>
                  </a:lnTo>
                  <a:lnTo>
                    <a:pt x="667" y="331"/>
                  </a:lnTo>
                  <a:cubicBezTo>
                    <a:pt x="680" y="318"/>
                    <a:pt x="661" y="299"/>
                    <a:pt x="648" y="312"/>
                  </a:cubicBezTo>
                  <a:lnTo>
                    <a:pt x="552" y="407"/>
                  </a:lnTo>
                  <a:lnTo>
                    <a:pt x="552" y="14"/>
                  </a:lnTo>
                  <a:cubicBezTo>
                    <a:pt x="552" y="6"/>
                    <a:pt x="546" y="0"/>
                    <a:pt x="539" y="0"/>
                  </a:cubicBezTo>
                  <a:close/>
                  <a:moveTo>
                    <a:pt x="353" y="0"/>
                  </a:moveTo>
                  <a:cubicBezTo>
                    <a:pt x="352" y="0"/>
                    <a:pt x="352" y="0"/>
                    <a:pt x="352" y="0"/>
                  </a:cubicBezTo>
                  <a:lnTo>
                    <a:pt x="19" y="0"/>
                  </a:lnTo>
                  <a:cubicBezTo>
                    <a:pt x="0" y="0"/>
                    <a:pt x="0" y="28"/>
                    <a:pt x="19" y="27"/>
                  </a:cubicBezTo>
                  <a:lnTo>
                    <a:pt x="352" y="27"/>
                  </a:lnTo>
                  <a:cubicBezTo>
                    <a:pt x="370" y="27"/>
                    <a:pt x="370" y="1"/>
                    <a:pt x="353" y="0"/>
                  </a:cubicBezTo>
                  <a:close/>
                  <a:moveTo>
                    <a:pt x="19" y="107"/>
                  </a:moveTo>
                  <a:cubicBezTo>
                    <a:pt x="1" y="107"/>
                    <a:pt x="1" y="134"/>
                    <a:pt x="19" y="134"/>
                  </a:cubicBezTo>
                  <a:lnTo>
                    <a:pt x="259" y="134"/>
                  </a:lnTo>
                  <a:cubicBezTo>
                    <a:pt x="276" y="133"/>
                    <a:pt x="276" y="107"/>
                    <a:pt x="259" y="107"/>
                  </a:cubicBezTo>
                  <a:lnTo>
                    <a:pt x="19" y="107"/>
                  </a:lnTo>
                  <a:close/>
                  <a:moveTo>
                    <a:pt x="17" y="214"/>
                  </a:moveTo>
                  <a:cubicBezTo>
                    <a:pt x="0" y="215"/>
                    <a:pt x="1" y="241"/>
                    <a:pt x="19" y="240"/>
                  </a:cubicBezTo>
                  <a:lnTo>
                    <a:pt x="205" y="240"/>
                  </a:lnTo>
                  <a:cubicBezTo>
                    <a:pt x="224" y="241"/>
                    <a:pt x="224" y="213"/>
                    <a:pt x="205" y="214"/>
                  </a:cubicBezTo>
                  <a:lnTo>
                    <a:pt x="19" y="214"/>
                  </a:lnTo>
                  <a:cubicBezTo>
                    <a:pt x="18" y="214"/>
                    <a:pt x="18" y="214"/>
                    <a:pt x="17" y="214"/>
                  </a:cubicBezTo>
                  <a:close/>
                  <a:moveTo>
                    <a:pt x="18" y="321"/>
                  </a:moveTo>
                  <a:cubicBezTo>
                    <a:pt x="0" y="322"/>
                    <a:pt x="1" y="348"/>
                    <a:pt x="19" y="347"/>
                  </a:cubicBezTo>
                  <a:lnTo>
                    <a:pt x="152" y="347"/>
                  </a:lnTo>
                  <a:cubicBezTo>
                    <a:pt x="170" y="348"/>
                    <a:pt x="170" y="320"/>
                    <a:pt x="152" y="321"/>
                  </a:cubicBezTo>
                  <a:lnTo>
                    <a:pt x="19" y="321"/>
                  </a:lnTo>
                  <a:cubicBezTo>
                    <a:pt x="18" y="321"/>
                    <a:pt x="18" y="321"/>
                    <a:pt x="18" y="321"/>
                  </a:cubicBezTo>
                  <a:close/>
                  <a:moveTo>
                    <a:pt x="19" y="427"/>
                  </a:moveTo>
                  <a:cubicBezTo>
                    <a:pt x="1" y="427"/>
                    <a:pt x="1" y="453"/>
                    <a:pt x="19" y="453"/>
                  </a:cubicBezTo>
                  <a:lnTo>
                    <a:pt x="99" y="453"/>
                  </a:lnTo>
                  <a:cubicBezTo>
                    <a:pt x="116" y="453"/>
                    <a:pt x="116" y="427"/>
                    <a:pt x="99" y="427"/>
                  </a:cubicBezTo>
                  <a:lnTo>
                    <a:pt x="19" y="427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vert="horz" wrap="square" lIns="112542" tIns="56271" rIns="112542" bIns="56271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2" name="Item">
              <a:extLst>
                <a:ext uri="{FF2B5EF4-FFF2-40B4-BE49-F238E27FC236}">
                  <a16:creationId xmlns:a16="http://schemas.microsoft.com/office/drawing/2014/main" id="{E57E06E3-E6DB-4F0E-8D76-2DAD69D24E40}"/>
                </a:ext>
              </a:extLst>
            </p:cNvPr>
            <p:cNvSpPr/>
            <p:nvPr/>
          </p:nvSpPr>
          <p:spPr>
            <a:xfrm>
              <a:off x="7874912" y="1829820"/>
              <a:ext cx="695990" cy="210663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112542" tIns="56271" rIns="225083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defTabSz="1125444">
                <a:buClrTx/>
                <a:defRPr/>
              </a:pPr>
              <a:r>
                <a:rPr lang="ko-KR" altLang="en-US" sz="700" dirty="0">
                  <a:solidFill>
                    <a:srgbClr val="A6A6A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이름 순</a:t>
              </a:r>
              <a:endParaRPr lang="en-US" altLang="ko-KR" sz="700" dirty="0">
                <a:solidFill>
                  <a:srgbClr val="A6A6A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03" name="Sorting (Descending)">
              <a:extLst>
                <a:ext uri="{FF2B5EF4-FFF2-40B4-BE49-F238E27FC236}">
                  <a16:creationId xmlns:a16="http://schemas.microsoft.com/office/drawing/2014/main" id="{1CFCFE20-1424-4BB4-B9D9-2A1DC837010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8516820" y="1873163"/>
              <a:ext cx="230928" cy="123977"/>
            </a:xfrm>
            <a:custGeom>
              <a:avLst/>
              <a:gdLst>
                <a:gd name="T0" fmla="*/ 539 w 680"/>
                <a:gd name="T1" fmla="*/ 0 h 458"/>
                <a:gd name="T2" fmla="*/ 525 w 680"/>
                <a:gd name="T3" fmla="*/ 14 h 458"/>
                <a:gd name="T4" fmla="*/ 525 w 680"/>
                <a:gd name="T5" fmla="*/ 407 h 458"/>
                <a:gd name="T6" fmla="*/ 430 w 680"/>
                <a:gd name="T7" fmla="*/ 312 h 458"/>
                <a:gd name="T8" fmla="*/ 420 w 680"/>
                <a:gd name="T9" fmla="*/ 308 h 458"/>
                <a:gd name="T10" fmla="*/ 411 w 680"/>
                <a:gd name="T11" fmla="*/ 331 h 458"/>
                <a:gd name="T12" fmla="*/ 539 w 680"/>
                <a:gd name="T13" fmla="*/ 458 h 458"/>
                <a:gd name="T14" fmla="*/ 667 w 680"/>
                <a:gd name="T15" fmla="*/ 331 h 458"/>
                <a:gd name="T16" fmla="*/ 648 w 680"/>
                <a:gd name="T17" fmla="*/ 312 h 458"/>
                <a:gd name="T18" fmla="*/ 552 w 680"/>
                <a:gd name="T19" fmla="*/ 407 h 458"/>
                <a:gd name="T20" fmla="*/ 552 w 680"/>
                <a:gd name="T21" fmla="*/ 14 h 458"/>
                <a:gd name="T22" fmla="*/ 539 w 680"/>
                <a:gd name="T23" fmla="*/ 0 h 458"/>
                <a:gd name="T24" fmla="*/ 353 w 680"/>
                <a:gd name="T25" fmla="*/ 0 h 458"/>
                <a:gd name="T26" fmla="*/ 352 w 680"/>
                <a:gd name="T27" fmla="*/ 0 h 458"/>
                <a:gd name="T28" fmla="*/ 19 w 680"/>
                <a:gd name="T29" fmla="*/ 0 h 458"/>
                <a:gd name="T30" fmla="*/ 19 w 680"/>
                <a:gd name="T31" fmla="*/ 27 h 458"/>
                <a:gd name="T32" fmla="*/ 352 w 680"/>
                <a:gd name="T33" fmla="*/ 27 h 458"/>
                <a:gd name="T34" fmla="*/ 353 w 680"/>
                <a:gd name="T35" fmla="*/ 0 h 458"/>
                <a:gd name="T36" fmla="*/ 19 w 680"/>
                <a:gd name="T37" fmla="*/ 107 h 458"/>
                <a:gd name="T38" fmla="*/ 19 w 680"/>
                <a:gd name="T39" fmla="*/ 134 h 458"/>
                <a:gd name="T40" fmla="*/ 259 w 680"/>
                <a:gd name="T41" fmla="*/ 134 h 458"/>
                <a:gd name="T42" fmla="*/ 259 w 680"/>
                <a:gd name="T43" fmla="*/ 107 h 458"/>
                <a:gd name="T44" fmla="*/ 19 w 680"/>
                <a:gd name="T45" fmla="*/ 107 h 458"/>
                <a:gd name="T46" fmla="*/ 17 w 680"/>
                <a:gd name="T47" fmla="*/ 214 h 458"/>
                <a:gd name="T48" fmla="*/ 19 w 680"/>
                <a:gd name="T49" fmla="*/ 240 h 458"/>
                <a:gd name="T50" fmla="*/ 205 w 680"/>
                <a:gd name="T51" fmla="*/ 240 h 458"/>
                <a:gd name="T52" fmla="*/ 205 w 680"/>
                <a:gd name="T53" fmla="*/ 214 h 458"/>
                <a:gd name="T54" fmla="*/ 19 w 680"/>
                <a:gd name="T55" fmla="*/ 214 h 458"/>
                <a:gd name="T56" fmla="*/ 17 w 680"/>
                <a:gd name="T57" fmla="*/ 214 h 458"/>
                <a:gd name="T58" fmla="*/ 18 w 680"/>
                <a:gd name="T59" fmla="*/ 321 h 458"/>
                <a:gd name="T60" fmla="*/ 19 w 680"/>
                <a:gd name="T61" fmla="*/ 347 h 458"/>
                <a:gd name="T62" fmla="*/ 152 w 680"/>
                <a:gd name="T63" fmla="*/ 347 h 458"/>
                <a:gd name="T64" fmla="*/ 152 w 680"/>
                <a:gd name="T65" fmla="*/ 321 h 458"/>
                <a:gd name="T66" fmla="*/ 19 w 680"/>
                <a:gd name="T67" fmla="*/ 321 h 458"/>
                <a:gd name="T68" fmla="*/ 18 w 680"/>
                <a:gd name="T69" fmla="*/ 321 h 458"/>
                <a:gd name="T70" fmla="*/ 19 w 680"/>
                <a:gd name="T71" fmla="*/ 427 h 458"/>
                <a:gd name="T72" fmla="*/ 19 w 680"/>
                <a:gd name="T73" fmla="*/ 453 h 458"/>
                <a:gd name="T74" fmla="*/ 99 w 680"/>
                <a:gd name="T75" fmla="*/ 453 h 458"/>
                <a:gd name="T76" fmla="*/ 99 w 680"/>
                <a:gd name="T77" fmla="*/ 427 h 458"/>
                <a:gd name="T78" fmla="*/ 19 w 680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0" h="458">
                  <a:moveTo>
                    <a:pt x="539" y="0"/>
                  </a:moveTo>
                  <a:cubicBezTo>
                    <a:pt x="531" y="0"/>
                    <a:pt x="525" y="6"/>
                    <a:pt x="525" y="14"/>
                  </a:cubicBezTo>
                  <a:lnTo>
                    <a:pt x="525" y="407"/>
                  </a:lnTo>
                  <a:lnTo>
                    <a:pt x="430" y="312"/>
                  </a:lnTo>
                  <a:cubicBezTo>
                    <a:pt x="427" y="309"/>
                    <a:pt x="424" y="308"/>
                    <a:pt x="420" y="308"/>
                  </a:cubicBezTo>
                  <a:cubicBezTo>
                    <a:pt x="408" y="308"/>
                    <a:pt x="402" y="322"/>
                    <a:pt x="411" y="331"/>
                  </a:cubicBezTo>
                  <a:lnTo>
                    <a:pt x="539" y="458"/>
                  </a:lnTo>
                  <a:lnTo>
                    <a:pt x="667" y="331"/>
                  </a:lnTo>
                  <a:cubicBezTo>
                    <a:pt x="680" y="318"/>
                    <a:pt x="661" y="299"/>
                    <a:pt x="648" y="312"/>
                  </a:cubicBezTo>
                  <a:lnTo>
                    <a:pt x="552" y="407"/>
                  </a:lnTo>
                  <a:lnTo>
                    <a:pt x="552" y="14"/>
                  </a:lnTo>
                  <a:cubicBezTo>
                    <a:pt x="552" y="6"/>
                    <a:pt x="546" y="0"/>
                    <a:pt x="539" y="0"/>
                  </a:cubicBezTo>
                  <a:close/>
                  <a:moveTo>
                    <a:pt x="353" y="0"/>
                  </a:moveTo>
                  <a:cubicBezTo>
                    <a:pt x="352" y="0"/>
                    <a:pt x="352" y="0"/>
                    <a:pt x="352" y="0"/>
                  </a:cubicBezTo>
                  <a:lnTo>
                    <a:pt x="19" y="0"/>
                  </a:lnTo>
                  <a:cubicBezTo>
                    <a:pt x="0" y="0"/>
                    <a:pt x="0" y="28"/>
                    <a:pt x="19" y="27"/>
                  </a:cubicBezTo>
                  <a:lnTo>
                    <a:pt x="352" y="27"/>
                  </a:lnTo>
                  <a:cubicBezTo>
                    <a:pt x="370" y="27"/>
                    <a:pt x="370" y="1"/>
                    <a:pt x="353" y="0"/>
                  </a:cubicBezTo>
                  <a:close/>
                  <a:moveTo>
                    <a:pt x="19" y="107"/>
                  </a:moveTo>
                  <a:cubicBezTo>
                    <a:pt x="1" y="107"/>
                    <a:pt x="1" y="134"/>
                    <a:pt x="19" y="134"/>
                  </a:cubicBezTo>
                  <a:lnTo>
                    <a:pt x="259" y="134"/>
                  </a:lnTo>
                  <a:cubicBezTo>
                    <a:pt x="276" y="133"/>
                    <a:pt x="276" y="107"/>
                    <a:pt x="259" y="107"/>
                  </a:cubicBezTo>
                  <a:lnTo>
                    <a:pt x="19" y="107"/>
                  </a:lnTo>
                  <a:close/>
                  <a:moveTo>
                    <a:pt x="17" y="214"/>
                  </a:moveTo>
                  <a:cubicBezTo>
                    <a:pt x="0" y="215"/>
                    <a:pt x="1" y="241"/>
                    <a:pt x="19" y="240"/>
                  </a:cubicBezTo>
                  <a:lnTo>
                    <a:pt x="205" y="240"/>
                  </a:lnTo>
                  <a:cubicBezTo>
                    <a:pt x="224" y="241"/>
                    <a:pt x="224" y="213"/>
                    <a:pt x="205" y="214"/>
                  </a:cubicBezTo>
                  <a:lnTo>
                    <a:pt x="19" y="214"/>
                  </a:lnTo>
                  <a:cubicBezTo>
                    <a:pt x="18" y="214"/>
                    <a:pt x="18" y="214"/>
                    <a:pt x="17" y="214"/>
                  </a:cubicBezTo>
                  <a:close/>
                  <a:moveTo>
                    <a:pt x="18" y="321"/>
                  </a:moveTo>
                  <a:cubicBezTo>
                    <a:pt x="0" y="322"/>
                    <a:pt x="1" y="348"/>
                    <a:pt x="19" y="347"/>
                  </a:cubicBezTo>
                  <a:lnTo>
                    <a:pt x="152" y="347"/>
                  </a:lnTo>
                  <a:cubicBezTo>
                    <a:pt x="170" y="348"/>
                    <a:pt x="170" y="320"/>
                    <a:pt x="152" y="321"/>
                  </a:cubicBezTo>
                  <a:lnTo>
                    <a:pt x="19" y="321"/>
                  </a:lnTo>
                  <a:cubicBezTo>
                    <a:pt x="18" y="321"/>
                    <a:pt x="18" y="321"/>
                    <a:pt x="18" y="321"/>
                  </a:cubicBezTo>
                  <a:close/>
                  <a:moveTo>
                    <a:pt x="19" y="427"/>
                  </a:moveTo>
                  <a:cubicBezTo>
                    <a:pt x="1" y="427"/>
                    <a:pt x="1" y="453"/>
                    <a:pt x="19" y="453"/>
                  </a:cubicBezTo>
                  <a:lnTo>
                    <a:pt x="99" y="453"/>
                  </a:lnTo>
                  <a:cubicBezTo>
                    <a:pt x="116" y="453"/>
                    <a:pt x="116" y="427"/>
                    <a:pt x="99" y="427"/>
                  </a:cubicBezTo>
                  <a:lnTo>
                    <a:pt x="19" y="4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12542" tIns="56271" rIns="112542" bIns="56271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4" name="Item">
              <a:extLst>
                <a:ext uri="{FF2B5EF4-FFF2-40B4-BE49-F238E27FC236}">
                  <a16:creationId xmlns:a16="http://schemas.microsoft.com/office/drawing/2014/main" id="{F6E76C3A-AAAA-47DD-A332-12C9276125F3}"/>
                </a:ext>
              </a:extLst>
            </p:cNvPr>
            <p:cNvSpPr/>
            <p:nvPr/>
          </p:nvSpPr>
          <p:spPr>
            <a:xfrm>
              <a:off x="8653845" y="1829820"/>
              <a:ext cx="481531" cy="210663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112542" tIns="56271" rIns="0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112544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A6A6A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번호 순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A6A6A6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005" name="직사각형 1004">
            <a:extLst>
              <a:ext uri="{FF2B5EF4-FFF2-40B4-BE49-F238E27FC236}">
                <a16:creationId xmlns:a16="http://schemas.microsoft.com/office/drawing/2014/main" id="{F406C22F-121E-471C-B28D-5B54F8775168}"/>
              </a:ext>
            </a:extLst>
          </p:cNvPr>
          <p:cNvSpPr/>
          <p:nvPr/>
        </p:nvSpPr>
        <p:spPr>
          <a:xfrm>
            <a:off x="4233431" y="1255432"/>
            <a:ext cx="534121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1038897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총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건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006" name="그룹 1005">
            <a:extLst>
              <a:ext uri="{FF2B5EF4-FFF2-40B4-BE49-F238E27FC236}">
                <a16:creationId xmlns:a16="http://schemas.microsoft.com/office/drawing/2014/main" id="{BC5334F2-2ADE-4A3A-A8CA-F5108ED47F35}"/>
              </a:ext>
            </a:extLst>
          </p:cNvPr>
          <p:cNvGrpSpPr/>
          <p:nvPr/>
        </p:nvGrpSpPr>
        <p:grpSpPr>
          <a:xfrm>
            <a:off x="5012449" y="1279209"/>
            <a:ext cx="2432091" cy="198666"/>
            <a:chOff x="9025715" y="1651414"/>
            <a:chExt cx="2782121" cy="250993"/>
          </a:xfrm>
        </p:grpSpPr>
        <p:sp>
          <p:nvSpPr>
            <p:cNvPr id="1007" name="Text Box">
              <a:extLst>
                <a:ext uri="{FF2B5EF4-FFF2-40B4-BE49-F238E27FC236}">
                  <a16:creationId xmlns:a16="http://schemas.microsoft.com/office/drawing/2014/main" id="{C4468251-A70B-4FF3-BA74-F8FE0F19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1550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사내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1008" name="Text Box">
              <a:extLst>
                <a:ext uri="{FF2B5EF4-FFF2-40B4-BE49-F238E27FC236}">
                  <a16:creationId xmlns:a16="http://schemas.microsoft.com/office/drawing/2014/main" id="{B5F64773-5238-404F-A375-6BBDA47B4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7385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공용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1009" name="Text Box">
              <a:extLst>
                <a:ext uri="{FF2B5EF4-FFF2-40B4-BE49-F238E27FC236}">
                  <a16:creationId xmlns:a16="http://schemas.microsoft.com/office/drawing/2014/main" id="{01201D02-3B93-417B-B3CA-9910E406B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5715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전체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370" name="Text Box">
              <a:extLst>
                <a:ext uri="{FF2B5EF4-FFF2-40B4-BE49-F238E27FC236}">
                  <a16:creationId xmlns:a16="http://schemas.microsoft.com/office/drawing/2014/main" id="{14713779-9ECC-4C02-ADF5-023BDB5DC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3221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개인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1019" name="Signal Strength">
            <a:extLst>
              <a:ext uri="{FF2B5EF4-FFF2-40B4-BE49-F238E27FC236}">
                <a16:creationId xmlns:a16="http://schemas.microsoft.com/office/drawing/2014/main" id="{4A11CE98-0F7A-44A3-A1A8-A0B728706BA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445578" y="641943"/>
            <a:ext cx="216000" cy="125802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  <a:sym typeface="Arial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93FE5040-E9BE-46E7-97BF-8AF9D764CE30}"/>
              </a:ext>
            </a:extLst>
          </p:cNvPr>
          <p:cNvGrpSpPr/>
          <p:nvPr/>
        </p:nvGrpSpPr>
        <p:grpSpPr>
          <a:xfrm>
            <a:off x="1304082" y="1392184"/>
            <a:ext cx="2810236" cy="480525"/>
            <a:chOff x="1304082" y="1522810"/>
            <a:chExt cx="2810236" cy="480525"/>
          </a:xfrm>
        </p:grpSpPr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675818AB-8532-44EC-969A-649060D0353F}"/>
                </a:ext>
              </a:extLst>
            </p:cNvPr>
            <p:cNvSpPr/>
            <p:nvPr/>
          </p:nvSpPr>
          <p:spPr>
            <a:xfrm>
              <a:off x="1304082" y="1522810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이름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24" name="직사각형 223">
              <a:extLst>
                <a:ext uri="{FF2B5EF4-FFF2-40B4-BE49-F238E27FC236}">
                  <a16:creationId xmlns:a16="http://schemas.microsoft.com/office/drawing/2014/main" id="{C42603A3-B2A9-4B74-A586-3ABAA34B9F71}"/>
                </a:ext>
              </a:extLst>
            </p:cNvPr>
            <p:cNvSpPr/>
            <p:nvPr/>
          </p:nvSpPr>
          <p:spPr>
            <a:xfrm>
              <a:off x="1402838" y="1772503"/>
              <a:ext cx="2711480" cy="23083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이름 입력</a:t>
              </a:r>
            </a:p>
          </p:txBody>
        </p:sp>
      </p:grpSp>
      <p:grpSp>
        <p:nvGrpSpPr>
          <p:cNvPr id="319" name="그룹 318">
            <a:extLst>
              <a:ext uri="{FF2B5EF4-FFF2-40B4-BE49-F238E27FC236}">
                <a16:creationId xmlns:a16="http://schemas.microsoft.com/office/drawing/2014/main" id="{F12020A3-6881-4E57-B668-AC11C7D3433D}"/>
              </a:ext>
            </a:extLst>
          </p:cNvPr>
          <p:cNvGrpSpPr/>
          <p:nvPr/>
        </p:nvGrpSpPr>
        <p:grpSpPr>
          <a:xfrm>
            <a:off x="1304082" y="1920370"/>
            <a:ext cx="2810236" cy="480525"/>
            <a:chOff x="1304082" y="1522810"/>
            <a:chExt cx="2810236" cy="480525"/>
          </a:xfrm>
        </p:grpSpPr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8C64CD45-D1DA-45FA-9A91-03665B8F65C3}"/>
                </a:ext>
              </a:extLst>
            </p:cNvPr>
            <p:cNvSpPr/>
            <p:nvPr/>
          </p:nvSpPr>
          <p:spPr>
            <a:xfrm>
              <a:off x="1304082" y="1522810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닉네임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0B6D8B9E-F392-4045-BF6E-A6D6978DF752}"/>
                </a:ext>
              </a:extLst>
            </p:cNvPr>
            <p:cNvSpPr/>
            <p:nvPr/>
          </p:nvSpPr>
          <p:spPr>
            <a:xfrm>
              <a:off x="1402838" y="1772503"/>
              <a:ext cx="2711480" cy="23083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닉네임 입력</a:t>
              </a:r>
            </a:p>
          </p:txBody>
        </p:sp>
      </p:grp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305EE6A9-F7C2-4045-AA24-D2FD80163FE2}"/>
              </a:ext>
            </a:extLst>
          </p:cNvPr>
          <p:cNvGrpSpPr/>
          <p:nvPr/>
        </p:nvGrpSpPr>
        <p:grpSpPr>
          <a:xfrm>
            <a:off x="1304082" y="2550800"/>
            <a:ext cx="2810236" cy="480525"/>
            <a:chOff x="1304082" y="1522810"/>
            <a:chExt cx="2810236" cy="480525"/>
          </a:xfrm>
        </p:grpSpPr>
        <p:sp>
          <p:nvSpPr>
            <p:cNvPr id="323" name="직사각형 322">
              <a:extLst>
                <a:ext uri="{FF2B5EF4-FFF2-40B4-BE49-F238E27FC236}">
                  <a16:creationId xmlns:a16="http://schemas.microsoft.com/office/drawing/2014/main" id="{EB6CE471-CAB1-43A8-B28E-EF8CDB11715C}"/>
                </a:ext>
              </a:extLst>
            </p:cNvPr>
            <p:cNvSpPr/>
            <p:nvPr/>
          </p:nvSpPr>
          <p:spPr>
            <a:xfrm>
              <a:off x="1304082" y="1522810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직장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C03EC06E-4738-473D-9C31-D32EA948964F}"/>
                </a:ext>
              </a:extLst>
            </p:cNvPr>
            <p:cNvSpPr/>
            <p:nvPr/>
          </p:nvSpPr>
          <p:spPr>
            <a:xfrm>
              <a:off x="1402838" y="1772503"/>
              <a:ext cx="2711480" cy="23083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직장명 입력</a:t>
              </a: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A28C398E-2EAA-420F-9CE5-8DFCE3A703FF}"/>
              </a:ext>
            </a:extLst>
          </p:cNvPr>
          <p:cNvGrpSpPr/>
          <p:nvPr/>
        </p:nvGrpSpPr>
        <p:grpSpPr>
          <a:xfrm>
            <a:off x="1304082" y="3130110"/>
            <a:ext cx="2790571" cy="480050"/>
            <a:chOff x="1304082" y="3010840"/>
            <a:chExt cx="2790571" cy="480050"/>
          </a:xfrm>
        </p:grpSpPr>
        <p:sp>
          <p:nvSpPr>
            <p:cNvPr id="326" name="직사각형 325">
              <a:extLst>
                <a:ext uri="{FF2B5EF4-FFF2-40B4-BE49-F238E27FC236}">
                  <a16:creationId xmlns:a16="http://schemas.microsoft.com/office/drawing/2014/main" id="{DFD94875-D760-48C5-80D2-BF518B2D1E3B}"/>
                </a:ext>
              </a:extLst>
            </p:cNvPr>
            <p:cNvSpPr/>
            <p:nvPr/>
          </p:nvSpPr>
          <p:spPr>
            <a:xfrm>
              <a:off x="1304082" y="3010840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직장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28" name="그룹 327">
              <a:extLst>
                <a:ext uri="{FF2B5EF4-FFF2-40B4-BE49-F238E27FC236}">
                  <a16:creationId xmlns:a16="http://schemas.microsoft.com/office/drawing/2014/main" id="{EA4C440C-291A-4A1E-B0AC-64A1C6D58762}"/>
                </a:ext>
              </a:extLst>
            </p:cNvPr>
            <p:cNvGrpSpPr/>
            <p:nvPr/>
          </p:nvGrpSpPr>
          <p:grpSpPr>
            <a:xfrm>
              <a:off x="1405258" y="3260058"/>
              <a:ext cx="2167149" cy="230832"/>
              <a:chOff x="8205918" y="2220585"/>
              <a:chExt cx="2167149" cy="230832"/>
            </a:xfrm>
          </p:grpSpPr>
          <p:sp>
            <p:nvSpPr>
              <p:cNvPr id="329" name="직사각형 328">
                <a:extLst>
                  <a:ext uri="{FF2B5EF4-FFF2-40B4-BE49-F238E27FC236}">
                    <a16:creationId xmlns:a16="http://schemas.microsoft.com/office/drawing/2014/main" id="{D024BE9A-3AE3-4422-8077-B210F4B79F5B}"/>
                  </a:ext>
                </a:extLst>
              </p:cNvPr>
              <p:cNvSpPr/>
              <p:nvPr/>
            </p:nvSpPr>
            <p:spPr>
              <a:xfrm>
                <a:off x="8205918" y="2220585"/>
                <a:ext cx="839772" cy="230832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txBody>
              <a:bodyPr wrap="none" anchor="ctr">
                <a:no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핸드폰</a:t>
                </a:r>
              </a:p>
            </p:txBody>
          </p:sp>
          <p:sp>
            <p:nvSpPr>
              <p:cNvPr id="330" name="Chevron Down">
                <a:extLst>
                  <a:ext uri="{FF2B5EF4-FFF2-40B4-BE49-F238E27FC236}">
                    <a16:creationId xmlns:a16="http://schemas.microsoft.com/office/drawing/2014/main" id="{38658A1A-879A-4A16-9E56-2909373E58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805366" y="2308361"/>
                <a:ext cx="145505" cy="76138"/>
              </a:xfrm>
              <a:custGeom>
                <a:avLst/>
                <a:gdLst>
                  <a:gd name="T0" fmla="*/ 594 w 594"/>
                  <a:gd name="T1" fmla="*/ 27 h 324"/>
                  <a:gd name="T2" fmla="*/ 566 w 594"/>
                  <a:gd name="T3" fmla="*/ 0 h 324"/>
                  <a:gd name="T4" fmla="*/ 297 w 594"/>
                  <a:gd name="T5" fmla="*/ 268 h 324"/>
                  <a:gd name="T6" fmla="*/ 28 w 594"/>
                  <a:gd name="T7" fmla="*/ 0 h 324"/>
                  <a:gd name="T8" fmla="*/ 0 w 594"/>
                  <a:gd name="T9" fmla="*/ 27 h 324"/>
                  <a:gd name="T10" fmla="*/ 297 w 594"/>
                  <a:gd name="T11" fmla="*/ 324 h 324"/>
                  <a:gd name="T12" fmla="*/ 594 w 594"/>
                  <a:gd name="T13" fmla="*/ 27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4" h="324">
                    <a:moveTo>
                      <a:pt x="594" y="27"/>
                    </a:moveTo>
                    <a:lnTo>
                      <a:pt x="566" y="0"/>
                    </a:lnTo>
                    <a:lnTo>
                      <a:pt x="297" y="268"/>
                    </a:lnTo>
                    <a:lnTo>
                      <a:pt x="28" y="0"/>
                    </a:lnTo>
                    <a:lnTo>
                      <a:pt x="0" y="27"/>
                    </a:lnTo>
                    <a:lnTo>
                      <a:pt x="297" y="324"/>
                    </a:lnTo>
                    <a:lnTo>
                      <a:pt x="594" y="27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1" name="직사각형 330">
                <a:extLst>
                  <a:ext uri="{FF2B5EF4-FFF2-40B4-BE49-F238E27FC236}">
                    <a16:creationId xmlns:a16="http://schemas.microsoft.com/office/drawing/2014/main" id="{985ADDA4-07A8-4C01-AFDE-BF1256AF1AAD}"/>
                  </a:ext>
                </a:extLst>
              </p:cNvPr>
              <p:cNvSpPr/>
              <p:nvPr/>
            </p:nvSpPr>
            <p:spPr>
              <a:xfrm>
                <a:off x="9081495" y="2220585"/>
                <a:ext cx="1291572" cy="230832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txBody>
              <a:bodyPr wrap="none" anchor="ctr">
                <a:noAutofit/>
              </a:bodyPr>
              <a:lstStyle/>
              <a:p>
                <a:pPr lvl="0">
                  <a:defRPr/>
                </a:pPr>
                <a:r>
                  <a:rPr kumimoji="1" lang="ko-KR" altLang="en-US" sz="900" kern="1200" dirty="0">
                    <a:solidFill>
                      <a:schemeClr val="bg1">
                        <a:lumMod val="7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전화번호 입력</a:t>
                </a:r>
              </a:p>
            </p:txBody>
          </p:sp>
        </p:grpSp>
        <p:grpSp>
          <p:nvGrpSpPr>
            <p:cNvPr id="332" name="그룹 331">
              <a:extLst>
                <a:ext uri="{FF2B5EF4-FFF2-40B4-BE49-F238E27FC236}">
                  <a16:creationId xmlns:a16="http://schemas.microsoft.com/office/drawing/2014/main" id="{09EDA56D-56A0-4BDC-BCD0-A10058CE35AB}"/>
                </a:ext>
              </a:extLst>
            </p:cNvPr>
            <p:cNvGrpSpPr/>
            <p:nvPr/>
          </p:nvGrpSpPr>
          <p:grpSpPr>
            <a:xfrm>
              <a:off x="3633738" y="3264572"/>
              <a:ext cx="460915" cy="221804"/>
              <a:chOff x="5590765" y="4224198"/>
              <a:chExt cx="460915" cy="221804"/>
            </a:xfrm>
          </p:grpSpPr>
          <p:sp>
            <p:nvSpPr>
              <p:cNvPr id="333" name="그래픽 306" descr="배지 팔로우">
                <a:extLst>
                  <a:ext uri="{FF2B5EF4-FFF2-40B4-BE49-F238E27FC236}">
                    <a16:creationId xmlns:a16="http://schemas.microsoft.com/office/drawing/2014/main" id="{10B6F223-AD75-4691-A6AE-CC527909FCB3}"/>
                  </a:ext>
                </a:extLst>
              </p:cNvPr>
              <p:cNvSpPr/>
              <p:nvPr/>
            </p:nvSpPr>
            <p:spPr>
              <a:xfrm>
                <a:off x="5590765" y="4229522"/>
                <a:ext cx="216480" cy="216480"/>
              </a:xfrm>
              <a:custGeom>
                <a:avLst/>
                <a:gdLst>
                  <a:gd name="connsiteX0" fmla="*/ 108240 w 216480"/>
                  <a:gd name="connsiteY0" fmla="*/ 0 h 216480"/>
                  <a:gd name="connsiteX1" fmla="*/ 0 w 216480"/>
                  <a:gd name="connsiteY1" fmla="*/ 108240 h 216480"/>
                  <a:gd name="connsiteX2" fmla="*/ 108240 w 216480"/>
                  <a:gd name="connsiteY2" fmla="*/ 216480 h 216480"/>
                  <a:gd name="connsiteX3" fmla="*/ 216480 w 216480"/>
                  <a:gd name="connsiteY3" fmla="*/ 108240 h 216480"/>
                  <a:gd name="connsiteX4" fmla="*/ 216480 w 216480"/>
                  <a:gd name="connsiteY4" fmla="*/ 108229 h 216480"/>
                  <a:gd name="connsiteX5" fmla="*/ 108326 w 216480"/>
                  <a:gd name="connsiteY5" fmla="*/ 0 h 216480"/>
                  <a:gd name="connsiteX6" fmla="*/ 108240 w 216480"/>
                  <a:gd name="connsiteY6" fmla="*/ 0 h 216480"/>
                  <a:gd name="connsiteX7" fmla="*/ 161304 w 216480"/>
                  <a:gd name="connsiteY7" fmla="*/ 117876 h 216480"/>
                  <a:gd name="connsiteX8" fmla="*/ 117876 w 216480"/>
                  <a:gd name="connsiteY8" fmla="*/ 117876 h 216480"/>
                  <a:gd name="connsiteX9" fmla="*/ 117876 w 216480"/>
                  <a:gd name="connsiteY9" fmla="*/ 161293 h 216480"/>
                  <a:gd name="connsiteX10" fmla="*/ 98604 w 216480"/>
                  <a:gd name="connsiteY10" fmla="*/ 161293 h 216480"/>
                  <a:gd name="connsiteX11" fmla="*/ 98604 w 216480"/>
                  <a:gd name="connsiteY11" fmla="*/ 117865 h 216480"/>
                  <a:gd name="connsiteX12" fmla="*/ 55176 w 216480"/>
                  <a:gd name="connsiteY12" fmla="*/ 117865 h 216480"/>
                  <a:gd name="connsiteX13" fmla="*/ 55176 w 216480"/>
                  <a:gd name="connsiteY13" fmla="*/ 98593 h 216480"/>
                  <a:gd name="connsiteX14" fmla="*/ 98604 w 216480"/>
                  <a:gd name="connsiteY14" fmla="*/ 98593 h 216480"/>
                  <a:gd name="connsiteX15" fmla="*/ 98604 w 216480"/>
                  <a:gd name="connsiteY15" fmla="*/ 55165 h 216480"/>
                  <a:gd name="connsiteX16" fmla="*/ 117876 w 216480"/>
                  <a:gd name="connsiteY16" fmla="*/ 55165 h 216480"/>
                  <a:gd name="connsiteX17" fmla="*/ 117876 w 216480"/>
                  <a:gd name="connsiteY17" fmla="*/ 98593 h 216480"/>
                  <a:gd name="connsiteX18" fmla="*/ 161304 w 216480"/>
                  <a:gd name="connsiteY18" fmla="*/ 98593 h 216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16480" h="216480">
                    <a:moveTo>
                      <a:pt x="108240" y="0"/>
                    </a:moveTo>
                    <a:cubicBezTo>
                      <a:pt x="48461" y="0"/>
                      <a:pt x="0" y="48461"/>
                      <a:pt x="0" y="108240"/>
                    </a:cubicBezTo>
                    <a:cubicBezTo>
                      <a:pt x="0" y="168020"/>
                      <a:pt x="48461" y="216480"/>
                      <a:pt x="108240" y="216480"/>
                    </a:cubicBezTo>
                    <a:cubicBezTo>
                      <a:pt x="168019" y="216480"/>
                      <a:pt x="216480" y="168020"/>
                      <a:pt x="216480" y="108240"/>
                    </a:cubicBezTo>
                    <a:cubicBezTo>
                      <a:pt x="216480" y="108236"/>
                      <a:pt x="216480" y="108232"/>
                      <a:pt x="216480" y="108229"/>
                    </a:cubicBezTo>
                    <a:cubicBezTo>
                      <a:pt x="216501" y="48476"/>
                      <a:pt x="168078" y="21"/>
                      <a:pt x="108326" y="0"/>
                    </a:cubicBezTo>
                    <a:cubicBezTo>
                      <a:pt x="108297" y="0"/>
                      <a:pt x="108269" y="0"/>
                      <a:pt x="108240" y="0"/>
                    </a:cubicBezTo>
                    <a:close/>
                    <a:moveTo>
                      <a:pt x="161304" y="117876"/>
                    </a:moveTo>
                    <a:lnTo>
                      <a:pt x="117876" y="117876"/>
                    </a:lnTo>
                    <a:lnTo>
                      <a:pt x="117876" y="161293"/>
                    </a:lnTo>
                    <a:lnTo>
                      <a:pt x="98604" y="161293"/>
                    </a:lnTo>
                    <a:lnTo>
                      <a:pt x="98604" y="117865"/>
                    </a:lnTo>
                    <a:lnTo>
                      <a:pt x="55176" y="117865"/>
                    </a:lnTo>
                    <a:lnTo>
                      <a:pt x="55176" y="98593"/>
                    </a:lnTo>
                    <a:lnTo>
                      <a:pt x="98604" y="98593"/>
                    </a:lnTo>
                    <a:lnTo>
                      <a:pt x="98604" y="55165"/>
                    </a:lnTo>
                    <a:lnTo>
                      <a:pt x="117876" y="55165"/>
                    </a:lnTo>
                    <a:lnTo>
                      <a:pt x="117876" y="98593"/>
                    </a:lnTo>
                    <a:lnTo>
                      <a:pt x="161304" y="98593"/>
                    </a:lnTo>
                    <a:close/>
                  </a:path>
                </a:pathLst>
              </a:custGeom>
              <a:solidFill>
                <a:srgbClr val="000000"/>
              </a:solidFill>
              <a:ln w="27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34" name="그래픽 305" descr="금지">
                <a:extLst>
                  <a:ext uri="{FF2B5EF4-FFF2-40B4-BE49-F238E27FC236}">
                    <a16:creationId xmlns:a16="http://schemas.microsoft.com/office/drawing/2014/main" id="{673CC444-291A-4CC9-B0E0-21F81DA845E5}"/>
                  </a:ext>
                </a:extLst>
              </p:cNvPr>
              <p:cNvSpPr/>
              <p:nvPr/>
            </p:nvSpPr>
            <p:spPr>
              <a:xfrm>
                <a:off x="5835680" y="4224198"/>
                <a:ext cx="216000" cy="216000"/>
              </a:xfrm>
              <a:custGeom>
                <a:avLst/>
                <a:gdLst>
                  <a:gd name="connsiteX0" fmla="*/ 28655 w 217779"/>
                  <a:gd name="connsiteY0" fmla="*/ 120352 h 217779"/>
                  <a:gd name="connsiteX1" fmla="*/ 28655 w 217779"/>
                  <a:gd name="connsiteY1" fmla="*/ 97428 h 217779"/>
                  <a:gd name="connsiteX2" fmla="*/ 189124 w 217779"/>
                  <a:gd name="connsiteY2" fmla="*/ 97428 h 217779"/>
                  <a:gd name="connsiteX3" fmla="*/ 189124 w 217779"/>
                  <a:gd name="connsiteY3" fmla="*/ 120352 h 217779"/>
                  <a:gd name="connsiteX4" fmla="*/ 28655 w 217779"/>
                  <a:gd name="connsiteY4" fmla="*/ 120352 h 217779"/>
                  <a:gd name="connsiteX5" fmla="*/ 108890 w 217779"/>
                  <a:gd name="connsiteY5" fmla="*/ 0 h 217779"/>
                  <a:gd name="connsiteX6" fmla="*/ 0 w 217779"/>
                  <a:gd name="connsiteY6" fmla="*/ 108890 h 217779"/>
                  <a:gd name="connsiteX7" fmla="*/ 108890 w 217779"/>
                  <a:gd name="connsiteY7" fmla="*/ 217780 h 217779"/>
                  <a:gd name="connsiteX8" fmla="*/ 217780 w 217779"/>
                  <a:gd name="connsiteY8" fmla="*/ 108890 h 217779"/>
                  <a:gd name="connsiteX9" fmla="*/ 108890 w 217779"/>
                  <a:gd name="connsiteY9" fmla="*/ 0 h 21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7779" h="217779">
                    <a:moveTo>
                      <a:pt x="28655" y="120352"/>
                    </a:moveTo>
                    <a:lnTo>
                      <a:pt x="28655" y="97428"/>
                    </a:lnTo>
                    <a:lnTo>
                      <a:pt x="189124" y="97428"/>
                    </a:lnTo>
                    <a:lnTo>
                      <a:pt x="189124" y="120352"/>
                    </a:lnTo>
                    <a:lnTo>
                      <a:pt x="28655" y="120352"/>
                    </a:lnTo>
                    <a:close/>
                    <a:moveTo>
                      <a:pt x="108890" y="0"/>
                    </a:moveTo>
                    <a:cubicBezTo>
                      <a:pt x="48714" y="0"/>
                      <a:pt x="0" y="48714"/>
                      <a:pt x="0" y="108890"/>
                    </a:cubicBezTo>
                    <a:cubicBezTo>
                      <a:pt x="0" y="169066"/>
                      <a:pt x="48714" y="217780"/>
                      <a:pt x="108890" y="217780"/>
                    </a:cubicBezTo>
                    <a:cubicBezTo>
                      <a:pt x="169066" y="217780"/>
                      <a:pt x="217780" y="169066"/>
                      <a:pt x="217780" y="108890"/>
                    </a:cubicBezTo>
                    <a:cubicBezTo>
                      <a:pt x="217780" y="48714"/>
                      <a:pt x="169066" y="0"/>
                      <a:pt x="10889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7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E56BD763-76F5-4419-AAB5-6F476F385A06}"/>
              </a:ext>
            </a:extLst>
          </p:cNvPr>
          <p:cNvGrpSpPr/>
          <p:nvPr/>
        </p:nvGrpSpPr>
        <p:grpSpPr>
          <a:xfrm>
            <a:off x="1304082" y="3754855"/>
            <a:ext cx="2790571" cy="480050"/>
            <a:chOff x="1304082" y="3635585"/>
            <a:chExt cx="2790571" cy="480050"/>
          </a:xfrm>
        </p:grpSpPr>
        <p:sp>
          <p:nvSpPr>
            <p:cNvPr id="335" name="직사각형 334">
              <a:extLst>
                <a:ext uri="{FF2B5EF4-FFF2-40B4-BE49-F238E27FC236}">
                  <a16:creationId xmlns:a16="http://schemas.microsoft.com/office/drawing/2014/main" id="{7C4A9E76-E0EC-4053-B87F-908713119963}"/>
                </a:ext>
              </a:extLst>
            </p:cNvPr>
            <p:cNvSpPr/>
            <p:nvPr/>
          </p:nvSpPr>
          <p:spPr>
            <a:xfrm>
              <a:off x="1304082" y="3635585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이메일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893AB873-6558-4712-B5E2-7BAEC0A274E1}"/>
                </a:ext>
              </a:extLst>
            </p:cNvPr>
            <p:cNvGrpSpPr/>
            <p:nvPr/>
          </p:nvGrpSpPr>
          <p:grpSpPr>
            <a:xfrm>
              <a:off x="3633738" y="3889317"/>
              <a:ext cx="460915" cy="221804"/>
              <a:chOff x="5590765" y="4224198"/>
              <a:chExt cx="460915" cy="221804"/>
            </a:xfrm>
          </p:grpSpPr>
          <p:sp>
            <p:nvSpPr>
              <p:cNvPr id="341" name="그래픽 306" descr="배지 팔로우">
                <a:extLst>
                  <a:ext uri="{FF2B5EF4-FFF2-40B4-BE49-F238E27FC236}">
                    <a16:creationId xmlns:a16="http://schemas.microsoft.com/office/drawing/2014/main" id="{1BBE2042-D767-471D-AA25-3E8FED0B7B51}"/>
                  </a:ext>
                </a:extLst>
              </p:cNvPr>
              <p:cNvSpPr/>
              <p:nvPr/>
            </p:nvSpPr>
            <p:spPr>
              <a:xfrm>
                <a:off x="5590765" y="4229522"/>
                <a:ext cx="216480" cy="216480"/>
              </a:xfrm>
              <a:custGeom>
                <a:avLst/>
                <a:gdLst>
                  <a:gd name="connsiteX0" fmla="*/ 108240 w 216480"/>
                  <a:gd name="connsiteY0" fmla="*/ 0 h 216480"/>
                  <a:gd name="connsiteX1" fmla="*/ 0 w 216480"/>
                  <a:gd name="connsiteY1" fmla="*/ 108240 h 216480"/>
                  <a:gd name="connsiteX2" fmla="*/ 108240 w 216480"/>
                  <a:gd name="connsiteY2" fmla="*/ 216480 h 216480"/>
                  <a:gd name="connsiteX3" fmla="*/ 216480 w 216480"/>
                  <a:gd name="connsiteY3" fmla="*/ 108240 h 216480"/>
                  <a:gd name="connsiteX4" fmla="*/ 216480 w 216480"/>
                  <a:gd name="connsiteY4" fmla="*/ 108229 h 216480"/>
                  <a:gd name="connsiteX5" fmla="*/ 108326 w 216480"/>
                  <a:gd name="connsiteY5" fmla="*/ 0 h 216480"/>
                  <a:gd name="connsiteX6" fmla="*/ 108240 w 216480"/>
                  <a:gd name="connsiteY6" fmla="*/ 0 h 216480"/>
                  <a:gd name="connsiteX7" fmla="*/ 161304 w 216480"/>
                  <a:gd name="connsiteY7" fmla="*/ 117876 h 216480"/>
                  <a:gd name="connsiteX8" fmla="*/ 117876 w 216480"/>
                  <a:gd name="connsiteY8" fmla="*/ 117876 h 216480"/>
                  <a:gd name="connsiteX9" fmla="*/ 117876 w 216480"/>
                  <a:gd name="connsiteY9" fmla="*/ 161293 h 216480"/>
                  <a:gd name="connsiteX10" fmla="*/ 98604 w 216480"/>
                  <a:gd name="connsiteY10" fmla="*/ 161293 h 216480"/>
                  <a:gd name="connsiteX11" fmla="*/ 98604 w 216480"/>
                  <a:gd name="connsiteY11" fmla="*/ 117865 h 216480"/>
                  <a:gd name="connsiteX12" fmla="*/ 55176 w 216480"/>
                  <a:gd name="connsiteY12" fmla="*/ 117865 h 216480"/>
                  <a:gd name="connsiteX13" fmla="*/ 55176 w 216480"/>
                  <a:gd name="connsiteY13" fmla="*/ 98593 h 216480"/>
                  <a:gd name="connsiteX14" fmla="*/ 98604 w 216480"/>
                  <a:gd name="connsiteY14" fmla="*/ 98593 h 216480"/>
                  <a:gd name="connsiteX15" fmla="*/ 98604 w 216480"/>
                  <a:gd name="connsiteY15" fmla="*/ 55165 h 216480"/>
                  <a:gd name="connsiteX16" fmla="*/ 117876 w 216480"/>
                  <a:gd name="connsiteY16" fmla="*/ 55165 h 216480"/>
                  <a:gd name="connsiteX17" fmla="*/ 117876 w 216480"/>
                  <a:gd name="connsiteY17" fmla="*/ 98593 h 216480"/>
                  <a:gd name="connsiteX18" fmla="*/ 161304 w 216480"/>
                  <a:gd name="connsiteY18" fmla="*/ 98593 h 216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16480" h="216480">
                    <a:moveTo>
                      <a:pt x="108240" y="0"/>
                    </a:moveTo>
                    <a:cubicBezTo>
                      <a:pt x="48461" y="0"/>
                      <a:pt x="0" y="48461"/>
                      <a:pt x="0" y="108240"/>
                    </a:cubicBezTo>
                    <a:cubicBezTo>
                      <a:pt x="0" y="168020"/>
                      <a:pt x="48461" y="216480"/>
                      <a:pt x="108240" y="216480"/>
                    </a:cubicBezTo>
                    <a:cubicBezTo>
                      <a:pt x="168019" y="216480"/>
                      <a:pt x="216480" y="168020"/>
                      <a:pt x="216480" y="108240"/>
                    </a:cubicBezTo>
                    <a:cubicBezTo>
                      <a:pt x="216480" y="108236"/>
                      <a:pt x="216480" y="108232"/>
                      <a:pt x="216480" y="108229"/>
                    </a:cubicBezTo>
                    <a:cubicBezTo>
                      <a:pt x="216501" y="48476"/>
                      <a:pt x="168078" y="21"/>
                      <a:pt x="108326" y="0"/>
                    </a:cubicBezTo>
                    <a:cubicBezTo>
                      <a:pt x="108297" y="0"/>
                      <a:pt x="108269" y="0"/>
                      <a:pt x="108240" y="0"/>
                    </a:cubicBezTo>
                    <a:close/>
                    <a:moveTo>
                      <a:pt x="161304" y="117876"/>
                    </a:moveTo>
                    <a:lnTo>
                      <a:pt x="117876" y="117876"/>
                    </a:lnTo>
                    <a:lnTo>
                      <a:pt x="117876" y="161293"/>
                    </a:lnTo>
                    <a:lnTo>
                      <a:pt x="98604" y="161293"/>
                    </a:lnTo>
                    <a:lnTo>
                      <a:pt x="98604" y="117865"/>
                    </a:lnTo>
                    <a:lnTo>
                      <a:pt x="55176" y="117865"/>
                    </a:lnTo>
                    <a:lnTo>
                      <a:pt x="55176" y="98593"/>
                    </a:lnTo>
                    <a:lnTo>
                      <a:pt x="98604" y="98593"/>
                    </a:lnTo>
                    <a:lnTo>
                      <a:pt x="98604" y="55165"/>
                    </a:lnTo>
                    <a:lnTo>
                      <a:pt x="117876" y="55165"/>
                    </a:lnTo>
                    <a:lnTo>
                      <a:pt x="117876" y="98593"/>
                    </a:lnTo>
                    <a:lnTo>
                      <a:pt x="161304" y="98593"/>
                    </a:lnTo>
                    <a:close/>
                  </a:path>
                </a:pathLst>
              </a:custGeom>
              <a:solidFill>
                <a:srgbClr val="000000"/>
              </a:solidFill>
              <a:ln w="27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2" name="그래픽 305" descr="금지">
                <a:extLst>
                  <a:ext uri="{FF2B5EF4-FFF2-40B4-BE49-F238E27FC236}">
                    <a16:creationId xmlns:a16="http://schemas.microsoft.com/office/drawing/2014/main" id="{BEC49943-9AD8-407C-9732-DA5942A8090E}"/>
                  </a:ext>
                </a:extLst>
              </p:cNvPr>
              <p:cNvSpPr/>
              <p:nvPr/>
            </p:nvSpPr>
            <p:spPr>
              <a:xfrm>
                <a:off x="5835680" y="4224198"/>
                <a:ext cx="216000" cy="216000"/>
              </a:xfrm>
              <a:custGeom>
                <a:avLst/>
                <a:gdLst>
                  <a:gd name="connsiteX0" fmla="*/ 28655 w 217779"/>
                  <a:gd name="connsiteY0" fmla="*/ 120352 h 217779"/>
                  <a:gd name="connsiteX1" fmla="*/ 28655 w 217779"/>
                  <a:gd name="connsiteY1" fmla="*/ 97428 h 217779"/>
                  <a:gd name="connsiteX2" fmla="*/ 189124 w 217779"/>
                  <a:gd name="connsiteY2" fmla="*/ 97428 h 217779"/>
                  <a:gd name="connsiteX3" fmla="*/ 189124 w 217779"/>
                  <a:gd name="connsiteY3" fmla="*/ 120352 h 217779"/>
                  <a:gd name="connsiteX4" fmla="*/ 28655 w 217779"/>
                  <a:gd name="connsiteY4" fmla="*/ 120352 h 217779"/>
                  <a:gd name="connsiteX5" fmla="*/ 108890 w 217779"/>
                  <a:gd name="connsiteY5" fmla="*/ 0 h 217779"/>
                  <a:gd name="connsiteX6" fmla="*/ 0 w 217779"/>
                  <a:gd name="connsiteY6" fmla="*/ 108890 h 217779"/>
                  <a:gd name="connsiteX7" fmla="*/ 108890 w 217779"/>
                  <a:gd name="connsiteY7" fmla="*/ 217780 h 217779"/>
                  <a:gd name="connsiteX8" fmla="*/ 217780 w 217779"/>
                  <a:gd name="connsiteY8" fmla="*/ 108890 h 217779"/>
                  <a:gd name="connsiteX9" fmla="*/ 108890 w 217779"/>
                  <a:gd name="connsiteY9" fmla="*/ 0 h 21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7779" h="217779">
                    <a:moveTo>
                      <a:pt x="28655" y="120352"/>
                    </a:moveTo>
                    <a:lnTo>
                      <a:pt x="28655" y="97428"/>
                    </a:lnTo>
                    <a:lnTo>
                      <a:pt x="189124" y="97428"/>
                    </a:lnTo>
                    <a:lnTo>
                      <a:pt x="189124" y="120352"/>
                    </a:lnTo>
                    <a:lnTo>
                      <a:pt x="28655" y="120352"/>
                    </a:lnTo>
                    <a:close/>
                    <a:moveTo>
                      <a:pt x="108890" y="0"/>
                    </a:moveTo>
                    <a:cubicBezTo>
                      <a:pt x="48714" y="0"/>
                      <a:pt x="0" y="48714"/>
                      <a:pt x="0" y="108890"/>
                    </a:cubicBezTo>
                    <a:cubicBezTo>
                      <a:pt x="0" y="169066"/>
                      <a:pt x="48714" y="217780"/>
                      <a:pt x="108890" y="217780"/>
                    </a:cubicBezTo>
                    <a:cubicBezTo>
                      <a:pt x="169066" y="217780"/>
                      <a:pt x="217780" y="169066"/>
                      <a:pt x="217780" y="108890"/>
                    </a:cubicBezTo>
                    <a:cubicBezTo>
                      <a:pt x="217780" y="48714"/>
                      <a:pt x="169066" y="0"/>
                      <a:pt x="10889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7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343" name="직사각형 342">
              <a:extLst>
                <a:ext uri="{FF2B5EF4-FFF2-40B4-BE49-F238E27FC236}">
                  <a16:creationId xmlns:a16="http://schemas.microsoft.com/office/drawing/2014/main" id="{CB985454-C5CA-47EC-A6EE-44760F55A9CE}"/>
                </a:ext>
              </a:extLst>
            </p:cNvPr>
            <p:cNvSpPr/>
            <p:nvPr/>
          </p:nvSpPr>
          <p:spPr>
            <a:xfrm>
              <a:off x="1405257" y="3884803"/>
              <a:ext cx="2167149" cy="23083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핸드폰</a:t>
              </a: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F62423D8-CC3C-4314-91C8-E47B2ADCB0EC}"/>
              </a:ext>
            </a:extLst>
          </p:cNvPr>
          <p:cNvGrpSpPr/>
          <p:nvPr/>
        </p:nvGrpSpPr>
        <p:grpSpPr>
          <a:xfrm>
            <a:off x="1304082" y="4328485"/>
            <a:ext cx="2803825" cy="480050"/>
            <a:chOff x="1304082" y="4209215"/>
            <a:chExt cx="2803825" cy="480050"/>
          </a:xfrm>
        </p:grpSpPr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E8E00719-AFC9-4B30-82F3-03A185BEFACC}"/>
                </a:ext>
              </a:extLst>
            </p:cNvPr>
            <p:cNvSpPr/>
            <p:nvPr/>
          </p:nvSpPr>
          <p:spPr>
            <a:xfrm>
              <a:off x="1304082" y="4209215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그룹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45" name="그룹 344">
              <a:extLst>
                <a:ext uri="{FF2B5EF4-FFF2-40B4-BE49-F238E27FC236}">
                  <a16:creationId xmlns:a16="http://schemas.microsoft.com/office/drawing/2014/main" id="{67CEE2DF-6903-4589-AADA-E4C45AC86FBB}"/>
                </a:ext>
              </a:extLst>
            </p:cNvPr>
            <p:cNvGrpSpPr/>
            <p:nvPr/>
          </p:nvGrpSpPr>
          <p:grpSpPr>
            <a:xfrm>
              <a:off x="1402838" y="4458433"/>
              <a:ext cx="2705069" cy="230832"/>
              <a:chOff x="6340621" y="2220585"/>
              <a:chExt cx="2705069" cy="230832"/>
            </a:xfrm>
          </p:grpSpPr>
          <p:sp>
            <p:nvSpPr>
              <p:cNvPr id="346" name="직사각형 345">
                <a:extLst>
                  <a:ext uri="{FF2B5EF4-FFF2-40B4-BE49-F238E27FC236}">
                    <a16:creationId xmlns:a16="http://schemas.microsoft.com/office/drawing/2014/main" id="{9F3885E6-AA78-4134-BC68-E0AC127F3A75}"/>
                  </a:ext>
                </a:extLst>
              </p:cNvPr>
              <p:cNvSpPr/>
              <p:nvPr/>
            </p:nvSpPr>
            <p:spPr>
              <a:xfrm>
                <a:off x="6340621" y="2220585"/>
                <a:ext cx="2705069" cy="230832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txBody>
              <a:bodyPr wrap="none" anchor="ctr">
                <a:noAutofit/>
              </a:bodyPr>
              <a:lstStyle/>
              <a:p>
                <a:pPr lvl="0">
                  <a:defRPr/>
                </a:pPr>
                <a:r>
                  <a:rPr kumimoji="1" lang="ko-KR" altLang="en-US" sz="900" kern="1200" dirty="0">
                    <a:solidFill>
                      <a:schemeClr val="bg1">
                        <a:lumMod val="75000"/>
                      </a:schemeClr>
                    </a:solidFill>
                    <a:latin typeface="맑은 고딕"/>
                    <a:ea typeface="맑은 고딕" panose="020B0503020000020004" pitchFamily="50" charset="-127"/>
                  </a:rPr>
                  <a:t>그룹 선택</a:t>
                </a:r>
              </a:p>
            </p:txBody>
          </p:sp>
          <p:sp>
            <p:nvSpPr>
              <p:cNvPr id="347" name="Chevron Down">
                <a:extLst>
                  <a:ext uri="{FF2B5EF4-FFF2-40B4-BE49-F238E27FC236}">
                    <a16:creationId xmlns:a16="http://schemas.microsoft.com/office/drawing/2014/main" id="{8D3509F7-39B6-48A2-97A3-9FF8D05216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805366" y="2308361"/>
                <a:ext cx="145505" cy="76138"/>
              </a:xfrm>
              <a:custGeom>
                <a:avLst/>
                <a:gdLst>
                  <a:gd name="T0" fmla="*/ 594 w 594"/>
                  <a:gd name="T1" fmla="*/ 27 h 324"/>
                  <a:gd name="T2" fmla="*/ 566 w 594"/>
                  <a:gd name="T3" fmla="*/ 0 h 324"/>
                  <a:gd name="T4" fmla="*/ 297 w 594"/>
                  <a:gd name="T5" fmla="*/ 268 h 324"/>
                  <a:gd name="T6" fmla="*/ 28 w 594"/>
                  <a:gd name="T7" fmla="*/ 0 h 324"/>
                  <a:gd name="T8" fmla="*/ 0 w 594"/>
                  <a:gd name="T9" fmla="*/ 27 h 324"/>
                  <a:gd name="T10" fmla="*/ 297 w 594"/>
                  <a:gd name="T11" fmla="*/ 324 h 324"/>
                  <a:gd name="T12" fmla="*/ 594 w 594"/>
                  <a:gd name="T13" fmla="*/ 27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4" h="324">
                    <a:moveTo>
                      <a:pt x="594" y="27"/>
                    </a:moveTo>
                    <a:lnTo>
                      <a:pt x="566" y="0"/>
                    </a:lnTo>
                    <a:lnTo>
                      <a:pt x="297" y="268"/>
                    </a:lnTo>
                    <a:lnTo>
                      <a:pt x="28" y="0"/>
                    </a:lnTo>
                    <a:lnTo>
                      <a:pt x="0" y="27"/>
                    </a:lnTo>
                    <a:lnTo>
                      <a:pt x="297" y="324"/>
                    </a:lnTo>
                    <a:lnTo>
                      <a:pt x="594" y="27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02E7FA1B-900D-4054-BC14-FD63B291E319}"/>
              </a:ext>
            </a:extLst>
          </p:cNvPr>
          <p:cNvGrpSpPr/>
          <p:nvPr/>
        </p:nvGrpSpPr>
        <p:grpSpPr>
          <a:xfrm>
            <a:off x="1304082" y="4924832"/>
            <a:ext cx="2810236" cy="480525"/>
            <a:chOff x="1304082" y="1522810"/>
            <a:chExt cx="2810236" cy="480525"/>
          </a:xfrm>
        </p:grpSpPr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8E0373EF-01A0-4641-A4F4-BBECAD227F61}"/>
                </a:ext>
              </a:extLst>
            </p:cNvPr>
            <p:cNvSpPr/>
            <p:nvPr/>
          </p:nvSpPr>
          <p:spPr>
            <a:xfrm>
              <a:off x="1304082" y="1522810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웹사이트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51" name="직사각형 350">
              <a:extLst>
                <a:ext uri="{FF2B5EF4-FFF2-40B4-BE49-F238E27FC236}">
                  <a16:creationId xmlns:a16="http://schemas.microsoft.com/office/drawing/2014/main" id="{7A9F7F07-A9FE-4BD1-97E6-719F740C4C2A}"/>
                </a:ext>
              </a:extLst>
            </p:cNvPr>
            <p:cNvSpPr/>
            <p:nvPr/>
          </p:nvSpPr>
          <p:spPr>
            <a:xfrm>
              <a:off x="1402838" y="1772503"/>
              <a:ext cx="2711480" cy="23083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lvl="0">
                <a:defRPr/>
              </a:pPr>
              <a:r>
                <a:rPr kumimoji="1" lang="en-US" altLang="ko-KR" sz="9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URL</a:t>
              </a:r>
              <a:r>
                <a:rPr kumimoji="1" lang="ko-KR" altLang="en-US" sz="9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 입력</a:t>
              </a:r>
            </a:p>
          </p:txBody>
        </p:sp>
      </p:grpSp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DECBF047-8CD9-48B8-8261-CCF19BB7298E}"/>
              </a:ext>
            </a:extLst>
          </p:cNvPr>
          <p:cNvGrpSpPr/>
          <p:nvPr/>
        </p:nvGrpSpPr>
        <p:grpSpPr>
          <a:xfrm>
            <a:off x="1304082" y="5481421"/>
            <a:ext cx="2810236" cy="794441"/>
            <a:chOff x="1304082" y="1522810"/>
            <a:chExt cx="2810236" cy="794441"/>
          </a:xfrm>
        </p:grpSpPr>
        <p:sp>
          <p:nvSpPr>
            <p:cNvPr id="353" name="직사각형 352">
              <a:extLst>
                <a:ext uri="{FF2B5EF4-FFF2-40B4-BE49-F238E27FC236}">
                  <a16:creationId xmlns:a16="http://schemas.microsoft.com/office/drawing/2014/main" id="{D5B25C46-BA04-43A6-B5EC-78DB20F8C52D}"/>
                </a:ext>
              </a:extLst>
            </p:cNvPr>
            <p:cNvSpPr/>
            <p:nvPr/>
          </p:nvSpPr>
          <p:spPr>
            <a:xfrm>
              <a:off x="1304082" y="1522810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기타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57" name="직사각형 356">
              <a:extLst>
                <a:ext uri="{FF2B5EF4-FFF2-40B4-BE49-F238E27FC236}">
                  <a16:creationId xmlns:a16="http://schemas.microsoft.com/office/drawing/2014/main" id="{14939777-77A5-48C0-89AA-47B1E1BE2EA0}"/>
                </a:ext>
              </a:extLst>
            </p:cNvPr>
            <p:cNvSpPr/>
            <p:nvPr/>
          </p:nvSpPr>
          <p:spPr>
            <a:xfrm>
              <a:off x="1402838" y="1772503"/>
              <a:ext cx="2711480" cy="54474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t">
              <a:no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chemeClr val="bg1">
                      <a:lumMod val="75000"/>
                    </a:schemeClr>
                  </a:solidFill>
                  <a:latin typeface="맑은 고딕"/>
                  <a:ea typeface="맑은 고딕" panose="020B0503020000020004" pitchFamily="50" charset="-127"/>
                </a:rPr>
                <a:t>기타 내용 입력</a:t>
              </a:r>
            </a:p>
          </p:txBody>
        </p:sp>
      </p:grpSp>
      <p:grpSp>
        <p:nvGrpSpPr>
          <p:cNvPr id="358" name="그룹 357">
            <a:extLst>
              <a:ext uri="{FF2B5EF4-FFF2-40B4-BE49-F238E27FC236}">
                <a16:creationId xmlns:a16="http://schemas.microsoft.com/office/drawing/2014/main" id="{7C9A9499-4F1F-46AB-972C-523F73CB6552}"/>
              </a:ext>
            </a:extLst>
          </p:cNvPr>
          <p:cNvGrpSpPr/>
          <p:nvPr/>
        </p:nvGrpSpPr>
        <p:grpSpPr>
          <a:xfrm>
            <a:off x="2348738" y="6404950"/>
            <a:ext cx="1706067" cy="216000"/>
            <a:chOff x="8731406" y="5923963"/>
            <a:chExt cx="1706067" cy="216000"/>
          </a:xfrm>
        </p:grpSpPr>
        <p:sp>
          <p:nvSpPr>
            <p:cNvPr id="362" name="Input Field">
              <a:extLst>
                <a:ext uri="{FF2B5EF4-FFF2-40B4-BE49-F238E27FC236}">
                  <a16:creationId xmlns:a16="http://schemas.microsoft.com/office/drawing/2014/main" id="{D17CD46B-D081-4590-985D-098329786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31406" y="5923963"/>
              <a:ext cx="828000" cy="216000"/>
            </a:xfrm>
            <a:prstGeom prst="rect">
              <a:avLst/>
            </a:prstGeom>
            <a:solidFill>
              <a:srgbClr val="FFFFFF"/>
            </a:solidFill>
            <a:ln w="6350" cap="flat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54864" tIns="0" rIns="54000" bIns="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900" b="1" dirty="0">
                  <a:latin typeface="+mn-ea"/>
                  <a:cs typeface="Segoe UI" panose="020B0502040204020203" pitchFamily="34" charset="0"/>
                </a:rPr>
                <a:t>취소</a:t>
              </a:r>
              <a:endParaRPr lang="en-US" sz="900" b="1" dirty="0"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363" name="Input Field">
              <a:extLst>
                <a:ext uri="{FF2B5EF4-FFF2-40B4-BE49-F238E27FC236}">
                  <a16:creationId xmlns:a16="http://schemas.microsoft.com/office/drawing/2014/main" id="{AF98E751-AF9B-4FE0-BDEA-C19316F5D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09473" y="5923963"/>
              <a:ext cx="828000" cy="21600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 cap="flat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54864" tIns="0" rIns="54000" bIns="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900" b="1" dirty="0">
                  <a:solidFill>
                    <a:schemeClr val="bg1"/>
                  </a:solidFill>
                  <a:latin typeface="+mn-ea"/>
                  <a:cs typeface="Segoe UI" panose="020B0502040204020203" pitchFamily="34" charset="0"/>
                </a:rPr>
                <a:t>등록 완료</a:t>
              </a:r>
              <a:endParaRPr lang="en-US" sz="9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64" name="Check Box">
            <a:extLst>
              <a:ext uri="{FF2B5EF4-FFF2-40B4-BE49-F238E27FC236}">
                <a16:creationId xmlns:a16="http://schemas.microsoft.com/office/drawing/2014/main" id="{1A0AB55E-6128-4A8A-BCC8-E4A6F0834C8E}"/>
              </a:ext>
            </a:extLst>
          </p:cNvPr>
          <p:cNvGrpSpPr/>
          <p:nvPr/>
        </p:nvGrpSpPr>
        <p:grpSpPr>
          <a:xfrm>
            <a:off x="2142882" y="1253203"/>
            <a:ext cx="741618" cy="133350"/>
            <a:chOff x="539954" y="1515571"/>
            <a:chExt cx="741618" cy="133350"/>
          </a:xfrm>
        </p:grpSpPr>
        <p:sp>
          <p:nvSpPr>
            <p:cNvPr id="365" name="Box" descr="&lt;Tags&gt;&lt;SMARTRESIZEANCHORS&gt;None,None,Absolute,None&lt;/SMARTRESIZEANCHORS&gt;&lt;/Tags&gt;">
              <a:extLst>
                <a:ext uri="{FF2B5EF4-FFF2-40B4-BE49-F238E27FC236}">
                  <a16:creationId xmlns:a16="http://schemas.microsoft.com/office/drawing/2014/main" id="{3E3EAD27-E099-499F-A1F3-DB5C8B31119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9954" y="1515571"/>
              <a:ext cx="133350" cy="13335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66" name="Label" descr="&lt;Tags&gt;&lt;SMARTRESIZEANCHORS&gt;Relative,Relative,Absolute,Relative&lt;/SMARTRESIZEANCHORS&gt;&lt;/Tags&gt;">
              <a:extLst>
                <a:ext uri="{FF2B5EF4-FFF2-40B4-BE49-F238E27FC236}">
                  <a16:creationId xmlns:a16="http://schemas.microsoft.com/office/drawing/2014/main" id="{55178FD2-A987-48E9-A34C-34D81FEFA396}"/>
                </a:ext>
              </a:extLst>
            </p:cNvPr>
            <p:cNvSpPr txBox="1"/>
            <p:nvPr/>
          </p:nvSpPr>
          <p:spPr>
            <a:xfrm>
              <a:off x="736551" y="1516844"/>
              <a:ext cx="545021" cy="130805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블랙리스트</a:t>
              </a: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67" name="Check Box">
            <a:extLst>
              <a:ext uri="{FF2B5EF4-FFF2-40B4-BE49-F238E27FC236}">
                <a16:creationId xmlns:a16="http://schemas.microsoft.com/office/drawing/2014/main" id="{CF569E4C-2E12-45C9-BC5C-E549E03CA066}"/>
              </a:ext>
            </a:extLst>
          </p:cNvPr>
          <p:cNvGrpSpPr/>
          <p:nvPr/>
        </p:nvGrpSpPr>
        <p:grpSpPr>
          <a:xfrm>
            <a:off x="3403731" y="1253203"/>
            <a:ext cx="693528" cy="133350"/>
            <a:chOff x="539954" y="1515571"/>
            <a:chExt cx="693528" cy="133350"/>
          </a:xfrm>
        </p:grpSpPr>
        <p:sp>
          <p:nvSpPr>
            <p:cNvPr id="368" name="Box" descr="&lt;Tags&gt;&lt;SMARTRESIZEANCHORS&gt;None,None,Absolute,None&lt;/SMARTRESIZEANCHORS&gt;&lt;/Tags&gt;">
              <a:extLst>
                <a:ext uri="{FF2B5EF4-FFF2-40B4-BE49-F238E27FC236}">
                  <a16:creationId xmlns:a16="http://schemas.microsoft.com/office/drawing/2014/main" id="{E46900EC-113F-4B79-82C5-F4D1184963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9954" y="1515571"/>
              <a:ext cx="133350" cy="13335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69" name="Label" descr="&lt;Tags&gt;&lt;SMARTRESIZEANCHORS&gt;Relative,Relative,Absolute,Relative&lt;/SMARTRESIZEANCHORS&gt;&lt;/Tags&gt;">
              <a:extLst>
                <a:ext uri="{FF2B5EF4-FFF2-40B4-BE49-F238E27FC236}">
                  <a16:creationId xmlns:a16="http://schemas.microsoft.com/office/drawing/2014/main" id="{D93E3BA4-FC41-4EC3-B31B-B11D401EA00E}"/>
                </a:ext>
              </a:extLst>
            </p:cNvPr>
            <p:cNvSpPr txBox="1"/>
            <p:nvPr/>
          </p:nvSpPr>
          <p:spPr>
            <a:xfrm>
              <a:off x="736551" y="1516844"/>
              <a:ext cx="496931" cy="130805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Check Box</a:t>
              </a: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FD77DBC0-B092-41AD-855C-6809F68F84FB}"/>
              </a:ext>
            </a:extLst>
          </p:cNvPr>
          <p:cNvGrpSpPr/>
          <p:nvPr/>
        </p:nvGrpSpPr>
        <p:grpSpPr>
          <a:xfrm>
            <a:off x="4273331" y="1566184"/>
            <a:ext cx="5165826" cy="1692849"/>
            <a:chOff x="4273331" y="1566184"/>
            <a:chExt cx="5165826" cy="1692849"/>
          </a:xfrm>
        </p:grpSpPr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432C1E4F-F89E-4DFE-A6CC-81A316BA06B4}"/>
                </a:ext>
              </a:extLst>
            </p:cNvPr>
            <p:cNvGrpSpPr/>
            <p:nvPr/>
          </p:nvGrpSpPr>
          <p:grpSpPr>
            <a:xfrm>
              <a:off x="4307732" y="1566184"/>
              <a:ext cx="511242" cy="253211"/>
              <a:chOff x="637436" y="2758665"/>
              <a:chExt cx="511242" cy="253211"/>
            </a:xfrm>
          </p:grpSpPr>
          <p:sp>
            <p:nvSpPr>
              <p:cNvPr id="375" name="직사각형 374">
                <a:extLst>
                  <a:ext uri="{FF2B5EF4-FFF2-40B4-BE49-F238E27FC236}">
                    <a16:creationId xmlns:a16="http://schemas.microsoft.com/office/drawing/2014/main" id="{EA45CBF4-8FF9-4993-AA2A-E20D64A7FF58}"/>
                  </a:ext>
                </a:extLst>
              </p:cNvPr>
              <p:cNvSpPr/>
              <p:nvPr/>
            </p:nvSpPr>
            <p:spPr>
              <a:xfrm>
                <a:off x="662648" y="2758665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6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7D284CB1-5040-4C9E-847D-ECA0F6D914C2}"/>
                  </a:ext>
                </a:extLst>
              </p:cNvPr>
              <p:cNvSpPr>
                <a:spLocks noChangeAspect="1"/>
              </p:cNvSpPr>
              <p:nvPr>
                <p:custDataLst>
                  <p:tags r:id="rId5"/>
                </p:custDataLst>
              </p:nvPr>
            </p:nvSpPr>
            <p:spPr bwMode="auto">
              <a:xfrm rot="10800000">
                <a:off x="637436" y="2864922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" name="그룹 19">
              <a:extLst>
                <a:ext uri="{FF2B5EF4-FFF2-40B4-BE49-F238E27FC236}">
                  <a16:creationId xmlns:a16="http://schemas.microsoft.com/office/drawing/2014/main" id="{E8C743BF-125D-414E-B39F-BA5F89275448}"/>
                </a:ext>
              </a:extLst>
            </p:cNvPr>
            <p:cNvGrpSpPr/>
            <p:nvPr/>
          </p:nvGrpSpPr>
          <p:grpSpPr>
            <a:xfrm>
              <a:off x="4273331" y="1801494"/>
              <a:ext cx="5165826" cy="457946"/>
              <a:chOff x="4273331" y="1801494"/>
              <a:chExt cx="5165826" cy="457946"/>
            </a:xfrm>
          </p:grpSpPr>
          <p:sp>
            <p:nvSpPr>
              <p:cNvPr id="701" name="Text Box">
                <a:extLst>
                  <a:ext uri="{FF2B5EF4-FFF2-40B4-BE49-F238E27FC236}">
                    <a16:creationId xmlns:a16="http://schemas.microsoft.com/office/drawing/2014/main" id="{4AD2DF5F-6A32-4F7A-9987-08719B992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738" name="직사각형 737">
                <a:extLst>
                  <a:ext uri="{FF2B5EF4-FFF2-40B4-BE49-F238E27FC236}">
                    <a16:creationId xmlns:a16="http://schemas.microsoft.com/office/drawing/2014/main" id="{7E4C21DF-DDFA-4167-B9BB-B25BF5E2843B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8" name="그룹 17">
                <a:extLst>
                  <a:ext uri="{FF2B5EF4-FFF2-40B4-BE49-F238E27FC236}">
                    <a16:creationId xmlns:a16="http://schemas.microsoft.com/office/drawing/2014/main" id="{4F1FAB47-D5A3-48CA-B388-C24DEA608FE1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744" name="직사각형 743">
                  <a:extLst>
                    <a:ext uri="{FF2B5EF4-FFF2-40B4-BE49-F238E27FC236}">
                      <a16:creationId xmlns:a16="http://schemas.microsoft.com/office/drawing/2014/main" id="{526B4571-2F55-499F-882E-6190A1A81E1D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17" name="그룹 16">
                  <a:extLst>
                    <a:ext uri="{FF2B5EF4-FFF2-40B4-BE49-F238E27FC236}">
                      <a16:creationId xmlns:a16="http://schemas.microsoft.com/office/drawing/2014/main" id="{37D31E1F-B5C6-46D8-9112-29B69E01C291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750" name="자유형: 도형 749">
                    <a:extLst>
                      <a:ext uri="{FF2B5EF4-FFF2-40B4-BE49-F238E27FC236}">
                        <a16:creationId xmlns:a16="http://schemas.microsoft.com/office/drawing/2014/main" id="{543896F4-EDB2-4712-931F-5F49E2350BD9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51" name="자유형: 도형 750">
                    <a:extLst>
                      <a:ext uri="{FF2B5EF4-FFF2-40B4-BE49-F238E27FC236}">
                        <a16:creationId xmlns:a16="http://schemas.microsoft.com/office/drawing/2014/main" id="{EDF4FE72-39CD-4D04-97D0-D389E0AAEFC2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380" name="직사각형 379">
                <a:extLst>
                  <a:ext uri="{FF2B5EF4-FFF2-40B4-BE49-F238E27FC236}">
                    <a16:creationId xmlns:a16="http://schemas.microsoft.com/office/drawing/2014/main" id="{BA2209AC-4C8E-4E8B-B3FB-BB78B5012FDF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9" name="그룹 18">
                <a:extLst>
                  <a:ext uri="{FF2B5EF4-FFF2-40B4-BE49-F238E27FC236}">
                    <a16:creationId xmlns:a16="http://schemas.microsoft.com/office/drawing/2014/main" id="{DB755CFB-6412-44BC-9DC9-FF14DF7C9D71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439" name="그룹 438">
                  <a:extLst>
                    <a:ext uri="{FF2B5EF4-FFF2-40B4-BE49-F238E27FC236}">
                      <a16:creationId xmlns:a16="http://schemas.microsoft.com/office/drawing/2014/main" id="{6AFEF2A3-7A17-453C-AF90-9FE83B8D4E6A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440" name="Oval">
                    <a:extLst>
                      <a:ext uri="{FF2B5EF4-FFF2-40B4-BE49-F238E27FC236}">
                        <a16:creationId xmlns:a16="http://schemas.microsoft.com/office/drawing/2014/main" id="{8008CD67-B8B4-4E69-AE81-4BB7D5A08C63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41" name="Create">
                    <a:extLst>
                      <a:ext uri="{FF2B5EF4-FFF2-40B4-BE49-F238E27FC236}">
                        <a16:creationId xmlns:a16="http://schemas.microsoft.com/office/drawing/2014/main" id="{01F25FF7-3E87-4A1D-B2C9-29AAB8135F64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442" name="그룹 441">
                  <a:extLst>
                    <a:ext uri="{FF2B5EF4-FFF2-40B4-BE49-F238E27FC236}">
                      <a16:creationId xmlns:a16="http://schemas.microsoft.com/office/drawing/2014/main" id="{D894D3EB-2B19-4DA0-B40A-2DA39179A802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443" name="Oval">
                    <a:extLst>
                      <a:ext uri="{FF2B5EF4-FFF2-40B4-BE49-F238E27FC236}">
                        <a16:creationId xmlns:a16="http://schemas.microsoft.com/office/drawing/2014/main" id="{D56D37B2-0383-4F3B-A839-B35CFDE6AD2C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44" name="Freeform 130">
                    <a:extLst>
                      <a:ext uri="{FF2B5EF4-FFF2-40B4-BE49-F238E27FC236}">
                        <a16:creationId xmlns:a16="http://schemas.microsoft.com/office/drawing/2014/main" id="{7CE0EF91-9378-47F2-A357-88FD3442A16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449" name="그룹 448">
                  <a:extLst>
                    <a:ext uri="{FF2B5EF4-FFF2-40B4-BE49-F238E27FC236}">
                      <a16:creationId xmlns:a16="http://schemas.microsoft.com/office/drawing/2014/main" id="{4E42CD85-6F36-4012-8832-CA9EA39E6ED8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450" name="Oval">
                    <a:extLst>
                      <a:ext uri="{FF2B5EF4-FFF2-40B4-BE49-F238E27FC236}">
                        <a16:creationId xmlns:a16="http://schemas.microsoft.com/office/drawing/2014/main" id="{3048C916-B09B-44E5-AFC1-717E876D60BC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51" name="Phone">
                    <a:extLst>
                      <a:ext uri="{FF2B5EF4-FFF2-40B4-BE49-F238E27FC236}">
                        <a16:creationId xmlns:a16="http://schemas.microsoft.com/office/drawing/2014/main" id="{6F24A8A8-9E69-42B1-9B2F-36E4971CB47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452" name="그룹 451">
                  <a:extLst>
                    <a:ext uri="{FF2B5EF4-FFF2-40B4-BE49-F238E27FC236}">
                      <a16:creationId xmlns:a16="http://schemas.microsoft.com/office/drawing/2014/main" id="{8C4E399D-977C-4C9E-973C-632ADB85B02A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453" name="Oval">
                    <a:extLst>
                      <a:ext uri="{FF2B5EF4-FFF2-40B4-BE49-F238E27FC236}">
                        <a16:creationId xmlns:a16="http://schemas.microsoft.com/office/drawing/2014/main" id="{078A0BB7-8935-46E2-9885-616B597AB672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454" name="그룹 453">
                    <a:extLst>
                      <a:ext uri="{FF2B5EF4-FFF2-40B4-BE49-F238E27FC236}">
                        <a16:creationId xmlns:a16="http://schemas.microsoft.com/office/drawing/2014/main" id="{354AB26D-3F40-4CEE-9B29-5F3FBF79264F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455" name="그룹 454">
                      <a:extLst>
                        <a:ext uri="{FF2B5EF4-FFF2-40B4-BE49-F238E27FC236}">
                          <a16:creationId xmlns:a16="http://schemas.microsoft.com/office/drawing/2014/main" id="{B6073EAF-504B-4494-844A-2A977D3A233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460" name="자유형: 도형 459">
                        <a:extLst>
                          <a:ext uri="{FF2B5EF4-FFF2-40B4-BE49-F238E27FC236}">
                            <a16:creationId xmlns:a16="http://schemas.microsoft.com/office/drawing/2014/main" id="{C7E8F205-513C-4DD5-BAED-9309702A3B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461" name="자유형: 도형 460">
                        <a:extLst>
                          <a:ext uri="{FF2B5EF4-FFF2-40B4-BE49-F238E27FC236}">
                            <a16:creationId xmlns:a16="http://schemas.microsoft.com/office/drawing/2014/main" id="{079DEF72-D5AD-43C1-AB5C-B68A3AFF43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457" name="그룹 456">
                      <a:extLst>
                        <a:ext uri="{FF2B5EF4-FFF2-40B4-BE49-F238E27FC236}">
                          <a16:creationId xmlns:a16="http://schemas.microsoft.com/office/drawing/2014/main" id="{20FE9288-7B5C-4C0D-A41A-590E75AF89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458" name="Oval">
                        <a:extLst>
                          <a:ext uri="{FF2B5EF4-FFF2-40B4-BE49-F238E27FC236}">
                            <a16:creationId xmlns:a16="http://schemas.microsoft.com/office/drawing/2014/main" id="{30286B25-52DA-40B7-B235-5F9EACD631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459" name="그래픽 458" descr="닫기">
                        <a:extLst>
                          <a:ext uri="{FF2B5EF4-FFF2-40B4-BE49-F238E27FC236}">
                            <a16:creationId xmlns:a16="http://schemas.microsoft.com/office/drawing/2014/main" id="{656F905F-8A4C-4D8D-9E21-955746FA5F40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462" name="그래픽 461" descr="별">
                <a:extLst>
                  <a:ext uri="{FF2B5EF4-FFF2-40B4-BE49-F238E27FC236}">
                    <a16:creationId xmlns:a16="http://schemas.microsoft.com/office/drawing/2014/main" id="{794162BB-47D1-4A80-8D8C-058EDEB488B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464" name="그래픽 463" descr="엄지손가락 내리기">
                <a:extLst>
                  <a:ext uri="{FF2B5EF4-FFF2-40B4-BE49-F238E27FC236}">
                    <a16:creationId xmlns:a16="http://schemas.microsoft.com/office/drawing/2014/main" id="{E610870C-D4F7-4ADF-8F9C-B8D8C01B1E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465" name="그래픽 464" descr="연필">
                <a:extLst>
                  <a:ext uri="{FF2B5EF4-FFF2-40B4-BE49-F238E27FC236}">
                    <a16:creationId xmlns:a16="http://schemas.microsoft.com/office/drawing/2014/main" id="{B2A0A9FC-7CFA-4BD6-8FA2-0BD1E03C85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  <p:grpSp>
          <p:nvGrpSpPr>
            <p:cNvPr id="505" name="그룹 504">
              <a:extLst>
                <a:ext uri="{FF2B5EF4-FFF2-40B4-BE49-F238E27FC236}">
                  <a16:creationId xmlns:a16="http://schemas.microsoft.com/office/drawing/2014/main" id="{F59C3300-BF33-41A0-A564-07F744CE0926}"/>
                </a:ext>
              </a:extLst>
            </p:cNvPr>
            <p:cNvGrpSpPr/>
            <p:nvPr/>
          </p:nvGrpSpPr>
          <p:grpSpPr>
            <a:xfrm>
              <a:off x="4273331" y="2801087"/>
              <a:ext cx="5165826" cy="457946"/>
              <a:chOff x="4273331" y="1801494"/>
              <a:chExt cx="5165826" cy="457946"/>
            </a:xfrm>
          </p:grpSpPr>
          <p:sp>
            <p:nvSpPr>
              <p:cNvPr id="506" name="Text Box">
                <a:extLst>
                  <a:ext uri="{FF2B5EF4-FFF2-40B4-BE49-F238E27FC236}">
                    <a16:creationId xmlns:a16="http://schemas.microsoft.com/office/drawing/2014/main" id="{D437F0B0-2AB2-4D5F-89D1-93139211D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507" name="직사각형 506">
                <a:extLst>
                  <a:ext uri="{FF2B5EF4-FFF2-40B4-BE49-F238E27FC236}">
                    <a16:creationId xmlns:a16="http://schemas.microsoft.com/office/drawing/2014/main" id="{8861CFFA-85F4-42BE-9841-9836BC69816E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08" name="그룹 507">
                <a:extLst>
                  <a:ext uri="{FF2B5EF4-FFF2-40B4-BE49-F238E27FC236}">
                    <a16:creationId xmlns:a16="http://schemas.microsoft.com/office/drawing/2014/main" id="{4B485AEF-0BD8-469D-9C7A-B2C632079E9A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532" name="직사각형 531">
                  <a:extLst>
                    <a:ext uri="{FF2B5EF4-FFF2-40B4-BE49-F238E27FC236}">
                      <a16:creationId xmlns:a16="http://schemas.microsoft.com/office/drawing/2014/main" id="{A7C340F9-1F77-4C81-B309-51DB9B3F1455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3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533" name="그룹 532">
                  <a:extLst>
                    <a:ext uri="{FF2B5EF4-FFF2-40B4-BE49-F238E27FC236}">
                      <a16:creationId xmlns:a16="http://schemas.microsoft.com/office/drawing/2014/main" id="{15D28E0F-417D-452E-AF63-FA5AA406B214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534" name="자유형: 도형 533">
                    <a:extLst>
                      <a:ext uri="{FF2B5EF4-FFF2-40B4-BE49-F238E27FC236}">
                        <a16:creationId xmlns:a16="http://schemas.microsoft.com/office/drawing/2014/main" id="{93FD6582-DACB-4DDA-8634-5D20917551CC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35" name="자유형: 도형 534">
                    <a:extLst>
                      <a:ext uri="{FF2B5EF4-FFF2-40B4-BE49-F238E27FC236}">
                        <a16:creationId xmlns:a16="http://schemas.microsoft.com/office/drawing/2014/main" id="{972C786C-018D-4A3B-B676-5207A2B1942E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509" name="직사각형 508">
                <a:extLst>
                  <a:ext uri="{FF2B5EF4-FFF2-40B4-BE49-F238E27FC236}">
                    <a16:creationId xmlns:a16="http://schemas.microsoft.com/office/drawing/2014/main" id="{B979F8BB-622E-4E70-9073-8EAF83304271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10" name="그룹 509">
                <a:extLst>
                  <a:ext uri="{FF2B5EF4-FFF2-40B4-BE49-F238E27FC236}">
                    <a16:creationId xmlns:a16="http://schemas.microsoft.com/office/drawing/2014/main" id="{008BACDA-BC8C-4073-8AED-B1F72B87AFDE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514" name="그룹 513">
                  <a:extLst>
                    <a:ext uri="{FF2B5EF4-FFF2-40B4-BE49-F238E27FC236}">
                      <a16:creationId xmlns:a16="http://schemas.microsoft.com/office/drawing/2014/main" id="{4AD1E9E8-40D7-480D-B035-9DB639E3E553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530" name="Oval">
                    <a:extLst>
                      <a:ext uri="{FF2B5EF4-FFF2-40B4-BE49-F238E27FC236}">
                        <a16:creationId xmlns:a16="http://schemas.microsoft.com/office/drawing/2014/main" id="{14D2D788-DCBD-4F9B-8C5D-52F7A6F94016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31" name="Create">
                    <a:extLst>
                      <a:ext uri="{FF2B5EF4-FFF2-40B4-BE49-F238E27FC236}">
                        <a16:creationId xmlns:a16="http://schemas.microsoft.com/office/drawing/2014/main" id="{CEE5553C-B713-423F-8983-696B10A3FDB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515" name="그룹 514">
                  <a:extLst>
                    <a:ext uri="{FF2B5EF4-FFF2-40B4-BE49-F238E27FC236}">
                      <a16:creationId xmlns:a16="http://schemas.microsoft.com/office/drawing/2014/main" id="{335BEC3E-8687-45B6-9E34-F248752E31DE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528" name="Oval">
                    <a:extLst>
                      <a:ext uri="{FF2B5EF4-FFF2-40B4-BE49-F238E27FC236}">
                        <a16:creationId xmlns:a16="http://schemas.microsoft.com/office/drawing/2014/main" id="{D6394571-300D-43E4-B7BD-B6792CE86482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29" name="Freeform 130">
                    <a:extLst>
                      <a:ext uri="{FF2B5EF4-FFF2-40B4-BE49-F238E27FC236}">
                        <a16:creationId xmlns:a16="http://schemas.microsoft.com/office/drawing/2014/main" id="{C7FD9C63-5511-452C-AE3B-B5BDAC2B341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516" name="그룹 515">
                  <a:extLst>
                    <a:ext uri="{FF2B5EF4-FFF2-40B4-BE49-F238E27FC236}">
                      <a16:creationId xmlns:a16="http://schemas.microsoft.com/office/drawing/2014/main" id="{F56717EB-FDE7-467F-9BA6-B67134E537FB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526" name="Oval">
                    <a:extLst>
                      <a:ext uri="{FF2B5EF4-FFF2-40B4-BE49-F238E27FC236}">
                        <a16:creationId xmlns:a16="http://schemas.microsoft.com/office/drawing/2014/main" id="{1D526496-BA0F-4905-9E27-9629457A142B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27" name="Phone">
                    <a:extLst>
                      <a:ext uri="{FF2B5EF4-FFF2-40B4-BE49-F238E27FC236}">
                        <a16:creationId xmlns:a16="http://schemas.microsoft.com/office/drawing/2014/main" id="{324F3E2C-7A4D-4A63-95FE-7759314EE92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517" name="그룹 516">
                  <a:extLst>
                    <a:ext uri="{FF2B5EF4-FFF2-40B4-BE49-F238E27FC236}">
                      <a16:creationId xmlns:a16="http://schemas.microsoft.com/office/drawing/2014/main" id="{181E7BA4-2509-4D2C-B7CD-E5534DD7C68A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518" name="Oval">
                    <a:extLst>
                      <a:ext uri="{FF2B5EF4-FFF2-40B4-BE49-F238E27FC236}">
                        <a16:creationId xmlns:a16="http://schemas.microsoft.com/office/drawing/2014/main" id="{2E5E5F1A-E415-45C2-AF44-9627D3D7D7EA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519" name="그룹 518">
                    <a:extLst>
                      <a:ext uri="{FF2B5EF4-FFF2-40B4-BE49-F238E27FC236}">
                        <a16:creationId xmlns:a16="http://schemas.microsoft.com/office/drawing/2014/main" id="{D3B0566C-7F80-42F0-8A69-2165132DE21E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520" name="그룹 519">
                      <a:extLst>
                        <a:ext uri="{FF2B5EF4-FFF2-40B4-BE49-F238E27FC236}">
                          <a16:creationId xmlns:a16="http://schemas.microsoft.com/office/drawing/2014/main" id="{C9A73B9C-1908-4C60-8022-128E5F684D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524" name="자유형: 도형 523">
                        <a:extLst>
                          <a:ext uri="{FF2B5EF4-FFF2-40B4-BE49-F238E27FC236}">
                            <a16:creationId xmlns:a16="http://schemas.microsoft.com/office/drawing/2014/main" id="{53312CE5-840F-4E1D-A31B-272A9883D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525" name="자유형: 도형 524">
                        <a:extLst>
                          <a:ext uri="{FF2B5EF4-FFF2-40B4-BE49-F238E27FC236}">
                            <a16:creationId xmlns:a16="http://schemas.microsoft.com/office/drawing/2014/main" id="{89C56AFF-DE87-4CB3-BFA0-14913158C4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521" name="그룹 520">
                      <a:extLst>
                        <a:ext uri="{FF2B5EF4-FFF2-40B4-BE49-F238E27FC236}">
                          <a16:creationId xmlns:a16="http://schemas.microsoft.com/office/drawing/2014/main" id="{6BAB1777-FB53-4185-9174-E8B87DD4C97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522" name="Oval">
                        <a:extLst>
                          <a:ext uri="{FF2B5EF4-FFF2-40B4-BE49-F238E27FC236}">
                            <a16:creationId xmlns:a16="http://schemas.microsoft.com/office/drawing/2014/main" id="{1A6ACC0D-5CC8-4A89-87C8-5139BBEB36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523" name="그래픽 522" descr="닫기">
                        <a:extLst>
                          <a:ext uri="{FF2B5EF4-FFF2-40B4-BE49-F238E27FC236}">
                            <a16:creationId xmlns:a16="http://schemas.microsoft.com/office/drawing/2014/main" id="{AACD8003-126E-4C8C-96C0-171E996423B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511" name="그래픽 510" descr="별">
                <a:extLst>
                  <a:ext uri="{FF2B5EF4-FFF2-40B4-BE49-F238E27FC236}">
                    <a16:creationId xmlns:a16="http://schemas.microsoft.com/office/drawing/2014/main" id="{1E923190-D3F7-4A8D-AF46-15BD2E073F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512" name="그래픽 511" descr="엄지손가락 내리기">
                <a:extLst>
                  <a:ext uri="{FF2B5EF4-FFF2-40B4-BE49-F238E27FC236}">
                    <a16:creationId xmlns:a16="http://schemas.microsoft.com/office/drawing/2014/main" id="{F5072D5F-2ED3-4010-88D8-9822CB4D2E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513" name="그래픽 512" descr="연필">
                <a:extLst>
                  <a:ext uri="{FF2B5EF4-FFF2-40B4-BE49-F238E27FC236}">
                    <a16:creationId xmlns:a16="http://schemas.microsoft.com/office/drawing/2014/main" id="{164648AB-59EC-4A1B-9BF5-E25D7C43C7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  <p:grpSp>
          <p:nvGrpSpPr>
            <p:cNvPr id="536" name="그룹 535">
              <a:extLst>
                <a:ext uri="{FF2B5EF4-FFF2-40B4-BE49-F238E27FC236}">
                  <a16:creationId xmlns:a16="http://schemas.microsoft.com/office/drawing/2014/main" id="{5CD18BF4-001B-45C4-8377-67E09C77CB9C}"/>
                </a:ext>
              </a:extLst>
            </p:cNvPr>
            <p:cNvGrpSpPr/>
            <p:nvPr/>
          </p:nvGrpSpPr>
          <p:grpSpPr>
            <a:xfrm>
              <a:off x="4273331" y="2301291"/>
              <a:ext cx="5165826" cy="457946"/>
              <a:chOff x="4273331" y="1801494"/>
              <a:chExt cx="5165826" cy="457946"/>
            </a:xfrm>
          </p:grpSpPr>
          <p:sp>
            <p:nvSpPr>
              <p:cNvPr id="537" name="Text Box">
                <a:extLst>
                  <a:ext uri="{FF2B5EF4-FFF2-40B4-BE49-F238E27FC236}">
                    <a16:creationId xmlns:a16="http://schemas.microsoft.com/office/drawing/2014/main" id="{AE5E8C17-A5D1-4DB7-BDE3-7AB4B1E08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538" name="직사각형 537">
                <a:extLst>
                  <a:ext uri="{FF2B5EF4-FFF2-40B4-BE49-F238E27FC236}">
                    <a16:creationId xmlns:a16="http://schemas.microsoft.com/office/drawing/2014/main" id="{38367BD2-639B-45BB-9131-7EB8C6A563FD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39" name="그룹 538">
                <a:extLst>
                  <a:ext uri="{FF2B5EF4-FFF2-40B4-BE49-F238E27FC236}">
                    <a16:creationId xmlns:a16="http://schemas.microsoft.com/office/drawing/2014/main" id="{CBBA6738-B05B-4AAD-80E2-08F230298069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563" name="직사각형 562">
                  <a:extLst>
                    <a:ext uri="{FF2B5EF4-FFF2-40B4-BE49-F238E27FC236}">
                      <a16:creationId xmlns:a16="http://schemas.microsoft.com/office/drawing/2014/main" id="{2DEF296D-9F8B-468B-93B6-033E91FA28FC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2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564" name="그룹 563">
                  <a:extLst>
                    <a:ext uri="{FF2B5EF4-FFF2-40B4-BE49-F238E27FC236}">
                      <a16:creationId xmlns:a16="http://schemas.microsoft.com/office/drawing/2014/main" id="{83EF6362-1EE1-4CDC-8186-CA32D84DACDE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565" name="자유형: 도형 564">
                    <a:extLst>
                      <a:ext uri="{FF2B5EF4-FFF2-40B4-BE49-F238E27FC236}">
                        <a16:creationId xmlns:a16="http://schemas.microsoft.com/office/drawing/2014/main" id="{29950AB9-3D0F-428A-BCB7-B42206AB001A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66" name="자유형: 도형 565">
                    <a:extLst>
                      <a:ext uri="{FF2B5EF4-FFF2-40B4-BE49-F238E27FC236}">
                        <a16:creationId xmlns:a16="http://schemas.microsoft.com/office/drawing/2014/main" id="{270D2E66-8650-444B-A3BD-A9B2B37FFC7C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540" name="직사각형 539">
                <a:extLst>
                  <a:ext uri="{FF2B5EF4-FFF2-40B4-BE49-F238E27FC236}">
                    <a16:creationId xmlns:a16="http://schemas.microsoft.com/office/drawing/2014/main" id="{5CC84B57-CEAB-4821-9706-A4D5308C48DE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41" name="그룹 540">
                <a:extLst>
                  <a:ext uri="{FF2B5EF4-FFF2-40B4-BE49-F238E27FC236}">
                    <a16:creationId xmlns:a16="http://schemas.microsoft.com/office/drawing/2014/main" id="{1F9D8CE8-5D2E-497C-9BE7-5AED6B5EC34E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545" name="그룹 544">
                  <a:extLst>
                    <a:ext uri="{FF2B5EF4-FFF2-40B4-BE49-F238E27FC236}">
                      <a16:creationId xmlns:a16="http://schemas.microsoft.com/office/drawing/2014/main" id="{006ED887-3717-468B-B310-EBF9A91B95FF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561" name="Oval">
                    <a:extLst>
                      <a:ext uri="{FF2B5EF4-FFF2-40B4-BE49-F238E27FC236}">
                        <a16:creationId xmlns:a16="http://schemas.microsoft.com/office/drawing/2014/main" id="{7DFBF984-3568-4148-8EA4-55F7E3FE9934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62" name="Create">
                    <a:extLst>
                      <a:ext uri="{FF2B5EF4-FFF2-40B4-BE49-F238E27FC236}">
                        <a16:creationId xmlns:a16="http://schemas.microsoft.com/office/drawing/2014/main" id="{7D11663E-1C24-46C2-BB54-25C1A5E32B66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546" name="그룹 545">
                  <a:extLst>
                    <a:ext uri="{FF2B5EF4-FFF2-40B4-BE49-F238E27FC236}">
                      <a16:creationId xmlns:a16="http://schemas.microsoft.com/office/drawing/2014/main" id="{92064DAF-CBFE-4341-8AD9-256843BD8028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559" name="Oval">
                    <a:extLst>
                      <a:ext uri="{FF2B5EF4-FFF2-40B4-BE49-F238E27FC236}">
                        <a16:creationId xmlns:a16="http://schemas.microsoft.com/office/drawing/2014/main" id="{2053DF20-8264-43CE-A412-3AB0B8065F39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60" name="Freeform 130">
                    <a:extLst>
                      <a:ext uri="{FF2B5EF4-FFF2-40B4-BE49-F238E27FC236}">
                        <a16:creationId xmlns:a16="http://schemas.microsoft.com/office/drawing/2014/main" id="{ED607995-3B74-420E-98E7-6B74758C8A4C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547" name="그룹 546">
                  <a:extLst>
                    <a:ext uri="{FF2B5EF4-FFF2-40B4-BE49-F238E27FC236}">
                      <a16:creationId xmlns:a16="http://schemas.microsoft.com/office/drawing/2014/main" id="{A67603AE-6F2B-4F2D-BC0E-1D2016A4EE38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557" name="Oval">
                    <a:extLst>
                      <a:ext uri="{FF2B5EF4-FFF2-40B4-BE49-F238E27FC236}">
                        <a16:creationId xmlns:a16="http://schemas.microsoft.com/office/drawing/2014/main" id="{387D4BC0-6C04-4AD2-A2AB-D3CF2EB5371F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58" name="Phone">
                    <a:extLst>
                      <a:ext uri="{FF2B5EF4-FFF2-40B4-BE49-F238E27FC236}">
                        <a16:creationId xmlns:a16="http://schemas.microsoft.com/office/drawing/2014/main" id="{1F714283-1BAC-4056-849E-76A00EF3DCD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548" name="그룹 547">
                  <a:extLst>
                    <a:ext uri="{FF2B5EF4-FFF2-40B4-BE49-F238E27FC236}">
                      <a16:creationId xmlns:a16="http://schemas.microsoft.com/office/drawing/2014/main" id="{0C0FD652-1591-4C6C-BCAA-C49FECF1C624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549" name="Oval">
                    <a:extLst>
                      <a:ext uri="{FF2B5EF4-FFF2-40B4-BE49-F238E27FC236}">
                        <a16:creationId xmlns:a16="http://schemas.microsoft.com/office/drawing/2014/main" id="{A926424E-7107-4A50-9DD1-C3B2854E6BD3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550" name="그룹 549">
                    <a:extLst>
                      <a:ext uri="{FF2B5EF4-FFF2-40B4-BE49-F238E27FC236}">
                        <a16:creationId xmlns:a16="http://schemas.microsoft.com/office/drawing/2014/main" id="{A38DC7DF-DB23-49C5-B363-AF99793723E7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551" name="그룹 550">
                      <a:extLst>
                        <a:ext uri="{FF2B5EF4-FFF2-40B4-BE49-F238E27FC236}">
                          <a16:creationId xmlns:a16="http://schemas.microsoft.com/office/drawing/2014/main" id="{1FD9698F-2B36-4AED-B652-8518C11F304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555" name="자유형: 도형 554">
                        <a:extLst>
                          <a:ext uri="{FF2B5EF4-FFF2-40B4-BE49-F238E27FC236}">
                            <a16:creationId xmlns:a16="http://schemas.microsoft.com/office/drawing/2014/main" id="{B6BF9FFA-3E03-459B-B42C-C4638AE432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556" name="자유형: 도형 555">
                        <a:extLst>
                          <a:ext uri="{FF2B5EF4-FFF2-40B4-BE49-F238E27FC236}">
                            <a16:creationId xmlns:a16="http://schemas.microsoft.com/office/drawing/2014/main" id="{3EB46F9B-7F4B-46A4-8411-900830DC86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552" name="그룹 551">
                      <a:extLst>
                        <a:ext uri="{FF2B5EF4-FFF2-40B4-BE49-F238E27FC236}">
                          <a16:creationId xmlns:a16="http://schemas.microsoft.com/office/drawing/2014/main" id="{7405D4BC-E3D9-4E62-AD32-FCFF0F02A7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553" name="Oval">
                        <a:extLst>
                          <a:ext uri="{FF2B5EF4-FFF2-40B4-BE49-F238E27FC236}">
                            <a16:creationId xmlns:a16="http://schemas.microsoft.com/office/drawing/2014/main" id="{8FCB187F-1F53-4DA4-BF54-581F4729F5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554" name="그래픽 553" descr="닫기">
                        <a:extLst>
                          <a:ext uri="{FF2B5EF4-FFF2-40B4-BE49-F238E27FC236}">
                            <a16:creationId xmlns:a16="http://schemas.microsoft.com/office/drawing/2014/main" id="{683CDD86-7BC6-4F79-98C1-554F58A3B1FC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542" name="그래픽 541" descr="별">
                <a:extLst>
                  <a:ext uri="{FF2B5EF4-FFF2-40B4-BE49-F238E27FC236}">
                    <a16:creationId xmlns:a16="http://schemas.microsoft.com/office/drawing/2014/main" id="{20BC6FE1-87F2-44C6-B327-F5688E4D74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543" name="그래픽 542" descr="엄지손가락 내리기">
                <a:extLst>
                  <a:ext uri="{FF2B5EF4-FFF2-40B4-BE49-F238E27FC236}">
                    <a16:creationId xmlns:a16="http://schemas.microsoft.com/office/drawing/2014/main" id="{2FE968E5-DBB1-409C-98A1-3F0CFDA038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544" name="그래픽 543" descr="연필">
                <a:extLst>
                  <a:ext uri="{FF2B5EF4-FFF2-40B4-BE49-F238E27FC236}">
                    <a16:creationId xmlns:a16="http://schemas.microsoft.com/office/drawing/2014/main" id="{43CE0593-015E-4B9F-9166-4EB9716D2E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</p:grpSp>
      <p:grpSp>
        <p:nvGrpSpPr>
          <p:cNvPr id="567" name="그룹 566">
            <a:extLst>
              <a:ext uri="{FF2B5EF4-FFF2-40B4-BE49-F238E27FC236}">
                <a16:creationId xmlns:a16="http://schemas.microsoft.com/office/drawing/2014/main" id="{3A4410D1-C627-45F3-A1DF-2CEE8218DF83}"/>
              </a:ext>
            </a:extLst>
          </p:cNvPr>
          <p:cNvGrpSpPr/>
          <p:nvPr/>
        </p:nvGrpSpPr>
        <p:grpSpPr>
          <a:xfrm>
            <a:off x="4273331" y="3326824"/>
            <a:ext cx="5165826" cy="1692849"/>
            <a:chOff x="4273331" y="1566184"/>
            <a:chExt cx="5165826" cy="1692849"/>
          </a:xfrm>
        </p:grpSpPr>
        <p:grpSp>
          <p:nvGrpSpPr>
            <p:cNvPr id="568" name="그룹 567">
              <a:extLst>
                <a:ext uri="{FF2B5EF4-FFF2-40B4-BE49-F238E27FC236}">
                  <a16:creationId xmlns:a16="http://schemas.microsoft.com/office/drawing/2014/main" id="{CE7AA965-773A-40C3-8656-1FEA563B6338}"/>
                </a:ext>
              </a:extLst>
            </p:cNvPr>
            <p:cNvGrpSpPr/>
            <p:nvPr/>
          </p:nvGrpSpPr>
          <p:grpSpPr>
            <a:xfrm>
              <a:off x="4307732" y="1566184"/>
              <a:ext cx="511242" cy="253211"/>
              <a:chOff x="637436" y="2758665"/>
              <a:chExt cx="511242" cy="253211"/>
            </a:xfrm>
          </p:grpSpPr>
          <p:sp>
            <p:nvSpPr>
              <p:cNvPr id="664" name="직사각형 663">
                <a:extLst>
                  <a:ext uri="{FF2B5EF4-FFF2-40B4-BE49-F238E27FC236}">
                    <a16:creationId xmlns:a16="http://schemas.microsoft.com/office/drawing/2014/main" id="{D87B13A9-4A32-4336-8F2E-4BDB2FB24772}"/>
                  </a:ext>
                </a:extLst>
              </p:cNvPr>
              <p:cNvSpPr/>
              <p:nvPr/>
            </p:nvSpPr>
            <p:spPr>
              <a:xfrm>
                <a:off x="662648" y="2758665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5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D90BF65A-725A-449B-BE14-84AA52D13C68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 bwMode="auto">
              <a:xfrm rot="10800000">
                <a:off x="637436" y="2864922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CB7D57AC-B44B-49BA-925A-2AC792DEF7C0}"/>
                </a:ext>
              </a:extLst>
            </p:cNvPr>
            <p:cNvGrpSpPr/>
            <p:nvPr/>
          </p:nvGrpSpPr>
          <p:grpSpPr>
            <a:xfrm>
              <a:off x="4273331" y="1801494"/>
              <a:ext cx="5165826" cy="457946"/>
              <a:chOff x="4273331" y="1801494"/>
              <a:chExt cx="5165826" cy="457946"/>
            </a:xfrm>
          </p:grpSpPr>
          <p:sp>
            <p:nvSpPr>
              <p:cNvPr id="634" name="Text Box">
                <a:extLst>
                  <a:ext uri="{FF2B5EF4-FFF2-40B4-BE49-F238E27FC236}">
                    <a16:creationId xmlns:a16="http://schemas.microsoft.com/office/drawing/2014/main" id="{7539704A-2299-4ED4-B6A1-D366BF454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635" name="직사각형 634">
                <a:extLst>
                  <a:ext uri="{FF2B5EF4-FFF2-40B4-BE49-F238E27FC236}">
                    <a16:creationId xmlns:a16="http://schemas.microsoft.com/office/drawing/2014/main" id="{7CA0215A-1C01-45F1-A1B0-3820FA03B8D9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36" name="그룹 635">
                <a:extLst>
                  <a:ext uri="{FF2B5EF4-FFF2-40B4-BE49-F238E27FC236}">
                    <a16:creationId xmlns:a16="http://schemas.microsoft.com/office/drawing/2014/main" id="{831E309E-9380-480D-82A5-02BBBA365EF5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660" name="직사각형 659">
                  <a:extLst>
                    <a:ext uri="{FF2B5EF4-FFF2-40B4-BE49-F238E27FC236}">
                      <a16:creationId xmlns:a16="http://schemas.microsoft.com/office/drawing/2014/main" id="{280F36DA-1ACE-401C-BADE-CC3CCDCE14DB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661" name="그룹 660">
                  <a:extLst>
                    <a:ext uri="{FF2B5EF4-FFF2-40B4-BE49-F238E27FC236}">
                      <a16:creationId xmlns:a16="http://schemas.microsoft.com/office/drawing/2014/main" id="{A7810043-8805-4278-9F3E-73618F28E52E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662" name="자유형: 도형 661">
                    <a:extLst>
                      <a:ext uri="{FF2B5EF4-FFF2-40B4-BE49-F238E27FC236}">
                        <a16:creationId xmlns:a16="http://schemas.microsoft.com/office/drawing/2014/main" id="{D5A5B90A-A78A-492D-9031-568764272EEE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3" name="자유형: 도형 662">
                    <a:extLst>
                      <a:ext uri="{FF2B5EF4-FFF2-40B4-BE49-F238E27FC236}">
                        <a16:creationId xmlns:a16="http://schemas.microsoft.com/office/drawing/2014/main" id="{0B7C6958-1B16-4492-ABAC-8757865F9E4E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637" name="직사각형 636">
                <a:extLst>
                  <a:ext uri="{FF2B5EF4-FFF2-40B4-BE49-F238E27FC236}">
                    <a16:creationId xmlns:a16="http://schemas.microsoft.com/office/drawing/2014/main" id="{89330AF0-6D1C-4BBD-BF06-96B5B1FBB029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38" name="그룹 637">
                <a:extLst>
                  <a:ext uri="{FF2B5EF4-FFF2-40B4-BE49-F238E27FC236}">
                    <a16:creationId xmlns:a16="http://schemas.microsoft.com/office/drawing/2014/main" id="{9DDE1EA9-BAC9-48A1-B3A5-C7B74174E8C8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642" name="그룹 641">
                  <a:extLst>
                    <a:ext uri="{FF2B5EF4-FFF2-40B4-BE49-F238E27FC236}">
                      <a16:creationId xmlns:a16="http://schemas.microsoft.com/office/drawing/2014/main" id="{774A2B15-D2D5-45B5-B438-4E426F71FF7E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658" name="Oval">
                    <a:extLst>
                      <a:ext uri="{FF2B5EF4-FFF2-40B4-BE49-F238E27FC236}">
                        <a16:creationId xmlns:a16="http://schemas.microsoft.com/office/drawing/2014/main" id="{E5E8BB80-8146-4A8F-ABA5-225E30AA5F3C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59" name="Create">
                    <a:extLst>
                      <a:ext uri="{FF2B5EF4-FFF2-40B4-BE49-F238E27FC236}">
                        <a16:creationId xmlns:a16="http://schemas.microsoft.com/office/drawing/2014/main" id="{4DD886AD-2261-4054-B594-66BBDB6F134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643" name="그룹 642">
                  <a:extLst>
                    <a:ext uri="{FF2B5EF4-FFF2-40B4-BE49-F238E27FC236}">
                      <a16:creationId xmlns:a16="http://schemas.microsoft.com/office/drawing/2014/main" id="{3E2A5D58-E404-48F2-9016-98C69D35FBBD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656" name="Oval">
                    <a:extLst>
                      <a:ext uri="{FF2B5EF4-FFF2-40B4-BE49-F238E27FC236}">
                        <a16:creationId xmlns:a16="http://schemas.microsoft.com/office/drawing/2014/main" id="{02B80074-77EA-413F-BA3E-4365D6A48B2D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57" name="Freeform 130">
                    <a:extLst>
                      <a:ext uri="{FF2B5EF4-FFF2-40B4-BE49-F238E27FC236}">
                        <a16:creationId xmlns:a16="http://schemas.microsoft.com/office/drawing/2014/main" id="{9868071A-FF7F-4994-B809-EA773976136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44" name="그룹 643">
                  <a:extLst>
                    <a:ext uri="{FF2B5EF4-FFF2-40B4-BE49-F238E27FC236}">
                      <a16:creationId xmlns:a16="http://schemas.microsoft.com/office/drawing/2014/main" id="{D53AA42C-D0E4-4932-B46B-7B43317F6E2B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654" name="Oval">
                    <a:extLst>
                      <a:ext uri="{FF2B5EF4-FFF2-40B4-BE49-F238E27FC236}">
                        <a16:creationId xmlns:a16="http://schemas.microsoft.com/office/drawing/2014/main" id="{A995CE7B-4F96-4F88-A833-E746826B72FE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55" name="Phone">
                    <a:extLst>
                      <a:ext uri="{FF2B5EF4-FFF2-40B4-BE49-F238E27FC236}">
                        <a16:creationId xmlns:a16="http://schemas.microsoft.com/office/drawing/2014/main" id="{13C8637F-9A70-496E-BC9C-AD64A16B462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645" name="그룹 644">
                  <a:extLst>
                    <a:ext uri="{FF2B5EF4-FFF2-40B4-BE49-F238E27FC236}">
                      <a16:creationId xmlns:a16="http://schemas.microsoft.com/office/drawing/2014/main" id="{85C61C34-492B-4026-90B4-5EFD61EBFFD6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646" name="Oval">
                    <a:extLst>
                      <a:ext uri="{FF2B5EF4-FFF2-40B4-BE49-F238E27FC236}">
                        <a16:creationId xmlns:a16="http://schemas.microsoft.com/office/drawing/2014/main" id="{054493E8-71B0-4FC8-A08A-BBE307734D12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47" name="그룹 646">
                    <a:extLst>
                      <a:ext uri="{FF2B5EF4-FFF2-40B4-BE49-F238E27FC236}">
                        <a16:creationId xmlns:a16="http://schemas.microsoft.com/office/drawing/2014/main" id="{AE08BAAB-FCB4-4534-8A07-851A83A78886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648" name="그룹 647">
                      <a:extLst>
                        <a:ext uri="{FF2B5EF4-FFF2-40B4-BE49-F238E27FC236}">
                          <a16:creationId xmlns:a16="http://schemas.microsoft.com/office/drawing/2014/main" id="{60F80419-8438-4A41-BF92-2D472FC9948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652" name="자유형: 도형 651">
                        <a:extLst>
                          <a:ext uri="{FF2B5EF4-FFF2-40B4-BE49-F238E27FC236}">
                            <a16:creationId xmlns:a16="http://schemas.microsoft.com/office/drawing/2014/main" id="{34FE19D7-7D96-46CB-83B1-CC4D1E8021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53" name="자유형: 도형 652">
                        <a:extLst>
                          <a:ext uri="{FF2B5EF4-FFF2-40B4-BE49-F238E27FC236}">
                            <a16:creationId xmlns:a16="http://schemas.microsoft.com/office/drawing/2014/main" id="{418D7076-8E47-4030-A81F-9F6D8F998A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649" name="그룹 648">
                      <a:extLst>
                        <a:ext uri="{FF2B5EF4-FFF2-40B4-BE49-F238E27FC236}">
                          <a16:creationId xmlns:a16="http://schemas.microsoft.com/office/drawing/2014/main" id="{6917B87D-A583-4EB5-B833-10CF87A6676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650" name="Oval">
                        <a:extLst>
                          <a:ext uri="{FF2B5EF4-FFF2-40B4-BE49-F238E27FC236}">
                            <a16:creationId xmlns:a16="http://schemas.microsoft.com/office/drawing/2014/main" id="{8754DBB1-460C-48E5-8943-A34E4BCD1A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51" name="그래픽 650" descr="닫기">
                        <a:extLst>
                          <a:ext uri="{FF2B5EF4-FFF2-40B4-BE49-F238E27FC236}">
                            <a16:creationId xmlns:a16="http://schemas.microsoft.com/office/drawing/2014/main" id="{C0B948C6-B985-480D-822F-B49A4DB0E13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639" name="그래픽 638" descr="별">
                <a:extLst>
                  <a:ext uri="{FF2B5EF4-FFF2-40B4-BE49-F238E27FC236}">
                    <a16:creationId xmlns:a16="http://schemas.microsoft.com/office/drawing/2014/main" id="{06C97978-6466-43E1-B31B-F3E16F663B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640" name="그래픽 639" descr="엄지손가락 내리기">
                <a:extLst>
                  <a:ext uri="{FF2B5EF4-FFF2-40B4-BE49-F238E27FC236}">
                    <a16:creationId xmlns:a16="http://schemas.microsoft.com/office/drawing/2014/main" id="{6D4056BB-400E-406C-A927-610BC93492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641" name="그래픽 640" descr="연필">
                <a:extLst>
                  <a:ext uri="{FF2B5EF4-FFF2-40B4-BE49-F238E27FC236}">
                    <a16:creationId xmlns:a16="http://schemas.microsoft.com/office/drawing/2014/main" id="{9F02C2BB-660C-4617-B70B-4A349B0AAF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  <p:grpSp>
          <p:nvGrpSpPr>
            <p:cNvPr id="570" name="그룹 569">
              <a:extLst>
                <a:ext uri="{FF2B5EF4-FFF2-40B4-BE49-F238E27FC236}">
                  <a16:creationId xmlns:a16="http://schemas.microsoft.com/office/drawing/2014/main" id="{5F4D4BDE-DAA3-488D-B941-5A1E9C345702}"/>
                </a:ext>
              </a:extLst>
            </p:cNvPr>
            <p:cNvGrpSpPr/>
            <p:nvPr/>
          </p:nvGrpSpPr>
          <p:grpSpPr>
            <a:xfrm>
              <a:off x="4273331" y="2801087"/>
              <a:ext cx="5165826" cy="457946"/>
              <a:chOff x="4273331" y="1801494"/>
              <a:chExt cx="5165826" cy="457946"/>
            </a:xfrm>
          </p:grpSpPr>
          <p:sp>
            <p:nvSpPr>
              <p:cNvPr id="604" name="Text Box">
                <a:extLst>
                  <a:ext uri="{FF2B5EF4-FFF2-40B4-BE49-F238E27FC236}">
                    <a16:creationId xmlns:a16="http://schemas.microsoft.com/office/drawing/2014/main" id="{406E9C55-EFA4-4A13-8763-1B2476B63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605" name="직사각형 604">
                <a:extLst>
                  <a:ext uri="{FF2B5EF4-FFF2-40B4-BE49-F238E27FC236}">
                    <a16:creationId xmlns:a16="http://schemas.microsoft.com/office/drawing/2014/main" id="{642309A1-5E9F-4A72-BA97-3A14924A3BF8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06" name="그룹 605">
                <a:extLst>
                  <a:ext uri="{FF2B5EF4-FFF2-40B4-BE49-F238E27FC236}">
                    <a16:creationId xmlns:a16="http://schemas.microsoft.com/office/drawing/2014/main" id="{DCF18EA9-8383-4902-A417-847E18FA4D2D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630" name="직사각형 629">
                  <a:extLst>
                    <a:ext uri="{FF2B5EF4-FFF2-40B4-BE49-F238E27FC236}">
                      <a16:creationId xmlns:a16="http://schemas.microsoft.com/office/drawing/2014/main" id="{6A3F9EA2-7BEE-41E0-BE13-56B4159F408F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3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631" name="그룹 630">
                  <a:extLst>
                    <a:ext uri="{FF2B5EF4-FFF2-40B4-BE49-F238E27FC236}">
                      <a16:creationId xmlns:a16="http://schemas.microsoft.com/office/drawing/2014/main" id="{CFD5762D-59D8-4EB6-8D76-029EE94D15BE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632" name="자유형: 도형 631">
                    <a:extLst>
                      <a:ext uri="{FF2B5EF4-FFF2-40B4-BE49-F238E27FC236}">
                        <a16:creationId xmlns:a16="http://schemas.microsoft.com/office/drawing/2014/main" id="{01B463B4-D1E0-426A-8746-168B1DD4D2B4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33" name="자유형: 도형 632">
                    <a:extLst>
                      <a:ext uri="{FF2B5EF4-FFF2-40B4-BE49-F238E27FC236}">
                        <a16:creationId xmlns:a16="http://schemas.microsoft.com/office/drawing/2014/main" id="{D8CE9587-86BF-4CB3-8EAD-9FAF48B65CBE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607" name="직사각형 606">
                <a:extLst>
                  <a:ext uri="{FF2B5EF4-FFF2-40B4-BE49-F238E27FC236}">
                    <a16:creationId xmlns:a16="http://schemas.microsoft.com/office/drawing/2014/main" id="{922C668B-1C2E-40FC-9928-610C3F2ED5E5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08" name="그룹 607">
                <a:extLst>
                  <a:ext uri="{FF2B5EF4-FFF2-40B4-BE49-F238E27FC236}">
                    <a16:creationId xmlns:a16="http://schemas.microsoft.com/office/drawing/2014/main" id="{F68BF871-6F6B-49E7-BC70-EEA0D068BD40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612" name="그룹 611">
                  <a:extLst>
                    <a:ext uri="{FF2B5EF4-FFF2-40B4-BE49-F238E27FC236}">
                      <a16:creationId xmlns:a16="http://schemas.microsoft.com/office/drawing/2014/main" id="{46E04621-0729-480C-B891-1A080E4D7035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628" name="Oval">
                    <a:extLst>
                      <a:ext uri="{FF2B5EF4-FFF2-40B4-BE49-F238E27FC236}">
                        <a16:creationId xmlns:a16="http://schemas.microsoft.com/office/drawing/2014/main" id="{E74E9AC3-5646-4AF1-8EDA-9D6CF927650C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29" name="Create">
                    <a:extLst>
                      <a:ext uri="{FF2B5EF4-FFF2-40B4-BE49-F238E27FC236}">
                        <a16:creationId xmlns:a16="http://schemas.microsoft.com/office/drawing/2014/main" id="{18CECAB3-36AD-417A-9F3A-13B7262FA2C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613" name="그룹 612">
                  <a:extLst>
                    <a:ext uri="{FF2B5EF4-FFF2-40B4-BE49-F238E27FC236}">
                      <a16:creationId xmlns:a16="http://schemas.microsoft.com/office/drawing/2014/main" id="{BF8BF595-925F-4CB8-94FE-B45A5BD8A8EB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626" name="Oval">
                    <a:extLst>
                      <a:ext uri="{FF2B5EF4-FFF2-40B4-BE49-F238E27FC236}">
                        <a16:creationId xmlns:a16="http://schemas.microsoft.com/office/drawing/2014/main" id="{170E1888-C587-4D52-B638-1B21920949B2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27" name="Freeform 130">
                    <a:extLst>
                      <a:ext uri="{FF2B5EF4-FFF2-40B4-BE49-F238E27FC236}">
                        <a16:creationId xmlns:a16="http://schemas.microsoft.com/office/drawing/2014/main" id="{AE7FF842-386F-47FB-BD6D-2ED560A3B87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14" name="그룹 613">
                  <a:extLst>
                    <a:ext uri="{FF2B5EF4-FFF2-40B4-BE49-F238E27FC236}">
                      <a16:creationId xmlns:a16="http://schemas.microsoft.com/office/drawing/2014/main" id="{EAFE359F-76D3-4080-B4ED-8C5C0EFFCBCE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624" name="Oval">
                    <a:extLst>
                      <a:ext uri="{FF2B5EF4-FFF2-40B4-BE49-F238E27FC236}">
                        <a16:creationId xmlns:a16="http://schemas.microsoft.com/office/drawing/2014/main" id="{B8D931BF-2055-4E28-B40A-EC28353265A6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25" name="Phone">
                    <a:extLst>
                      <a:ext uri="{FF2B5EF4-FFF2-40B4-BE49-F238E27FC236}">
                        <a16:creationId xmlns:a16="http://schemas.microsoft.com/office/drawing/2014/main" id="{2BA4F143-8FAA-4C64-B0AE-3945ED4071F9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615" name="그룹 614">
                  <a:extLst>
                    <a:ext uri="{FF2B5EF4-FFF2-40B4-BE49-F238E27FC236}">
                      <a16:creationId xmlns:a16="http://schemas.microsoft.com/office/drawing/2014/main" id="{DF807878-4A07-4433-9AC8-427AA9DDED3B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616" name="Oval">
                    <a:extLst>
                      <a:ext uri="{FF2B5EF4-FFF2-40B4-BE49-F238E27FC236}">
                        <a16:creationId xmlns:a16="http://schemas.microsoft.com/office/drawing/2014/main" id="{01107AEF-E124-40FD-ADD5-D20354B2E954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17" name="그룹 616">
                    <a:extLst>
                      <a:ext uri="{FF2B5EF4-FFF2-40B4-BE49-F238E27FC236}">
                        <a16:creationId xmlns:a16="http://schemas.microsoft.com/office/drawing/2014/main" id="{3FDA1E80-F742-4BF8-BC7F-768DA7B40DD5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618" name="그룹 617">
                      <a:extLst>
                        <a:ext uri="{FF2B5EF4-FFF2-40B4-BE49-F238E27FC236}">
                          <a16:creationId xmlns:a16="http://schemas.microsoft.com/office/drawing/2014/main" id="{4882F267-4C4C-451D-A8CA-1D701D8F73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622" name="자유형: 도형 621">
                        <a:extLst>
                          <a:ext uri="{FF2B5EF4-FFF2-40B4-BE49-F238E27FC236}">
                            <a16:creationId xmlns:a16="http://schemas.microsoft.com/office/drawing/2014/main" id="{43E15EC7-3424-440D-B2DC-AF5CEE98A0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23" name="자유형: 도형 622">
                        <a:extLst>
                          <a:ext uri="{FF2B5EF4-FFF2-40B4-BE49-F238E27FC236}">
                            <a16:creationId xmlns:a16="http://schemas.microsoft.com/office/drawing/2014/main" id="{A06ADC37-E1FB-4563-B067-89D426FDE4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619" name="그룹 618">
                      <a:extLst>
                        <a:ext uri="{FF2B5EF4-FFF2-40B4-BE49-F238E27FC236}">
                          <a16:creationId xmlns:a16="http://schemas.microsoft.com/office/drawing/2014/main" id="{95D0841F-4F06-4BE6-90C6-D0266D22FB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620" name="Oval">
                        <a:extLst>
                          <a:ext uri="{FF2B5EF4-FFF2-40B4-BE49-F238E27FC236}">
                            <a16:creationId xmlns:a16="http://schemas.microsoft.com/office/drawing/2014/main" id="{06A69B6C-4849-47D2-A242-3BE5E2B462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21" name="그래픽 620" descr="닫기">
                        <a:extLst>
                          <a:ext uri="{FF2B5EF4-FFF2-40B4-BE49-F238E27FC236}">
                            <a16:creationId xmlns:a16="http://schemas.microsoft.com/office/drawing/2014/main" id="{F2FD4446-58B3-4917-98CD-AF0E28995DF7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609" name="그래픽 608" descr="별">
                <a:extLst>
                  <a:ext uri="{FF2B5EF4-FFF2-40B4-BE49-F238E27FC236}">
                    <a16:creationId xmlns:a16="http://schemas.microsoft.com/office/drawing/2014/main" id="{3B6F8C96-1AC3-44A4-82ED-27E24BA7A3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610" name="그래픽 609" descr="엄지손가락 내리기">
                <a:extLst>
                  <a:ext uri="{FF2B5EF4-FFF2-40B4-BE49-F238E27FC236}">
                    <a16:creationId xmlns:a16="http://schemas.microsoft.com/office/drawing/2014/main" id="{A27AE2DA-B7C2-4F54-A7D5-69FC5BE94E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611" name="그래픽 610" descr="연필">
                <a:extLst>
                  <a:ext uri="{FF2B5EF4-FFF2-40B4-BE49-F238E27FC236}">
                    <a16:creationId xmlns:a16="http://schemas.microsoft.com/office/drawing/2014/main" id="{432CDA4D-6881-4CE9-83DC-628F1563B1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  <p:grpSp>
          <p:nvGrpSpPr>
            <p:cNvPr id="571" name="그룹 570">
              <a:extLst>
                <a:ext uri="{FF2B5EF4-FFF2-40B4-BE49-F238E27FC236}">
                  <a16:creationId xmlns:a16="http://schemas.microsoft.com/office/drawing/2014/main" id="{ACE959D6-F041-4B71-A374-46DF850C3547}"/>
                </a:ext>
              </a:extLst>
            </p:cNvPr>
            <p:cNvGrpSpPr/>
            <p:nvPr/>
          </p:nvGrpSpPr>
          <p:grpSpPr>
            <a:xfrm>
              <a:off x="4273331" y="2301291"/>
              <a:ext cx="5165826" cy="457946"/>
              <a:chOff x="4273331" y="1801494"/>
              <a:chExt cx="5165826" cy="457946"/>
            </a:xfrm>
          </p:grpSpPr>
          <p:sp>
            <p:nvSpPr>
              <p:cNvPr id="572" name="Text Box">
                <a:extLst>
                  <a:ext uri="{FF2B5EF4-FFF2-40B4-BE49-F238E27FC236}">
                    <a16:creationId xmlns:a16="http://schemas.microsoft.com/office/drawing/2014/main" id="{A4D4AA60-A0A6-450B-8525-92046F8FE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573" name="직사각형 572">
                <a:extLst>
                  <a:ext uri="{FF2B5EF4-FFF2-40B4-BE49-F238E27FC236}">
                    <a16:creationId xmlns:a16="http://schemas.microsoft.com/office/drawing/2014/main" id="{85D1FA53-487E-42CD-9E61-1284018269EB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74" name="그룹 573">
                <a:extLst>
                  <a:ext uri="{FF2B5EF4-FFF2-40B4-BE49-F238E27FC236}">
                    <a16:creationId xmlns:a16="http://schemas.microsoft.com/office/drawing/2014/main" id="{4404E18A-A856-4FBB-B14A-E611B69240AC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600" name="직사각형 599">
                  <a:extLst>
                    <a:ext uri="{FF2B5EF4-FFF2-40B4-BE49-F238E27FC236}">
                      <a16:creationId xmlns:a16="http://schemas.microsoft.com/office/drawing/2014/main" id="{95FF1692-B4A4-4BD7-AC68-48F45DFAB18A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2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45B85BB9-7FF2-4E11-BD5A-99F0824B708E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602" name="자유형: 도형 601">
                    <a:extLst>
                      <a:ext uri="{FF2B5EF4-FFF2-40B4-BE49-F238E27FC236}">
                        <a16:creationId xmlns:a16="http://schemas.microsoft.com/office/drawing/2014/main" id="{80903463-4E25-454A-82B1-DA6A4BCFC584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03" name="자유형: 도형 602">
                    <a:extLst>
                      <a:ext uri="{FF2B5EF4-FFF2-40B4-BE49-F238E27FC236}">
                        <a16:creationId xmlns:a16="http://schemas.microsoft.com/office/drawing/2014/main" id="{6749BF3A-56EA-4CA2-98B3-AC1AE5DB0D70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575" name="직사각형 574">
                <a:extLst>
                  <a:ext uri="{FF2B5EF4-FFF2-40B4-BE49-F238E27FC236}">
                    <a16:creationId xmlns:a16="http://schemas.microsoft.com/office/drawing/2014/main" id="{C25FEAB8-8E0B-449D-9AC2-D4E580D3F311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76" name="그룹 575">
                <a:extLst>
                  <a:ext uri="{FF2B5EF4-FFF2-40B4-BE49-F238E27FC236}">
                    <a16:creationId xmlns:a16="http://schemas.microsoft.com/office/drawing/2014/main" id="{EBDCF2F7-928C-4E04-B006-CB7C7360CBE5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581" name="그룹 580">
                  <a:extLst>
                    <a:ext uri="{FF2B5EF4-FFF2-40B4-BE49-F238E27FC236}">
                      <a16:creationId xmlns:a16="http://schemas.microsoft.com/office/drawing/2014/main" id="{6D163AD2-3C54-4C1C-8C79-2D9108088CDF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598" name="Oval">
                    <a:extLst>
                      <a:ext uri="{FF2B5EF4-FFF2-40B4-BE49-F238E27FC236}">
                        <a16:creationId xmlns:a16="http://schemas.microsoft.com/office/drawing/2014/main" id="{FF0D79B4-9D22-4B79-B470-41218ABB0E60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9" name="Create">
                    <a:extLst>
                      <a:ext uri="{FF2B5EF4-FFF2-40B4-BE49-F238E27FC236}">
                        <a16:creationId xmlns:a16="http://schemas.microsoft.com/office/drawing/2014/main" id="{422CA02E-B24A-45F1-9370-0B0F3036708E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582" name="그룹 581">
                  <a:extLst>
                    <a:ext uri="{FF2B5EF4-FFF2-40B4-BE49-F238E27FC236}">
                      <a16:creationId xmlns:a16="http://schemas.microsoft.com/office/drawing/2014/main" id="{389C87DD-5909-466A-8C0B-758E9D3DEF2E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596" name="Oval">
                    <a:extLst>
                      <a:ext uri="{FF2B5EF4-FFF2-40B4-BE49-F238E27FC236}">
                        <a16:creationId xmlns:a16="http://schemas.microsoft.com/office/drawing/2014/main" id="{9A8D061C-80FF-452F-8B12-CF0B5D294698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7" name="Freeform 130">
                    <a:extLst>
                      <a:ext uri="{FF2B5EF4-FFF2-40B4-BE49-F238E27FC236}">
                        <a16:creationId xmlns:a16="http://schemas.microsoft.com/office/drawing/2014/main" id="{34F14EEB-D975-44DC-850B-F7C56A23D3A5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583" name="그룹 582">
                  <a:extLst>
                    <a:ext uri="{FF2B5EF4-FFF2-40B4-BE49-F238E27FC236}">
                      <a16:creationId xmlns:a16="http://schemas.microsoft.com/office/drawing/2014/main" id="{6C518D5E-2ED4-45F7-9218-7EF68931203A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594" name="Oval">
                    <a:extLst>
                      <a:ext uri="{FF2B5EF4-FFF2-40B4-BE49-F238E27FC236}">
                        <a16:creationId xmlns:a16="http://schemas.microsoft.com/office/drawing/2014/main" id="{95491418-0C5A-480C-942D-7E3DDE523C71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5" name="Phone">
                    <a:extLst>
                      <a:ext uri="{FF2B5EF4-FFF2-40B4-BE49-F238E27FC236}">
                        <a16:creationId xmlns:a16="http://schemas.microsoft.com/office/drawing/2014/main" id="{03921085-9E08-4A55-B508-C4D03410AA5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585" name="그룹 584">
                  <a:extLst>
                    <a:ext uri="{FF2B5EF4-FFF2-40B4-BE49-F238E27FC236}">
                      <a16:creationId xmlns:a16="http://schemas.microsoft.com/office/drawing/2014/main" id="{5F5125E3-192A-421B-BEE8-65F20F453907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586" name="Oval">
                    <a:extLst>
                      <a:ext uri="{FF2B5EF4-FFF2-40B4-BE49-F238E27FC236}">
                        <a16:creationId xmlns:a16="http://schemas.microsoft.com/office/drawing/2014/main" id="{FCF761DD-7BF1-4AB2-AA86-91D8411C0149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587" name="그룹 586">
                    <a:extLst>
                      <a:ext uri="{FF2B5EF4-FFF2-40B4-BE49-F238E27FC236}">
                        <a16:creationId xmlns:a16="http://schemas.microsoft.com/office/drawing/2014/main" id="{3F7DF726-4D15-402B-AF58-8EE315C26252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588" name="그룹 587">
                      <a:extLst>
                        <a:ext uri="{FF2B5EF4-FFF2-40B4-BE49-F238E27FC236}">
                          <a16:creationId xmlns:a16="http://schemas.microsoft.com/office/drawing/2014/main" id="{B1985FD7-5DC6-49F4-8B5E-D3083C6DA61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592" name="자유형: 도형 591">
                        <a:extLst>
                          <a:ext uri="{FF2B5EF4-FFF2-40B4-BE49-F238E27FC236}">
                            <a16:creationId xmlns:a16="http://schemas.microsoft.com/office/drawing/2014/main" id="{B1E93889-8EAB-4D5D-940C-249D3B80C4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593" name="자유형: 도형 592">
                        <a:extLst>
                          <a:ext uri="{FF2B5EF4-FFF2-40B4-BE49-F238E27FC236}">
                            <a16:creationId xmlns:a16="http://schemas.microsoft.com/office/drawing/2014/main" id="{892A43DD-270C-4D27-AE08-4001EF46CF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589" name="그룹 588">
                      <a:extLst>
                        <a:ext uri="{FF2B5EF4-FFF2-40B4-BE49-F238E27FC236}">
                          <a16:creationId xmlns:a16="http://schemas.microsoft.com/office/drawing/2014/main" id="{46EDA0AB-FCE8-4458-B928-657C922CBF5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590" name="Oval">
                        <a:extLst>
                          <a:ext uri="{FF2B5EF4-FFF2-40B4-BE49-F238E27FC236}">
                            <a16:creationId xmlns:a16="http://schemas.microsoft.com/office/drawing/2014/main" id="{B9FCCA8D-EEF9-4F6E-B47D-DA5CB49C89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591" name="그래픽 590" descr="닫기">
                        <a:extLst>
                          <a:ext uri="{FF2B5EF4-FFF2-40B4-BE49-F238E27FC236}">
                            <a16:creationId xmlns:a16="http://schemas.microsoft.com/office/drawing/2014/main" id="{42BC2FBB-D490-4741-AB71-E4391C9D944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577" name="그래픽 576" descr="별">
                <a:extLst>
                  <a:ext uri="{FF2B5EF4-FFF2-40B4-BE49-F238E27FC236}">
                    <a16:creationId xmlns:a16="http://schemas.microsoft.com/office/drawing/2014/main" id="{AD506556-1F0D-4670-9F68-1DBB400E4B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578" name="그래픽 577" descr="엄지손가락 내리기">
                <a:extLst>
                  <a:ext uri="{FF2B5EF4-FFF2-40B4-BE49-F238E27FC236}">
                    <a16:creationId xmlns:a16="http://schemas.microsoft.com/office/drawing/2014/main" id="{126E16AF-0AF8-40E9-B999-A2639F4DC5F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580" name="그래픽 579" descr="연필">
                <a:extLst>
                  <a:ext uri="{FF2B5EF4-FFF2-40B4-BE49-F238E27FC236}">
                    <a16:creationId xmlns:a16="http://schemas.microsoft.com/office/drawing/2014/main" id="{19A50E5C-5703-4F6D-B22C-55C051877E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FF2C97CE-A397-463B-A9A5-0640CA6A1372}"/>
              </a:ext>
            </a:extLst>
          </p:cNvPr>
          <p:cNvGrpSpPr/>
          <p:nvPr/>
        </p:nvGrpSpPr>
        <p:grpSpPr>
          <a:xfrm>
            <a:off x="4273331" y="5087465"/>
            <a:ext cx="5165826" cy="1193053"/>
            <a:chOff x="4273331" y="5206745"/>
            <a:chExt cx="5165826" cy="1193053"/>
          </a:xfrm>
        </p:grpSpPr>
        <p:grpSp>
          <p:nvGrpSpPr>
            <p:cNvPr id="667" name="그룹 666">
              <a:extLst>
                <a:ext uri="{FF2B5EF4-FFF2-40B4-BE49-F238E27FC236}">
                  <a16:creationId xmlns:a16="http://schemas.microsoft.com/office/drawing/2014/main" id="{DC0680CE-5767-4C7F-B0F5-A6E6F9627571}"/>
                </a:ext>
              </a:extLst>
            </p:cNvPr>
            <p:cNvGrpSpPr/>
            <p:nvPr/>
          </p:nvGrpSpPr>
          <p:grpSpPr>
            <a:xfrm>
              <a:off x="4307732" y="5206745"/>
              <a:ext cx="511242" cy="253211"/>
              <a:chOff x="637436" y="2758665"/>
              <a:chExt cx="511242" cy="253211"/>
            </a:xfrm>
          </p:grpSpPr>
          <p:sp>
            <p:nvSpPr>
              <p:cNvPr id="776" name="직사각형 775">
                <a:extLst>
                  <a:ext uri="{FF2B5EF4-FFF2-40B4-BE49-F238E27FC236}">
                    <a16:creationId xmlns:a16="http://schemas.microsoft.com/office/drawing/2014/main" id="{70A2D40C-6D31-41BB-ABF4-57FC524A70E2}"/>
                  </a:ext>
                </a:extLst>
              </p:cNvPr>
              <p:cNvSpPr/>
              <p:nvPr/>
            </p:nvSpPr>
            <p:spPr>
              <a:xfrm>
                <a:off x="662648" y="2758665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7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2CB1A31-24E7-4271-99FD-0FA7AC14B78B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 bwMode="auto">
              <a:xfrm rot="10800000">
                <a:off x="637436" y="2864922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668" name="그룹 667">
              <a:extLst>
                <a:ext uri="{FF2B5EF4-FFF2-40B4-BE49-F238E27FC236}">
                  <a16:creationId xmlns:a16="http://schemas.microsoft.com/office/drawing/2014/main" id="{9929FEEA-6920-42D5-BE1F-66A78E492F78}"/>
                </a:ext>
              </a:extLst>
            </p:cNvPr>
            <p:cNvGrpSpPr/>
            <p:nvPr/>
          </p:nvGrpSpPr>
          <p:grpSpPr>
            <a:xfrm>
              <a:off x="4273331" y="5442055"/>
              <a:ext cx="5165826" cy="457946"/>
              <a:chOff x="4273331" y="1801494"/>
              <a:chExt cx="5165826" cy="457946"/>
            </a:xfrm>
          </p:grpSpPr>
          <p:sp>
            <p:nvSpPr>
              <p:cNvPr id="735" name="Text Box">
                <a:extLst>
                  <a:ext uri="{FF2B5EF4-FFF2-40B4-BE49-F238E27FC236}">
                    <a16:creationId xmlns:a16="http://schemas.microsoft.com/office/drawing/2014/main" id="{347DF451-EBFD-4DEB-9850-94294B932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736" name="직사각형 735">
                <a:extLst>
                  <a:ext uri="{FF2B5EF4-FFF2-40B4-BE49-F238E27FC236}">
                    <a16:creationId xmlns:a16="http://schemas.microsoft.com/office/drawing/2014/main" id="{B0BA37F6-6582-4966-AD2A-43AA3958C4D0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39" name="그룹 738">
                <a:extLst>
                  <a:ext uri="{FF2B5EF4-FFF2-40B4-BE49-F238E27FC236}">
                    <a16:creationId xmlns:a16="http://schemas.microsoft.com/office/drawing/2014/main" id="{3FECFCA4-A320-4D4A-96AD-E58CEBB3A23A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772" name="직사각형 771">
                  <a:extLst>
                    <a:ext uri="{FF2B5EF4-FFF2-40B4-BE49-F238E27FC236}">
                      <a16:creationId xmlns:a16="http://schemas.microsoft.com/office/drawing/2014/main" id="{1DDF29B5-2297-479A-B443-662CCC038AA2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773" name="그룹 772">
                  <a:extLst>
                    <a:ext uri="{FF2B5EF4-FFF2-40B4-BE49-F238E27FC236}">
                      <a16:creationId xmlns:a16="http://schemas.microsoft.com/office/drawing/2014/main" id="{A5B99DE6-52C1-44DA-BB7D-83253CE1A639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774" name="자유형: 도형 773">
                    <a:extLst>
                      <a:ext uri="{FF2B5EF4-FFF2-40B4-BE49-F238E27FC236}">
                        <a16:creationId xmlns:a16="http://schemas.microsoft.com/office/drawing/2014/main" id="{E75E32A2-7D92-4E8E-82CB-B08D87EFDB3F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75" name="자유형: 도형 774">
                    <a:extLst>
                      <a:ext uri="{FF2B5EF4-FFF2-40B4-BE49-F238E27FC236}">
                        <a16:creationId xmlns:a16="http://schemas.microsoft.com/office/drawing/2014/main" id="{7FB30131-9114-4C74-88A9-B293E836A67E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740" name="직사각형 739">
                <a:extLst>
                  <a:ext uri="{FF2B5EF4-FFF2-40B4-BE49-F238E27FC236}">
                    <a16:creationId xmlns:a16="http://schemas.microsoft.com/office/drawing/2014/main" id="{16648DCB-D983-4D41-87D9-B8756A01C894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41" name="그룹 740">
                <a:extLst>
                  <a:ext uri="{FF2B5EF4-FFF2-40B4-BE49-F238E27FC236}">
                    <a16:creationId xmlns:a16="http://schemas.microsoft.com/office/drawing/2014/main" id="{423B12C7-E6E8-4F07-A77A-274564C14FFB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746" name="그룹 745">
                  <a:extLst>
                    <a:ext uri="{FF2B5EF4-FFF2-40B4-BE49-F238E27FC236}">
                      <a16:creationId xmlns:a16="http://schemas.microsoft.com/office/drawing/2014/main" id="{2D413F29-9BC9-4E71-8DD1-1EF85FAA4EED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770" name="Oval">
                    <a:extLst>
                      <a:ext uri="{FF2B5EF4-FFF2-40B4-BE49-F238E27FC236}">
                        <a16:creationId xmlns:a16="http://schemas.microsoft.com/office/drawing/2014/main" id="{BEC18BBE-CE0E-47A4-8829-3392ECFC1C2C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71" name="Create">
                    <a:extLst>
                      <a:ext uri="{FF2B5EF4-FFF2-40B4-BE49-F238E27FC236}">
                        <a16:creationId xmlns:a16="http://schemas.microsoft.com/office/drawing/2014/main" id="{1BD793EA-127D-4B06-8FAB-46E9F9BD9ED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747" name="그룹 746">
                  <a:extLst>
                    <a:ext uri="{FF2B5EF4-FFF2-40B4-BE49-F238E27FC236}">
                      <a16:creationId xmlns:a16="http://schemas.microsoft.com/office/drawing/2014/main" id="{0757E898-4BB7-49A9-82B3-0A2DCC3757A6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768" name="Oval">
                    <a:extLst>
                      <a:ext uri="{FF2B5EF4-FFF2-40B4-BE49-F238E27FC236}">
                        <a16:creationId xmlns:a16="http://schemas.microsoft.com/office/drawing/2014/main" id="{E01CD880-F9F6-4784-BB1A-6C172409796E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69" name="Freeform 130">
                    <a:extLst>
                      <a:ext uri="{FF2B5EF4-FFF2-40B4-BE49-F238E27FC236}">
                        <a16:creationId xmlns:a16="http://schemas.microsoft.com/office/drawing/2014/main" id="{1926A6E3-2463-450F-88E4-D54DA068DBC9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748" name="그룹 747">
                  <a:extLst>
                    <a:ext uri="{FF2B5EF4-FFF2-40B4-BE49-F238E27FC236}">
                      <a16:creationId xmlns:a16="http://schemas.microsoft.com/office/drawing/2014/main" id="{65438A42-F350-4623-A767-191EC11DA9D0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766" name="Oval">
                    <a:extLst>
                      <a:ext uri="{FF2B5EF4-FFF2-40B4-BE49-F238E27FC236}">
                        <a16:creationId xmlns:a16="http://schemas.microsoft.com/office/drawing/2014/main" id="{77E95BFB-430C-4F4F-BD10-6B9585BB287B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67" name="Phone">
                    <a:extLst>
                      <a:ext uri="{FF2B5EF4-FFF2-40B4-BE49-F238E27FC236}">
                        <a16:creationId xmlns:a16="http://schemas.microsoft.com/office/drawing/2014/main" id="{51F34E6F-1A5E-404F-BDB2-16605B2F333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749" name="그룹 748">
                  <a:extLst>
                    <a:ext uri="{FF2B5EF4-FFF2-40B4-BE49-F238E27FC236}">
                      <a16:creationId xmlns:a16="http://schemas.microsoft.com/office/drawing/2014/main" id="{C8CAC888-CEEF-47A5-B83E-89FC824F2D22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756" name="Oval">
                    <a:extLst>
                      <a:ext uri="{FF2B5EF4-FFF2-40B4-BE49-F238E27FC236}">
                        <a16:creationId xmlns:a16="http://schemas.microsoft.com/office/drawing/2014/main" id="{16B39CA3-C3A4-41EE-B83D-3B04C6598126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759" name="그룹 758">
                    <a:extLst>
                      <a:ext uri="{FF2B5EF4-FFF2-40B4-BE49-F238E27FC236}">
                        <a16:creationId xmlns:a16="http://schemas.microsoft.com/office/drawing/2014/main" id="{11A436B4-436D-4B10-B001-15C077171385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760" name="그룹 759">
                      <a:extLst>
                        <a:ext uri="{FF2B5EF4-FFF2-40B4-BE49-F238E27FC236}">
                          <a16:creationId xmlns:a16="http://schemas.microsoft.com/office/drawing/2014/main" id="{2DB10C91-E0A0-47F7-AA35-F38C105D5F1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764" name="자유형: 도형 763">
                        <a:extLst>
                          <a:ext uri="{FF2B5EF4-FFF2-40B4-BE49-F238E27FC236}">
                            <a16:creationId xmlns:a16="http://schemas.microsoft.com/office/drawing/2014/main" id="{BAA42497-BADD-424F-964C-48C1FEA334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65" name="자유형: 도형 764">
                        <a:extLst>
                          <a:ext uri="{FF2B5EF4-FFF2-40B4-BE49-F238E27FC236}">
                            <a16:creationId xmlns:a16="http://schemas.microsoft.com/office/drawing/2014/main" id="{7699EB96-EA31-48D3-B78E-5A98556784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761" name="그룹 760">
                      <a:extLst>
                        <a:ext uri="{FF2B5EF4-FFF2-40B4-BE49-F238E27FC236}">
                          <a16:creationId xmlns:a16="http://schemas.microsoft.com/office/drawing/2014/main" id="{FB9355C3-1042-4A21-9422-EAD4B66529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762" name="Oval">
                        <a:extLst>
                          <a:ext uri="{FF2B5EF4-FFF2-40B4-BE49-F238E27FC236}">
                            <a16:creationId xmlns:a16="http://schemas.microsoft.com/office/drawing/2014/main" id="{3E04B389-5201-4561-84D3-357A9FDE4D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3" name="그래픽 762" descr="닫기">
                        <a:extLst>
                          <a:ext uri="{FF2B5EF4-FFF2-40B4-BE49-F238E27FC236}">
                            <a16:creationId xmlns:a16="http://schemas.microsoft.com/office/drawing/2014/main" id="{32B51722-9047-425A-92F6-277866BCD4D7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742" name="그래픽 741" descr="별">
                <a:extLst>
                  <a:ext uri="{FF2B5EF4-FFF2-40B4-BE49-F238E27FC236}">
                    <a16:creationId xmlns:a16="http://schemas.microsoft.com/office/drawing/2014/main" id="{0083E40B-A9A6-40C2-BB2C-A772920FB5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743" name="그래픽 742" descr="엄지손가락 내리기">
                <a:extLst>
                  <a:ext uri="{FF2B5EF4-FFF2-40B4-BE49-F238E27FC236}">
                    <a16:creationId xmlns:a16="http://schemas.microsoft.com/office/drawing/2014/main" id="{0D46EDA0-B373-412C-BFAE-5F35F388F19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745" name="그래픽 744" descr="연필">
                <a:extLst>
                  <a:ext uri="{FF2B5EF4-FFF2-40B4-BE49-F238E27FC236}">
                    <a16:creationId xmlns:a16="http://schemas.microsoft.com/office/drawing/2014/main" id="{4446F6CF-6BA3-41ED-99E5-0E0E56A3FA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  <p:grpSp>
          <p:nvGrpSpPr>
            <p:cNvPr id="670" name="그룹 669">
              <a:extLst>
                <a:ext uri="{FF2B5EF4-FFF2-40B4-BE49-F238E27FC236}">
                  <a16:creationId xmlns:a16="http://schemas.microsoft.com/office/drawing/2014/main" id="{FD3A847F-B434-4E01-8A86-FE55DE487A63}"/>
                </a:ext>
              </a:extLst>
            </p:cNvPr>
            <p:cNvGrpSpPr/>
            <p:nvPr/>
          </p:nvGrpSpPr>
          <p:grpSpPr>
            <a:xfrm>
              <a:off x="4273331" y="5941852"/>
              <a:ext cx="5165826" cy="457946"/>
              <a:chOff x="4273331" y="1801494"/>
              <a:chExt cx="5165826" cy="457946"/>
            </a:xfrm>
          </p:grpSpPr>
          <p:sp>
            <p:nvSpPr>
              <p:cNvPr id="671" name="Text Box">
                <a:extLst>
                  <a:ext uri="{FF2B5EF4-FFF2-40B4-BE49-F238E27FC236}">
                    <a16:creationId xmlns:a16="http://schemas.microsoft.com/office/drawing/2014/main" id="{8FF3D6A4-64B9-4EC6-AA9E-BA9CBC5FE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672" name="직사각형 671">
                <a:extLst>
                  <a:ext uri="{FF2B5EF4-FFF2-40B4-BE49-F238E27FC236}">
                    <a16:creationId xmlns:a16="http://schemas.microsoft.com/office/drawing/2014/main" id="{5242F7EA-3576-47FB-BB47-64A56B722552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73" name="그룹 672">
                <a:extLst>
                  <a:ext uri="{FF2B5EF4-FFF2-40B4-BE49-F238E27FC236}">
                    <a16:creationId xmlns:a16="http://schemas.microsoft.com/office/drawing/2014/main" id="{80305858-FE96-4727-9D04-3122F7D5AEB1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698" name="직사각형 697">
                  <a:extLst>
                    <a:ext uri="{FF2B5EF4-FFF2-40B4-BE49-F238E27FC236}">
                      <a16:creationId xmlns:a16="http://schemas.microsoft.com/office/drawing/2014/main" id="{FDF0D286-AD79-41EC-9560-58921ACC9724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2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702" name="그룹 701">
                  <a:extLst>
                    <a:ext uri="{FF2B5EF4-FFF2-40B4-BE49-F238E27FC236}">
                      <a16:creationId xmlns:a16="http://schemas.microsoft.com/office/drawing/2014/main" id="{3B074E89-B838-411F-A079-3DF5DB4C3181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703" name="자유형: 도형 702">
                    <a:extLst>
                      <a:ext uri="{FF2B5EF4-FFF2-40B4-BE49-F238E27FC236}">
                        <a16:creationId xmlns:a16="http://schemas.microsoft.com/office/drawing/2014/main" id="{550713A5-308B-4DEF-8817-F3F07BD83B74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04" name="자유형: 도형 703">
                    <a:extLst>
                      <a:ext uri="{FF2B5EF4-FFF2-40B4-BE49-F238E27FC236}">
                        <a16:creationId xmlns:a16="http://schemas.microsoft.com/office/drawing/2014/main" id="{A14AEB2C-BF4B-4021-B559-63DBD9512A4A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674" name="직사각형 673">
                <a:extLst>
                  <a:ext uri="{FF2B5EF4-FFF2-40B4-BE49-F238E27FC236}">
                    <a16:creationId xmlns:a16="http://schemas.microsoft.com/office/drawing/2014/main" id="{ABA6F6C5-29FD-4521-B0CB-548F2692477D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75" name="그룹 674">
                <a:extLst>
                  <a:ext uri="{FF2B5EF4-FFF2-40B4-BE49-F238E27FC236}">
                    <a16:creationId xmlns:a16="http://schemas.microsoft.com/office/drawing/2014/main" id="{4E2A0580-C5AA-49AC-803F-44438C521827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679" name="그룹 678">
                  <a:extLst>
                    <a:ext uri="{FF2B5EF4-FFF2-40B4-BE49-F238E27FC236}">
                      <a16:creationId xmlns:a16="http://schemas.microsoft.com/office/drawing/2014/main" id="{323D0FF0-1E74-4A71-AFFE-A78C7AAA8A2E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696" name="Oval">
                    <a:extLst>
                      <a:ext uri="{FF2B5EF4-FFF2-40B4-BE49-F238E27FC236}">
                        <a16:creationId xmlns:a16="http://schemas.microsoft.com/office/drawing/2014/main" id="{A0B1A138-C60C-4AAD-9BA8-CCEB19819AD6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97" name="Create">
                    <a:extLst>
                      <a:ext uri="{FF2B5EF4-FFF2-40B4-BE49-F238E27FC236}">
                        <a16:creationId xmlns:a16="http://schemas.microsoft.com/office/drawing/2014/main" id="{53F15038-BBD3-41EC-969E-B1A9802DE20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680" name="그룹 679">
                  <a:extLst>
                    <a:ext uri="{FF2B5EF4-FFF2-40B4-BE49-F238E27FC236}">
                      <a16:creationId xmlns:a16="http://schemas.microsoft.com/office/drawing/2014/main" id="{9CE26F96-074D-4F63-9164-45166EFEAE2F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693" name="Oval">
                    <a:extLst>
                      <a:ext uri="{FF2B5EF4-FFF2-40B4-BE49-F238E27FC236}">
                        <a16:creationId xmlns:a16="http://schemas.microsoft.com/office/drawing/2014/main" id="{8E0EEFDA-E8A9-4220-BAE2-8306E2EF6D45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94" name="Freeform 130">
                    <a:extLst>
                      <a:ext uri="{FF2B5EF4-FFF2-40B4-BE49-F238E27FC236}">
                        <a16:creationId xmlns:a16="http://schemas.microsoft.com/office/drawing/2014/main" id="{861B1D99-183E-41F3-AB15-99C78EE5F01C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81" name="그룹 680">
                  <a:extLst>
                    <a:ext uri="{FF2B5EF4-FFF2-40B4-BE49-F238E27FC236}">
                      <a16:creationId xmlns:a16="http://schemas.microsoft.com/office/drawing/2014/main" id="{5FE7D85A-8E8B-4565-BFE8-DE486F454A49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691" name="Oval">
                    <a:extLst>
                      <a:ext uri="{FF2B5EF4-FFF2-40B4-BE49-F238E27FC236}">
                        <a16:creationId xmlns:a16="http://schemas.microsoft.com/office/drawing/2014/main" id="{4559A213-DCD4-4A80-9D5F-C17BFF7EF21D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92" name="Phone">
                    <a:extLst>
                      <a:ext uri="{FF2B5EF4-FFF2-40B4-BE49-F238E27FC236}">
                        <a16:creationId xmlns:a16="http://schemas.microsoft.com/office/drawing/2014/main" id="{61BCEC3F-D7D8-4752-A79E-86FDDD81749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682" name="그룹 681">
                  <a:extLst>
                    <a:ext uri="{FF2B5EF4-FFF2-40B4-BE49-F238E27FC236}">
                      <a16:creationId xmlns:a16="http://schemas.microsoft.com/office/drawing/2014/main" id="{7177B7E9-7ABF-4FA6-BC29-DC70406BD9D1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683" name="Oval">
                    <a:extLst>
                      <a:ext uri="{FF2B5EF4-FFF2-40B4-BE49-F238E27FC236}">
                        <a16:creationId xmlns:a16="http://schemas.microsoft.com/office/drawing/2014/main" id="{D9627C1E-2D22-43C5-AEFA-E74DD5F2B36C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84" name="그룹 683">
                    <a:extLst>
                      <a:ext uri="{FF2B5EF4-FFF2-40B4-BE49-F238E27FC236}">
                        <a16:creationId xmlns:a16="http://schemas.microsoft.com/office/drawing/2014/main" id="{38BF7810-4AF2-4490-8E0F-18A95E9E5A82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685" name="그룹 684">
                      <a:extLst>
                        <a:ext uri="{FF2B5EF4-FFF2-40B4-BE49-F238E27FC236}">
                          <a16:creationId xmlns:a16="http://schemas.microsoft.com/office/drawing/2014/main" id="{49969246-0B86-4FF3-9EF9-DBA55F60B9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689" name="자유형: 도형 688">
                        <a:extLst>
                          <a:ext uri="{FF2B5EF4-FFF2-40B4-BE49-F238E27FC236}">
                            <a16:creationId xmlns:a16="http://schemas.microsoft.com/office/drawing/2014/main" id="{DD20DEF4-824C-47D6-8FD5-AD1304CE59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90" name="자유형: 도형 689">
                        <a:extLst>
                          <a:ext uri="{FF2B5EF4-FFF2-40B4-BE49-F238E27FC236}">
                            <a16:creationId xmlns:a16="http://schemas.microsoft.com/office/drawing/2014/main" id="{ACBD2999-D190-446E-8EF8-34A051FC2A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686" name="그룹 685">
                      <a:extLst>
                        <a:ext uri="{FF2B5EF4-FFF2-40B4-BE49-F238E27FC236}">
                          <a16:creationId xmlns:a16="http://schemas.microsoft.com/office/drawing/2014/main" id="{BA1D0CF2-0717-4B94-9A40-A63F5C7B65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687" name="Oval">
                        <a:extLst>
                          <a:ext uri="{FF2B5EF4-FFF2-40B4-BE49-F238E27FC236}">
                            <a16:creationId xmlns:a16="http://schemas.microsoft.com/office/drawing/2014/main" id="{A9691FBB-72FB-4E04-A62C-A6980E011B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88" name="그래픽 687" descr="닫기">
                        <a:extLst>
                          <a:ext uri="{FF2B5EF4-FFF2-40B4-BE49-F238E27FC236}">
                            <a16:creationId xmlns:a16="http://schemas.microsoft.com/office/drawing/2014/main" id="{15D8BACD-C927-485F-AF6A-D294AFD6E1F3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676" name="그래픽 675" descr="별">
                <a:extLst>
                  <a:ext uri="{FF2B5EF4-FFF2-40B4-BE49-F238E27FC236}">
                    <a16:creationId xmlns:a16="http://schemas.microsoft.com/office/drawing/2014/main" id="{574A85BC-0EE1-4DB2-A973-15BB45F120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677" name="그래픽 676" descr="엄지손가락 내리기">
                <a:extLst>
                  <a:ext uri="{FF2B5EF4-FFF2-40B4-BE49-F238E27FC236}">
                    <a16:creationId xmlns:a16="http://schemas.microsoft.com/office/drawing/2014/main" id="{04B0B708-15AF-4EB9-934B-D03951CFE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678" name="그래픽 677" descr="연필">
                <a:extLst>
                  <a:ext uri="{FF2B5EF4-FFF2-40B4-BE49-F238E27FC236}">
                    <a16:creationId xmlns:a16="http://schemas.microsoft.com/office/drawing/2014/main" id="{22ECDB8A-EA9D-4ED6-B500-9F48C74D27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</p:grpSp>
      <p:sp>
        <p:nvSpPr>
          <p:cNvPr id="778" name="Input Field">
            <a:extLst>
              <a:ext uri="{FF2B5EF4-FFF2-40B4-BE49-F238E27FC236}">
                <a16:creationId xmlns:a16="http://schemas.microsoft.com/office/drawing/2014/main" id="{38F7A2C9-E534-41AE-A61B-CB11448707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4994" y="6411286"/>
            <a:ext cx="828000" cy="216000"/>
          </a:xfrm>
          <a:prstGeom prst="rect">
            <a:avLst/>
          </a:prstGeom>
          <a:solidFill>
            <a:srgbClr val="FFFFFF"/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54000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b="1" dirty="0">
                <a:latin typeface="+mn-ea"/>
                <a:cs typeface="Segoe UI" panose="020B0502040204020203" pitchFamily="34" charset="0"/>
              </a:rPr>
              <a:t>삭제</a:t>
            </a:r>
            <a:endParaRPr lang="en-US" sz="900" b="1" dirty="0"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779" name="Input Field">
            <a:extLst>
              <a:ext uri="{FF2B5EF4-FFF2-40B4-BE49-F238E27FC236}">
                <a16:creationId xmlns:a16="http://schemas.microsoft.com/office/drawing/2014/main" id="{3593C658-A54D-408D-99E2-25B2E3BE3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3061" y="6411286"/>
            <a:ext cx="828000" cy="216000"/>
          </a:xfrm>
          <a:prstGeom prst="rect">
            <a:avLst/>
          </a:prstGeom>
          <a:solidFill>
            <a:srgbClr val="7F7F7F"/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54000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b="1">
                <a:solidFill>
                  <a:schemeClr val="bg1"/>
                </a:solidFill>
                <a:latin typeface="+mn-ea"/>
                <a:cs typeface="Segoe UI" panose="020B0502040204020203" pitchFamily="34" charset="0"/>
              </a:rPr>
              <a:t>등록</a:t>
            </a:r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8008303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199;p25">
            <a:extLst>
              <a:ext uri="{FF2B5EF4-FFF2-40B4-BE49-F238E27FC236}">
                <a16:creationId xmlns:a16="http://schemas.microsoft.com/office/drawing/2014/main" id="{12BAEA98-D369-42E8-9F70-917B6DCFEC6A}"/>
              </a:ext>
            </a:extLst>
          </p:cNvPr>
          <p:cNvSpPr txBox="1"/>
          <p:nvPr/>
        </p:nvSpPr>
        <p:spPr>
          <a:xfrm>
            <a:off x="2890762" y="34394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주소록 </a:t>
            </a: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즐겨찾기</a:t>
            </a:r>
          </a:p>
        </p:txBody>
      </p:sp>
      <p:sp>
        <p:nvSpPr>
          <p:cNvPr id="2037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839F312-5FE2-4F71-BA31-122A0CDFEF2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3351" y="823527"/>
            <a:ext cx="1293199" cy="5883965"/>
          </a:xfrm>
          <a:prstGeom prst="roundRect">
            <a:avLst>
              <a:gd name="adj" fmla="val 11945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38" name="Settings">
            <a:extLst>
              <a:ext uri="{FF2B5EF4-FFF2-40B4-BE49-F238E27FC236}">
                <a16:creationId xmlns:a16="http://schemas.microsoft.com/office/drawing/2014/main" id="{1E8D4559-AF97-4AA8-B456-61493CD2068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47939" y="6093732"/>
            <a:ext cx="253268" cy="253268"/>
          </a:xfrm>
          <a:custGeom>
            <a:avLst/>
            <a:gdLst>
              <a:gd name="T0" fmla="*/ 570 w 1306"/>
              <a:gd name="T1" fmla="*/ 0 h 1306"/>
              <a:gd name="T2" fmla="*/ 538 w 1306"/>
              <a:gd name="T3" fmla="*/ 193 h 1306"/>
              <a:gd name="T4" fmla="*/ 409 w 1306"/>
              <a:gd name="T5" fmla="*/ 245 h 1306"/>
              <a:gd name="T6" fmla="*/ 249 w 1306"/>
              <a:gd name="T7" fmla="*/ 132 h 1306"/>
              <a:gd name="T8" fmla="*/ 134 w 1306"/>
              <a:gd name="T9" fmla="*/ 247 h 1306"/>
              <a:gd name="T10" fmla="*/ 246 w 1306"/>
              <a:gd name="T11" fmla="*/ 407 h 1306"/>
              <a:gd name="T12" fmla="*/ 192 w 1306"/>
              <a:gd name="T13" fmla="*/ 537 h 1306"/>
              <a:gd name="T14" fmla="*/ 0 w 1306"/>
              <a:gd name="T15" fmla="*/ 569 h 1306"/>
              <a:gd name="T16" fmla="*/ 0 w 1306"/>
              <a:gd name="T17" fmla="*/ 732 h 1306"/>
              <a:gd name="T18" fmla="*/ 192 w 1306"/>
              <a:gd name="T19" fmla="*/ 766 h 1306"/>
              <a:gd name="T20" fmla="*/ 246 w 1306"/>
              <a:gd name="T21" fmla="*/ 897 h 1306"/>
              <a:gd name="T22" fmla="*/ 132 w 1306"/>
              <a:gd name="T23" fmla="*/ 1056 h 1306"/>
              <a:gd name="T24" fmla="*/ 248 w 1306"/>
              <a:gd name="T25" fmla="*/ 1172 h 1306"/>
              <a:gd name="T26" fmla="*/ 407 w 1306"/>
              <a:gd name="T27" fmla="*/ 1060 h 1306"/>
              <a:gd name="T28" fmla="*/ 538 w 1306"/>
              <a:gd name="T29" fmla="*/ 1112 h 1306"/>
              <a:gd name="T30" fmla="*/ 570 w 1306"/>
              <a:gd name="T31" fmla="*/ 1306 h 1306"/>
              <a:gd name="T32" fmla="*/ 733 w 1306"/>
              <a:gd name="T33" fmla="*/ 1306 h 1306"/>
              <a:gd name="T34" fmla="*/ 767 w 1306"/>
              <a:gd name="T35" fmla="*/ 1112 h 1306"/>
              <a:gd name="T36" fmla="*/ 897 w 1306"/>
              <a:gd name="T37" fmla="*/ 1058 h 1306"/>
              <a:gd name="T38" fmla="*/ 1058 w 1306"/>
              <a:gd name="T39" fmla="*/ 1172 h 1306"/>
              <a:gd name="T40" fmla="*/ 1174 w 1306"/>
              <a:gd name="T41" fmla="*/ 1056 h 1306"/>
              <a:gd name="T42" fmla="*/ 1058 w 1306"/>
              <a:gd name="T43" fmla="*/ 897 h 1306"/>
              <a:gd name="T44" fmla="*/ 1111 w 1306"/>
              <a:gd name="T45" fmla="*/ 768 h 1306"/>
              <a:gd name="T46" fmla="*/ 1306 w 1306"/>
              <a:gd name="T47" fmla="*/ 732 h 1306"/>
              <a:gd name="T48" fmla="*/ 1306 w 1306"/>
              <a:gd name="T49" fmla="*/ 569 h 1306"/>
              <a:gd name="T50" fmla="*/ 1111 w 1306"/>
              <a:gd name="T51" fmla="*/ 537 h 1306"/>
              <a:gd name="T52" fmla="*/ 1058 w 1306"/>
              <a:gd name="T53" fmla="*/ 408 h 1306"/>
              <a:gd name="T54" fmla="*/ 1172 w 1306"/>
              <a:gd name="T55" fmla="*/ 247 h 1306"/>
              <a:gd name="T56" fmla="*/ 1055 w 1306"/>
              <a:gd name="T57" fmla="*/ 132 h 1306"/>
              <a:gd name="T58" fmla="*/ 896 w 1306"/>
              <a:gd name="T59" fmla="*/ 247 h 1306"/>
              <a:gd name="T60" fmla="*/ 767 w 1306"/>
              <a:gd name="T61" fmla="*/ 193 h 1306"/>
              <a:gd name="T62" fmla="*/ 733 w 1306"/>
              <a:gd name="T63" fmla="*/ 0 h 1306"/>
              <a:gd name="T64" fmla="*/ 570 w 1306"/>
              <a:gd name="T65" fmla="*/ 0 h 1306"/>
              <a:gd name="T66" fmla="*/ 653 w 1306"/>
              <a:gd name="T67" fmla="*/ 298 h 1306"/>
              <a:gd name="T68" fmla="*/ 1006 w 1306"/>
              <a:gd name="T69" fmla="*/ 653 h 1306"/>
              <a:gd name="T70" fmla="*/ 653 w 1306"/>
              <a:gd name="T71" fmla="*/ 1007 h 1306"/>
              <a:gd name="T72" fmla="*/ 299 w 1306"/>
              <a:gd name="T73" fmla="*/ 653 h 1306"/>
              <a:gd name="T74" fmla="*/ 653 w 1306"/>
              <a:gd name="T75" fmla="*/ 298 h 1306"/>
              <a:gd name="T76" fmla="*/ 653 w 1306"/>
              <a:gd name="T77" fmla="*/ 385 h 1306"/>
              <a:gd name="T78" fmla="*/ 385 w 1306"/>
              <a:gd name="T79" fmla="*/ 653 h 1306"/>
              <a:gd name="T80" fmla="*/ 653 w 1306"/>
              <a:gd name="T81" fmla="*/ 921 h 1306"/>
              <a:gd name="T82" fmla="*/ 919 w 1306"/>
              <a:gd name="T83" fmla="*/ 653 h 1306"/>
              <a:gd name="T84" fmla="*/ 653 w 1306"/>
              <a:gd name="T85" fmla="*/ 385 h 1306"/>
              <a:gd name="T86" fmla="*/ 651 w 1306"/>
              <a:gd name="T87" fmla="*/ 541 h 1306"/>
              <a:gd name="T88" fmla="*/ 763 w 1306"/>
              <a:gd name="T89" fmla="*/ 653 h 1306"/>
              <a:gd name="T90" fmla="*/ 651 w 1306"/>
              <a:gd name="T91" fmla="*/ 766 h 1306"/>
              <a:gd name="T92" fmla="*/ 538 w 1306"/>
              <a:gd name="T93" fmla="*/ 653 h 1306"/>
              <a:gd name="T94" fmla="*/ 651 w 1306"/>
              <a:gd name="T95" fmla="*/ 541 h 1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06" h="1306">
                <a:moveTo>
                  <a:pt x="570" y="0"/>
                </a:moveTo>
                <a:lnTo>
                  <a:pt x="538" y="193"/>
                </a:lnTo>
                <a:cubicBezTo>
                  <a:pt x="491" y="204"/>
                  <a:pt x="449" y="222"/>
                  <a:pt x="409" y="245"/>
                </a:cubicBezTo>
                <a:lnTo>
                  <a:pt x="249" y="132"/>
                </a:lnTo>
                <a:lnTo>
                  <a:pt x="134" y="247"/>
                </a:lnTo>
                <a:lnTo>
                  <a:pt x="246" y="407"/>
                </a:lnTo>
                <a:cubicBezTo>
                  <a:pt x="222" y="447"/>
                  <a:pt x="203" y="491"/>
                  <a:pt x="192" y="537"/>
                </a:cubicBezTo>
                <a:lnTo>
                  <a:pt x="0" y="569"/>
                </a:lnTo>
                <a:lnTo>
                  <a:pt x="0" y="732"/>
                </a:lnTo>
                <a:lnTo>
                  <a:pt x="192" y="766"/>
                </a:lnTo>
                <a:cubicBezTo>
                  <a:pt x="203" y="813"/>
                  <a:pt x="222" y="857"/>
                  <a:pt x="246" y="897"/>
                </a:cubicBezTo>
                <a:lnTo>
                  <a:pt x="132" y="1056"/>
                </a:lnTo>
                <a:lnTo>
                  <a:pt x="248" y="1172"/>
                </a:lnTo>
                <a:lnTo>
                  <a:pt x="407" y="1060"/>
                </a:lnTo>
                <a:cubicBezTo>
                  <a:pt x="447" y="1084"/>
                  <a:pt x="491" y="1101"/>
                  <a:pt x="538" y="1112"/>
                </a:cubicBezTo>
                <a:lnTo>
                  <a:pt x="570" y="1306"/>
                </a:lnTo>
                <a:lnTo>
                  <a:pt x="733" y="1306"/>
                </a:lnTo>
                <a:lnTo>
                  <a:pt x="767" y="1112"/>
                </a:lnTo>
                <a:cubicBezTo>
                  <a:pt x="813" y="1100"/>
                  <a:pt x="858" y="1082"/>
                  <a:pt x="897" y="1058"/>
                </a:cubicBezTo>
                <a:lnTo>
                  <a:pt x="1058" y="1172"/>
                </a:lnTo>
                <a:lnTo>
                  <a:pt x="1174" y="1056"/>
                </a:lnTo>
                <a:lnTo>
                  <a:pt x="1058" y="897"/>
                </a:lnTo>
                <a:cubicBezTo>
                  <a:pt x="1082" y="857"/>
                  <a:pt x="1100" y="814"/>
                  <a:pt x="1111" y="768"/>
                </a:cubicBezTo>
                <a:lnTo>
                  <a:pt x="1306" y="732"/>
                </a:lnTo>
                <a:lnTo>
                  <a:pt x="1306" y="569"/>
                </a:lnTo>
                <a:lnTo>
                  <a:pt x="1111" y="537"/>
                </a:lnTo>
                <a:cubicBezTo>
                  <a:pt x="1099" y="491"/>
                  <a:pt x="1082" y="448"/>
                  <a:pt x="1058" y="408"/>
                </a:cubicBezTo>
                <a:lnTo>
                  <a:pt x="1172" y="247"/>
                </a:lnTo>
                <a:lnTo>
                  <a:pt x="1055" y="132"/>
                </a:lnTo>
                <a:lnTo>
                  <a:pt x="896" y="247"/>
                </a:lnTo>
                <a:cubicBezTo>
                  <a:pt x="856" y="223"/>
                  <a:pt x="813" y="204"/>
                  <a:pt x="767" y="193"/>
                </a:cubicBezTo>
                <a:lnTo>
                  <a:pt x="733" y="0"/>
                </a:lnTo>
                <a:lnTo>
                  <a:pt x="570" y="0"/>
                </a:lnTo>
                <a:close/>
                <a:moveTo>
                  <a:pt x="653" y="298"/>
                </a:moveTo>
                <a:cubicBezTo>
                  <a:pt x="849" y="298"/>
                  <a:pt x="1006" y="457"/>
                  <a:pt x="1006" y="653"/>
                </a:cubicBezTo>
                <a:cubicBezTo>
                  <a:pt x="1006" y="848"/>
                  <a:pt x="849" y="1007"/>
                  <a:pt x="653" y="1007"/>
                </a:cubicBezTo>
                <a:cubicBezTo>
                  <a:pt x="457" y="1007"/>
                  <a:pt x="299" y="848"/>
                  <a:pt x="299" y="653"/>
                </a:cubicBezTo>
                <a:cubicBezTo>
                  <a:pt x="299" y="457"/>
                  <a:pt x="457" y="298"/>
                  <a:pt x="653" y="298"/>
                </a:cubicBezTo>
                <a:close/>
                <a:moveTo>
                  <a:pt x="653" y="385"/>
                </a:moveTo>
                <a:cubicBezTo>
                  <a:pt x="505" y="385"/>
                  <a:pt x="385" y="505"/>
                  <a:pt x="385" y="653"/>
                </a:cubicBezTo>
                <a:cubicBezTo>
                  <a:pt x="385" y="800"/>
                  <a:pt x="505" y="921"/>
                  <a:pt x="653" y="921"/>
                </a:cubicBezTo>
                <a:cubicBezTo>
                  <a:pt x="801" y="921"/>
                  <a:pt x="919" y="800"/>
                  <a:pt x="919" y="653"/>
                </a:cubicBezTo>
                <a:cubicBezTo>
                  <a:pt x="919" y="505"/>
                  <a:pt x="801" y="385"/>
                  <a:pt x="653" y="385"/>
                </a:cubicBezTo>
                <a:close/>
                <a:moveTo>
                  <a:pt x="651" y="541"/>
                </a:moveTo>
                <a:cubicBezTo>
                  <a:pt x="713" y="541"/>
                  <a:pt x="763" y="590"/>
                  <a:pt x="763" y="653"/>
                </a:cubicBezTo>
                <a:cubicBezTo>
                  <a:pt x="763" y="715"/>
                  <a:pt x="713" y="766"/>
                  <a:pt x="651" y="766"/>
                </a:cubicBezTo>
                <a:cubicBezTo>
                  <a:pt x="589" y="766"/>
                  <a:pt x="538" y="715"/>
                  <a:pt x="538" y="653"/>
                </a:cubicBezTo>
                <a:cubicBezTo>
                  <a:pt x="538" y="590"/>
                  <a:pt x="589" y="541"/>
                  <a:pt x="651" y="541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39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2301DE5-B38E-4C95-B479-A37F5CFC488E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325674" y="823527"/>
            <a:ext cx="3194855" cy="588396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040" name="그룹 2039">
            <a:extLst>
              <a:ext uri="{FF2B5EF4-FFF2-40B4-BE49-F238E27FC236}">
                <a16:creationId xmlns:a16="http://schemas.microsoft.com/office/drawing/2014/main" id="{29056C80-540F-44D1-BB56-F930C32C50B4}"/>
              </a:ext>
            </a:extLst>
          </p:cNvPr>
          <p:cNvGrpSpPr/>
          <p:nvPr/>
        </p:nvGrpSpPr>
        <p:grpSpPr>
          <a:xfrm>
            <a:off x="8417766" y="635859"/>
            <a:ext cx="1001016" cy="144346"/>
            <a:chOff x="8298215" y="706612"/>
            <a:chExt cx="1550635" cy="223600"/>
          </a:xfrm>
        </p:grpSpPr>
        <p:sp>
          <p:nvSpPr>
            <p:cNvPr id="2041" name="Bell">
              <a:extLst>
                <a:ext uri="{FF2B5EF4-FFF2-40B4-BE49-F238E27FC236}">
                  <a16:creationId xmlns:a16="http://schemas.microsoft.com/office/drawing/2014/main" id="{47858A43-CC44-46F7-92DD-46C9F8CEDD8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98215" y="706612"/>
              <a:ext cx="188525" cy="2236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042" name="그룹 2041">
              <a:extLst>
                <a:ext uri="{FF2B5EF4-FFF2-40B4-BE49-F238E27FC236}">
                  <a16:creationId xmlns:a16="http://schemas.microsoft.com/office/drawing/2014/main" id="{967A484E-1E46-46C7-B190-05301235EF10}"/>
                </a:ext>
              </a:extLst>
            </p:cNvPr>
            <p:cNvGrpSpPr/>
            <p:nvPr/>
          </p:nvGrpSpPr>
          <p:grpSpPr>
            <a:xfrm>
              <a:off x="9210380" y="752537"/>
              <a:ext cx="638470" cy="135853"/>
              <a:chOff x="9118176" y="740301"/>
              <a:chExt cx="755947" cy="160850"/>
            </a:xfrm>
          </p:grpSpPr>
          <p:sp>
            <p:nvSpPr>
              <p:cNvPr id="2048" name="Delete">
                <a:extLst>
                  <a:ext uri="{FF2B5EF4-FFF2-40B4-BE49-F238E27FC236}">
                    <a16:creationId xmlns:a16="http://schemas.microsoft.com/office/drawing/2014/main" id="{BF6DA9E1-3856-4000-B66B-BE470E55A6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13271" y="740301"/>
                <a:ext cx="160852" cy="160850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49" name="그래픽 223" descr="정지">
                <a:extLst>
                  <a:ext uri="{FF2B5EF4-FFF2-40B4-BE49-F238E27FC236}">
                    <a16:creationId xmlns:a16="http://schemas.microsoft.com/office/drawing/2014/main" id="{EBFDABCA-368D-4876-B39A-A99D112E84D0}"/>
                  </a:ext>
                </a:extLst>
              </p:cNvPr>
              <p:cNvSpPr/>
              <p:nvPr/>
            </p:nvSpPr>
            <p:spPr>
              <a:xfrm>
                <a:off x="9118176" y="811726"/>
                <a:ext cx="208800" cy="18000"/>
              </a:xfrm>
              <a:custGeom>
                <a:avLst/>
                <a:gdLst>
                  <a:gd name="connsiteX0" fmla="*/ 0 w 704850"/>
                  <a:gd name="connsiteY0" fmla="*/ 0 h 704850"/>
                  <a:gd name="connsiteX1" fmla="*/ 704850 w 704850"/>
                  <a:gd name="connsiteY1" fmla="*/ 0 h 704850"/>
                  <a:gd name="connsiteX2" fmla="*/ 704850 w 704850"/>
                  <a:gd name="connsiteY2" fmla="*/ 704850 h 704850"/>
                  <a:gd name="connsiteX3" fmla="*/ 0 w 704850"/>
                  <a:gd name="connsiteY3" fmla="*/ 704850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850" h="704850">
                    <a:moveTo>
                      <a:pt x="0" y="0"/>
                    </a:moveTo>
                    <a:lnTo>
                      <a:pt x="704850" y="0"/>
                    </a:lnTo>
                    <a:lnTo>
                      <a:pt x="704850" y="704850"/>
                    </a:lnTo>
                    <a:lnTo>
                      <a:pt x="0" y="70485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2043" name="그래픽 17" descr="이동">
              <a:extLst>
                <a:ext uri="{FF2B5EF4-FFF2-40B4-BE49-F238E27FC236}">
                  <a16:creationId xmlns:a16="http://schemas.microsoft.com/office/drawing/2014/main" id="{50EAE7AB-F536-4DFB-925F-8C834FD7A588}"/>
                </a:ext>
              </a:extLst>
            </p:cNvPr>
            <p:cNvGrpSpPr/>
            <p:nvPr/>
          </p:nvGrpSpPr>
          <p:grpSpPr>
            <a:xfrm>
              <a:off x="9474677" y="739415"/>
              <a:ext cx="151200" cy="151200"/>
              <a:chOff x="4603301" y="3672250"/>
              <a:chExt cx="647700" cy="647700"/>
            </a:xfrm>
            <a:solidFill>
              <a:srgbClr val="5F5F5F"/>
            </a:solidFill>
          </p:grpSpPr>
          <p:sp>
            <p:nvSpPr>
              <p:cNvPr id="2044" name="자유형: 도형 2043">
                <a:extLst>
                  <a:ext uri="{FF2B5EF4-FFF2-40B4-BE49-F238E27FC236}">
                    <a16:creationId xmlns:a16="http://schemas.microsoft.com/office/drawing/2014/main" id="{63635034-816B-45DE-AB9A-60E493D502C4}"/>
                  </a:ext>
                </a:extLst>
              </p:cNvPr>
              <p:cNvSpPr/>
              <p:nvPr/>
            </p:nvSpPr>
            <p:spPr>
              <a:xfrm>
                <a:off x="4822376" y="3672250"/>
                <a:ext cx="209550" cy="228600"/>
              </a:xfrm>
              <a:custGeom>
                <a:avLst/>
                <a:gdLst>
                  <a:gd name="connsiteX0" fmla="*/ 76200 w 209550"/>
                  <a:gd name="connsiteY0" fmla="*/ 228600 h 228600"/>
                  <a:gd name="connsiteX1" fmla="*/ 133350 w 209550"/>
                  <a:gd name="connsiteY1" fmla="*/ 228600 h 228600"/>
                  <a:gd name="connsiteX2" fmla="*/ 133350 w 209550"/>
                  <a:gd name="connsiteY2" fmla="*/ 104775 h 228600"/>
                  <a:gd name="connsiteX3" fmla="*/ 209550 w 209550"/>
                  <a:gd name="connsiteY3" fmla="*/ 104775 h 228600"/>
                  <a:gd name="connsiteX4" fmla="*/ 104775 w 209550"/>
                  <a:gd name="connsiteY4" fmla="*/ 0 h 228600"/>
                  <a:gd name="connsiteX5" fmla="*/ 0 w 209550"/>
                  <a:gd name="connsiteY5" fmla="*/ 104775 h 228600"/>
                  <a:gd name="connsiteX6" fmla="*/ 76200 w 209550"/>
                  <a:gd name="connsiteY6" fmla="*/ 104775 h 228600"/>
                  <a:gd name="connsiteX7" fmla="*/ 76200 w 209550"/>
                  <a:gd name="connsiteY7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76200" y="228600"/>
                    </a:moveTo>
                    <a:lnTo>
                      <a:pt x="133350" y="228600"/>
                    </a:lnTo>
                    <a:lnTo>
                      <a:pt x="133350" y="104775"/>
                    </a:lnTo>
                    <a:lnTo>
                      <a:pt x="209550" y="104775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76200" y="104775"/>
                    </a:lnTo>
                    <a:lnTo>
                      <a:pt x="76200" y="22860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5" name="자유형: 도형 2044">
                <a:extLst>
                  <a:ext uri="{FF2B5EF4-FFF2-40B4-BE49-F238E27FC236}">
                    <a16:creationId xmlns:a16="http://schemas.microsoft.com/office/drawing/2014/main" id="{18AAA5FA-9DAC-4AD7-89DE-94DC05455B29}"/>
                  </a:ext>
                </a:extLst>
              </p:cNvPr>
              <p:cNvSpPr/>
              <p:nvPr/>
            </p:nvSpPr>
            <p:spPr>
              <a:xfrm>
                <a:off x="4822376" y="4091350"/>
                <a:ext cx="209550" cy="228600"/>
              </a:xfrm>
              <a:custGeom>
                <a:avLst/>
                <a:gdLst>
                  <a:gd name="connsiteX0" fmla="*/ 133350 w 209550"/>
                  <a:gd name="connsiteY0" fmla="*/ 0 h 228600"/>
                  <a:gd name="connsiteX1" fmla="*/ 76200 w 209550"/>
                  <a:gd name="connsiteY1" fmla="*/ 0 h 228600"/>
                  <a:gd name="connsiteX2" fmla="*/ 76200 w 209550"/>
                  <a:gd name="connsiteY2" fmla="*/ 123825 h 228600"/>
                  <a:gd name="connsiteX3" fmla="*/ 0 w 209550"/>
                  <a:gd name="connsiteY3" fmla="*/ 123825 h 228600"/>
                  <a:gd name="connsiteX4" fmla="*/ 104775 w 209550"/>
                  <a:gd name="connsiteY4" fmla="*/ 228600 h 228600"/>
                  <a:gd name="connsiteX5" fmla="*/ 209550 w 209550"/>
                  <a:gd name="connsiteY5" fmla="*/ 123825 h 228600"/>
                  <a:gd name="connsiteX6" fmla="*/ 133350 w 209550"/>
                  <a:gd name="connsiteY6" fmla="*/ 123825 h 228600"/>
                  <a:gd name="connsiteX7" fmla="*/ 133350 w 209550"/>
                  <a:gd name="connsiteY7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133350" y="0"/>
                    </a:moveTo>
                    <a:lnTo>
                      <a:pt x="76200" y="0"/>
                    </a:lnTo>
                    <a:lnTo>
                      <a:pt x="76200" y="123825"/>
                    </a:lnTo>
                    <a:lnTo>
                      <a:pt x="0" y="123825"/>
                    </a:lnTo>
                    <a:lnTo>
                      <a:pt x="104775" y="228600"/>
                    </a:lnTo>
                    <a:lnTo>
                      <a:pt x="209550" y="123825"/>
                    </a:lnTo>
                    <a:lnTo>
                      <a:pt x="133350" y="123825"/>
                    </a:lnTo>
                    <a:lnTo>
                      <a:pt x="13335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6" name="자유형: 도형 2045">
                <a:extLst>
                  <a:ext uri="{FF2B5EF4-FFF2-40B4-BE49-F238E27FC236}">
                    <a16:creationId xmlns:a16="http://schemas.microsoft.com/office/drawing/2014/main" id="{2FE0302B-5A04-42B3-8D11-6A63064D6EE4}"/>
                  </a:ext>
                </a:extLst>
              </p:cNvPr>
              <p:cNvSpPr/>
              <p:nvPr/>
            </p:nvSpPr>
            <p:spPr>
              <a:xfrm>
                <a:off x="50224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04775 h 209550"/>
                  <a:gd name="connsiteX1" fmla="*/ 123825 w 228600"/>
                  <a:gd name="connsiteY1" fmla="*/ 0 h 209550"/>
                  <a:gd name="connsiteX2" fmla="*/ 123825 w 228600"/>
                  <a:gd name="connsiteY2" fmla="*/ 76200 h 209550"/>
                  <a:gd name="connsiteX3" fmla="*/ 0 w 228600"/>
                  <a:gd name="connsiteY3" fmla="*/ 76200 h 209550"/>
                  <a:gd name="connsiteX4" fmla="*/ 0 w 228600"/>
                  <a:gd name="connsiteY4" fmla="*/ 133350 h 209550"/>
                  <a:gd name="connsiteX5" fmla="*/ 123825 w 228600"/>
                  <a:gd name="connsiteY5" fmla="*/ 133350 h 209550"/>
                  <a:gd name="connsiteX6" fmla="*/ 123825 w 228600"/>
                  <a:gd name="connsiteY6" fmla="*/ 209550 h 209550"/>
                  <a:gd name="connsiteX7" fmla="*/ 228600 w 228600"/>
                  <a:gd name="connsiteY7" fmla="*/ 104775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04775"/>
                    </a:moveTo>
                    <a:lnTo>
                      <a:pt x="123825" y="0"/>
                    </a:lnTo>
                    <a:lnTo>
                      <a:pt x="123825" y="76200"/>
                    </a:lnTo>
                    <a:lnTo>
                      <a:pt x="0" y="76200"/>
                    </a:lnTo>
                    <a:lnTo>
                      <a:pt x="0" y="133350"/>
                    </a:lnTo>
                    <a:lnTo>
                      <a:pt x="123825" y="133350"/>
                    </a:lnTo>
                    <a:lnTo>
                      <a:pt x="123825" y="209550"/>
                    </a:lnTo>
                    <a:lnTo>
                      <a:pt x="228600" y="1047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7" name="자유형: 도형 2046">
                <a:extLst>
                  <a:ext uri="{FF2B5EF4-FFF2-40B4-BE49-F238E27FC236}">
                    <a16:creationId xmlns:a16="http://schemas.microsoft.com/office/drawing/2014/main" id="{50CA0525-8A2D-4B98-B7FB-B4A155644356}"/>
                  </a:ext>
                </a:extLst>
              </p:cNvPr>
              <p:cNvSpPr/>
              <p:nvPr/>
            </p:nvSpPr>
            <p:spPr>
              <a:xfrm>
                <a:off x="46033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33350 h 209550"/>
                  <a:gd name="connsiteX1" fmla="*/ 228600 w 228600"/>
                  <a:gd name="connsiteY1" fmla="*/ 76200 h 209550"/>
                  <a:gd name="connsiteX2" fmla="*/ 104775 w 228600"/>
                  <a:gd name="connsiteY2" fmla="*/ 76200 h 209550"/>
                  <a:gd name="connsiteX3" fmla="*/ 104775 w 228600"/>
                  <a:gd name="connsiteY3" fmla="*/ 0 h 209550"/>
                  <a:gd name="connsiteX4" fmla="*/ 0 w 228600"/>
                  <a:gd name="connsiteY4" fmla="*/ 104775 h 209550"/>
                  <a:gd name="connsiteX5" fmla="*/ 104775 w 228600"/>
                  <a:gd name="connsiteY5" fmla="*/ 209550 h 209550"/>
                  <a:gd name="connsiteX6" fmla="*/ 104775 w 228600"/>
                  <a:gd name="connsiteY6" fmla="*/ 133350 h 209550"/>
                  <a:gd name="connsiteX7" fmla="*/ 228600 w 228600"/>
                  <a:gd name="connsiteY7" fmla="*/ 1333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33350"/>
                    </a:moveTo>
                    <a:lnTo>
                      <a:pt x="228600" y="76200"/>
                    </a:lnTo>
                    <a:lnTo>
                      <a:pt x="104775" y="76200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104775" y="209550"/>
                    </a:lnTo>
                    <a:lnTo>
                      <a:pt x="104775" y="133350"/>
                    </a:lnTo>
                    <a:lnTo>
                      <a:pt x="228600" y="13335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50" name="그룹 2049">
            <a:extLst>
              <a:ext uri="{FF2B5EF4-FFF2-40B4-BE49-F238E27FC236}">
                <a16:creationId xmlns:a16="http://schemas.microsoft.com/office/drawing/2014/main" id="{D6A1546C-FF2B-4296-B588-B691CC094BE1}"/>
              </a:ext>
            </a:extLst>
          </p:cNvPr>
          <p:cNvGrpSpPr/>
          <p:nvPr/>
        </p:nvGrpSpPr>
        <p:grpSpPr>
          <a:xfrm>
            <a:off x="160271" y="554646"/>
            <a:ext cx="9367998" cy="6135993"/>
            <a:chOff x="163352" y="571499"/>
            <a:chExt cx="9856948" cy="6135993"/>
          </a:xfrm>
        </p:grpSpPr>
        <p:sp>
          <p:nvSpPr>
            <p:cNvPr id="2051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2F28D7C8-8E25-43BA-9352-8C350034B0DC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63352" y="571499"/>
              <a:ext cx="9856948" cy="25202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52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754F37A-5A2A-4C5A-B81D-C00BAB49B814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4419886" y="823527"/>
              <a:ext cx="5600413" cy="5883965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072" name="직사각형 2071">
            <a:extLst>
              <a:ext uri="{FF2B5EF4-FFF2-40B4-BE49-F238E27FC236}">
                <a16:creationId xmlns:a16="http://schemas.microsoft.com/office/drawing/2014/main" id="{F1AA04A3-FF83-4CCC-83C8-E40B96FBB183}"/>
              </a:ext>
            </a:extLst>
          </p:cNvPr>
          <p:cNvSpPr/>
          <p:nvPr/>
        </p:nvSpPr>
        <p:spPr>
          <a:xfrm>
            <a:off x="163351" y="6438014"/>
            <a:ext cx="1169397" cy="254109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2020.06.11. PM 01.20</a:t>
            </a:r>
            <a:endParaRPr kumimoji="0" lang="en-US" altLang="ko-KR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081" name="그룹 2080">
            <a:extLst>
              <a:ext uri="{FF2B5EF4-FFF2-40B4-BE49-F238E27FC236}">
                <a16:creationId xmlns:a16="http://schemas.microsoft.com/office/drawing/2014/main" id="{172AAFBD-1289-4985-9915-FE9A83D02A03}"/>
              </a:ext>
            </a:extLst>
          </p:cNvPr>
          <p:cNvGrpSpPr/>
          <p:nvPr/>
        </p:nvGrpSpPr>
        <p:grpSpPr>
          <a:xfrm>
            <a:off x="274204" y="977596"/>
            <a:ext cx="1115583" cy="3269068"/>
            <a:chOff x="293254" y="1187748"/>
            <a:chExt cx="1115583" cy="3269068"/>
          </a:xfrm>
        </p:grpSpPr>
        <p:grpSp>
          <p:nvGrpSpPr>
            <p:cNvPr id="2082" name="그룹 2081">
              <a:extLst>
                <a:ext uri="{FF2B5EF4-FFF2-40B4-BE49-F238E27FC236}">
                  <a16:creationId xmlns:a16="http://schemas.microsoft.com/office/drawing/2014/main" id="{9732F077-F06F-41BC-822D-C8EC4F1D3FC6}"/>
                </a:ext>
              </a:extLst>
            </p:cNvPr>
            <p:cNvGrpSpPr/>
            <p:nvPr/>
          </p:nvGrpSpPr>
          <p:grpSpPr>
            <a:xfrm>
              <a:off x="293254" y="1187748"/>
              <a:ext cx="1022855" cy="426726"/>
              <a:chOff x="281894" y="1187748"/>
              <a:chExt cx="1022855" cy="426726"/>
            </a:xfrm>
          </p:grpSpPr>
          <p:sp>
            <p:nvSpPr>
              <p:cNvPr id="2104" name="Oval 77">
                <a:extLst>
                  <a:ext uri="{FF2B5EF4-FFF2-40B4-BE49-F238E27FC236}">
                    <a16:creationId xmlns:a16="http://schemas.microsoft.com/office/drawing/2014/main" id="{AB226289-0408-48F1-9C9C-B23A66349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187748"/>
                <a:ext cx="426726" cy="426726"/>
              </a:xfrm>
              <a:prstGeom prst="ellipse">
                <a:avLst/>
              </a:prstGeom>
              <a:solidFill>
                <a:srgbClr val="BFBFBF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05" name="직사각형 2104">
                <a:extLst>
                  <a:ext uri="{FF2B5EF4-FFF2-40B4-BE49-F238E27FC236}">
                    <a16:creationId xmlns:a16="http://schemas.microsoft.com/office/drawing/2014/main" id="{4E0EEDD5-0FCF-4419-A8F6-5FF13578DC59}"/>
                  </a:ext>
                </a:extLst>
              </p:cNvPr>
              <p:cNvSpPr/>
              <p:nvPr/>
            </p:nvSpPr>
            <p:spPr>
              <a:xfrm>
                <a:off x="695490" y="1274153"/>
                <a:ext cx="609259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전화</a:t>
                </a:r>
                <a:endParaRPr kumimoji="1" lang="en-US" altLang="ko-KR" sz="105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106" name="그래픽 87" descr="스피커폰">
                <a:extLst>
                  <a:ext uri="{FF2B5EF4-FFF2-40B4-BE49-F238E27FC236}">
                    <a16:creationId xmlns:a16="http://schemas.microsoft.com/office/drawing/2014/main" id="{821D2875-2EF9-44D8-BCE0-41AE64FC1038}"/>
                  </a:ext>
                </a:extLst>
              </p:cNvPr>
              <p:cNvGrpSpPr/>
              <p:nvPr/>
            </p:nvGrpSpPr>
            <p:grpSpPr>
              <a:xfrm>
                <a:off x="384311" y="1288311"/>
                <a:ext cx="221893" cy="216996"/>
                <a:chOff x="6293024" y="1697068"/>
                <a:chExt cx="427931" cy="418486"/>
              </a:xfrm>
              <a:solidFill>
                <a:srgbClr val="FFFFFF"/>
              </a:solidFill>
            </p:grpSpPr>
            <p:sp>
              <p:nvSpPr>
                <p:cNvPr id="2107" name="자유형: 도형 2106">
                  <a:extLst>
                    <a:ext uri="{FF2B5EF4-FFF2-40B4-BE49-F238E27FC236}">
                      <a16:creationId xmlns:a16="http://schemas.microsoft.com/office/drawing/2014/main" id="{92A1688F-37A2-4156-9259-419E786B6CC1}"/>
                    </a:ext>
                  </a:extLst>
                </p:cNvPr>
                <p:cNvSpPr/>
                <p:nvPr/>
              </p:nvSpPr>
              <p:spPr>
                <a:xfrm>
                  <a:off x="6293024" y="1758012"/>
                  <a:ext cx="356464" cy="357542"/>
                </a:xfrm>
                <a:custGeom>
                  <a:avLst/>
                  <a:gdLst>
                    <a:gd name="connsiteX0" fmla="*/ 289479 w 356464"/>
                    <a:gd name="connsiteY0" fmla="*/ 217999 h 357542"/>
                    <a:gd name="connsiteX1" fmla="*/ 262031 w 356464"/>
                    <a:gd name="connsiteY1" fmla="*/ 217756 h 357542"/>
                    <a:gd name="connsiteX2" fmla="*/ 261787 w 356464"/>
                    <a:gd name="connsiteY2" fmla="*/ 217999 h 357542"/>
                    <a:gd name="connsiteX3" fmla="*/ 228769 w 356464"/>
                    <a:gd name="connsiteY3" fmla="*/ 252395 h 357542"/>
                    <a:gd name="connsiteX4" fmla="*/ 215368 w 356464"/>
                    <a:gd name="connsiteY4" fmla="*/ 252395 h 357542"/>
                    <a:gd name="connsiteX5" fmla="*/ 104582 w 356464"/>
                    <a:gd name="connsiteY5" fmla="*/ 142057 h 357542"/>
                    <a:gd name="connsiteX6" fmla="*/ 104582 w 356464"/>
                    <a:gd name="connsiteY6" fmla="*/ 128656 h 357542"/>
                    <a:gd name="connsiteX7" fmla="*/ 138971 w 356464"/>
                    <a:gd name="connsiteY7" fmla="*/ 94702 h 357542"/>
                    <a:gd name="connsiteX8" fmla="*/ 139215 w 356464"/>
                    <a:gd name="connsiteY8" fmla="*/ 67254 h 357542"/>
                    <a:gd name="connsiteX9" fmla="*/ 138971 w 356464"/>
                    <a:gd name="connsiteY9" fmla="*/ 67011 h 357542"/>
                    <a:gd name="connsiteX10" fmla="*/ 77339 w 356464"/>
                    <a:gd name="connsiteY10" fmla="*/ 5807 h 357542"/>
                    <a:gd name="connsiteX11" fmla="*/ 63938 w 356464"/>
                    <a:gd name="connsiteY11" fmla="*/ 0 h 357542"/>
                    <a:gd name="connsiteX12" fmla="*/ 50095 w 356464"/>
                    <a:gd name="connsiteY12" fmla="*/ 5807 h 357542"/>
                    <a:gd name="connsiteX13" fmla="*/ 14810 w 356464"/>
                    <a:gd name="connsiteY13" fmla="*/ 41099 h 357542"/>
                    <a:gd name="connsiteX14" fmla="*/ 71 w 356464"/>
                    <a:gd name="connsiteY14" fmla="*/ 72818 h 357542"/>
                    <a:gd name="connsiteX15" fmla="*/ 10347 w 356464"/>
                    <a:gd name="connsiteY15" fmla="*/ 130891 h 357542"/>
                    <a:gd name="connsiteX16" fmla="*/ 37143 w 356464"/>
                    <a:gd name="connsiteY16" fmla="*/ 177797 h 357542"/>
                    <a:gd name="connsiteX17" fmla="*/ 173360 w 356464"/>
                    <a:gd name="connsiteY17" fmla="*/ 318509 h 357542"/>
                    <a:gd name="connsiteX18" fmla="*/ 201487 w 356464"/>
                    <a:gd name="connsiteY18" fmla="*/ 336379 h 357542"/>
                    <a:gd name="connsiteX19" fmla="*/ 272941 w 356464"/>
                    <a:gd name="connsiteY19" fmla="*/ 357374 h 357542"/>
                    <a:gd name="connsiteX20" fmla="*/ 277228 w 356464"/>
                    <a:gd name="connsiteY20" fmla="*/ 357543 h 357542"/>
                    <a:gd name="connsiteX21" fmla="*/ 318496 w 356464"/>
                    <a:gd name="connsiteY21" fmla="*/ 339504 h 357542"/>
                    <a:gd name="connsiteX22" fmla="*/ 350650 w 356464"/>
                    <a:gd name="connsiteY22" fmla="*/ 307343 h 357542"/>
                    <a:gd name="connsiteX23" fmla="*/ 356457 w 356464"/>
                    <a:gd name="connsiteY23" fmla="*/ 293494 h 357542"/>
                    <a:gd name="connsiteX24" fmla="*/ 351098 w 356464"/>
                    <a:gd name="connsiteY24" fmla="*/ 279645 h 357542"/>
                    <a:gd name="connsiteX25" fmla="*/ 59280 w 356464"/>
                    <a:gd name="connsiteY25" fmla="*/ 14992 h 357542"/>
                    <a:gd name="connsiteX26" fmla="*/ 63938 w 356464"/>
                    <a:gd name="connsiteY26" fmla="*/ 12992 h 357542"/>
                    <a:gd name="connsiteX27" fmla="*/ 68186 w 356464"/>
                    <a:gd name="connsiteY27" fmla="*/ 15025 h 357542"/>
                    <a:gd name="connsiteX28" fmla="*/ 129779 w 356464"/>
                    <a:gd name="connsiteY28" fmla="*/ 76189 h 357542"/>
                    <a:gd name="connsiteX29" fmla="*/ 130029 w 356464"/>
                    <a:gd name="connsiteY29" fmla="*/ 85271 h 357542"/>
                    <a:gd name="connsiteX30" fmla="*/ 129844 w 356464"/>
                    <a:gd name="connsiteY30" fmla="*/ 85459 h 357542"/>
                    <a:gd name="connsiteX31" fmla="*/ 118691 w 356464"/>
                    <a:gd name="connsiteY31" fmla="*/ 96502 h 357542"/>
                    <a:gd name="connsiteX32" fmla="*/ 48250 w 356464"/>
                    <a:gd name="connsiteY32" fmla="*/ 26035 h 357542"/>
                    <a:gd name="connsiteX33" fmla="*/ 309317 w 356464"/>
                    <a:gd name="connsiteY33" fmla="*/ 330319 h 357542"/>
                    <a:gd name="connsiteX34" fmla="*/ 309148 w 356464"/>
                    <a:gd name="connsiteY34" fmla="*/ 330487 h 357542"/>
                    <a:gd name="connsiteX35" fmla="*/ 308979 w 356464"/>
                    <a:gd name="connsiteY35" fmla="*/ 330663 h 357542"/>
                    <a:gd name="connsiteX36" fmla="*/ 277234 w 356464"/>
                    <a:gd name="connsiteY36" fmla="*/ 344551 h 357542"/>
                    <a:gd name="connsiteX37" fmla="*/ 273857 w 356464"/>
                    <a:gd name="connsiteY37" fmla="*/ 344415 h 357542"/>
                    <a:gd name="connsiteX38" fmla="*/ 207508 w 356464"/>
                    <a:gd name="connsiteY38" fmla="*/ 324862 h 357542"/>
                    <a:gd name="connsiteX39" fmla="*/ 181148 w 356464"/>
                    <a:gd name="connsiteY39" fmla="*/ 308116 h 357542"/>
                    <a:gd name="connsiteX40" fmla="*/ 181005 w 356464"/>
                    <a:gd name="connsiteY40" fmla="*/ 308012 h 357542"/>
                    <a:gd name="connsiteX41" fmla="*/ 180862 w 356464"/>
                    <a:gd name="connsiteY41" fmla="*/ 307908 h 357542"/>
                    <a:gd name="connsiteX42" fmla="*/ 47802 w 356464"/>
                    <a:gd name="connsiteY42" fmla="*/ 170366 h 357542"/>
                    <a:gd name="connsiteX43" fmla="*/ 22469 w 356464"/>
                    <a:gd name="connsiteY43" fmla="*/ 126116 h 357542"/>
                    <a:gd name="connsiteX44" fmla="*/ 13069 w 356464"/>
                    <a:gd name="connsiteY44" fmla="*/ 73682 h 357542"/>
                    <a:gd name="connsiteX45" fmla="*/ 13069 w 356464"/>
                    <a:gd name="connsiteY45" fmla="*/ 73487 h 357542"/>
                    <a:gd name="connsiteX46" fmla="*/ 13069 w 356464"/>
                    <a:gd name="connsiteY46" fmla="*/ 73299 h 357542"/>
                    <a:gd name="connsiteX47" fmla="*/ 23774 w 356464"/>
                    <a:gd name="connsiteY47" fmla="*/ 50518 h 357542"/>
                    <a:gd name="connsiteX48" fmla="*/ 23898 w 356464"/>
                    <a:gd name="connsiteY48" fmla="*/ 50401 h 357542"/>
                    <a:gd name="connsiteX49" fmla="*/ 24015 w 356464"/>
                    <a:gd name="connsiteY49" fmla="*/ 50284 h 357542"/>
                    <a:gd name="connsiteX50" fmla="*/ 39091 w 356464"/>
                    <a:gd name="connsiteY50" fmla="*/ 35214 h 357542"/>
                    <a:gd name="connsiteX51" fmla="*/ 109447 w 356464"/>
                    <a:gd name="connsiteY51" fmla="*/ 105596 h 357542"/>
                    <a:gd name="connsiteX52" fmla="*/ 95391 w 356464"/>
                    <a:gd name="connsiteY52" fmla="*/ 119471 h 357542"/>
                    <a:gd name="connsiteX53" fmla="*/ 95391 w 356464"/>
                    <a:gd name="connsiteY53" fmla="*/ 151262 h 357542"/>
                    <a:gd name="connsiteX54" fmla="*/ 206151 w 356464"/>
                    <a:gd name="connsiteY54" fmla="*/ 261580 h 357542"/>
                    <a:gd name="connsiteX55" fmla="*/ 238110 w 356464"/>
                    <a:gd name="connsiteY55" fmla="*/ 261398 h 357542"/>
                    <a:gd name="connsiteX56" fmla="*/ 251407 w 356464"/>
                    <a:gd name="connsiteY56" fmla="*/ 247555 h 357542"/>
                    <a:gd name="connsiteX57" fmla="*/ 321744 w 356464"/>
                    <a:gd name="connsiteY57" fmla="*/ 317899 h 357542"/>
                    <a:gd name="connsiteX58" fmla="*/ 341471 w 356464"/>
                    <a:gd name="connsiteY58" fmla="*/ 298158 h 357542"/>
                    <a:gd name="connsiteX59" fmla="*/ 330929 w 356464"/>
                    <a:gd name="connsiteY59" fmla="*/ 308688 h 357542"/>
                    <a:gd name="connsiteX60" fmla="*/ 260404 w 356464"/>
                    <a:gd name="connsiteY60" fmla="*/ 238188 h 357542"/>
                    <a:gd name="connsiteX61" fmla="*/ 270992 w 356464"/>
                    <a:gd name="connsiteY61" fmla="*/ 227185 h 357542"/>
                    <a:gd name="connsiteX62" fmla="*/ 280074 w 356464"/>
                    <a:gd name="connsiteY62" fmla="*/ 226952 h 357542"/>
                    <a:gd name="connsiteX63" fmla="*/ 280307 w 356464"/>
                    <a:gd name="connsiteY63" fmla="*/ 227185 h 357542"/>
                    <a:gd name="connsiteX64" fmla="*/ 341939 w 356464"/>
                    <a:gd name="connsiteY64" fmla="*/ 288836 h 357542"/>
                    <a:gd name="connsiteX65" fmla="*/ 341491 w 356464"/>
                    <a:gd name="connsiteY65" fmla="*/ 298158 h 357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356464" h="357542">
                      <a:moveTo>
                        <a:pt x="289479" y="217999"/>
                      </a:moveTo>
                      <a:cubicBezTo>
                        <a:pt x="281967" y="210353"/>
                        <a:pt x="269678" y="210243"/>
                        <a:pt x="262031" y="217756"/>
                      </a:cubicBezTo>
                      <a:cubicBezTo>
                        <a:pt x="261949" y="217836"/>
                        <a:pt x="261868" y="217918"/>
                        <a:pt x="261787" y="217999"/>
                      </a:cubicBezTo>
                      <a:lnTo>
                        <a:pt x="228769" y="252395"/>
                      </a:lnTo>
                      <a:cubicBezTo>
                        <a:pt x="225018" y="255971"/>
                        <a:pt x="219120" y="255971"/>
                        <a:pt x="215368" y="252395"/>
                      </a:cubicBezTo>
                      <a:lnTo>
                        <a:pt x="104582" y="142057"/>
                      </a:lnTo>
                      <a:cubicBezTo>
                        <a:pt x="101006" y="138306"/>
                        <a:pt x="101006" y="132407"/>
                        <a:pt x="104582" y="128656"/>
                      </a:cubicBezTo>
                      <a:lnTo>
                        <a:pt x="138971" y="94702"/>
                      </a:lnTo>
                      <a:cubicBezTo>
                        <a:pt x="146618" y="87190"/>
                        <a:pt x="146727" y="74901"/>
                        <a:pt x="139215" y="67254"/>
                      </a:cubicBezTo>
                      <a:cubicBezTo>
                        <a:pt x="139134" y="67173"/>
                        <a:pt x="139053" y="67091"/>
                        <a:pt x="138971" y="67011"/>
                      </a:cubicBezTo>
                      <a:lnTo>
                        <a:pt x="77339" y="5807"/>
                      </a:lnTo>
                      <a:cubicBezTo>
                        <a:pt x="73801" y="2197"/>
                        <a:pt x="68992" y="112"/>
                        <a:pt x="63938" y="0"/>
                      </a:cubicBezTo>
                      <a:cubicBezTo>
                        <a:pt x="58754" y="108"/>
                        <a:pt x="53804" y="2184"/>
                        <a:pt x="50095" y="5807"/>
                      </a:cubicBezTo>
                      <a:lnTo>
                        <a:pt x="14810" y="41099"/>
                      </a:lnTo>
                      <a:cubicBezTo>
                        <a:pt x="5917" y="49322"/>
                        <a:pt x="621" y="60718"/>
                        <a:pt x="71" y="72818"/>
                      </a:cubicBezTo>
                      <a:cubicBezTo>
                        <a:pt x="-553" y="92678"/>
                        <a:pt x="2945" y="112451"/>
                        <a:pt x="10347" y="130891"/>
                      </a:cubicBezTo>
                      <a:cubicBezTo>
                        <a:pt x="17695" y="147379"/>
                        <a:pt x="26672" y="163092"/>
                        <a:pt x="37143" y="177797"/>
                      </a:cubicBezTo>
                      <a:cubicBezTo>
                        <a:pt x="73544" y="232650"/>
                        <a:pt x="119717" y="280346"/>
                        <a:pt x="173360" y="318509"/>
                      </a:cubicBezTo>
                      <a:cubicBezTo>
                        <a:pt x="182290" y="325139"/>
                        <a:pt x="191690" y="331112"/>
                        <a:pt x="201487" y="336379"/>
                      </a:cubicBezTo>
                      <a:cubicBezTo>
                        <a:pt x="223676" y="348049"/>
                        <a:pt x="247965" y="355186"/>
                        <a:pt x="272941" y="357374"/>
                      </a:cubicBezTo>
                      <a:cubicBezTo>
                        <a:pt x="274370" y="357491"/>
                        <a:pt x="275805" y="357543"/>
                        <a:pt x="277228" y="357543"/>
                      </a:cubicBezTo>
                      <a:cubicBezTo>
                        <a:pt x="292886" y="357493"/>
                        <a:pt x="307825" y="350964"/>
                        <a:pt x="318496" y="339504"/>
                      </a:cubicBezTo>
                      <a:lnTo>
                        <a:pt x="350650" y="307343"/>
                      </a:lnTo>
                      <a:cubicBezTo>
                        <a:pt x="354347" y="303681"/>
                        <a:pt x="356436" y="298698"/>
                        <a:pt x="356457" y="293494"/>
                      </a:cubicBezTo>
                      <a:cubicBezTo>
                        <a:pt x="356598" y="288346"/>
                        <a:pt x="354668" y="283357"/>
                        <a:pt x="351098" y="279645"/>
                      </a:cubicBezTo>
                      <a:close/>
                      <a:moveTo>
                        <a:pt x="59280" y="14992"/>
                      </a:moveTo>
                      <a:cubicBezTo>
                        <a:pt x="60553" y="13806"/>
                        <a:pt x="62200" y="13098"/>
                        <a:pt x="63938" y="12992"/>
                      </a:cubicBezTo>
                      <a:cubicBezTo>
                        <a:pt x="65557" y="13118"/>
                        <a:pt x="67072" y="13843"/>
                        <a:pt x="68186" y="15025"/>
                      </a:cubicBezTo>
                      <a:lnTo>
                        <a:pt x="129779" y="76189"/>
                      </a:lnTo>
                      <a:cubicBezTo>
                        <a:pt x="132356" y="78629"/>
                        <a:pt x="132468" y="82694"/>
                        <a:pt x="130029" y="85271"/>
                      </a:cubicBezTo>
                      <a:cubicBezTo>
                        <a:pt x="129969" y="85335"/>
                        <a:pt x="129907" y="85398"/>
                        <a:pt x="129844" y="85459"/>
                      </a:cubicBezTo>
                      <a:lnTo>
                        <a:pt x="118691" y="96502"/>
                      </a:lnTo>
                      <a:lnTo>
                        <a:pt x="48250" y="26035"/>
                      </a:lnTo>
                      <a:close/>
                      <a:moveTo>
                        <a:pt x="309317" y="330319"/>
                      </a:moveTo>
                      <a:lnTo>
                        <a:pt x="309148" y="330487"/>
                      </a:lnTo>
                      <a:lnTo>
                        <a:pt x="308979" y="330663"/>
                      </a:lnTo>
                      <a:cubicBezTo>
                        <a:pt x="300781" y="339493"/>
                        <a:pt x="289284" y="344523"/>
                        <a:pt x="277234" y="344551"/>
                      </a:cubicBezTo>
                      <a:cubicBezTo>
                        <a:pt x="276150" y="344551"/>
                        <a:pt x="275058" y="344512"/>
                        <a:pt x="273857" y="344415"/>
                      </a:cubicBezTo>
                      <a:cubicBezTo>
                        <a:pt x="250661" y="342370"/>
                        <a:pt x="228106" y="335722"/>
                        <a:pt x="207508" y="324862"/>
                      </a:cubicBezTo>
                      <a:cubicBezTo>
                        <a:pt x="198330" y="319921"/>
                        <a:pt x="189521" y="314325"/>
                        <a:pt x="181148" y="308116"/>
                      </a:cubicBezTo>
                      <a:lnTo>
                        <a:pt x="181005" y="308012"/>
                      </a:lnTo>
                      <a:lnTo>
                        <a:pt x="180862" y="307908"/>
                      </a:lnTo>
                      <a:cubicBezTo>
                        <a:pt x="128426" y="270636"/>
                        <a:pt x="83317" y="224007"/>
                        <a:pt x="47802" y="170366"/>
                      </a:cubicBezTo>
                      <a:cubicBezTo>
                        <a:pt x="37910" y="156493"/>
                        <a:pt x="29424" y="141670"/>
                        <a:pt x="22469" y="126116"/>
                      </a:cubicBezTo>
                      <a:cubicBezTo>
                        <a:pt x="15835" y="109450"/>
                        <a:pt x="12638" y="91615"/>
                        <a:pt x="13069" y="73682"/>
                      </a:cubicBezTo>
                      <a:lnTo>
                        <a:pt x="13069" y="73487"/>
                      </a:lnTo>
                      <a:lnTo>
                        <a:pt x="13069" y="73299"/>
                      </a:lnTo>
                      <a:cubicBezTo>
                        <a:pt x="13509" y="64594"/>
                        <a:pt x="17354" y="56412"/>
                        <a:pt x="23774" y="50518"/>
                      </a:cubicBezTo>
                      <a:lnTo>
                        <a:pt x="23898" y="50401"/>
                      </a:lnTo>
                      <a:lnTo>
                        <a:pt x="24015" y="50284"/>
                      </a:lnTo>
                      <a:lnTo>
                        <a:pt x="39091" y="35214"/>
                      </a:lnTo>
                      <a:lnTo>
                        <a:pt x="109447" y="105596"/>
                      </a:lnTo>
                      <a:lnTo>
                        <a:pt x="95391" y="119471"/>
                      </a:lnTo>
                      <a:cubicBezTo>
                        <a:pt x="86750" y="128307"/>
                        <a:pt x="86750" y="142426"/>
                        <a:pt x="95391" y="151262"/>
                      </a:cubicBezTo>
                      <a:lnTo>
                        <a:pt x="206151" y="261580"/>
                      </a:lnTo>
                      <a:cubicBezTo>
                        <a:pt x="215048" y="270302"/>
                        <a:pt x="229313" y="270221"/>
                        <a:pt x="238110" y="261398"/>
                      </a:cubicBezTo>
                      <a:lnTo>
                        <a:pt x="251407" y="247555"/>
                      </a:lnTo>
                      <a:lnTo>
                        <a:pt x="321744" y="317899"/>
                      </a:lnTo>
                      <a:close/>
                      <a:moveTo>
                        <a:pt x="341471" y="298158"/>
                      </a:moveTo>
                      <a:lnTo>
                        <a:pt x="330929" y="308688"/>
                      </a:lnTo>
                      <a:lnTo>
                        <a:pt x="260404" y="238188"/>
                      </a:lnTo>
                      <a:lnTo>
                        <a:pt x="270992" y="227185"/>
                      </a:lnTo>
                      <a:cubicBezTo>
                        <a:pt x="273436" y="224612"/>
                        <a:pt x="277502" y="224508"/>
                        <a:pt x="280074" y="226952"/>
                      </a:cubicBezTo>
                      <a:cubicBezTo>
                        <a:pt x="280154" y="227027"/>
                        <a:pt x="280231" y="227105"/>
                        <a:pt x="280307" y="227185"/>
                      </a:cubicBezTo>
                      <a:lnTo>
                        <a:pt x="341939" y="288836"/>
                      </a:lnTo>
                      <a:cubicBezTo>
                        <a:pt x="344175" y="291607"/>
                        <a:pt x="343982" y="295613"/>
                        <a:pt x="341491" y="29815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8" name="자유형: 도형 2107">
                  <a:extLst>
                    <a:ext uri="{FF2B5EF4-FFF2-40B4-BE49-F238E27FC236}">
                      <a16:creationId xmlns:a16="http://schemas.microsoft.com/office/drawing/2014/main" id="{A908AF04-A425-4480-A592-1B5D29A5D10B}"/>
                    </a:ext>
                  </a:extLst>
                </p:cNvPr>
                <p:cNvSpPr/>
                <p:nvPr/>
              </p:nvSpPr>
              <p:spPr>
                <a:xfrm>
                  <a:off x="6499902" y="1697068"/>
                  <a:ext cx="221053" cy="221059"/>
                </a:xfrm>
                <a:custGeom>
                  <a:avLst/>
                  <a:gdLst>
                    <a:gd name="connsiteX0" fmla="*/ 157653 w 221053"/>
                    <a:gd name="connsiteY0" fmla="*/ 63399 h 221059"/>
                    <a:gd name="connsiteX1" fmla="*/ 0 w 221053"/>
                    <a:gd name="connsiteY1" fmla="*/ 65 h 221059"/>
                    <a:gd name="connsiteX2" fmla="*/ 266 w 221053"/>
                    <a:gd name="connsiteY2" fmla="*/ 13057 h 221059"/>
                    <a:gd name="connsiteX3" fmla="*/ 207996 w 221053"/>
                    <a:gd name="connsiteY3" fmla="*/ 212053 h 221059"/>
                    <a:gd name="connsiteX4" fmla="*/ 207996 w 221053"/>
                    <a:gd name="connsiteY4" fmla="*/ 220793 h 221059"/>
                    <a:gd name="connsiteX5" fmla="*/ 220988 w 221053"/>
                    <a:gd name="connsiteY5" fmla="*/ 221059 h 221059"/>
                    <a:gd name="connsiteX6" fmla="*/ 157653 w 221053"/>
                    <a:gd name="connsiteY6" fmla="*/ 63399 h 221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1053" h="221059">
                      <a:moveTo>
                        <a:pt x="157653" y="63399"/>
                      </a:moveTo>
                      <a:cubicBezTo>
                        <a:pt x="116041" y="21516"/>
                        <a:pt x="59022" y="-1389"/>
                        <a:pt x="0" y="65"/>
                      </a:cubicBezTo>
                      <a:lnTo>
                        <a:pt x="266" y="13057"/>
                      </a:lnTo>
                      <a:cubicBezTo>
                        <a:pt x="112581" y="10645"/>
                        <a:pt x="205585" y="99739"/>
                        <a:pt x="207996" y="212053"/>
                      </a:cubicBezTo>
                      <a:cubicBezTo>
                        <a:pt x="208058" y="214966"/>
                        <a:pt x="208058" y="217880"/>
                        <a:pt x="207996" y="220793"/>
                      </a:cubicBezTo>
                      <a:lnTo>
                        <a:pt x="220988" y="221059"/>
                      </a:lnTo>
                      <a:cubicBezTo>
                        <a:pt x="222450" y="162034"/>
                        <a:pt x="199543" y="105010"/>
                        <a:pt x="157653" y="6339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9" name="자유형: 도형 2108">
                  <a:extLst>
                    <a:ext uri="{FF2B5EF4-FFF2-40B4-BE49-F238E27FC236}">
                      <a16:creationId xmlns:a16="http://schemas.microsoft.com/office/drawing/2014/main" id="{713AC3D1-50EF-46B9-AC01-CEEC12393D85}"/>
                    </a:ext>
                  </a:extLst>
                </p:cNvPr>
                <p:cNvSpPr/>
                <p:nvPr/>
              </p:nvSpPr>
              <p:spPr>
                <a:xfrm>
                  <a:off x="6499850" y="1765033"/>
                  <a:ext cx="153160" cy="153152"/>
                </a:xfrm>
                <a:custGeom>
                  <a:avLst/>
                  <a:gdLst>
                    <a:gd name="connsiteX0" fmla="*/ 0 w 153160"/>
                    <a:gd name="connsiteY0" fmla="*/ 73 h 153152"/>
                    <a:gd name="connsiteX1" fmla="*/ 396 w 153160"/>
                    <a:gd name="connsiteY1" fmla="*/ 13064 h 153152"/>
                    <a:gd name="connsiteX2" fmla="*/ 140095 w 153160"/>
                    <a:gd name="connsiteY2" fmla="*/ 144263 h 153152"/>
                    <a:gd name="connsiteX3" fmla="*/ 140095 w 153160"/>
                    <a:gd name="connsiteY3" fmla="*/ 152757 h 153152"/>
                    <a:gd name="connsiteX4" fmla="*/ 153087 w 153160"/>
                    <a:gd name="connsiteY4" fmla="*/ 153153 h 153152"/>
                    <a:gd name="connsiteX5" fmla="*/ 9271 w 153160"/>
                    <a:gd name="connsiteY5" fmla="*/ 73 h 153152"/>
                    <a:gd name="connsiteX6" fmla="*/ 0 w 153160"/>
                    <a:gd name="connsiteY6" fmla="*/ 73 h 153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160" h="153152">
                      <a:moveTo>
                        <a:pt x="0" y="73"/>
                      </a:moveTo>
                      <a:lnTo>
                        <a:pt x="396" y="13064"/>
                      </a:lnTo>
                      <a:cubicBezTo>
                        <a:pt x="75203" y="10717"/>
                        <a:pt x="137748" y="69457"/>
                        <a:pt x="140095" y="144263"/>
                      </a:cubicBezTo>
                      <a:cubicBezTo>
                        <a:pt x="140184" y="147094"/>
                        <a:pt x="140184" y="149926"/>
                        <a:pt x="140095" y="152757"/>
                      </a:cubicBezTo>
                      <a:lnTo>
                        <a:pt x="153087" y="153153"/>
                      </a:lnTo>
                      <a:cubicBezTo>
                        <a:pt x="155645" y="71167"/>
                        <a:pt x="91257" y="2631"/>
                        <a:pt x="9271" y="73"/>
                      </a:cubicBezTo>
                      <a:cubicBezTo>
                        <a:pt x="6181" y="-24"/>
                        <a:pt x="3089" y="-24"/>
                        <a:pt x="0" y="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0" name="자유형: 도형 2109">
                  <a:extLst>
                    <a:ext uri="{FF2B5EF4-FFF2-40B4-BE49-F238E27FC236}">
                      <a16:creationId xmlns:a16="http://schemas.microsoft.com/office/drawing/2014/main" id="{43252E68-A2FE-4DF1-BCF0-71421A81EEAF}"/>
                    </a:ext>
                  </a:extLst>
                </p:cNvPr>
                <p:cNvSpPr/>
                <p:nvPr/>
              </p:nvSpPr>
              <p:spPr>
                <a:xfrm>
                  <a:off x="6499668" y="1833038"/>
                  <a:ext cx="85326" cy="85329"/>
                </a:xfrm>
                <a:custGeom>
                  <a:avLst/>
                  <a:gdLst>
                    <a:gd name="connsiteX0" fmla="*/ 85173 w 85326"/>
                    <a:gd name="connsiteY0" fmla="*/ 85330 h 85329"/>
                    <a:gd name="connsiteX1" fmla="*/ 9830 w 85326"/>
                    <a:gd name="connsiteY1" fmla="*/ 151 h 85329"/>
                    <a:gd name="connsiteX2" fmla="*/ 0 w 85326"/>
                    <a:gd name="connsiteY2" fmla="*/ 150 h 85329"/>
                    <a:gd name="connsiteX3" fmla="*/ 760 w 85326"/>
                    <a:gd name="connsiteY3" fmla="*/ 13142 h 85329"/>
                    <a:gd name="connsiteX4" fmla="*/ 72214 w 85326"/>
                    <a:gd name="connsiteY4" fmla="*/ 76284 h 85329"/>
                    <a:gd name="connsiteX5" fmla="*/ 72214 w 85326"/>
                    <a:gd name="connsiteY5" fmla="*/ 84596 h 85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326" h="85329">
                      <a:moveTo>
                        <a:pt x="85173" y="85330"/>
                      </a:moveTo>
                      <a:cubicBezTo>
                        <a:pt x="87889" y="41003"/>
                        <a:pt x="54157" y="2867"/>
                        <a:pt x="9830" y="151"/>
                      </a:cubicBezTo>
                      <a:cubicBezTo>
                        <a:pt x="6556" y="-50"/>
                        <a:pt x="3274" y="-50"/>
                        <a:pt x="0" y="150"/>
                      </a:cubicBezTo>
                      <a:lnTo>
                        <a:pt x="760" y="13142"/>
                      </a:lnTo>
                      <a:cubicBezTo>
                        <a:pt x="37928" y="10847"/>
                        <a:pt x="69919" y="39116"/>
                        <a:pt x="72214" y="76284"/>
                      </a:cubicBezTo>
                      <a:cubicBezTo>
                        <a:pt x="72385" y="79052"/>
                        <a:pt x="72385" y="81828"/>
                        <a:pt x="72214" y="8459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3" name="그룹 2082">
              <a:extLst>
                <a:ext uri="{FF2B5EF4-FFF2-40B4-BE49-F238E27FC236}">
                  <a16:creationId xmlns:a16="http://schemas.microsoft.com/office/drawing/2014/main" id="{61810689-2484-42FE-AEC3-CCA8B262F458}"/>
                </a:ext>
              </a:extLst>
            </p:cNvPr>
            <p:cNvGrpSpPr/>
            <p:nvPr/>
          </p:nvGrpSpPr>
          <p:grpSpPr>
            <a:xfrm>
              <a:off x="293254" y="1898333"/>
              <a:ext cx="991299" cy="426726"/>
              <a:chOff x="281894" y="1898334"/>
              <a:chExt cx="991299" cy="426726"/>
            </a:xfrm>
          </p:grpSpPr>
          <p:sp>
            <p:nvSpPr>
              <p:cNvPr id="2101" name="Oval 63">
                <a:extLst>
                  <a:ext uri="{FF2B5EF4-FFF2-40B4-BE49-F238E27FC236}">
                    <a16:creationId xmlns:a16="http://schemas.microsoft.com/office/drawing/2014/main" id="{8F58014D-53AF-4A47-9438-078129FCC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898334"/>
                <a:ext cx="426726" cy="426726"/>
              </a:xfrm>
              <a:prstGeom prst="ellipse">
                <a:avLst/>
              </a:prstGeom>
              <a:solidFill>
                <a:srgbClr val="BFBFBF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02" name="직사각형 2101">
                <a:extLst>
                  <a:ext uri="{FF2B5EF4-FFF2-40B4-BE49-F238E27FC236}">
                    <a16:creationId xmlns:a16="http://schemas.microsoft.com/office/drawing/2014/main" id="{180C75DB-B3EC-4460-A504-7E433ADF6951}"/>
                  </a:ext>
                </a:extLst>
              </p:cNvPr>
              <p:cNvSpPr/>
              <p:nvPr/>
            </p:nvSpPr>
            <p:spPr>
              <a:xfrm>
                <a:off x="695490" y="1984739"/>
                <a:ext cx="577703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문자</a:t>
                </a:r>
                <a:endParaRPr kumimoji="1" lang="en-US" altLang="ko-KR" sz="105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03" name="Freeform 130">
                <a:extLst>
                  <a:ext uri="{FF2B5EF4-FFF2-40B4-BE49-F238E27FC236}">
                    <a16:creationId xmlns:a16="http://schemas.microsoft.com/office/drawing/2014/main" id="{4798D733-1FD4-441D-AAB9-8883203544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073" y="2034849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084" name="그룹 2083">
              <a:extLst>
                <a:ext uri="{FF2B5EF4-FFF2-40B4-BE49-F238E27FC236}">
                  <a16:creationId xmlns:a16="http://schemas.microsoft.com/office/drawing/2014/main" id="{9FE1A740-7A1D-468E-B760-88397CC0AFF0}"/>
                </a:ext>
              </a:extLst>
            </p:cNvPr>
            <p:cNvGrpSpPr/>
            <p:nvPr/>
          </p:nvGrpSpPr>
          <p:grpSpPr>
            <a:xfrm>
              <a:off x="293254" y="4030090"/>
              <a:ext cx="868301" cy="426726"/>
              <a:chOff x="281894" y="4030090"/>
              <a:chExt cx="868301" cy="426726"/>
            </a:xfrm>
          </p:grpSpPr>
          <p:sp>
            <p:nvSpPr>
              <p:cNvPr id="2096" name="Oval 77">
                <a:extLst>
                  <a:ext uri="{FF2B5EF4-FFF2-40B4-BE49-F238E27FC236}">
                    <a16:creationId xmlns:a16="http://schemas.microsoft.com/office/drawing/2014/main" id="{7764B665-1C46-47B2-83DF-0A696036D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403009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97" name="직사각형 2096">
                <a:extLst>
                  <a:ext uri="{FF2B5EF4-FFF2-40B4-BE49-F238E27FC236}">
                    <a16:creationId xmlns:a16="http://schemas.microsoft.com/office/drawing/2014/main" id="{896033EA-46A4-4109-9A7A-7A23EC3AB29F}"/>
                  </a:ext>
                </a:extLst>
              </p:cNvPr>
              <p:cNvSpPr/>
              <p:nvPr/>
            </p:nvSpPr>
            <p:spPr>
              <a:xfrm>
                <a:off x="695490" y="4116495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녹취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098" name="그래픽 109" descr="암">
                <a:extLst>
                  <a:ext uri="{FF2B5EF4-FFF2-40B4-BE49-F238E27FC236}">
                    <a16:creationId xmlns:a16="http://schemas.microsoft.com/office/drawing/2014/main" id="{963064A0-6D6F-43F0-B4AC-01F675973539}"/>
                  </a:ext>
                </a:extLst>
              </p:cNvPr>
              <p:cNvGrpSpPr/>
              <p:nvPr/>
            </p:nvGrpSpPr>
            <p:grpSpPr>
              <a:xfrm>
                <a:off x="367299" y="4134330"/>
                <a:ext cx="255916" cy="225406"/>
                <a:chOff x="7025746" y="3790001"/>
                <a:chExt cx="493545" cy="434706"/>
              </a:xfrm>
              <a:solidFill>
                <a:srgbClr val="FFFFFF"/>
              </a:solidFill>
            </p:grpSpPr>
            <p:sp>
              <p:nvSpPr>
                <p:cNvPr id="2099" name="자유형: 도형 2098">
                  <a:extLst>
                    <a:ext uri="{FF2B5EF4-FFF2-40B4-BE49-F238E27FC236}">
                      <a16:creationId xmlns:a16="http://schemas.microsoft.com/office/drawing/2014/main" id="{578C916C-BF47-4DC3-819B-F0737077BAA2}"/>
                    </a:ext>
                  </a:extLst>
                </p:cNvPr>
                <p:cNvSpPr/>
                <p:nvPr/>
              </p:nvSpPr>
              <p:spPr>
                <a:xfrm>
                  <a:off x="7025746" y="3790001"/>
                  <a:ext cx="461848" cy="261654"/>
                </a:xfrm>
                <a:custGeom>
                  <a:avLst/>
                  <a:gdLst>
                    <a:gd name="connsiteX0" fmla="*/ 20020 w 461848"/>
                    <a:gd name="connsiteY0" fmla="*/ 110551 h 261654"/>
                    <a:gd name="connsiteX1" fmla="*/ 35587 w 461848"/>
                    <a:gd name="connsiteY1" fmla="*/ 241634 h 261654"/>
                    <a:gd name="connsiteX2" fmla="*/ 166670 w 461848"/>
                    <a:gd name="connsiteY2" fmla="*/ 226067 h 261654"/>
                    <a:gd name="connsiteX3" fmla="*/ 151102 w 461848"/>
                    <a:gd name="connsiteY3" fmla="*/ 94984 h 261654"/>
                    <a:gd name="connsiteX4" fmla="*/ 74275 w 461848"/>
                    <a:gd name="connsiteY4" fmla="*/ 76937 h 261654"/>
                    <a:gd name="connsiteX5" fmla="*/ 74184 w 461848"/>
                    <a:gd name="connsiteY5" fmla="*/ 76882 h 261654"/>
                    <a:gd name="connsiteX6" fmla="*/ 74215 w 461848"/>
                    <a:gd name="connsiteY6" fmla="*/ 76802 h 261654"/>
                    <a:gd name="connsiteX7" fmla="*/ 247031 w 461848"/>
                    <a:gd name="connsiteY7" fmla="*/ 14992 h 261654"/>
                    <a:gd name="connsiteX8" fmla="*/ 450974 w 461848"/>
                    <a:gd name="connsiteY8" fmla="*/ 102592 h 261654"/>
                    <a:gd name="connsiteX9" fmla="*/ 461849 w 461848"/>
                    <a:gd name="connsiteY9" fmla="*/ 92272 h 261654"/>
                    <a:gd name="connsiteX10" fmla="*/ 247046 w 461848"/>
                    <a:gd name="connsiteY10" fmla="*/ 2 h 261654"/>
                    <a:gd name="connsiteX11" fmla="*/ 21189 w 461848"/>
                    <a:gd name="connsiteY11" fmla="*/ 109023 h 261654"/>
                    <a:gd name="connsiteX12" fmla="*/ 21114 w 461848"/>
                    <a:gd name="connsiteY12" fmla="*/ 109105 h 261654"/>
                    <a:gd name="connsiteX13" fmla="*/ 15395 w 461848"/>
                    <a:gd name="connsiteY13" fmla="*/ 179234 h 261654"/>
                    <a:gd name="connsiteX14" fmla="*/ 32566 w 461848"/>
                    <a:gd name="connsiteY14" fmla="*/ 118766 h 261654"/>
                    <a:gd name="connsiteX15" fmla="*/ 32933 w 461848"/>
                    <a:gd name="connsiteY15" fmla="*/ 118331 h 261654"/>
                    <a:gd name="connsiteX16" fmla="*/ 143709 w 461848"/>
                    <a:gd name="connsiteY16" fmla="*/ 108298 h 261654"/>
                    <a:gd name="connsiteX17" fmla="*/ 153743 w 461848"/>
                    <a:gd name="connsiteY17" fmla="*/ 219073 h 261654"/>
                    <a:gd name="connsiteX18" fmla="*/ 42967 w 461848"/>
                    <a:gd name="connsiteY18" fmla="*/ 229107 h 261654"/>
                    <a:gd name="connsiteX19" fmla="*/ 15395 w 461848"/>
                    <a:gd name="connsiteY19" fmla="*/ 179234 h 261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848" h="261654">
                      <a:moveTo>
                        <a:pt x="20020" y="110551"/>
                      </a:moveTo>
                      <a:cubicBezTo>
                        <a:pt x="-11879" y="151048"/>
                        <a:pt x="-4909" y="209735"/>
                        <a:pt x="35587" y="241634"/>
                      </a:cubicBezTo>
                      <a:cubicBezTo>
                        <a:pt x="76083" y="273533"/>
                        <a:pt x="134771" y="266564"/>
                        <a:pt x="166670" y="226067"/>
                      </a:cubicBezTo>
                      <a:cubicBezTo>
                        <a:pt x="198569" y="185570"/>
                        <a:pt x="191599" y="126883"/>
                        <a:pt x="151102" y="94984"/>
                      </a:cubicBezTo>
                      <a:cubicBezTo>
                        <a:pt x="129421" y="77905"/>
                        <a:pt x="101293" y="71298"/>
                        <a:pt x="74275" y="76937"/>
                      </a:cubicBezTo>
                      <a:cubicBezTo>
                        <a:pt x="74234" y="76947"/>
                        <a:pt x="74194" y="76923"/>
                        <a:pt x="74184" y="76882"/>
                      </a:cubicBezTo>
                      <a:cubicBezTo>
                        <a:pt x="74177" y="76852"/>
                        <a:pt x="74189" y="76819"/>
                        <a:pt x="74215" y="76802"/>
                      </a:cubicBezTo>
                      <a:cubicBezTo>
                        <a:pt x="122800" y="36589"/>
                        <a:pt x="183964" y="14713"/>
                        <a:pt x="247031" y="14992"/>
                      </a:cubicBezTo>
                      <a:cubicBezTo>
                        <a:pt x="324212" y="14680"/>
                        <a:pt x="398062" y="46401"/>
                        <a:pt x="450974" y="102592"/>
                      </a:cubicBezTo>
                      <a:lnTo>
                        <a:pt x="461849" y="92272"/>
                      </a:lnTo>
                      <a:cubicBezTo>
                        <a:pt x="406120" y="33089"/>
                        <a:pt x="328337" y="-323"/>
                        <a:pt x="247046" y="2"/>
                      </a:cubicBezTo>
                      <a:cubicBezTo>
                        <a:pt x="159033" y="-181"/>
                        <a:pt x="75795" y="39998"/>
                        <a:pt x="21189" y="109023"/>
                      </a:cubicBezTo>
                      <a:lnTo>
                        <a:pt x="21114" y="109105"/>
                      </a:lnTo>
                      <a:close/>
                      <a:moveTo>
                        <a:pt x="15395" y="179234"/>
                      </a:moveTo>
                      <a:cubicBezTo>
                        <a:pt x="12444" y="157566"/>
                        <a:pt x="18668" y="135649"/>
                        <a:pt x="32566" y="118766"/>
                      </a:cubicBezTo>
                      <a:cubicBezTo>
                        <a:pt x="32686" y="118616"/>
                        <a:pt x="32813" y="118481"/>
                        <a:pt x="32933" y="118331"/>
                      </a:cubicBezTo>
                      <a:cubicBezTo>
                        <a:pt x="60753" y="84971"/>
                        <a:pt x="110348" y="80478"/>
                        <a:pt x="143709" y="108298"/>
                      </a:cubicBezTo>
                      <a:cubicBezTo>
                        <a:pt x="177070" y="136117"/>
                        <a:pt x="181562" y="185713"/>
                        <a:pt x="153743" y="219073"/>
                      </a:cubicBezTo>
                      <a:cubicBezTo>
                        <a:pt x="125923" y="252434"/>
                        <a:pt x="76328" y="256926"/>
                        <a:pt x="42967" y="229107"/>
                      </a:cubicBezTo>
                      <a:cubicBezTo>
                        <a:pt x="27865" y="216514"/>
                        <a:pt x="18028" y="198721"/>
                        <a:pt x="15395" y="179234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0" name="자유형: 도형 2099">
                  <a:extLst>
                    <a:ext uri="{FF2B5EF4-FFF2-40B4-BE49-F238E27FC236}">
                      <a16:creationId xmlns:a16="http://schemas.microsoft.com/office/drawing/2014/main" id="{4220B767-BD2B-4D2F-87A2-9D5D75AB64B4}"/>
                    </a:ext>
                  </a:extLst>
                </p:cNvPr>
                <p:cNvSpPr/>
                <p:nvPr/>
              </p:nvSpPr>
              <p:spPr>
                <a:xfrm>
                  <a:off x="7057525" y="3963053"/>
                  <a:ext cx="461766" cy="261653"/>
                </a:xfrm>
                <a:custGeom>
                  <a:avLst/>
                  <a:gdLst>
                    <a:gd name="connsiteX0" fmla="*/ 441747 w 461766"/>
                    <a:gd name="connsiteY0" fmla="*/ 151103 h 261653"/>
                    <a:gd name="connsiteX1" fmla="*/ 426179 w 461766"/>
                    <a:gd name="connsiteY1" fmla="*/ 20020 h 261653"/>
                    <a:gd name="connsiteX2" fmla="*/ 295096 w 461766"/>
                    <a:gd name="connsiteY2" fmla="*/ 35587 h 261653"/>
                    <a:gd name="connsiteX3" fmla="*/ 310664 w 461766"/>
                    <a:gd name="connsiteY3" fmla="*/ 166670 h 261653"/>
                    <a:gd name="connsiteX4" fmla="*/ 387491 w 461766"/>
                    <a:gd name="connsiteY4" fmla="*/ 184717 h 261653"/>
                    <a:gd name="connsiteX5" fmla="*/ 387573 w 461766"/>
                    <a:gd name="connsiteY5" fmla="*/ 184785 h 261653"/>
                    <a:gd name="connsiteX6" fmla="*/ 387551 w 461766"/>
                    <a:gd name="connsiteY6" fmla="*/ 184844 h 261653"/>
                    <a:gd name="connsiteX7" fmla="*/ 214735 w 461766"/>
                    <a:gd name="connsiteY7" fmla="*/ 246662 h 261653"/>
                    <a:gd name="connsiteX8" fmla="*/ 10875 w 461766"/>
                    <a:gd name="connsiteY8" fmla="*/ 159062 h 261653"/>
                    <a:gd name="connsiteX9" fmla="*/ 0 w 461766"/>
                    <a:gd name="connsiteY9" fmla="*/ 169383 h 261653"/>
                    <a:gd name="connsiteX10" fmla="*/ 214735 w 461766"/>
                    <a:gd name="connsiteY10" fmla="*/ 261652 h 261653"/>
                    <a:gd name="connsiteX11" fmla="*/ 440488 w 461766"/>
                    <a:gd name="connsiteY11" fmla="*/ 152752 h 261653"/>
                    <a:gd name="connsiteX12" fmla="*/ 440727 w 461766"/>
                    <a:gd name="connsiteY12" fmla="*/ 152467 h 261653"/>
                    <a:gd name="connsiteX13" fmla="*/ 290838 w 461766"/>
                    <a:gd name="connsiteY13" fmla="*/ 106651 h 261653"/>
                    <a:gd name="connsiteX14" fmla="*/ 354699 w 461766"/>
                    <a:gd name="connsiteY14" fmla="*/ 15503 h 261653"/>
                    <a:gd name="connsiteX15" fmla="*/ 445846 w 461766"/>
                    <a:gd name="connsiteY15" fmla="*/ 79365 h 261653"/>
                    <a:gd name="connsiteX16" fmla="*/ 429155 w 461766"/>
                    <a:gd name="connsiteY16" fmla="*/ 142956 h 261653"/>
                    <a:gd name="connsiteX17" fmla="*/ 428946 w 461766"/>
                    <a:gd name="connsiteY17" fmla="*/ 143203 h 261653"/>
                    <a:gd name="connsiteX18" fmla="*/ 318140 w 461766"/>
                    <a:gd name="connsiteY18" fmla="*/ 153606 h 261653"/>
                    <a:gd name="connsiteX19" fmla="*/ 290838 w 461766"/>
                    <a:gd name="connsiteY19" fmla="*/ 106651 h 261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766" h="261653">
                      <a:moveTo>
                        <a:pt x="441747" y="151103"/>
                      </a:moveTo>
                      <a:cubicBezTo>
                        <a:pt x="473646" y="110606"/>
                        <a:pt x="466675" y="51919"/>
                        <a:pt x="426179" y="20020"/>
                      </a:cubicBezTo>
                      <a:cubicBezTo>
                        <a:pt x="385683" y="-11879"/>
                        <a:pt x="326995" y="-4909"/>
                        <a:pt x="295096" y="35587"/>
                      </a:cubicBezTo>
                      <a:cubicBezTo>
                        <a:pt x="263198" y="76084"/>
                        <a:pt x="270168" y="134771"/>
                        <a:pt x="310664" y="166670"/>
                      </a:cubicBezTo>
                      <a:cubicBezTo>
                        <a:pt x="332345" y="183749"/>
                        <a:pt x="360473" y="190356"/>
                        <a:pt x="387491" y="184717"/>
                      </a:cubicBezTo>
                      <a:cubicBezTo>
                        <a:pt x="387533" y="184713"/>
                        <a:pt x="387569" y="184744"/>
                        <a:pt x="387573" y="184785"/>
                      </a:cubicBezTo>
                      <a:cubicBezTo>
                        <a:pt x="387575" y="184807"/>
                        <a:pt x="387567" y="184829"/>
                        <a:pt x="387551" y="184844"/>
                      </a:cubicBezTo>
                      <a:cubicBezTo>
                        <a:pt x="338968" y="225062"/>
                        <a:pt x="277804" y="246941"/>
                        <a:pt x="214735" y="246662"/>
                      </a:cubicBezTo>
                      <a:cubicBezTo>
                        <a:pt x="137582" y="246954"/>
                        <a:pt x="63765" y="215235"/>
                        <a:pt x="10875" y="159062"/>
                      </a:cubicBezTo>
                      <a:lnTo>
                        <a:pt x="0" y="169383"/>
                      </a:lnTo>
                      <a:cubicBezTo>
                        <a:pt x="55712" y="228549"/>
                        <a:pt x="133468" y="261960"/>
                        <a:pt x="214735" y="261652"/>
                      </a:cubicBezTo>
                      <a:cubicBezTo>
                        <a:pt x="302691" y="261832"/>
                        <a:pt x="385880" y="221703"/>
                        <a:pt x="440488" y="152752"/>
                      </a:cubicBezTo>
                      <a:lnTo>
                        <a:pt x="440727" y="152467"/>
                      </a:lnTo>
                      <a:close/>
                      <a:moveTo>
                        <a:pt x="290838" y="106651"/>
                      </a:moveTo>
                      <a:cubicBezTo>
                        <a:pt x="283303" y="63846"/>
                        <a:pt x="311895" y="23038"/>
                        <a:pt x="354699" y="15503"/>
                      </a:cubicBezTo>
                      <a:cubicBezTo>
                        <a:pt x="397504" y="7968"/>
                        <a:pt x="438312" y="36560"/>
                        <a:pt x="445846" y="79365"/>
                      </a:cubicBezTo>
                      <a:cubicBezTo>
                        <a:pt x="449828" y="101981"/>
                        <a:pt x="443731" y="125209"/>
                        <a:pt x="429155" y="142956"/>
                      </a:cubicBezTo>
                      <a:lnTo>
                        <a:pt x="428946" y="143203"/>
                      </a:lnTo>
                      <a:cubicBezTo>
                        <a:pt x="401220" y="176674"/>
                        <a:pt x="351611" y="181332"/>
                        <a:pt x="318140" y="153606"/>
                      </a:cubicBezTo>
                      <a:cubicBezTo>
                        <a:pt x="303755" y="141691"/>
                        <a:pt x="294078" y="125047"/>
                        <a:pt x="290838" y="10665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5" name="그룹 2084">
              <a:extLst>
                <a:ext uri="{FF2B5EF4-FFF2-40B4-BE49-F238E27FC236}">
                  <a16:creationId xmlns:a16="http://schemas.microsoft.com/office/drawing/2014/main" id="{E52CFF46-C11A-4489-A43B-303331BBF621}"/>
                </a:ext>
              </a:extLst>
            </p:cNvPr>
            <p:cNvGrpSpPr/>
            <p:nvPr/>
          </p:nvGrpSpPr>
          <p:grpSpPr>
            <a:xfrm>
              <a:off x="293254" y="2608918"/>
              <a:ext cx="1115583" cy="426726"/>
              <a:chOff x="281894" y="2608920"/>
              <a:chExt cx="1115583" cy="426726"/>
            </a:xfrm>
          </p:grpSpPr>
          <p:sp>
            <p:nvSpPr>
              <p:cNvPr id="2090" name="Oval 76">
                <a:extLst>
                  <a:ext uri="{FF2B5EF4-FFF2-40B4-BE49-F238E27FC236}">
                    <a16:creationId xmlns:a16="http://schemas.microsoft.com/office/drawing/2014/main" id="{F240E482-7A92-4F89-BD39-E19A8F1F6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2608920"/>
                <a:ext cx="426726" cy="42672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91" name="직사각형 2090">
                <a:extLst>
                  <a:ext uri="{FF2B5EF4-FFF2-40B4-BE49-F238E27FC236}">
                    <a16:creationId xmlns:a16="http://schemas.microsoft.com/office/drawing/2014/main" id="{499341BA-9F77-44CD-89B3-AB2EFE44595D}"/>
                  </a:ext>
                </a:extLst>
              </p:cNvPr>
              <p:cNvSpPr/>
              <p:nvPr/>
            </p:nvSpPr>
            <p:spPr>
              <a:xfrm>
                <a:off x="695490" y="2683784"/>
                <a:ext cx="701987" cy="276999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주소록</a:t>
                </a:r>
                <a:endParaRPr kumimoji="1" lang="en-US" altLang="ko-KR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092" name="그래픽 98" descr="주소록">
                <a:extLst>
                  <a:ext uri="{FF2B5EF4-FFF2-40B4-BE49-F238E27FC236}">
                    <a16:creationId xmlns:a16="http://schemas.microsoft.com/office/drawing/2014/main" id="{A2D5BBCC-5CA5-46E5-804E-41FB2D669E5A}"/>
                  </a:ext>
                </a:extLst>
              </p:cNvPr>
              <p:cNvGrpSpPr/>
              <p:nvPr/>
            </p:nvGrpSpPr>
            <p:grpSpPr>
              <a:xfrm>
                <a:off x="388486" y="2691466"/>
                <a:ext cx="213549" cy="261634"/>
                <a:chOff x="7125379" y="4754331"/>
                <a:chExt cx="312602" cy="382991"/>
              </a:xfrm>
              <a:solidFill>
                <a:srgbClr val="FFFFFF"/>
              </a:solidFill>
            </p:grpSpPr>
            <p:sp>
              <p:nvSpPr>
                <p:cNvPr id="2093" name="자유형: 도형 2092">
                  <a:extLst>
                    <a:ext uri="{FF2B5EF4-FFF2-40B4-BE49-F238E27FC236}">
                      <a16:creationId xmlns:a16="http://schemas.microsoft.com/office/drawing/2014/main" id="{60049C9F-4325-4A3A-BFE6-3DC1447DBBDB}"/>
                    </a:ext>
                  </a:extLst>
                </p:cNvPr>
                <p:cNvSpPr/>
                <p:nvPr/>
              </p:nvSpPr>
              <p:spPr>
                <a:xfrm>
                  <a:off x="7125379" y="4754331"/>
                  <a:ext cx="312602" cy="382991"/>
                </a:xfrm>
                <a:custGeom>
                  <a:avLst/>
                  <a:gdLst>
                    <a:gd name="connsiteX0" fmla="*/ 285740 w 310908"/>
                    <a:gd name="connsiteY0" fmla="*/ 0 h 380917"/>
                    <a:gd name="connsiteX1" fmla="*/ 0 w 310908"/>
                    <a:gd name="connsiteY1" fmla="*/ 0 h 380917"/>
                    <a:gd name="connsiteX2" fmla="*/ 0 w 310908"/>
                    <a:gd name="connsiteY2" fmla="*/ 380918 h 380917"/>
                    <a:gd name="connsiteX3" fmla="*/ 285740 w 310908"/>
                    <a:gd name="connsiteY3" fmla="*/ 380918 h 380917"/>
                    <a:gd name="connsiteX4" fmla="*/ 310908 w 310908"/>
                    <a:gd name="connsiteY4" fmla="*/ 355844 h 380917"/>
                    <a:gd name="connsiteX5" fmla="*/ 310908 w 310908"/>
                    <a:gd name="connsiteY5" fmla="*/ 25073 h 380917"/>
                    <a:gd name="connsiteX6" fmla="*/ 285740 w 310908"/>
                    <a:gd name="connsiteY6" fmla="*/ 0 h 380917"/>
                    <a:gd name="connsiteX7" fmla="*/ 10029 w 310908"/>
                    <a:gd name="connsiteY7" fmla="*/ 10029 h 380917"/>
                    <a:gd name="connsiteX8" fmla="*/ 46441 w 310908"/>
                    <a:gd name="connsiteY8" fmla="*/ 10029 h 380917"/>
                    <a:gd name="connsiteX9" fmla="*/ 46441 w 310908"/>
                    <a:gd name="connsiteY9" fmla="*/ 370888 h 380917"/>
                    <a:gd name="connsiteX10" fmla="*/ 10029 w 310908"/>
                    <a:gd name="connsiteY10" fmla="*/ 370888 h 380917"/>
                    <a:gd name="connsiteX11" fmla="*/ 300879 w 310908"/>
                    <a:gd name="connsiteY11" fmla="*/ 355854 h 380917"/>
                    <a:gd name="connsiteX12" fmla="*/ 285740 w 310908"/>
                    <a:gd name="connsiteY12" fmla="*/ 370898 h 380917"/>
                    <a:gd name="connsiteX13" fmla="*/ 56470 w 310908"/>
                    <a:gd name="connsiteY13" fmla="*/ 370898 h 380917"/>
                    <a:gd name="connsiteX14" fmla="*/ 56470 w 310908"/>
                    <a:gd name="connsiteY14" fmla="*/ 10029 h 380917"/>
                    <a:gd name="connsiteX15" fmla="*/ 285740 w 310908"/>
                    <a:gd name="connsiteY15" fmla="*/ 10029 h 380917"/>
                    <a:gd name="connsiteX16" fmla="*/ 300879 w 310908"/>
                    <a:gd name="connsiteY16" fmla="*/ 25073 h 380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0908" h="380917">
                      <a:moveTo>
                        <a:pt x="285740" y="0"/>
                      </a:moveTo>
                      <a:lnTo>
                        <a:pt x="0" y="0"/>
                      </a:lnTo>
                      <a:lnTo>
                        <a:pt x="0" y="380918"/>
                      </a:lnTo>
                      <a:lnTo>
                        <a:pt x="285740" y="380918"/>
                      </a:lnTo>
                      <a:cubicBezTo>
                        <a:pt x="299609" y="380932"/>
                        <a:pt x="310869" y="369713"/>
                        <a:pt x="310908" y="355844"/>
                      </a:cubicBezTo>
                      <a:lnTo>
                        <a:pt x="310908" y="25073"/>
                      </a:lnTo>
                      <a:cubicBezTo>
                        <a:pt x="310869" y="11205"/>
                        <a:pt x="299609" y="-14"/>
                        <a:pt x="285740" y="0"/>
                      </a:cubicBezTo>
                      <a:close/>
                      <a:moveTo>
                        <a:pt x="10029" y="10029"/>
                      </a:moveTo>
                      <a:lnTo>
                        <a:pt x="46441" y="10029"/>
                      </a:lnTo>
                      <a:lnTo>
                        <a:pt x="46441" y="370888"/>
                      </a:lnTo>
                      <a:lnTo>
                        <a:pt x="10029" y="370888"/>
                      </a:lnTo>
                      <a:close/>
                      <a:moveTo>
                        <a:pt x="300879" y="355854"/>
                      </a:moveTo>
                      <a:cubicBezTo>
                        <a:pt x="300846" y="364186"/>
                        <a:pt x="294071" y="370918"/>
                        <a:pt x="285740" y="370898"/>
                      </a:cubicBezTo>
                      <a:lnTo>
                        <a:pt x="56470" y="370898"/>
                      </a:lnTo>
                      <a:lnTo>
                        <a:pt x="56470" y="10029"/>
                      </a:lnTo>
                      <a:lnTo>
                        <a:pt x="285740" y="10029"/>
                      </a:lnTo>
                      <a:cubicBezTo>
                        <a:pt x="294071" y="10010"/>
                        <a:pt x="300846" y="16741"/>
                        <a:pt x="300879" y="250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4" name="자유형: 도형 2093">
                  <a:extLst>
                    <a:ext uri="{FF2B5EF4-FFF2-40B4-BE49-F238E27FC236}">
                      <a16:creationId xmlns:a16="http://schemas.microsoft.com/office/drawing/2014/main" id="{C896391D-4776-4EAF-9F55-F1477539A89E}"/>
                    </a:ext>
                  </a:extLst>
                </p:cNvPr>
                <p:cNvSpPr/>
                <p:nvPr/>
              </p:nvSpPr>
              <p:spPr>
                <a:xfrm>
                  <a:off x="7261350" y="4863127"/>
                  <a:ext cx="76683" cy="76683"/>
                </a:xfrm>
                <a:custGeom>
                  <a:avLst/>
                  <a:gdLst>
                    <a:gd name="connsiteX0" fmla="*/ 38533 w 76683"/>
                    <a:gd name="connsiteY0" fmla="*/ 76683 h 76683"/>
                    <a:gd name="connsiteX1" fmla="*/ 76683 w 76683"/>
                    <a:gd name="connsiteY1" fmla="*/ 38151 h 76683"/>
                    <a:gd name="connsiteX2" fmla="*/ 38151 w 76683"/>
                    <a:gd name="connsiteY2" fmla="*/ 0 h 76683"/>
                    <a:gd name="connsiteX3" fmla="*/ 0 w 76683"/>
                    <a:gd name="connsiteY3" fmla="*/ 38341 h 76683"/>
                    <a:gd name="connsiteX4" fmla="*/ 38533 w 76683"/>
                    <a:gd name="connsiteY4" fmla="*/ 76683 h 76683"/>
                    <a:gd name="connsiteX5" fmla="*/ 38533 w 76683"/>
                    <a:gd name="connsiteY5" fmla="*/ 10029 h 76683"/>
                    <a:gd name="connsiteX6" fmla="*/ 66654 w 76683"/>
                    <a:gd name="connsiteY6" fmla="*/ 38532 h 76683"/>
                    <a:gd name="connsiteX7" fmla="*/ 38151 w 76683"/>
                    <a:gd name="connsiteY7" fmla="*/ 66653 h 76683"/>
                    <a:gd name="connsiteX8" fmla="*/ 10029 w 76683"/>
                    <a:gd name="connsiteY8" fmla="*/ 38341 h 76683"/>
                    <a:gd name="connsiteX9" fmla="*/ 38533 w 76683"/>
                    <a:gd name="connsiteY9" fmla="*/ 10029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6683" h="76683">
                      <a:moveTo>
                        <a:pt x="38533" y="76683"/>
                      </a:moveTo>
                      <a:cubicBezTo>
                        <a:pt x="59708" y="76578"/>
                        <a:pt x="76789" y="59327"/>
                        <a:pt x="76683" y="38151"/>
                      </a:cubicBezTo>
                      <a:cubicBezTo>
                        <a:pt x="76578" y="16976"/>
                        <a:pt x="59327" y="-105"/>
                        <a:pt x="38151" y="0"/>
                      </a:cubicBezTo>
                      <a:cubicBezTo>
                        <a:pt x="17051" y="105"/>
                        <a:pt x="0" y="17240"/>
                        <a:pt x="0" y="38341"/>
                      </a:cubicBezTo>
                      <a:cubicBezTo>
                        <a:pt x="53" y="59569"/>
                        <a:pt x="17304" y="76736"/>
                        <a:pt x="38533" y="76683"/>
                      </a:cubicBezTo>
                      <a:close/>
                      <a:moveTo>
                        <a:pt x="38533" y="10029"/>
                      </a:moveTo>
                      <a:cubicBezTo>
                        <a:pt x="54169" y="10134"/>
                        <a:pt x="66759" y="22895"/>
                        <a:pt x="66654" y="38532"/>
                      </a:cubicBezTo>
                      <a:cubicBezTo>
                        <a:pt x="66549" y="54168"/>
                        <a:pt x="53788" y="66758"/>
                        <a:pt x="38151" y="66653"/>
                      </a:cubicBezTo>
                      <a:cubicBezTo>
                        <a:pt x="22590" y="66548"/>
                        <a:pt x="10030" y="53903"/>
                        <a:pt x="10029" y="38341"/>
                      </a:cubicBezTo>
                      <a:cubicBezTo>
                        <a:pt x="10101" y="22660"/>
                        <a:pt x="22851" y="9995"/>
                        <a:pt x="38533" y="1002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5" name="자유형: 도형 2094">
                  <a:extLst>
                    <a:ext uri="{FF2B5EF4-FFF2-40B4-BE49-F238E27FC236}">
                      <a16:creationId xmlns:a16="http://schemas.microsoft.com/office/drawing/2014/main" id="{18C5CFB5-3BE2-4C59-A021-0BDA7EB5B2C8}"/>
                    </a:ext>
                  </a:extLst>
                </p:cNvPr>
                <p:cNvSpPr/>
                <p:nvPr/>
              </p:nvSpPr>
              <p:spPr>
                <a:xfrm>
                  <a:off x="7222823" y="4949333"/>
                  <a:ext cx="154135" cy="76683"/>
                </a:xfrm>
                <a:custGeom>
                  <a:avLst/>
                  <a:gdLst>
                    <a:gd name="connsiteX0" fmla="*/ 146428 w 154135"/>
                    <a:gd name="connsiteY0" fmla="*/ 23007 h 76683"/>
                    <a:gd name="connsiteX1" fmla="*/ 108848 w 154135"/>
                    <a:gd name="connsiteY1" fmla="*/ 4814 h 76683"/>
                    <a:gd name="connsiteX2" fmla="*/ 77060 w 154135"/>
                    <a:gd name="connsiteY2" fmla="*/ 0 h 76683"/>
                    <a:gd name="connsiteX3" fmla="*/ 7708 w 154135"/>
                    <a:gd name="connsiteY3" fmla="*/ 23007 h 76683"/>
                    <a:gd name="connsiteX4" fmla="*/ 0 w 154135"/>
                    <a:gd name="connsiteY4" fmla="*/ 38342 h 76683"/>
                    <a:gd name="connsiteX5" fmla="*/ 0 w 154135"/>
                    <a:gd name="connsiteY5" fmla="*/ 76684 h 76683"/>
                    <a:gd name="connsiteX6" fmla="*/ 154135 w 154135"/>
                    <a:gd name="connsiteY6" fmla="*/ 76684 h 76683"/>
                    <a:gd name="connsiteX7" fmla="*/ 154135 w 154135"/>
                    <a:gd name="connsiteY7" fmla="*/ 38342 h 76683"/>
                    <a:gd name="connsiteX8" fmla="*/ 146428 w 154135"/>
                    <a:gd name="connsiteY8" fmla="*/ 23007 h 76683"/>
                    <a:gd name="connsiteX9" fmla="*/ 144106 w 154135"/>
                    <a:gd name="connsiteY9" fmla="*/ 66655 h 76683"/>
                    <a:gd name="connsiteX10" fmla="*/ 10019 w 154135"/>
                    <a:gd name="connsiteY10" fmla="*/ 66655 h 76683"/>
                    <a:gd name="connsiteX11" fmla="*/ 10019 w 154135"/>
                    <a:gd name="connsiteY11" fmla="*/ 38342 h 76683"/>
                    <a:gd name="connsiteX12" fmla="*/ 13795 w 154135"/>
                    <a:gd name="connsiteY12" fmla="*/ 30970 h 76683"/>
                    <a:gd name="connsiteX13" fmla="*/ 47895 w 154135"/>
                    <a:gd name="connsiteY13" fmla="*/ 14492 h 76683"/>
                    <a:gd name="connsiteX14" fmla="*/ 77065 w 154135"/>
                    <a:gd name="connsiteY14" fmla="*/ 10029 h 76683"/>
                    <a:gd name="connsiteX15" fmla="*/ 106150 w 154135"/>
                    <a:gd name="connsiteY15" fmla="*/ 14462 h 76683"/>
                    <a:gd name="connsiteX16" fmla="*/ 140250 w 154135"/>
                    <a:gd name="connsiteY16" fmla="*/ 30885 h 76683"/>
                    <a:gd name="connsiteX17" fmla="*/ 144106 w 154135"/>
                    <a:gd name="connsiteY17" fmla="*/ 38342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54135" h="76683">
                      <a:moveTo>
                        <a:pt x="146428" y="23007"/>
                      </a:moveTo>
                      <a:cubicBezTo>
                        <a:pt x="135244" y="14490"/>
                        <a:pt x="122465" y="8304"/>
                        <a:pt x="108848" y="4814"/>
                      </a:cubicBezTo>
                      <a:cubicBezTo>
                        <a:pt x="98547" y="1653"/>
                        <a:pt x="87835" y="31"/>
                        <a:pt x="77060" y="0"/>
                      </a:cubicBezTo>
                      <a:cubicBezTo>
                        <a:pt x="52150" y="494"/>
                        <a:pt x="27973" y="8514"/>
                        <a:pt x="7708" y="23007"/>
                      </a:cubicBezTo>
                      <a:cubicBezTo>
                        <a:pt x="2956" y="26693"/>
                        <a:pt x="123" y="32329"/>
                        <a:pt x="0" y="38342"/>
                      </a:cubicBezTo>
                      <a:lnTo>
                        <a:pt x="0" y="76684"/>
                      </a:lnTo>
                      <a:lnTo>
                        <a:pt x="154135" y="76684"/>
                      </a:lnTo>
                      <a:lnTo>
                        <a:pt x="154135" y="38342"/>
                      </a:lnTo>
                      <a:cubicBezTo>
                        <a:pt x="154022" y="32327"/>
                        <a:pt x="151187" y="26687"/>
                        <a:pt x="146428" y="23007"/>
                      </a:cubicBezTo>
                      <a:close/>
                      <a:moveTo>
                        <a:pt x="144106" y="66655"/>
                      </a:moveTo>
                      <a:lnTo>
                        <a:pt x="10019" y="66655"/>
                      </a:lnTo>
                      <a:lnTo>
                        <a:pt x="10019" y="38342"/>
                      </a:lnTo>
                      <a:cubicBezTo>
                        <a:pt x="10153" y="35455"/>
                        <a:pt x="11530" y="32766"/>
                        <a:pt x="13795" y="30970"/>
                      </a:cubicBezTo>
                      <a:cubicBezTo>
                        <a:pt x="24160" y="23608"/>
                        <a:pt x="35686" y="18038"/>
                        <a:pt x="47895" y="14492"/>
                      </a:cubicBezTo>
                      <a:cubicBezTo>
                        <a:pt x="57377" y="11715"/>
                        <a:pt x="67187" y="10214"/>
                        <a:pt x="77065" y="10029"/>
                      </a:cubicBezTo>
                      <a:cubicBezTo>
                        <a:pt x="86925" y="10070"/>
                        <a:pt x="96726" y="11564"/>
                        <a:pt x="106150" y="14462"/>
                      </a:cubicBezTo>
                      <a:cubicBezTo>
                        <a:pt x="118507" y="17582"/>
                        <a:pt x="130106" y="23169"/>
                        <a:pt x="140250" y="30885"/>
                      </a:cubicBezTo>
                      <a:cubicBezTo>
                        <a:pt x="142581" y="32673"/>
                        <a:pt x="143995" y="35406"/>
                        <a:pt x="144106" y="383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6" name="그룹 2085">
              <a:extLst>
                <a:ext uri="{FF2B5EF4-FFF2-40B4-BE49-F238E27FC236}">
                  <a16:creationId xmlns:a16="http://schemas.microsoft.com/office/drawing/2014/main" id="{61BD7B1D-13A7-4C06-97E4-8E8C1290DCA6}"/>
                </a:ext>
              </a:extLst>
            </p:cNvPr>
            <p:cNvGrpSpPr/>
            <p:nvPr/>
          </p:nvGrpSpPr>
          <p:grpSpPr>
            <a:xfrm>
              <a:off x="293254" y="3319503"/>
              <a:ext cx="868301" cy="426726"/>
              <a:chOff x="281894" y="3319506"/>
              <a:chExt cx="868301" cy="426726"/>
            </a:xfrm>
          </p:grpSpPr>
          <p:sp>
            <p:nvSpPr>
              <p:cNvPr id="2087" name="Oval 77">
                <a:extLst>
                  <a:ext uri="{FF2B5EF4-FFF2-40B4-BE49-F238E27FC236}">
                    <a16:creationId xmlns:a16="http://schemas.microsoft.com/office/drawing/2014/main" id="{AEE8F2F2-4D49-47D2-AFE8-B176008AB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3319506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88" name="Freeform 150">
                <a:extLst>
                  <a:ext uri="{FF2B5EF4-FFF2-40B4-BE49-F238E27FC236}">
                    <a16:creationId xmlns:a16="http://schemas.microsoft.com/office/drawing/2014/main" id="{4E0A7B37-963C-4499-822F-9281D8CA42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853" y="3387355"/>
                <a:ext cx="261272" cy="263662"/>
              </a:xfrm>
              <a:custGeom>
                <a:avLst/>
                <a:gdLst>
                  <a:gd name="T0" fmla="*/ 104 w 505"/>
                  <a:gd name="T1" fmla="*/ 461 h 510"/>
                  <a:gd name="T2" fmla="*/ 207 w 505"/>
                  <a:gd name="T3" fmla="*/ 151 h 510"/>
                  <a:gd name="T4" fmla="*/ 120 w 505"/>
                  <a:gd name="T5" fmla="*/ 167 h 510"/>
                  <a:gd name="T6" fmla="*/ 450 w 505"/>
                  <a:gd name="T7" fmla="*/ 167 h 510"/>
                  <a:gd name="T8" fmla="*/ 423 w 505"/>
                  <a:gd name="T9" fmla="*/ 151 h 510"/>
                  <a:gd name="T10" fmla="*/ 466 w 505"/>
                  <a:gd name="T11" fmla="*/ 461 h 510"/>
                  <a:gd name="T12" fmla="*/ 505 w 505"/>
                  <a:gd name="T13" fmla="*/ 156 h 510"/>
                  <a:gd name="T14" fmla="*/ 459 w 505"/>
                  <a:gd name="T15" fmla="*/ 126 h 510"/>
                  <a:gd name="T16" fmla="*/ 459 w 505"/>
                  <a:gd name="T17" fmla="*/ 494 h 510"/>
                  <a:gd name="T18" fmla="*/ 17 w 505"/>
                  <a:gd name="T19" fmla="*/ 156 h 510"/>
                  <a:gd name="T20" fmla="*/ 256 w 505"/>
                  <a:gd name="T21" fmla="*/ 118 h 510"/>
                  <a:gd name="T22" fmla="*/ 1 w 505"/>
                  <a:gd name="T23" fmla="*/ 156 h 510"/>
                  <a:gd name="T24" fmla="*/ 459 w 505"/>
                  <a:gd name="T25" fmla="*/ 510 h 510"/>
                  <a:gd name="T26" fmla="*/ 80 w 505"/>
                  <a:gd name="T27" fmla="*/ 181 h 510"/>
                  <a:gd name="T28" fmla="*/ 0 w 505"/>
                  <a:gd name="T29" fmla="*/ 181 h 510"/>
                  <a:gd name="T30" fmla="*/ 72 w 505"/>
                  <a:gd name="T31" fmla="*/ 447 h 510"/>
                  <a:gd name="T32" fmla="*/ 64 w 505"/>
                  <a:gd name="T33" fmla="*/ 189 h 510"/>
                  <a:gd name="T34" fmla="*/ 16 w 505"/>
                  <a:gd name="T35" fmla="*/ 189 h 510"/>
                  <a:gd name="T36" fmla="*/ 8 w 505"/>
                  <a:gd name="T37" fmla="*/ 257 h 510"/>
                  <a:gd name="T38" fmla="*/ 72 w 505"/>
                  <a:gd name="T39" fmla="*/ 273 h 510"/>
                  <a:gd name="T40" fmla="*/ 72 w 505"/>
                  <a:gd name="T41" fmla="*/ 340 h 510"/>
                  <a:gd name="T42" fmla="*/ 8 w 505"/>
                  <a:gd name="T43" fmla="*/ 356 h 510"/>
                  <a:gd name="T44" fmla="*/ 80 w 505"/>
                  <a:gd name="T45" fmla="*/ 353 h 510"/>
                  <a:gd name="T46" fmla="*/ 0 w 505"/>
                  <a:gd name="T47" fmla="*/ 353 h 510"/>
                  <a:gd name="T48" fmla="*/ 80 w 505"/>
                  <a:gd name="T49" fmla="*/ 353 h 510"/>
                  <a:gd name="T50" fmla="*/ 473 w 505"/>
                  <a:gd name="T51" fmla="*/ 42 h 510"/>
                  <a:gd name="T52" fmla="*/ 401 w 505"/>
                  <a:gd name="T53" fmla="*/ 12 h 510"/>
                  <a:gd name="T54" fmla="*/ 206 w 505"/>
                  <a:gd name="T55" fmla="*/ 218 h 510"/>
                  <a:gd name="T56" fmla="*/ 266 w 505"/>
                  <a:gd name="T57" fmla="*/ 267 h 510"/>
                  <a:gd name="T58" fmla="*/ 449 w 505"/>
                  <a:gd name="T59" fmla="*/ 24 h 510"/>
                  <a:gd name="T60" fmla="*/ 260 w 505"/>
                  <a:gd name="T61" fmla="*/ 250 h 510"/>
                  <a:gd name="T62" fmla="*/ 399 w 505"/>
                  <a:gd name="T63" fmla="*/ 134 h 510"/>
                  <a:gd name="T64" fmla="*/ 339 w 505"/>
                  <a:gd name="T65" fmla="*/ 74 h 510"/>
                  <a:gd name="T66" fmla="*/ 393 w 505"/>
                  <a:gd name="T67" fmla="*/ 136 h 510"/>
                  <a:gd name="T68" fmla="*/ 452 w 505"/>
                  <a:gd name="T69" fmla="*/ 69 h 510"/>
                  <a:gd name="T70" fmla="*/ 392 w 505"/>
                  <a:gd name="T71" fmla="*/ 32 h 510"/>
                  <a:gd name="T72" fmla="*/ 452 w 505"/>
                  <a:gd name="T73" fmla="*/ 81 h 510"/>
                  <a:gd name="T74" fmla="*/ 268 w 505"/>
                  <a:gd name="T75" fmla="*/ 259 h 510"/>
                  <a:gd name="T76" fmla="*/ 219 w 505"/>
                  <a:gd name="T77" fmla="*/ 215 h 510"/>
                  <a:gd name="T78" fmla="*/ 188 w 505"/>
                  <a:gd name="T79" fmla="*/ 275 h 510"/>
                  <a:gd name="T80" fmla="*/ 198 w 505"/>
                  <a:gd name="T81" fmla="*/ 285 h 510"/>
                  <a:gd name="T82" fmla="*/ 201 w 505"/>
                  <a:gd name="T83" fmla="*/ 271 h 510"/>
                  <a:gd name="T84" fmla="*/ 174 w 505"/>
                  <a:gd name="T85" fmla="*/ 299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05" h="510">
                    <a:moveTo>
                      <a:pt x="458" y="469"/>
                    </a:moveTo>
                    <a:cubicBezTo>
                      <a:pt x="112" y="469"/>
                      <a:pt x="112" y="469"/>
                      <a:pt x="112" y="469"/>
                    </a:cubicBezTo>
                    <a:cubicBezTo>
                      <a:pt x="108" y="469"/>
                      <a:pt x="104" y="465"/>
                      <a:pt x="104" y="461"/>
                    </a:cubicBezTo>
                    <a:cubicBezTo>
                      <a:pt x="104" y="159"/>
                      <a:pt x="104" y="159"/>
                      <a:pt x="104" y="159"/>
                    </a:cubicBezTo>
                    <a:cubicBezTo>
                      <a:pt x="104" y="155"/>
                      <a:pt x="108" y="151"/>
                      <a:pt x="112" y="151"/>
                    </a:cubicBezTo>
                    <a:cubicBezTo>
                      <a:pt x="207" y="151"/>
                      <a:pt x="207" y="151"/>
                      <a:pt x="207" y="151"/>
                    </a:cubicBezTo>
                    <a:cubicBezTo>
                      <a:pt x="212" y="151"/>
                      <a:pt x="215" y="155"/>
                      <a:pt x="215" y="159"/>
                    </a:cubicBezTo>
                    <a:cubicBezTo>
                      <a:pt x="215" y="164"/>
                      <a:pt x="212" y="167"/>
                      <a:pt x="207" y="167"/>
                    </a:cubicBezTo>
                    <a:cubicBezTo>
                      <a:pt x="120" y="167"/>
                      <a:pt x="120" y="167"/>
                      <a:pt x="120" y="167"/>
                    </a:cubicBezTo>
                    <a:cubicBezTo>
                      <a:pt x="120" y="453"/>
                      <a:pt x="120" y="453"/>
                      <a:pt x="120" y="453"/>
                    </a:cubicBezTo>
                    <a:cubicBezTo>
                      <a:pt x="450" y="453"/>
                      <a:pt x="450" y="453"/>
                      <a:pt x="450" y="453"/>
                    </a:cubicBezTo>
                    <a:cubicBezTo>
                      <a:pt x="450" y="167"/>
                      <a:pt x="450" y="167"/>
                      <a:pt x="450" y="167"/>
                    </a:cubicBezTo>
                    <a:cubicBezTo>
                      <a:pt x="423" y="167"/>
                      <a:pt x="423" y="167"/>
                      <a:pt x="423" y="167"/>
                    </a:cubicBezTo>
                    <a:cubicBezTo>
                      <a:pt x="418" y="167"/>
                      <a:pt x="415" y="164"/>
                      <a:pt x="415" y="159"/>
                    </a:cubicBezTo>
                    <a:cubicBezTo>
                      <a:pt x="415" y="155"/>
                      <a:pt x="418" y="151"/>
                      <a:pt x="423" y="151"/>
                    </a:cubicBezTo>
                    <a:cubicBezTo>
                      <a:pt x="458" y="151"/>
                      <a:pt x="458" y="151"/>
                      <a:pt x="458" y="151"/>
                    </a:cubicBezTo>
                    <a:cubicBezTo>
                      <a:pt x="462" y="151"/>
                      <a:pt x="466" y="155"/>
                      <a:pt x="466" y="159"/>
                    </a:cubicBezTo>
                    <a:cubicBezTo>
                      <a:pt x="466" y="461"/>
                      <a:pt x="466" y="461"/>
                      <a:pt x="466" y="461"/>
                    </a:cubicBezTo>
                    <a:cubicBezTo>
                      <a:pt x="466" y="465"/>
                      <a:pt x="462" y="469"/>
                      <a:pt x="458" y="469"/>
                    </a:cubicBezTo>
                    <a:close/>
                    <a:moveTo>
                      <a:pt x="505" y="464"/>
                    </a:moveTo>
                    <a:cubicBezTo>
                      <a:pt x="505" y="156"/>
                      <a:pt x="505" y="156"/>
                      <a:pt x="505" y="156"/>
                    </a:cubicBezTo>
                    <a:cubicBezTo>
                      <a:pt x="505" y="130"/>
                      <a:pt x="484" y="110"/>
                      <a:pt x="459" y="110"/>
                    </a:cubicBezTo>
                    <a:cubicBezTo>
                      <a:pt x="454" y="110"/>
                      <a:pt x="451" y="113"/>
                      <a:pt x="451" y="118"/>
                    </a:cubicBezTo>
                    <a:cubicBezTo>
                      <a:pt x="451" y="122"/>
                      <a:pt x="454" y="126"/>
                      <a:pt x="459" y="126"/>
                    </a:cubicBezTo>
                    <a:cubicBezTo>
                      <a:pt x="475" y="126"/>
                      <a:pt x="489" y="139"/>
                      <a:pt x="489" y="156"/>
                    </a:cubicBezTo>
                    <a:cubicBezTo>
                      <a:pt x="489" y="464"/>
                      <a:pt x="489" y="464"/>
                      <a:pt x="489" y="464"/>
                    </a:cubicBezTo>
                    <a:cubicBezTo>
                      <a:pt x="489" y="481"/>
                      <a:pt x="475" y="494"/>
                      <a:pt x="459" y="494"/>
                    </a:cubicBezTo>
                    <a:cubicBezTo>
                      <a:pt x="47" y="494"/>
                      <a:pt x="47" y="494"/>
                      <a:pt x="47" y="494"/>
                    </a:cubicBezTo>
                    <a:cubicBezTo>
                      <a:pt x="31" y="494"/>
                      <a:pt x="17" y="481"/>
                      <a:pt x="17" y="464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17" y="139"/>
                      <a:pt x="31" y="126"/>
                      <a:pt x="47" y="126"/>
                    </a:cubicBezTo>
                    <a:cubicBezTo>
                      <a:pt x="248" y="126"/>
                      <a:pt x="248" y="126"/>
                      <a:pt x="248" y="126"/>
                    </a:cubicBezTo>
                    <a:cubicBezTo>
                      <a:pt x="253" y="126"/>
                      <a:pt x="256" y="122"/>
                      <a:pt x="256" y="118"/>
                    </a:cubicBezTo>
                    <a:cubicBezTo>
                      <a:pt x="256" y="113"/>
                      <a:pt x="253" y="110"/>
                      <a:pt x="248" y="110"/>
                    </a:cubicBezTo>
                    <a:cubicBezTo>
                      <a:pt x="47" y="110"/>
                      <a:pt x="47" y="110"/>
                      <a:pt x="47" y="110"/>
                    </a:cubicBezTo>
                    <a:cubicBezTo>
                      <a:pt x="22" y="110"/>
                      <a:pt x="1" y="130"/>
                      <a:pt x="1" y="156"/>
                    </a:cubicBezTo>
                    <a:cubicBezTo>
                      <a:pt x="1" y="464"/>
                      <a:pt x="1" y="464"/>
                      <a:pt x="1" y="464"/>
                    </a:cubicBezTo>
                    <a:cubicBezTo>
                      <a:pt x="1" y="490"/>
                      <a:pt x="22" y="510"/>
                      <a:pt x="47" y="510"/>
                    </a:cubicBezTo>
                    <a:cubicBezTo>
                      <a:pt x="459" y="510"/>
                      <a:pt x="459" y="510"/>
                      <a:pt x="459" y="510"/>
                    </a:cubicBezTo>
                    <a:cubicBezTo>
                      <a:pt x="484" y="510"/>
                      <a:pt x="505" y="490"/>
                      <a:pt x="505" y="464"/>
                    </a:cubicBezTo>
                    <a:close/>
                    <a:moveTo>
                      <a:pt x="80" y="439"/>
                    </a:moveTo>
                    <a:cubicBezTo>
                      <a:pt x="80" y="181"/>
                      <a:pt x="80" y="181"/>
                      <a:pt x="80" y="181"/>
                    </a:cubicBezTo>
                    <a:cubicBezTo>
                      <a:pt x="80" y="177"/>
                      <a:pt x="76" y="173"/>
                      <a:pt x="72" y="173"/>
                    </a:cubicBezTo>
                    <a:cubicBezTo>
                      <a:pt x="8" y="173"/>
                      <a:pt x="8" y="173"/>
                      <a:pt x="8" y="173"/>
                    </a:cubicBezTo>
                    <a:cubicBezTo>
                      <a:pt x="4" y="173"/>
                      <a:pt x="0" y="177"/>
                      <a:pt x="0" y="181"/>
                    </a:cubicBezTo>
                    <a:cubicBezTo>
                      <a:pt x="0" y="439"/>
                      <a:pt x="0" y="439"/>
                      <a:pt x="0" y="439"/>
                    </a:cubicBezTo>
                    <a:cubicBezTo>
                      <a:pt x="0" y="443"/>
                      <a:pt x="4" y="447"/>
                      <a:pt x="8" y="447"/>
                    </a:cubicBezTo>
                    <a:cubicBezTo>
                      <a:pt x="72" y="447"/>
                      <a:pt x="72" y="447"/>
                      <a:pt x="72" y="447"/>
                    </a:cubicBezTo>
                    <a:cubicBezTo>
                      <a:pt x="76" y="447"/>
                      <a:pt x="80" y="443"/>
                      <a:pt x="80" y="439"/>
                    </a:cubicBezTo>
                    <a:close/>
                    <a:moveTo>
                      <a:pt x="16" y="189"/>
                    </a:moveTo>
                    <a:cubicBezTo>
                      <a:pt x="64" y="189"/>
                      <a:pt x="64" y="189"/>
                      <a:pt x="64" y="189"/>
                    </a:cubicBezTo>
                    <a:cubicBezTo>
                      <a:pt x="64" y="431"/>
                      <a:pt x="64" y="431"/>
                      <a:pt x="64" y="431"/>
                    </a:cubicBezTo>
                    <a:cubicBezTo>
                      <a:pt x="16" y="431"/>
                      <a:pt x="16" y="431"/>
                      <a:pt x="16" y="431"/>
                    </a:cubicBezTo>
                    <a:lnTo>
                      <a:pt x="16" y="189"/>
                    </a:lnTo>
                    <a:close/>
                    <a:moveTo>
                      <a:pt x="80" y="265"/>
                    </a:moveTo>
                    <a:cubicBezTo>
                      <a:pt x="80" y="261"/>
                      <a:pt x="76" y="257"/>
                      <a:pt x="72" y="257"/>
                    </a:cubicBezTo>
                    <a:cubicBezTo>
                      <a:pt x="8" y="257"/>
                      <a:pt x="8" y="257"/>
                      <a:pt x="8" y="257"/>
                    </a:cubicBezTo>
                    <a:cubicBezTo>
                      <a:pt x="4" y="257"/>
                      <a:pt x="0" y="261"/>
                      <a:pt x="0" y="265"/>
                    </a:cubicBezTo>
                    <a:cubicBezTo>
                      <a:pt x="0" y="270"/>
                      <a:pt x="4" y="273"/>
                      <a:pt x="8" y="273"/>
                    </a:cubicBezTo>
                    <a:cubicBezTo>
                      <a:pt x="72" y="273"/>
                      <a:pt x="72" y="273"/>
                      <a:pt x="72" y="273"/>
                    </a:cubicBezTo>
                    <a:cubicBezTo>
                      <a:pt x="76" y="273"/>
                      <a:pt x="80" y="270"/>
                      <a:pt x="80" y="265"/>
                    </a:cubicBezTo>
                    <a:close/>
                    <a:moveTo>
                      <a:pt x="80" y="348"/>
                    </a:moveTo>
                    <a:cubicBezTo>
                      <a:pt x="80" y="344"/>
                      <a:pt x="76" y="340"/>
                      <a:pt x="72" y="340"/>
                    </a:cubicBezTo>
                    <a:cubicBezTo>
                      <a:pt x="8" y="340"/>
                      <a:pt x="8" y="340"/>
                      <a:pt x="8" y="340"/>
                    </a:cubicBezTo>
                    <a:cubicBezTo>
                      <a:pt x="4" y="340"/>
                      <a:pt x="0" y="344"/>
                      <a:pt x="0" y="348"/>
                    </a:cubicBezTo>
                    <a:cubicBezTo>
                      <a:pt x="0" y="353"/>
                      <a:pt x="4" y="356"/>
                      <a:pt x="8" y="356"/>
                    </a:cubicBezTo>
                    <a:cubicBezTo>
                      <a:pt x="72" y="356"/>
                      <a:pt x="72" y="356"/>
                      <a:pt x="72" y="356"/>
                    </a:cubicBezTo>
                    <a:cubicBezTo>
                      <a:pt x="76" y="356"/>
                      <a:pt x="80" y="353"/>
                      <a:pt x="80" y="348"/>
                    </a:cubicBezTo>
                    <a:close/>
                    <a:moveTo>
                      <a:pt x="80" y="353"/>
                    </a:moveTo>
                    <a:cubicBezTo>
                      <a:pt x="80" y="348"/>
                      <a:pt x="76" y="345"/>
                      <a:pt x="72" y="345"/>
                    </a:cubicBezTo>
                    <a:cubicBezTo>
                      <a:pt x="8" y="345"/>
                      <a:pt x="8" y="345"/>
                      <a:pt x="8" y="345"/>
                    </a:cubicBezTo>
                    <a:cubicBezTo>
                      <a:pt x="4" y="345"/>
                      <a:pt x="0" y="348"/>
                      <a:pt x="0" y="353"/>
                    </a:cubicBezTo>
                    <a:cubicBezTo>
                      <a:pt x="0" y="357"/>
                      <a:pt x="4" y="361"/>
                      <a:pt x="8" y="361"/>
                    </a:cubicBezTo>
                    <a:cubicBezTo>
                      <a:pt x="72" y="361"/>
                      <a:pt x="72" y="361"/>
                      <a:pt x="72" y="361"/>
                    </a:cubicBezTo>
                    <a:cubicBezTo>
                      <a:pt x="76" y="361"/>
                      <a:pt x="80" y="357"/>
                      <a:pt x="80" y="353"/>
                    </a:cubicBezTo>
                    <a:close/>
                    <a:moveTo>
                      <a:pt x="266" y="267"/>
                    </a:moveTo>
                    <a:cubicBezTo>
                      <a:pt x="460" y="72"/>
                      <a:pt x="460" y="72"/>
                      <a:pt x="460" y="72"/>
                    </a:cubicBezTo>
                    <a:cubicBezTo>
                      <a:pt x="468" y="64"/>
                      <a:pt x="473" y="53"/>
                      <a:pt x="473" y="42"/>
                    </a:cubicBezTo>
                    <a:cubicBezTo>
                      <a:pt x="473" y="31"/>
                      <a:pt x="468" y="20"/>
                      <a:pt x="460" y="12"/>
                    </a:cubicBezTo>
                    <a:cubicBezTo>
                      <a:pt x="452" y="4"/>
                      <a:pt x="442" y="0"/>
                      <a:pt x="431" y="0"/>
                    </a:cubicBezTo>
                    <a:cubicBezTo>
                      <a:pt x="419" y="0"/>
                      <a:pt x="409" y="4"/>
                      <a:pt x="401" y="12"/>
                    </a:cubicBezTo>
                    <a:cubicBezTo>
                      <a:pt x="206" y="207"/>
                      <a:pt x="206" y="207"/>
                      <a:pt x="206" y="207"/>
                    </a:cubicBezTo>
                    <a:cubicBezTo>
                      <a:pt x="204" y="209"/>
                      <a:pt x="204" y="211"/>
                      <a:pt x="204" y="213"/>
                    </a:cubicBezTo>
                    <a:cubicBezTo>
                      <a:pt x="204" y="215"/>
                      <a:pt x="204" y="217"/>
                      <a:pt x="206" y="218"/>
                    </a:cubicBezTo>
                    <a:cubicBezTo>
                      <a:pt x="254" y="267"/>
                      <a:pt x="254" y="267"/>
                      <a:pt x="254" y="267"/>
                    </a:cubicBezTo>
                    <a:cubicBezTo>
                      <a:pt x="256" y="268"/>
                      <a:pt x="258" y="269"/>
                      <a:pt x="260" y="269"/>
                    </a:cubicBezTo>
                    <a:cubicBezTo>
                      <a:pt x="262" y="269"/>
                      <a:pt x="264" y="268"/>
                      <a:pt x="266" y="267"/>
                    </a:cubicBezTo>
                    <a:close/>
                    <a:moveTo>
                      <a:pt x="412" y="24"/>
                    </a:moveTo>
                    <a:cubicBezTo>
                      <a:pt x="417" y="19"/>
                      <a:pt x="424" y="16"/>
                      <a:pt x="431" y="16"/>
                    </a:cubicBezTo>
                    <a:cubicBezTo>
                      <a:pt x="438" y="16"/>
                      <a:pt x="444" y="19"/>
                      <a:pt x="449" y="24"/>
                    </a:cubicBezTo>
                    <a:cubicBezTo>
                      <a:pt x="454" y="29"/>
                      <a:pt x="457" y="35"/>
                      <a:pt x="457" y="42"/>
                    </a:cubicBezTo>
                    <a:cubicBezTo>
                      <a:pt x="457" y="49"/>
                      <a:pt x="454" y="56"/>
                      <a:pt x="449" y="61"/>
                    </a:cubicBezTo>
                    <a:cubicBezTo>
                      <a:pt x="260" y="250"/>
                      <a:pt x="260" y="250"/>
                      <a:pt x="260" y="250"/>
                    </a:cubicBezTo>
                    <a:cubicBezTo>
                      <a:pt x="223" y="213"/>
                      <a:pt x="223" y="213"/>
                      <a:pt x="223" y="213"/>
                    </a:cubicBezTo>
                    <a:lnTo>
                      <a:pt x="412" y="24"/>
                    </a:lnTo>
                    <a:close/>
                    <a:moveTo>
                      <a:pt x="399" y="134"/>
                    </a:moveTo>
                    <a:cubicBezTo>
                      <a:pt x="402" y="131"/>
                      <a:pt x="402" y="126"/>
                      <a:pt x="399" y="123"/>
                    </a:cubicBezTo>
                    <a:cubicBezTo>
                      <a:pt x="350" y="74"/>
                      <a:pt x="350" y="74"/>
                      <a:pt x="350" y="74"/>
                    </a:cubicBezTo>
                    <a:cubicBezTo>
                      <a:pt x="347" y="71"/>
                      <a:pt x="342" y="71"/>
                      <a:pt x="339" y="74"/>
                    </a:cubicBezTo>
                    <a:cubicBezTo>
                      <a:pt x="336" y="77"/>
                      <a:pt x="336" y="82"/>
                      <a:pt x="339" y="86"/>
                    </a:cubicBezTo>
                    <a:cubicBezTo>
                      <a:pt x="387" y="134"/>
                      <a:pt x="387" y="134"/>
                      <a:pt x="387" y="134"/>
                    </a:cubicBezTo>
                    <a:cubicBezTo>
                      <a:pt x="389" y="135"/>
                      <a:pt x="391" y="136"/>
                      <a:pt x="393" y="136"/>
                    </a:cubicBezTo>
                    <a:cubicBezTo>
                      <a:pt x="395" y="136"/>
                      <a:pt x="397" y="135"/>
                      <a:pt x="399" y="134"/>
                    </a:cubicBezTo>
                    <a:close/>
                    <a:moveTo>
                      <a:pt x="452" y="81"/>
                    </a:moveTo>
                    <a:cubicBezTo>
                      <a:pt x="455" y="78"/>
                      <a:pt x="455" y="73"/>
                      <a:pt x="452" y="69"/>
                    </a:cubicBezTo>
                    <a:cubicBezTo>
                      <a:pt x="403" y="21"/>
                      <a:pt x="403" y="21"/>
                      <a:pt x="403" y="21"/>
                    </a:cubicBezTo>
                    <a:cubicBezTo>
                      <a:pt x="400" y="18"/>
                      <a:pt x="395" y="18"/>
                      <a:pt x="392" y="21"/>
                    </a:cubicBezTo>
                    <a:cubicBezTo>
                      <a:pt x="389" y="24"/>
                      <a:pt x="389" y="29"/>
                      <a:pt x="392" y="32"/>
                    </a:cubicBezTo>
                    <a:cubicBezTo>
                      <a:pt x="440" y="81"/>
                      <a:pt x="440" y="81"/>
                      <a:pt x="440" y="81"/>
                    </a:cubicBezTo>
                    <a:cubicBezTo>
                      <a:pt x="442" y="82"/>
                      <a:pt x="444" y="83"/>
                      <a:pt x="446" y="83"/>
                    </a:cubicBezTo>
                    <a:cubicBezTo>
                      <a:pt x="448" y="83"/>
                      <a:pt x="450" y="82"/>
                      <a:pt x="452" y="81"/>
                    </a:cubicBezTo>
                    <a:close/>
                    <a:moveTo>
                      <a:pt x="198" y="285"/>
                    </a:moveTo>
                    <a:cubicBezTo>
                      <a:pt x="262" y="269"/>
                      <a:pt x="262" y="269"/>
                      <a:pt x="262" y="269"/>
                    </a:cubicBezTo>
                    <a:cubicBezTo>
                      <a:pt x="266" y="268"/>
                      <a:pt x="269" y="264"/>
                      <a:pt x="268" y="259"/>
                    </a:cubicBezTo>
                    <a:cubicBezTo>
                      <a:pt x="267" y="255"/>
                      <a:pt x="262" y="252"/>
                      <a:pt x="258" y="253"/>
                    </a:cubicBezTo>
                    <a:cubicBezTo>
                      <a:pt x="207" y="266"/>
                      <a:pt x="207" y="266"/>
                      <a:pt x="207" y="266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20" y="210"/>
                      <a:pt x="218" y="206"/>
                      <a:pt x="214" y="205"/>
                    </a:cubicBezTo>
                    <a:cubicBezTo>
                      <a:pt x="209" y="204"/>
                      <a:pt x="205" y="207"/>
                      <a:pt x="204" y="211"/>
                    </a:cubicBezTo>
                    <a:cubicBezTo>
                      <a:pt x="188" y="275"/>
                      <a:pt x="188" y="275"/>
                      <a:pt x="188" y="275"/>
                    </a:cubicBezTo>
                    <a:cubicBezTo>
                      <a:pt x="187" y="278"/>
                      <a:pt x="188" y="281"/>
                      <a:pt x="190" y="283"/>
                    </a:cubicBezTo>
                    <a:cubicBezTo>
                      <a:pt x="192" y="284"/>
                      <a:pt x="194" y="285"/>
                      <a:pt x="196" y="285"/>
                    </a:cubicBezTo>
                    <a:cubicBezTo>
                      <a:pt x="196" y="285"/>
                      <a:pt x="197" y="285"/>
                      <a:pt x="198" y="285"/>
                    </a:cubicBezTo>
                    <a:close/>
                    <a:moveTo>
                      <a:pt x="185" y="299"/>
                    </a:moveTo>
                    <a:cubicBezTo>
                      <a:pt x="201" y="283"/>
                      <a:pt x="201" y="283"/>
                      <a:pt x="201" y="283"/>
                    </a:cubicBezTo>
                    <a:cubicBezTo>
                      <a:pt x="205" y="279"/>
                      <a:pt x="205" y="274"/>
                      <a:pt x="201" y="271"/>
                    </a:cubicBezTo>
                    <a:cubicBezTo>
                      <a:pt x="198" y="268"/>
                      <a:pt x="193" y="268"/>
                      <a:pt x="190" y="271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1" y="291"/>
                      <a:pt x="171" y="296"/>
                      <a:pt x="174" y="299"/>
                    </a:cubicBezTo>
                    <a:cubicBezTo>
                      <a:pt x="175" y="301"/>
                      <a:pt x="177" y="301"/>
                      <a:pt x="179" y="301"/>
                    </a:cubicBezTo>
                    <a:cubicBezTo>
                      <a:pt x="181" y="301"/>
                      <a:pt x="183" y="301"/>
                      <a:pt x="185" y="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89" name="직사각형 2088">
                <a:extLst>
                  <a:ext uri="{FF2B5EF4-FFF2-40B4-BE49-F238E27FC236}">
                    <a16:creationId xmlns:a16="http://schemas.microsoft.com/office/drawing/2014/main" id="{FF15EB07-EE38-409B-8934-4A1233F5A2A8}"/>
                  </a:ext>
                </a:extLst>
              </p:cNvPr>
              <p:cNvSpPr/>
              <p:nvPr/>
            </p:nvSpPr>
            <p:spPr>
              <a:xfrm>
                <a:off x="695490" y="3405911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11" name="그룹 2110">
            <a:extLst>
              <a:ext uri="{FF2B5EF4-FFF2-40B4-BE49-F238E27FC236}">
                <a16:creationId xmlns:a16="http://schemas.microsoft.com/office/drawing/2014/main" id="{8C81B3AF-4782-4245-8A1D-7D2C3B0DFC6F}"/>
              </a:ext>
            </a:extLst>
          </p:cNvPr>
          <p:cNvGrpSpPr/>
          <p:nvPr/>
        </p:nvGrpSpPr>
        <p:grpSpPr>
          <a:xfrm>
            <a:off x="8724448" y="635859"/>
            <a:ext cx="717040" cy="144346"/>
            <a:chOff x="8738111" y="706612"/>
            <a:chExt cx="1110739" cy="223600"/>
          </a:xfrm>
        </p:grpSpPr>
        <p:sp>
          <p:nvSpPr>
            <p:cNvPr id="2112" name="Bell">
              <a:extLst>
                <a:ext uri="{FF2B5EF4-FFF2-40B4-BE49-F238E27FC236}">
                  <a16:creationId xmlns:a16="http://schemas.microsoft.com/office/drawing/2014/main" id="{9F3E082F-2319-4FC4-A6B2-2E92DCD5DEA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738111" y="706612"/>
              <a:ext cx="188526" cy="2236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113" name="그룹 2112">
              <a:extLst>
                <a:ext uri="{FF2B5EF4-FFF2-40B4-BE49-F238E27FC236}">
                  <a16:creationId xmlns:a16="http://schemas.microsoft.com/office/drawing/2014/main" id="{8D7763F2-C5FC-4EE9-B826-834DFA309335}"/>
                </a:ext>
              </a:extLst>
            </p:cNvPr>
            <p:cNvGrpSpPr/>
            <p:nvPr/>
          </p:nvGrpSpPr>
          <p:grpSpPr>
            <a:xfrm>
              <a:off x="9210380" y="752537"/>
              <a:ext cx="638470" cy="135853"/>
              <a:chOff x="9118176" y="740301"/>
              <a:chExt cx="755947" cy="160850"/>
            </a:xfrm>
          </p:grpSpPr>
          <p:sp>
            <p:nvSpPr>
              <p:cNvPr id="2119" name="Delete">
                <a:extLst>
                  <a:ext uri="{FF2B5EF4-FFF2-40B4-BE49-F238E27FC236}">
                    <a16:creationId xmlns:a16="http://schemas.microsoft.com/office/drawing/2014/main" id="{12B27B31-72AA-4D8F-A583-73761230DC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13271" y="740301"/>
                <a:ext cx="160852" cy="160850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120" name="그래픽 223" descr="정지">
                <a:extLst>
                  <a:ext uri="{FF2B5EF4-FFF2-40B4-BE49-F238E27FC236}">
                    <a16:creationId xmlns:a16="http://schemas.microsoft.com/office/drawing/2014/main" id="{F2E29A2D-FB66-4CA9-96C8-2C150C9C8928}"/>
                  </a:ext>
                </a:extLst>
              </p:cNvPr>
              <p:cNvSpPr/>
              <p:nvPr/>
            </p:nvSpPr>
            <p:spPr>
              <a:xfrm>
                <a:off x="9118176" y="811726"/>
                <a:ext cx="208800" cy="18000"/>
              </a:xfrm>
              <a:custGeom>
                <a:avLst/>
                <a:gdLst>
                  <a:gd name="connsiteX0" fmla="*/ 0 w 704850"/>
                  <a:gd name="connsiteY0" fmla="*/ 0 h 704850"/>
                  <a:gd name="connsiteX1" fmla="*/ 704850 w 704850"/>
                  <a:gd name="connsiteY1" fmla="*/ 0 h 704850"/>
                  <a:gd name="connsiteX2" fmla="*/ 704850 w 704850"/>
                  <a:gd name="connsiteY2" fmla="*/ 704850 h 704850"/>
                  <a:gd name="connsiteX3" fmla="*/ 0 w 704850"/>
                  <a:gd name="connsiteY3" fmla="*/ 704850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850" h="704850">
                    <a:moveTo>
                      <a:pt x="0" y="0"/>
                    </a:moveTo>
                    <a:lnTo>
                      <a:pt x="704850" y="0"/>
                    </a:lnTo>
                    <a:lnTo>
                      <a:pt x="704850" y="704850"/>
                    </a:lnTo>
                    <a:lnTo>
                      <a:pt x="0" y="70485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2114" name="그래픽 17" descr="이동">
              <a:extLst>
                <a:ext uri="{FF2B5EF4-FFF2-40B4-BE49-F238E27FC236}">
                  <a16:creationId xmlns:a16="http://schemas.microsoft.com/office/drawing/2014/main" id="{F2796474-BD85-4BEA-8F80-7FC3234313DE}"/>
                </a:ext>
              </a:extLst>
            </p:cNvPr>
            <p:cNvGrpSpPr/>
            <p:nvPr/>
          </p:nvGrpSpPr>
          <p:grpSpPr>
            <a:xfrm>
              <a:off x="9474677" y="739415"/>
              <a:ext cx="151200" cy="151200"/>
              <a:chOff x="4603301" y="3672250"/>
              <a:chExt cx="647700" cy="647700"/>
            </a:xfrm>
            <a:solidFill>
              <a:srgbClr val="5F5F5F"/>
            </a:solidFill>
          </p:grpSpPr>
          <p:sp>
            <p:nvSpPr>
              <p:cNvPr id="2115" name="자유형: 도형 2114">
                <a:extLst>
                  <a:ext uri="{FF2B5EF4-FFF2-40B4-BE49-F238E27FC236}">
                    <a16:creationId xmlns:a16="http://schemas.microsoft.com/office/drawing/2014/main" id="{0BE75A37-4B49-4EEC-929E-0B3DA6187151}"/>
                  </a:ext>
                </a:extLst>
              </p:cNvPr>
              <p:cNvSpPr/>
              <p:nvPr/>
            </p:nvSpPr>
            <p:spPr>
              <a:xfrm>
                <a:off x="4822376" y="3672250"/>
                <a:ext cx="209550" cy="228600"/>
              </a:xfrm>
              <a:custGeom>
                <a:avLst/>
                <a:gdLst>
                  <a:gd name="connsiteX0" fmla="*/ 76200 w 209550"/>
                  <a:gd name="connsiteY0" fmla="*/ 228600 h 228600"/>
                  <a:gd name="connsiteX1" fmla="*/ 133350 w 209550"/>
                  <a:gd name="connsiteY1" fmla="*/ 228600 h 228600"/>
                  <a:gd name="connsiteX2" fmla="*/ 133350 w 209550"/>
                  <a:gd name="connsiteY2" fmla="*/ 104775 h 228600"/>
                  <a:gd name="connsiteX3" fmla="*/ 209550 w 209550"/>
                  <a:gd name="connsiteY3" fmla="*/ 104775 h 228600"/>
                  <a:gd name="connsiteX4" fmla="*/ 104775 w 209550"/>
                  <a:gd name="connsiteY4" fmla="*/ 0 h 228600"/>
                  <a:gd name="connsiteX5" fmla="*/ 0 w 209550"/>
                  <a:gd name="connsiteY5" fmla="*/ 104775 h 228600"/>
                  <a:gd name="connsiteX6" fmla="*/ 76200 w 209550"/>
                  <a:gd name="connsiteY6" fmla="*/ 104775 h 228600"/>
                  <a:gd name="connsiteX7" fmla="*/ 76200 w 209550"/>
                  <a:gd name="connsiteY7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76200" y="228600"/>
                    </a:moveTo>
                    <a:lnTo>
                      <a:pt x="133350" y="228600"/>
                    </a:lnTo>
                    <a:lnTo>
                      <a:pt x="133350" y="104775"/>
                    </a:lnTo>
                    <a:lnTo>
                      <a:pt x="209550" y="104775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76200" y="104775"/>
                    </a:lnTo>
                    <a:lnTo>
                      <a:pt x="76200" y="22860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6" name="자유형: 도형 2115">
                <a:extLst>
                  <a:ext uri="{FF2B5EF4-FFF2-40B4-BE49-F238E27FC236}">
                    <a16:creationId xmlns:a16="http://schemas.microsoft.com/office/drawing/2014/main" id="{5C547CA7-536A-4373-BFCD-7F456FC4014D}"/>
                  </a:ext>
                </a:extLst>
              </p:cNvPr>
              <p:cNvSpPr/>
              <p:nvPr/>
            </p:nvSpPr>
            <p:spPr>
              <a:xfrm>
                <a:off x="4822376" y="4091350"/>
                <a:ext cx="209550" cy="228600"/>
              </a:xfrm>
              <a:custGeom>
                <a:avLst/>
                <a:gdLst>
                  <a:gd name="connsiteX0" fmla="*/ 133350 w 209550"/>
                  <a:gd name="connsiteY0" fmla="*/ 0 h 228600"/>
                  <a:gd name="connsiteX1" fmla="*/ 76200 w 209550"/>
                  <a:gd name="connsiteY1" fmla="*/ 0 h 228600"/>
                  <a:gd name="connsiteX2" fmla="*/ 76200 w 209550"/>
                  <a:gd name="connsiteY2" fmla="*/ 123825 h 228600"/>
                  <a:gd name="connsiteX3" fmla="*/ 0 w 209550"/>
                  <a:gd name="connsiteY3" fmla="*/ 123825 h 228600"/>
                  <a:gd name="connsiteX4" fmla="*/ 104775 w 209550"/>
                  <a:gd name="connsiteY4" fmla="*/ 228600 h 228600"/>
                  <a:gd name="connsiteX5" fmla="*/ 209550 w 209550"/>
                  <a:gd name="connsiteY5" fmla="*/ 123825 h 228600"/>
                  <a:gd name="connsiteX6" fmla="*/ 133350 w 209550"/>
                  <a:gd name="connsiteY6" fmla="*/ 123825 h 228600"/>
                  <a:gd name="connsiteX7" fmla="*/ 133350 w 209550"/>
                  <a:gd name="connsiteY7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133350" y="0"/>
                    </a:moveTo>
                    <a:lnTo>
                      <a:pt x="76200" y="0"/>
                    </a:lnTo>
                    <a:lnTo>
                      <a:pt x="76200" y="123825"/>
                    </a:lnTo>
                    <a:lnTo>
                      <a:pt x="0" y="123825"/>
                    </a:lnTo>
                    <a:lnTo>
                      <a:pt x="104775" y="228600"/>
                    </a:lnTo>
                    <a:lnTo>
                      <a:pt x="209550" y="123825"/>
                    </a:lnTo>
                    <a:lnTo>
                      <a:pt x="133350" y="123825"/>
                    </a:lnTo>
                    <a:lnTo>
                      <a:pt x="13335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7" name="자유형: 도형 2116">
                <a:extLst>
                  <a:ext uri="{FF2B5EF4-FFF2-40B4-BE49-F238E27FC236}">
                    <a16:creationId xmlns:a16="http://schemas.microsoft.com/office/drawing/2014/main" id="{01D5FECB-F29F-4144-8988-E3F782C91F6F}"/>
                  </a:ext>
                </a:extLst>
              </p:cNvPr>
              <p:cNvSpPr/>
              <p:nvPr/>
            </p:nvSpPr>
            <p:spPr>
              <a:xfrm>
                <a:off x="50224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04775 h 209550"/>
                  <a:gd name="connsiteX1" fmla="*/ 123825 w 228600"/>
                  <a:gd name="connsiteY1" fmla="*/ 0 h 209550"/>
                  <a:gd name="connsiteX2" fmla="*/ 123825 w 228600"/>
                  <a:gd name="connsiteY2" fmla="*/ 76200 h 209550"/>
                  <a:gd name="connsiteX3" fmla="*/ 0 w 228600"/>
                  <a:gd name="connsiteY3" fmla="*/ 76200 h 209550"/>
                  <a:gd name="connsiteX4" fmla="*/ 0 w 228600"/>
                  <a:gd name="connsiteY4" fmla="*/ 133350 h 209550"/>
                  <a:gd name="connsiteX5" fmla="*/ 123825 w 228600"/>
                  <a:gd name="connsiteY5" fmla="*/ 133350 h 209550"/>
                  <a:gd name="connsiteX6" fmla="*/ 123825 w 228600"/>
                  <a:gd name="connsiteY6" fmla="*/ 209550 h 209550"/>
                  <a:gd name="connsiteX7" fmla="*/ 228600 w 228600"/>
                  <a:gd name="connsiteY7" fmla="*/ 104775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04775"/>
                    </a:moveTo>
                    <a:lnTo>
                      <a:pt x="123825" y="0"/>
                    </a:lnTo>
                    <a:lnTo>
                      <a:pt x="123825" y="76200"/>
                    </a:lnTo>
                    <a:lnTo>
                      <a:pt x="0" y="76200"/>
                    </a:lnTo>
                    <a:lnTo>
                      <a:pt x="0" y="133350"/>
                    </a:lnTo>
                    <a:lnTo>
                      <a:pt x="123825" y="133350"/>
                    </a:lnTo>
                    <a:lnTo>
                      <a:pt x="123825" y="209550"/>
                    </a:lnTo>
                    <a:lnTo>
                      <a:pt x="228600" y="1047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8" name="자유형: 도형 2117">
                <a:extLst>
                  <a:ext uri="{FF2B5EF4-FFF2-40B4-BE49-F238E27FC236}">
                    <a16:creationId xmlns:a16="http://schemas.microsoft.com/office/drawing/2014/main" id="{83B3D414-8C35-4CA7-9701-82A437EC7CC2}"/>
                  </a:ext>
                </a:extLst>
              </p:cNvPr>
              <p:cNvSpPr/>
              <p:nvPr/>
            </p:nvSpPr>
            <p:spPr>
              <a:xfrm>
                <a:off x="46033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33350 h 209550"/>
                  <a:gd name="connsiteX1" fmla="*/ 228600 w 228600"/>
                  <a:gd name="connsiteY1" fmla="*/ 76200 h 209550"/>
                  <a:gd name="connsiteX2" fmla="*/ 104775 w 228600"/>
                  <a:gd name="connsiteY2" fmla="*/ 76200 h 209550"/>
                  <a:gd name="connsiteX3" fmla="*/ 104775 w 228600"/>
                  <a:gd name="connsiteY3" fmla="*/ 0 h 209550"/>
                  <a:gd name="connsiteX4" fmla="*/ 0 w 228600"/>
                  <a:gd name="connsiteY4" fmla="*/ 104775 h 209550"/>
                  <a:gd name="connsiteX5" fmla="*/ 104775 w 228600"/>
                  <a:gd name="connsiteY5" fmla="*/ 209550 h 209550"/>
                  <a:gd name="connsiteX6" fmla="*/ 104775 w 228600"/>
                  <a:gd name="connsiteY6" fmla="*/ 133350 h 209550"/>
                  <a:gd name="connsiteX7" fmla="*/ 228600 w 228600"/>
                  <a:gd name="connsiteY7" fmla="*/ 1333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33350"/>
                    </a:moveTo>
                    <a:lnTo>
                      <a:pt x="228600" y="76200"/>
                    </a:lnTo>
                    <a:lnTo>
                      <a:pt x="104775" y="76200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104775" y="209550"/>
                    </a:lnTo>
                    <a:lnTo>
                      <a:pt x="104775" y="133350"/>
                    </a:lnTo>
                    <a:lnTo>
                      <a:pt x="228600" y="13335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sp>
        <p:nvSpPr>
          <p:cNvPr id="2121" name="Google Shape;2188;p25">
            <a:extLst>
              <a:ext uri="{FF2B5EF4-FFF2-40B4-BE49-F238E27FC236}">
                <a16:creationId xmlns:a16="http://schemas.microsoft.com/office/drawing/2014/main" id="{A7DB1A68-3417-4415-B552-21E13E6263C9}"/>
              </a:ext>
            </a:extLst>
          </p:cNvPr>
          <p:cNvSpPr txBox="1"/>
          <p:nvPr/>
        </p:nvSpPr>
        <p:spPr>
          <a:xfrm>
            <a:off x="1237808" y="343949"/>
            <a:ext cx="1653046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ctr" defTabSz="112544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U+ CRM Pro Plus</a:t>
            </a:r>
            <a:endParaRPr kumimoji="0" lang="ko-KR" altLang="en-US" sz="985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pic>
        <p:nvPicPr>
          <p:cNvPr id="2122" name="Picture 2" descr="LG유플러스">
            <a:extLst>
              <a:ext uri="{FF2B5EF4-FFF2-40B4-BE49-F238E27FC236}">
                <a16:creationId xmlns:a16="http://schemas.microsoft.com/office/drawing/2014/main" id="{E186BF58-2522-44BA-9E4E-B7509B5137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1099" y="613090"/>
            <a:ext cx="569220" cy="18020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23" name="직사각형 2122">
            <a:extLst>
              <a:ext uri="{FF2B5EF4-FFF2-40B4-BE49-F238E27FC236}">
                <a16:creationId xmlns:a16="http://schemas.microsoft.com/office/drawing/2014/main" id="{B59872B0-6F94-44F3-A7B5-5D8674A49945}"/>
              </a:ext>
            </a:extLst>
          </p:cNvPr>
          <p:cNvSpPr/>
          <p:nvPr/>
        </p:nvSpPr>
        <p:spPr>
          <a:xfrm>
            <a:off x="664502" y="528188"/>
            <a:ext cx="1666993" cy="30457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CRM PRO PLUS </a:t>
            </a:r>
            <a:endParaRPr kumimoji="0" lang="en-US" altLang="ko-KR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124" name="그룹 2123">
            <a:extLst>
              <a:ext uri="{FF2B5EF4-FFF2-40B4-BE49-F238E27FC236}">
                <a16:creationId xmlns:a16="http://schemas.microsoft.com/office/drawing/2014/main" id="{29D94916-1731-4687-A849-43D20D1109A9}"/>
              </a:ext>
            </a:extLst>
          </p:cNvPr>
          <p:cNvGrpSpPr/>
          <p:nvPr/>
        </p:nvGrpSpPr>
        <p:grpSpPr>
          <a:xfrm>
            <a:off x="3515906" y="599181"/>
            <a:ext cx="3151839" cy="190800"/>
            <a:chOff x="1104939" y="687218"/>
            <a:chExt cx="5659182" cy="342585"/>
          </a:xfrm>
        </p:grpSpPr>
        <p:sp>
          <p:nvSpPr>
            <p:cNvPr id="2125" name="Text Box">
              <a:extLst>
                <a:ext uri="{FF2B5EF4-FFF2-40B4-BE49-F238E27FC236}">
                  <a16:creationId xmlns:a16="http://schemas.microsoft.com/office/drawing/2014/main" id="{143596D7-A0A4-48B7-9C58-23F8B27ABC42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1104939" y="687218"/>
              <a:ext cx="5659182" cy="342585"/>
            </a:xfrm>
            <a:prstGeom prst="roundRect">
              <a:avLst>
                <a:gd name="adj" fmla="val 36528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ctr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이름</a:t>
              </a: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전화번호 검색</a:t>
              </a:r>
            </a:p>
          </p:txBody>
        </p:sp>
        <p:sp>
          <p:nvSpPr>
            <p:cNvPr id="2126" name="Search Icon">
              <a:extLst>
                <a:ext uri="{FF2B5EF4-FFF2-40B4-BE49-F238E27FC236}">
                  <a16:creationId xmlns:a16="http://schemas.microsoft.com/office/drawing/2014/main" id="{C37B012C-D7F5-4B0C-B543-63434B52A48F}"/>
                </a:ext>
              </a:extLst>
            </p:cNvPr>
            <p:cNvSpPr>
              <a:spLocks noEditPoints="1"/>
            </p:cNvSpPr>
            <p:nvPr>
              <p:custDataLst>
                <p:tags r:id="rId7"/>
              </p:custDataLst>
            </p:nvPr>
          </p:nvSpPr>
          <p:spPr bwMode="auto">
            <a:xfrm>
              <a:off x="6423088" y="740301"/>
              <a:ext cx="205892" cy="225634"/>
            </a:xfrm>
            <a:custGeom>
              <a:avLst/>
              <a:gdLst>
                <a:gd name="T0" fmla="*/ 117 w 315"/>
                <a:gd name="T1" fmla="*/ 0 h 343"/>
                <a:gd name="T2" fmla="*/ 0 w 315"/>
                <a:gd name="T3" fmla="*/ 117 h 343"/>
                <a:gd name="T4" fmla="*/ 117 w 315"/>
                <a:gd name="T5" fmla="*/ 232 h 343"/>
                <a:gd name="T6" fmla="*/ 232 w 315"/>
                <a:gd name="T7" fmla="*/ 117 h 343"/>
                <a:gd name="T8" fmla="*/ 117 w 315"/>
                <a:gd name="T9" fmla="*/ 0 h 343"/>
                <a:gd name="T10" fmla="*/ 117 w 315"/>
                <a:gd name="T11" fmla="*/ 26 h 343"/>
                <a:gd name="T12" fmla="*/ 208 w 315"/>
                <a:gd name="T13" fmla="*/ 117 h 343"/>
                <a:gd name="T14" fmla="*/ 117 w 315"/>
                <a:gd name="T15" fmla="*/ 207 h 343"/>
                <a:gd name="T16" fmla="*/ 26 w 315"/>
                <a:gd name="T17" fmla="*/ 117 h 343"/>
                <a:gd name="T18" fmla="*/ 117 w 315"/>
                <a:gd name="T19" fmla="*/ 26 h 343"/>
                <a:gd name="T20" fmla="*/ 218 w 315"/>
                <a:gd name="T21" fmla="*/ 196 h 343"/>
                <a:gd name="T22" fmla="*/ 184 w 315"/>
                <a:gd name="T23" fmla="*/ 226 h 343"/>
                <a:gd name="T24" fmla="*/ 186 w 315"/>
                <a:gd name="T25" fmla="*/ 228 h 343"/>
                <a:gd name="T26" fmla="*/ 271 w 315"/>
                <a:gd name="T27" fmla="*/ 331 h 343"/>
                <a:gd name="T28" fmla="*/ 305 w 315"/>
                <a:gd name="T29" fmla="*/ 335 h 343"/>
                <a:gd name="T30" fmla="*/ 306 w 315"/>
                <a:gd name="T31" fmla="*/ 301 h 343"/>
                <a:gd name="T32" fmla="*/ 221 w 315"/>
                <a:gd name="T33" fmla="*/ 199 h 343"/>
                <a:gd name="T34" fmla="*/ 218 w 315"/>
                <a:gd name="T35" fmla="*/ 1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5" h="343">
                  <a:moveTo>
                    <a:pt x="117" y="0"/>
                  </a:moveTo>
                  <a:cubicBezTo>
                    <a:pt x="53" y="0"/>
                    <a:pt x="0" y="53"/>
                    <a:pt x="0" y="117"/>
                  </a:cubicBezTo>
                  <a:cubicBezTo>
                    <a:pt x="0" y="181"/>
                    <a:pt x="53" y="232"/>
                    <a:pt x="117" y="232"/>
                  </a:cubicBezTo>
                  <a:cubicBezTo>
                    <a:pt x="181" y="232"/>
                    <a:pt x="232" y="181"/>
                    <a:pt x="232" y="117"/>
                  </a:cubicBezTo>
                  <a:cubicBezTo>
                    <a:pt x="232" y="53"/>
                    <a:pt x="181" y="0"/>
                    <a:pt x="117" y="0"/>
                  </a:cubicBezTo>
                  <a:close/>
                  <a:moveTo>
                    <a:pt x="117" y="26"/>
                  </a:moveTo>
                  <a:cubicBezTo>
                    <a:pt x="167" y="26"/>
                    <a:pt x="208" y="66"/>
                    <a:pt x="208" y="117"/>
                  </a:cubicBezTo>
                  <a:cubicBezTo>
                    <a:pt x="208" y="167"/>
                    <a:pt x="167" y="207"/>
                    <a:pt x="117" y="207"/>
                  </a:cubicBezTo>
                  <a:cubicBezTo>
                    <a:pt x="67" y="207"/>
                    <a:pt x="26" y="167"/>
                    <a:pt x="26" y="117"/>
                  </a:cubicBezTo>
                  <a:cubicBezTo>
                    <a:pt x="26" y="66"/>
                    <a:pt x="67" y="26"/>
                    <a:pt x="117" y="26"/>
                  </a:cubicBezTo>
                  <a:close/>
                  <a:moveTo>
                    <a:pt x="218" y="196"/>
                  </a:moveTo>
                  <a:cubicBezTo>
                    <a:pt x="208" y="208"/>
                    <a:pt x="197" y="218"/>
                    <a:pt x="184" y="226"/>
                  </a:cubicBezTo>
                  <a:lnTo>
                    <a:pt x="186" y="228"/>
                  </a:lnTo>
                  <a:lnTo>
                    <a:pt x="271" y="331"/>
                  </a:lnTo>
                  <a:cubicBezTo>
                    <a:pt x="279" y="341"/>
                    <a:pt x="296" y="343"/>
                    <a:pt x="305" y="335"/>
                  </a:cubicBezTo>
                  <a:cubicBezTo>
                    <a:pt x="315" y="326"/>
                    <a:pt x="315" y="309"/>
                    <a:pt x="306" y="301"/>
                  </a:cubicBezTo>
                  <a:lnTo>
                    <a:pt x="221" y="199"/>
                  </a:lnTo>
                  <a:lnTo>
                    <a:pt x="218" y="19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  <a:sym typeface="Arial"/>
              </a:endParaRPr>
            </a:p>
          </p:txBody>
        </p:sp>
      </p:grpSp>
      <p:sp>
        <p:nvSpPr>
          <p:cNvPr id="456" name="Find User">
            <a:extLst>
              <a:ext uri="{FF2B5EF4-FFF2-40B4-BE49-F238E27FC236}">
                <a16:creationId xmlns:a16="http://schemas.microsoft.com/office/drawing/2014/main" id="{3B1400C1-6BE6-42F2-85FB-E29FFA7A594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205596" y="970064"/>
            <a:ext cx="196660" cy="196660"/>
          </a:xfrm>
          <a:custGeom>
            <a:avLst/>
            <a:gdLst>
              <a:gd name="T0" fmla="*/ 541 w 1412"/>
              <a:gd name="T1" fmla="*/ 0 h 1403"/>
              <a:gd name="T2" fmla="*/ 250 w 1412"/>
              <a:gd name="T3" fmla="*/ 314 h 1403"/>
              <a:gd name="T4" fmla="*/ 394 w 1412"/>
              <a:gd name="T5" fmla="*/ 670 h 1403"/>
              <a:gd name="T6" fmla="*/ 357 w 1412"/>
              <a:gd name="T7" fmla="*/ 790 h 1403"/>
              <a:gd name="T8" fmla="*/ 0 w 1412"/>
              <a:gd name="T9" fmla="*/ 1068 h 1403"/>
              <a:gd name="T10" fmla="*/ 0 w 1412"/>
              <a:gd name="T11" fmla="*/ 1109 h 1403"/>
              <a:gd name="T12" fmla="*/ 543 w 1412"/>
              <a:gd name="T13" fmla="*/ 1290 h 1403"/>
              <a:gd name="T14" fmla="*/ 828 w 1412"/>
              <a:gd name="T15" fmla="*/ 1272 h 1403"/>
              <a:gd name="T16" fmla="*/ 597 w 1412"/>
              <a:gd name="T17" fmla="*/ 941 h 1403"/>
              <a:gd name="T18" fmla="*/ 682 w 1412"/>
              <a:gd name="T19" fmla="*/ 710 h 1403"/>
              <a:gd name="T20" fmla="*/ 691 w 1412"/>
              <a:gd name="T21" fmla="*/ 668 h 1403"/>
              <a:gd name="T22" fmla="*/ 833 w 1412"/>
              <a:gd name="T23" fmla="*/ 314 h 1403"/>
              <a:gd name="T24" fmla="*/ 541 w 1412"/>
              <a:gd name="T25" fmla="*/ 0 h 1403"/>
              <a:gd name="T26" fmla="*/ 950 w 1412"/>
              <a:gd name="T27" fmla="*/ 643 h 1403"/>
              <a:gd name="T28" fmla="*/ 652 w 1412"/>
              <a:gd name="T29" fmla="*/ 941 h 1403"/>
              <a:gd name="T30" fmla="*/ 950 w 1412"/>
              <a:gd name="T31" fmla="*/ 1240 h 1403"/>
              <a:gd name="T32" fmla="*/ 1135 w 1412"/>
              <a:gd name="T33" fmla="*/ 1173 h 1403"/>
              <a:gd name="T34" fmla="*/ 1147 w 1412"/>
              <a:gd name="T35" fmla="*/ 1185 h 1403"/>
              <a:gd name="T36" fmla="*/ 1155 w 1412"/>
              <a:gd name="T37" fmla="*/ 1248 h 1403"/>
              <a:gd name="T38" fmla="*/ 1291 w 1412"/>
              <a:gd name="T39" fmla="*/ 1382 h 1403"/>
              <a:gd name="T40" fmla="*/ 1366 w 1412"/>
              <a:gd name="T41" fmla="*/ 1382 h 1403"/>
              <a:gd name="T42" fmla="*/ 1391 w 1412"/>
              <a:gd name="T43" fmla="*/ 1358 h 1403"/>
              <a:gd name="T44" fmla="*/ 1391 w 1412"/>
              <a:gd name="T45" fmla="*/ 1282 h 1403"/>
              <a:gd name="T46" fmla="*/ 1255 w 1412"/>
              <a:gd name="T47" fmla="*/ 1148 h 1403"/>
              <a:gd name="T48" fmla="*/ 1194 w 1412"/>
              <a:gd name="T49" fmla="*/ 1138 h 1403"/>
              <a:gd name="T50" fmla="*/ 1182 w 1412"/>
              <a:gd name="T51" fmla="*/ 1126 h 1403"/>
              <a:gd name="T52" fmla="*/ 1249 w 1412"/>
              <a:gd name="T53" fmla="*/ 941 h 1403"/>
              <a:gd name="T54" fmla="*/ 950 w 1412"/>
              <a:gd name="T55" fmla="*/ 643 h 1403"/>
              <a:gd name="T56" fmla="*/ 950 w 1412"/>
              <a:gd name="T57" fmla="*/ 724 h 1403"/>
              <a:gd name="T58" fmla="*/ 1167 w 1412"/>
              <a:gd name="T59" fmla="*/ 941 h 1403"/>
              <a:gd name="T60" fmla="*/ 950 w 1412"/>
              <a:gd name="T61" fmla="*/ 1158 h 1403"/>
              <a:gd name="T62" fmla="*/ 733 w 1412"/>
              <a:gd name="T63" fmla="*/ 941 h 1403"/>
              <a:gd name="T64" fmla="*/ 950 w 1412"/>
              <a:gd name="T65" fmla="*/ 724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12" h="1403">
                <a:moveTo>
                  <a:pt x="541" y="0"/>
                </a:moveTo>
                <a:cubicBezTo>
                  <a:pt x="385" y="0"/>
                  <a:pt x="250" y="108"/>
                  <a:pt x="250" y="314"/>
                </a:cubicBezTo>
                <a:cubicBezTo>
                  <a:pt x="250" y="448"/>
                  <a:pt x="312" y="585"/>
                  <a:pt x="394" y="670"/>
                </a:cubicBezTo>
                <a:cubicBezTo>
                  <a:pt x="426" y="754"/>
                  <a:pt x="368" y="786"/>
                  <a:pt x="357" y="790"/>
                </a:cubicBezTo>
                <a:cubicBezTo>
                  <a:pt x="192" y="850"/>
                  <a:pt x="0" y="960"/>
                  <a:pt x="0" y="1068"/>
                </a:cubicBezTo>
                <a:lnTo>
                  <a:pt x="0" y="1109"/>
                </a:lnTo>
                <a:cubicBezTo>
                  <a:pt x="0" y="1257"/>
                  <a:pt x="282" y="1290"/>
                  <a:pt x="543" y="1290"/>
                </a:cubicBezTo>
                <a:cubicBezTo>
                  <a:pt x="641" y="1290"/>
                  <a:pt x="741" y="1285"/>
                  <a:pt x="828" y="1272"/>
                </a:cubicBezTo>
                <a:cubicBezTo>
                  <a:pt x="693" y="1222"/>
                  <a:pt x="597" y="1093"/>
                  <a:pt x="597" y="941"/>
                </a:cubicBezTo>
                <a:cubicBezTo>
                  <a:pt x="597" y="853"/>
                  <a:pt x="629" y="772"/>
                  <a:pt x="682" y="710"/>
                </a:cubicBezTo>
                <a:cubicBezTo>
                  <a:pt x="683" y="698"/>
                  <a:pt x="685" y="685"/>
                  <a:pt x="691" y="668"/>
                </a:cubicBezTo>
                <a:cubicBezTo>
                  <a:pt x="771" y="583"/>
                  <a:pt x="833" y="447"/>
                  <a:pt x="833" y="314"/>
                </a:cubicBezTo>
                <a:cubicBezTo>
                  <a:pt x="833" y="107"/>
                  <a:pt x="698" y="0"/>
                  <a:pt x="541" y="0"/>
                </a:cubicBezTo>
                <a:close/>
                <a:moveTo>
                  <a:pt x="950" y="643"/>
                </a:moveTo>
                <a:cubicBezTo>
                  <a:pt x="785" y="643"/>
                  <a:pt x="652" y="776"/>
                  <a:pt x="652" y="941"/>
                </a:cubicBezTo>
                <a:cubicBezTo>
                  <a:pt x="652" y="1106"/>
                  <a:pt x="785" y="1240"/>
                  <a:pt x="950" y="1240"/>
                </a:cubicBezTo>
                <a:cubicBezTo>
                  <a:pt x="1021" y="1240"/>
                  <a:pt x="1084" y="1215"/>
                  <a:pt x="1135" y="1173"/>
                </a:cubicBezTo>
                <a:lnTo>
                  <a:pt x="1147" y="1185"/>
                </a:lnTo>
                <a:cubicBezTo>
                  <a:pt x="1136" y="1206"/>
                  <a:pt x="1138" y="1231"/>
                  <a:pt x="1155" y="1248"/>
                </a:cubicBezTo>
                <a:lnTo>
                  <a:pt x="1291" y="1382"/>
                </a:lnTo>
                <a:cubicBezTo>
                  <a:pt x="1312" y="1403"/>
                  <a:pt x="1345" y="1403"/>
                  <a:pt x="1366" y="1382"/>
                </a:cubicBezTo>
                <a:lnTo>
                  <a:pt x="1391" y="1358"/>
                </a:lnTo>
                <a:cubicBezTo>
                  <a:pt x="1412" y="1337"/>
                  <a:pt x="1412" y="1303"/>
                  <a:pt x="1391" y="1282"/>
                </a:cubicBezTo>
                <a:lnTo>
                  <a:pt x="1255" y="1148"/>
                </a:lnTo>
                <a:cubicBezTo>
                  <a:pt x="1239" y="1131"/>
                  <a:pt x="1214" y="1128"/>
                  <a:pt x="1194" y="1138"/>
                </a:cubicBezTo>
                <a:lnTo>
                  <a:pt x="1182" y="1126"/>
                </a:lnTo>
                <a:cubicBezTo>
                  <a:pt x="1223" y="1075"/>
                  <a:pt x="1249" y="1011"/>
                  <a:pt x="1249" y="941"/>
                </a:cubicBezTo>
                <a:cubicBezTo>
                  <a:pt x="1249" y="776"/>
                  <a:pt x="1115" y="643"/>
                  <a:pt x="950" y="643"/>
                </a:cubicBezTo>
                <a:close/>
                <a:moveTo>
                  <a:pt x="950" y="724"/>
                </a:moveTo>
                <a:cubicBezTo>
                  <a:pt x="1070" y="724"/>
                  <a:pt x="1167" y="821"/>
                  <a:pt x="1167" y="941"/>
                </a:cubicBezTo>
                <a:cubicBezTo>
                  <a:pt x="1167" y="1061"/>
                  <a:pt x="1070" y="1158"/>
                  <a:pt x="950" y="1158"/>
                </a:cubicBezTo>
                <a:cubicBezTo>
                  <a:pt x="830" y="1158"/>
                  <a:pt x="733" y="1061"/>
                  <a:pt x="733" y="941"/>
                </a:cubicBezTo>
                <a:cubicBezTo>
                  <a:pt x="733" y="821"/>
                  <a:pt x="830" y="724"/>
                  <a:pt x="950" y="724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aphicFrame>
        <p:nvGraphicFramePr>
          <p:cNvPr id="819" name="Google Shape;2187;p25">
            <a:extLst>
              <a:ext uri="{FF2B5EF4-FFF2-40B4-BE49-F238E27FC236}">
                <a16:creationId xmlns:a16="http://schemas.microsoft.com/office/drawing/2014/main" id="{A3CA2C0C-07FD-40BB-898E-F1AC0E077D68}"/>
              </a:ext>
            </a:extLst>
          </p:cNvPr>
          <p:cNvGraphicFramePr/>
          <p:nvPr/>
        </p:nvGraphicFramePr>
        <p:xfrm>
          <a:off x="9689649" y="564396"/>
          <a:ext cx="2322541" cy="4003256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44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lang="ko-KR" altLang="en-US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12301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  <a:tr h="28923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0144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08911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133393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03405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886547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29913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8356177"/>
                  </a:ext>
                </a:extLst>
              </a:tr>
            </a:tbl>
          </a:graphicData>
        </a:graphic>
      </p:graphicFrame>
      <p:sp>
        <p:nvSpPr>
          <p:cNvPr id="393" name="사각형: 둥근 모서리 392">
            <a:extLst>
              <a:ext uri="{FF2B5EF4-FFF2-40B4-BE49-F238E27FC236}">
                <a16:creationId xmlns:a16="http://schemas.microsoft.com/office/drawing/2014/main" id="{60B4331E-04FE-4F51-A2DF-5AD2BE8E9EB2}"/>
              </a:ext>
            </a:extLst>
          </p:cNvPr>
          <p:cNvSpPr/>
          <p:nvPr/>
        </p:nvSpPr>
        <p:spPr>
          <a:xfrm>
            <a:off x="1332025" y="858038"/>
            <a:ext cx="2866440" cy="346019"/>
          </a:xfrm>
          <a:prstGeom prst="roundRect">
            <a:avLst>
              <a:gd name="adj" fmla="val 22099"/>
            </a:avLst>
          </a:prstGeom>
          <a:solidFill>
            <a:schemeClr val="bg1"/>
          </a:solidFill>
          <a:ln>
            <a:noFill/>
          </a:ln>
        </p:spPr>
        <p:txBody>
          <a:bodyPr wrap="square" anchor="ctr">
            <a:noAutofit/>
          </a:bodyPr>
          <a:lstStyle/>
          <a:p>
            <a:pPr lvl="0" algn="ctr"/>
            <a:r>
              <a:rPr lang="ko-KR" altLang="en-US" sz="1050" b="1" dirty="0">
                <a:solidFill>
                  <a:schemeClr val="tx1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주소록 보기</a:t>
            </a:r>
            <a:endParaRPr lang="en-US" altLang="ko-KR" sz="900" b="1" dirty="0">
              <a:solidFill>
                <a:schemeClr val="tx1"/>
              </a:solidFill>
              <a:cs typeface="Segoe UI" panose="020B0502040204020203" pitchFamily="34" charset="0"/>
            </a:endParaRPr>
          </a:p>
        </p:txBody>
      </p:sp>
      <p:cxnSp>
        <p:nvCxnSpPr>
          <p:cNvPr id="423" name="Line">
            <a:extLst>
              <a:ext uri="{FF2B5EF4-FFF2-40B4-BE49-F238E27FC236}">
                <a16:creationId xmlns:a16="http://schemas.microsoft.com/office/drawing/2014/main" id="{E3E9FFFF-8F31-4B3C-A4BF-C5B9005FD839}"/>
              </a:ext>
            </a:extLst>
          </p:cNvPr>
          <p:cNvCxnSpPr>
            <a:cxnSpLocks/>
          </p:cNvCxnSpPr>
          <p:nvPr/>
        </p:nvCxnSpPr>
        <p:spPr bwMode="auto">
          <a:xfrm>
            <a:off x="1369804" y="5298169"/>
            <a:ext cx="280358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45" name="그룹 444">
            <a:extLst>
              <a:ext uri="{FF2B5EF4-FFF2-40B4-BE49-F238E27FC236}">
                <a16:creationId xmlns:a16="http://schemas.microsoft.com/office/drawing/2014/main" id="{5BE66812-A867-40FC-A264-FFC696981259}"/>
              </a:ext>
            </a:extLst>
          </p:cNvPr>
          <p:cNvGrpSpPr/>
          <p:nvPr/>
        </p:nvGrpSpPr>
        <p:grpSpPr>
          <a:xfrm>
            <a:off x="4326147" y="915681"/>
            <a:ext cx="2380171" cy="246221"/>
            <a:chOff x="4978270" y="1092509"/>
            <a:chExt cx="2380171" cy="246221"/>
          </a:xfrm>
        </p:grpSpPr>
        <p:grpSp>
          <p:nvGrpSpPr>
            <p:cNvPr id="446" name="그룹 445">
              <a:extLst>
                <a:ext uri="{FF2B5EF4-FFF2-40B4-BE49-F238E27FC236}">
                  <a16:creationId xmlns:a16="http://schemas.microsoft.com/office/drawing/2014/main" id="{B72D6974-13F2-4E07-BB83-C534CC3EDC6D}"/>
                </a:ext>
              </a:extLst>
            </p:cNvPr>
            <p:cNvGrpSpPr/>
            <p:nvPr/>
          </p:nvGrpSpPr>
          <p:grpSpPr>
            <a:xfrm>
              <a:off x="5769752" y="1092509"/>
              <a:ext cx="750615" cy="246221"/>
              <a:chOff x="4950344" y="1376914"/>
              <a:chExt cx="1389112" cy="246221"/>
            </a:xfrm>
          </p:grpSpPr>
          <p:sp>
            <p:nvSpPr>
              <p:cNvPr id="473" name="직사각형 472">
                <a:extLst>
                  <a:ext uri="{FF2B5EF4-FFF2-40B4-BE49-F238E27FC236}">
                    <a16:creationId xmlns:a16="http://schemas.microsoft.com/office/drawing/2014/main" id="{9C9DB111-D9C4-44E3-82FE-A2DF5E4D8749}"/>
                  </a:ext>
                </a:extLst>
              </p:cNvPr>
              <p:cNvSpPr/>
              <p:nvPr/>
            </p:nvSpPr>
            <p:spPr>
              <a:xfrm>
                <a:off x="4999378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즐겨찾기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474" name="Line">
                <a:extLst>
                  <a:ext uri="{FF2B5EF4-FFF2-40B4-BE49-F238E27FC236}">
                    <a16:creationId xmlns:a16="http://schemas.microsoft.com/office/drawing/2014/main" id="{BF5925A3-788D-4752-8E7B-707326F468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7" name="그룹 446">
              <a:extLst>
                <a:ext uri="{FF2B5EF4-FFF2-40B4-BE49-F238E27FC236}">
                  <a16:creationId xmlns:a16="http://schemas.microsoft.com/office/drawing/2014/main" id="{17FF5156-5E01-41E8-8CAF-DF05192423D6}"/>
                </a:ext>
              </a:extLst>
            </p:cNvPr>
            <p:cNvGrpSpPr/>
            <p:nvPr/>
          </p:nvGrpSpPr>
          <p:grpSpPr>
            <a:xfrm>
              <a:off x="6532574" y="1092509"/>
              <a:ext cx="825867" cy="246221"/>
              <a:chOff x="4880716" y="1376914"/>
              <a:chExt cx="1528376" cy="246221"/>
            </a:xfrm>
          </p:grpSpPr>
          <p:sp>
            <p:nvSpPr>
              <p:cNvPr id="471" name="직사각형 470">
                <a:extLst>
                  <a:ext uri="{FF2B5EF4-FFF2-40B4-BE49-F238E27FC236}">
                    <a16:creationId xmlns:a16="http://schemas.microsoft.com/office/drawing/2014/main" id="{177462C5-DFF1-4CE0-AEE1-00A67B26403E}"/>
                  </a:ext>
                </a:extLst>
              </p:cNvPr>
              <p:cNvSpPr/>
              <p:nvPr/>
            </p:nvSpPr>
            <p:spPr>
              <a:xfrm>
                <a:off x="4880716" y="1376914"/>
                <a:ext cx="1528376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블랙리스트</a:t>
                </a:r>
                <a:endPara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7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472" name="Line">
                <a:extLst>
                  <a:ext uri="{FF2B5EF4-FFF2-40B4-BE49-F238E27FC236}">
                    <a16:creationId xmlns:a16="http://schemas.microsoft.com/office/drawing/2014/main" id="{01B0D5B4-3849-4026-93B0-16BE8CB87C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67" name="직사각형 466">
              <a:extLst>
                <a:ext uri="{FF2B5EF4-FFF2-40B4-BE49-F238E27FC236}">
                  <a16:creationId xmlns:a16="http://schemas.microsoft.com/office/drawing/2014/main" id="{CAD2F0A4-33F8-486D-A917-A0F9507D1649}"/>
                </a:ext>
              </a:extLst>
            </p:cNvPr>
            <p:cNvSpPr/>
            <p:nvPr/>
          </p:nvSpPr>
          <p:spPr>
            <a:xfrm>
              <a:off x="4978270" y="1092509"/>
              <a:ext cx="569388" cy="246221"/>
            </a:xfrm>
            <a:prstGeom prst="rect">
              <a:avLst/>
            </a:prstGeom>
          </p:spPr>
          <p:txBody>
            <a:bodyPr wrap="none" anchor="b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00" kern="1200" dirty="0">
                  <a:solidFill>
                    <a:srgbClr val="FFFFFF">
                      <a:lumMod val="75000"/>
                    </a:srgb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주소록</a:t>
              </a:r>
              <a:endParaRPr kumimoji="1" lang="en-US" altLang="ko-KR" sz="1000" kern="1200" dirty="0">
                <a:solidFill>
                  <a:srgbClr val="FFFFFF">
                    <a:lumMod val="75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00" name="그룹 999">
            <a:extLst>
              <a:ext uri="{FF2B5EF4-FFF2-40B4-BE49-F238E27FC236}">
                <a16:creationId xmlns:a16="http://schemas.microsoft.com/office/drawing/2014/main" id="{BDCD32F2-CB77-41BD-BC3B-AC27C8B127AD}"/>
              </a:ext>
            </a:extLst>
          </p:cNvPr>
          <p:cNvGrpSpPr/>
          <p:nvPr/>
        </p:nvGrpSpPr>
        <p:grpSpPr>
          <a:xfrm>
            <a:off x="8109746" y="1273211"/>
            <a:ext cx="1397489" cy="210663"/>
            <a:chOff x="7737887" y="1829820"/>
            <a:chExt cx="1397489" cy="210663"/>
          </a:xfrm>
        </p:grpSpPr>
        <p:sp>
          <p:nvSpPr>
            <p:cNvPr id="1001" name="Sorting (Descending)">
              <a:extLst>
                <a:ext uri="{FF2B5EF4-FFF2-40B4-BE49-F238E27FC236}">
                  <a16:creationId xmlns:a16="http://schemas.microsoft.com/office/drawing/2014/main" id="{13CCA407-6991-44A4-8CF6-4E2806C74FF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7887" y="1873163"/>
              <a:ext cx="230928" cy="123977"/>
            </a:xfrm>
            <a:custGeom>
              <a:avLst/>
              <a:gdLst>
                <a:gd name="T0" fmla="*/ 539 w 680"/>
                <a:gd name="T1" fmla="*/ 0 h 458"/>
                <a:gd name="T2" fmla="*/ 525 w 680"/>
                <a:gd name="T3" fmla="*/ 14 h 458"/>
                <a:gd name="T4" fmla="*/ 525 w 680"/>
                <a:gd name="T5" fmla="*/ 407 h 458"/>
                <a:gd name="T6" fmla="*/ 430 w 680"/>
                <a:gd name="T7" fmla="*/ 312 h 458"/>
                <a:gd name="T8" fmla="*/ 420 w 680"/>
                <a:gd name="T9" fmla="*/ 308 h 458"/>
                <a:gd name="T10" fmla="*/ 411 w 680"/>
                <a:gd name="T11" fmla="*/ 331 h 458"/>
                <a:gd name="T12" fmla="*/ 539 w 680"/>
                <a:gd name="T13" fmla="*/ 458 h 458"/>
                <a:gd name="T14" fmla="*/ 667 w 680"/>
                <a:gd name="T15" fmla="*/ 331 h 458"/>
                <a:gd name="T16" fmla="*/ 648 w 680"/>
                <a:gd name="T17" fmla="*/ 312 h 458"/>
                <a:gd name="T18" fmla="*/ 552 w 680"/>
                <a:gd name="T19" fmla="*/ 407 h 458"/>
                <a:gd name="T20" fmla="*/ 552 w 680"/>
                <a:gd name="T21" fmla="*/ 14 h 458"/>
                <a:gd name="T22" fmla="*/ 539 w 680"/>
                <a:gd name="T23" fmla="*/ 0 h 458"/>
                <a:gd name="T24" fmla="*/ 353 w 680"/>
                <a:gd name="T25" fmla="*/ 0 h 458"/>
                <a:gd name="T26" fmla="*/ 352 w 680"/>
                <a:gd name="T27" fmla="*/ 0 h 458"/>
                <a:gd name="T28" fmla="*/ 19 w 680"/>
                <a:gd name="T29" fmla="*/ 0 h 458"/>
                <a:gd name="T30" fmla="*/ 19 w 680"/>
                <a:gd name="T31" fmla="*/ 27 h 458"/>
                <a:gd name="T32" fmla="*/ 352 w 680"/>
                <a:gd name="T33" fmla="*/ 27 h 458"/>
                <a:gd name="T34" fmla="*/ 353 w 680"/>
                <a:gd name="T35" fmla="*/ 0 h 458"/>
                <a:gd name="T36" fmla="*/ 19 w 680"/>
                <a:gd name="T37" fmla="*/ 107 h 458"/>
                <a:gd name="T38" fmla="*/ 19 w 680"/>
                <a:gd name="T39" fmla="*/ 134 h 458"/>
                <a:gd name="T40" fmla="*/ 259 w 680"/>
                <a:gd name="T41" fmla="*/ 134 h 458"/>
                <a:gd name="T42" fmla="*/ 259 w 680"/>
                <a:gd name="T43" fmla="*/ 107 h 458"/>
                <a:gd name="T44" fmla="*/ 19 w 680"/>
                <a:gd name="T45" fmla="*/ 107 h 458"/>
                <a:gd name="T46" fmla="*/ 17 w 680"/>
                <a:gd name="T47" fmla="*/ 214 h 458"/>
                <a:gd name="T48" fmla="*/ 19 w 680"/>
                <a:gd name="T49" fmla="*/ 240 h 458"/>
                <a:gd name="T50" fmla="*/ 205 w 680"/>
                <a:gd name="T51" fmla="*/ 240 h 458"/>
                <a:gd name="T52" fmla="*/ 205 w 680"/>
                <a:gd name="T53" fmla="*/ 214 h 458"/>
                <a:gd name="T54" fmla="*/ 19 w 680"/>
                <a:gd name="T55" fmla="*/ 214 h 458"/>
                <a:gd name="T56" fmla="*/ 17 w 680"/>
                <a:gd name="T57" fmla="*/ 214 h 458"/>
                <a:gd name="T58" fmla="*/ 18 w 680"/>
                <a:gd name="T59" fmla="*/ 321 h 458"/>
                <a:gd name="T60" fmla="*/ 19 w 680"/>
                <a:gd name="T61" fmla="*/ 347 h 458"/>
                <a:gd name="T62" fmla="*/ 152 w 680"/>
                <a:gd name="T63" fmla="*/ 347 h 458"/>
                <a:gd name="T64" fmla="*/ 152 w 680"/>
                <a:gd name="T65" fmla="*/ 321 h 458"/>
                <a:gd name="T66" fmla="*/ 19 w 680"/>
                <a:gd name="T67" fmla="*/ 321 h 458"/>
                <a:gd name="T68" fmla="*/ 18 w 680"/>
                <a:gd name="T69" fmla="*/ 321 h 458"/>
                <a:gd name="T70" fmla="*/ 19 w 680"/>
                <a:gd name="T71" fmla="*/ 427 h 458"/>
                <a:gd name="T72" fmla="*/ 19 w 680"/>
                <a:gd name="T73" fmla="*/ 453 h 458"/>
                <a:gd name="T74" fmla="*/ 99 w 680"/>
                <a:gd name="T75" fmla="*/ 453 h 458"/>
                <a:gd name="T76" fmla="*/ 99 w 680"/>
                <a:gd name="T77" fmla="*/ 427 h 458"/>
                <a:gd name="T78" fmla="*/ 19 w 680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0" h="458">
                  <a:moveTo>
                    <a:pt x="539" y="0"/>
                  </a:moveTo>
                  <a:cubicBezTo>
                    <a:pt x="531" y="0"/>
                    <a:pt x="525" y="6"/>
                    <a:pt x="525" y="14"/>
                  </a:cubicBezTo>
                  <a:lnTo>
                    <a:pt x="525" y="407"/>
                  </a:lnTo>
                  <a:lnTo>
                    <a:pt x="430" y="312"/>
                  </a:lnTo>
                  <a:cubicBezTo>
                    <a:pt x="427" y="309"/>
                    <a:pt x="424" y="308"/>
                    <a:pt x="420" y="308"/>
                  </a:cubicBezTo>
                  <a:cubicBezTo>
                    <a:pt x="408" y="308"/>
                    <a:pt x="402" y="322"/>
                    <a:pt x="411" y="331"/>
                  </a:cubicBezTo>
                  <a:lnTo>
                    <a:pt x="539" y="458"/>
                  </a:lnTo>
                  <a:lnTo>
                    <a:pt x="667" y="331"/>
                  </a:lnTo>
                  <a:cubicBezTo>
                    <a:pt x="680" y="318"/>
                    <a:pt x="661" y="299"/>
                    <a:pt x="648" y="312"/>
                  </a:cubicBezTo>
                  <a:lnTo>
                    <a:pt x="552" y="407"/>
                  </a:lnTo>
                  <a:lnTo>
                    <a:pt x="552" y="14"/>
                  </a:lnTo>
                  <a:cubicBezTo>
                    <a:pt x="552" y="6"/>
                    <a:pt x="546" y="0"/>
                    <a:pt x="539" y="0"/>
                  </a:cubicBezTo>
                  <a:close/>
                  <a:moveTo>
                    <a:pt x="353" y="0"/>
                  </a:moveTo>
                  <a:cubicBezTo>
                    <a:pt x="352" y="0"/>
                    <a:pt x="352" y="0"/>
                    <a:pt x="352" y="0"/>
                  </a:cubicBezTo>
                  <a:lnTo>
                    <a:pt x="19" y="0"/>
                  </a:lnTo>
                  <a:cubicBezTo>
                    <a:pt x="0" y="0"/>
                    <a:pt x="0" y="28"/>
                    <a:pt x="19" y="27"/>
                  </a:cubicBezTo>
                  <a:lnTo>
                    <a:pt x="352" y="27"/>
                  </a:lnTo>
                  <a:cubicBezTo>
                    <a:pt x="370" y="27"/>
                    <a:pt x="370" y="1"/>
                    <a:pt x="353" y="0"/>
                  </a:cubicBezTo>
                  <a:close/>
                  <a:moveTo>
                    <a:pt x="19" y="107"/>
                  </a:moveTo>
                  <a:cubicBezTo>
                    <a:pt x="1" y="107"/>
                    <a:pt x="1" y="134"/>
                    <a:pt x="19" y="134"/>
                  </a:cubicBezTo>
                  <a:lnTo>
                    <a:pt x="259" y="134"/>
                  </a:lnTo>
                  <a:cubicBezTo>
                    <a:pt x="276" y="133"/>
                    <a:pt x="276" y="107"/>
                    <a:pt x="259" y="107"/>
                  </a:cubicBezTo>
                  <a:lnTo>
                    <a:pt x="19" y="107"/>
                  </a:lnTo>
                  <a:close/>
                  <a:moveTo>
                    <a:pt x="17" y="214"/>
                  </a:moveTo>
                  <a:cubicBezTo>
                    <a:pt x="0" y="215"/>
                    <a:pt x="1" y="241"/>
                    <a:pt x="19" y="240"/>
                  </a:cubicBezTo>
                  <a:lnTo>
                    <a:pt x="205" y="240"/>
                  </a:lnTo>
                  <a:cubicBezTo>
                    <a:pt x="224" y="241"/>
                    <a:pt x="224" y="213"/>
                    <a:pt x="205" y="214"/>
                  </a:cubicBezTo>
                  <a:lnTo>
                    <a:pt x="19" y="214"/>
                  </a:lnTo>
                  <a:cubicBezTo>
                    <a:pt x="18" y="214"/>
                    <a:pt x="18" y="214"/>
                    <a:pt x="17" y="214"/>
                  </a:cubicBezTo>
                  <a:close/>
                  <a:moveTo>
                    <a:pt x="18" y="321"/>
                  </a:moveTo>
                  <a:cubicBezTo>
                    <a:pt x="0" y="322"/>
                    <a:pt x="1" y="348"/>
                    <a:pt x="19" y="347"/>
                  </a:cubicBezTo>
                  <a:lnTo>
                    <a:pt x="152" y="347"/>
                  </a:lnTo>
                  <a:cubicBezTo>
                    <a:pt x="170" y="348"/>
                    <a:pt x="170" y="320"/>
                    <a:pt x="152" y="321"/>
                  </a:cubicBezTo>
                  <a:lnTo>
                    <a:pt x="19" y="321"/>
                  </a:lnTo>
                  <a:cubicBezTo>
                    <a:pt x="18" y="321"/>
                    <a:pt x="18" y="321"/>
                    <a:pt x="18" y="321"/>
                  </a:cubicBezTo>
                  <a:close/>
                  <a:moveTo>
                    <a:pt x="19" y="427"/>
                  </a:moveTo>
                  <a:cubicBezTo>
                    <a:pt x="1" y="427"/>
                    <a:pt x="1" y="453"/>
                    <a:pt x="19" y="453"/>
                  </a:cubicBezTo>
                  <a:lnTo>
                    <a:pt x="99" y="453"/>
                  </a:lnTo>
                  <a:cubicBezTo>
                    <a:pt x="116" y="453"/>
                    <a:pt x="116" y="427"/>
                    <a:pt x="99" y="427"/>
                  </a:cubicBezTo>
                  <a:lnTo>
                    <a:pt x="19" y="427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vert="horz" wrap="square" lIns="112542" tIns="56271" rIns="112542" bIns="56271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2" name="Item">
              <a:extLst>
                <a:ext uri="{FF2B5EF4-FFF2-40B4-BE49-F238E27FC236}">
                  <a16:creationId xmlns:a16="http://schemas.microsoft.com/office/drawing/2014/main" id="{E57E06E3-E6DB-4F0E-8D76-2DAD69D24E40}"/>
                </a:ext>
              </a:extLst>
            </p:cNvPr>
            <p:cNvSpPr/>
            <p:nvPr/>
          </p:nvSpPr>
          <p:spPr>
            <a:xfrm>
              <a:off x="7874912" y="1829820"/>
              <a:ext cx="695990" cy="210663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112542" tIns="56271" rIns="225083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defTabSz="1125444">
                <a:buClrTx/>
                <a:defRPr/>
              </a:pPr>
              <a:r>
                <a:rPr lang="ko-KR" altLang="en-US" sz="700" dirty="0">
                  <a:solidFill>
                    <a:srgbClr val="A6A6A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이름 순</a:t>
              </a:r>
              <a:endParaRPr lang="en-US" altLang="ko-KR" sz="700" dirty="0">
                <a:solidFill>
                  <a:srgbClr val="A6A6A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03" name="Sorting (Descending)">
              <a:extLst>
                <a:ext uri="{FF2B5EF4-FFF2-40B4-BE49-F238E27FC236}">
                  <a16:creationId xmlns:a16="http://schemas.microsoft.com/office/drawing/2014/main" id="{1CFCFE20-1424-4BB4-B9D9-2A1DC837010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8516820" y="1873163"/>
              <a:ext cx="230928" cy="123977"/>
            </a:xfrm>
            <a:custGeom>
              <a:avLst/>
              <a:gdLst>
                <a:gd name="T0" fmla="*/ 539 w 680"/>
                <a:gd name="T1" fmla="*/ 0 h 458"/>
                <a:gd name="T2" fmla="*/ 525 w 680"/>
                <a:gd name="T3" fmla="*/ 14 h 458"/>
                <a:gd name="T4" fmla="*/ 525 w 680"/>
                <a:gd name="T5" fmla="*/ 407 h 458"/>
                <a:gd name="T6" fmla="*/ 430 w 680"/>
                <a:gd name="T7" fmla="*/ 312 h 458"/>
                <a:gd name="T8" fmla="*/ 420 w 680"/>
                <a:gd name="T9" fmla="*/ 308 h 458"/>
                <a:gd name="T10" fmla="*/ 411 w 680"/>
                <a:gd name="T11" fmla="*/ 331 h 458"/>
                <a:gd name="T12" fmla="*/ 539 w 680"/>
                <a:gd name="T13" fmla="*/ 458 h 458"/>
                <a:gd name="T14" fmla="*/ 667 w 680"/>
                <a:gd name="T15" fmla="*/ 331 h 458"/>
                <a:gd name="T16" fmla="*/ 648 w 680"/>
                <a:gd name="T17" fmla="*/ 312 h 458"/>
                <a:gd name="T18" fmla="*/ 552 w 680"/>
                <a:gd name="T19" fmla="*/ 407 h 458"/>
                <a:gd name="T20" fmla="*/ 552 w 680"/>
                <a:gd name="T21" fmla="*/ 14 h 458"/>
                <a:gd name="T22" fmla="*/ 539 w 680"/>
                <a:gd name="T23" fmla="*/ 0 h 458"/>
                <a:gd name="T24" fmla="*/ 353 w 680"/>
                <a:gd name="T25" fmla="*/ 0 h 458"/>
                <a:gd name="T26" fmla="*/ 352 w 680"/>
                <a:gd name="T27" fmla="*/ 0 h 458"/>
                <a:gd name="T28" fmla="*/ 19 w 680"/>
                <a:gd name="T29" fmla="*/ 0 h 458"/>
                <a:gd name="T30" fmla="*/ 19 w 680"/>
                <a:gd name="T31" fmla="*/ 27 h 458"/>
                <a:gd name="T32" fmla="*/ 352 w 680"/>
                <a:gd name="T33" fmla="*/ 27 h 458"/>
                <a:gd name="T34" fmla="*/ 353 w 680"/>
                <a:gd name="T35" fmla="*/ 0 h 458"/>
                <a:gd name="T36" fmla="*/ 19 w 680"/>
                <a:gd name="T37" fmla="*/ 107 h 458"/>
                <a:gd name="T38" fmla="*/ 19 w 680"/>
                <a:gd name="T39" fmla="*/ 134 h 458"/>
                <a:gd name="T40" fmla="*/ 259 w 680"/>
                <a:gd name="T41" fmla="*/ 134 h 458"/>
                <a:gd name="T42" fmla="*/ 259 w 680"/>
                <a:gd name="T43" fmla="*/ 107 h 458"/>
                <a:gd name="T44" fmla="*/ 19 w 680"/>
                <a:gd name="T45" fmla="*/ 107 h 458"/>
                <a:gd name="T46" fmla="*/ 17 w 680"/>
                <a:gd name="T47" fmla="*/ 214 h 458"/>
                <a:gd name="T48" fmla="*/ 19 w 680"/>
                <a:gd name="T49" fmla="*/ 240 h 458"/>
                <a:gd name="T50" fmla="*/ 205 w 680"/>
                <a:gd name="T51" fmla="*/ 240 h 458"/>
                <a:gd name="T52" fmla="*/ 205 w 680"/>
                <a:gd name="T53" fmla="*/ 214 h 458"/>
                <a:gd name="T54" fmla="*/ 19 w 680"/>
                <a:gd name="T55" fmla="*/ 214 h 458"/>
                <a:gd name="T56" fmla="*/ 17 w 680"/>
                <a:gd name="T57" fmla="*/ 214 h 458"/>
                <a:gd name="T58" fmla="*/ 18 w 680"/>
                <a:gd name="T59" fmla="*/ 321 h 458"/>
                <a:gd name="T60" fmla="*/ 19 w 680"/>
                <a:gd name="T61" fmla="*/ 347 h 458"/>
                <a:gd name="T62" fmla="*/ 152 w 680"/>
                <a:gd name="T63" fmla="*/ 347 h 458"/>
                <a:gd name="T64" fmla="*/ 152 w 680"/>
                <a:gd name="T65" fmla="*/ 321 h 458"/>
                <a:gd name="T66" fmla="*/ 19 w 680"/>
                <a:gd name="T67" fmla="*/ 321 h 458"/>
                <a:gd name="T68" fmla="*/ 18 w 680"/>
                <a:gd name="T69" fmla="*/ 321 h 458"/>
                <a:gd name="T70" fmla="*/ 19 w 680"/>
                <a:gd name="T71" fmla="*/ 427 h 458"/>
                <a:gd name="T72" fmla="*/ 19 w 680"/>
                <a:gd name="T73" fmla="*/ 453 h 458"/>
                <a:gd name="T74" fmla="*/ 99 w 680"/>
                <a:gd name="T75" fmla="*/ 453 h 458"/>
                <a:gd name="T76" fmla="*/ 99 w 680"/>
                <a:gd name="T77" fmla="*/ 427 h 458"/>
                <a:gd name="T78" fmla="*/ 19 w 680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0" h="458">
                  <a:moveTo>
                    <a:pt x="539" y="0"/>
                  </a:moveTo>
                  <a:cubicBezTo>
                    <a:pt x="531" y="0"/>
                    <a:pt x="525" y="6"/>
                    <a:pt x="525" y="14"/>
                  </a:cubicBezTo>
                  <a:lnTo>
                    <a:pt x="525" y="407"/>
                  </a:lnTo>
                  <a:lnTo>
                    <a:pt x="430" y="312"/>
                  </a:lnTo>
                  <a:cubicBezTo>
                    <a:pt x="427" y="309"/>
                    <a:pt x="424" y="308"/>
                    <a:pt x="420" y="308"/>
                  </a:cubicBezTo>
                  <a:cubicBezTo>
                    <a:pt x="408" y="308"/>
                    <a:pt x="402" y="322"/>
                    <a:pt x="411" y="331"/>
                  </a:cubicBezTo>
                  <a:lnTo>
                    <a:pt x="539" y="458"/>
                  </a:lnTo>
                  <a:lnTo>
                    <a:pt x="667" y="331"/>
                  </a:lnTo>
                  <a:cubicBezTo>
                    <a:pt x="680" y="318"/>
                    <a:pt x="661" y="299"/>
                    <a:pt x="648" y="312"/>
                  </a:cubicBezTo>
                  <a:lnTo>
                    <a:pt x="552" y="407"/>
                  </a:lnTo>
                  <a:lnTo>
                    <a:pt x="552" y="14"/>
                  </a:lnTo>
                  <a:cubicBezTo>
                    <a:pt x="552" y="6"/>
                    <a:pt x="546" y="0"/>
                    <a:pt x="539" y="0"/>
                  </a:cubicBezTo>
                  <a:close/>
                  <a:moveTo>
                    <a:pt x="353" y="0"/>
                  </a:moveTo>
                  <a:cubicBezTo>
                    <a:pt x="352" y="0"/>
                    <a:pt x="352" y="0"/>
                    <a:pt x="352" y="0"/>
                  </a:cubicBezTo>
                  <a:lnTo>
                    <a:pt x="19" y="0"/>
                  </a:lnTo>
                  <a:cubicBezTo>
                    <a:pt x="0" y="0"/>
                    <a:pt x="0" y="28"/>
                    <a:pt x="19" y="27"/>
                  </a:cubicBezTo>
                  <a:lnTo>
                    <a:pt x="352" y="27"/>
                  </a:lnTo>
                  <a:cubicBezTo>
                    <a:pt x="370" y="27"/>
                    <a:pt x="370" y="1"/>
                    <a:pt x="353" y="0"/>
                  </a:cubicBezTo>
                  <a:close/>
                  <a:moveTo>
                    <a:pt x="19" y="107"/>
                  </a:moveTo>
                  <a:cubicBezTo>
                    <a:pt x="1" y="107"/>
                    <a:pt x="1" y="134"/>
                    <a:pt x="19" y="134"/>
                  </a:cubicBezTo>
                  <a:lnTo>
                    <a:pt x="259" y="134"/>
                  </a:lnTo>
                  <a:cubicBezTo>
                    <a:pt x="276" y="133"/>
                    <a:pt x="276" y="107"/>
                    <a:pt x="259" y="107"/>
                  </a:cubicBezTo>
                  <a:lnTo>
                    <a:pt x="19" y="107"/>
                  </a:lnTo>
                  <a:close/>
                  <a:moveTo>
                    <a:pt x="17" y="214"/>
                  </a:moveTo>
                  <a:cubicBezTo>
                    <a:pt x="0" y="215"/>
                    <a:pt x="1" y="241"/>
                    <a:pt x="19" y="240"/>
                  </a:cubicBezTo>
                  <a:lnTo>
                    <a:pt x="205" y="240"/>
                  </a:lnTo>
                  <a:cubicBezTo>
                    <a:pt x="224" y="241"/>
                    <a:pt x="224" y="213"/>
                    <a:pt x="205" y="214"/>
                  </a:cubicBezTo>
                  <a:lnTo>
                    <a:pt x="19" y="214"/>
                  </a:lnTo>
                  <a:cubicBezTo>
                    <a:pt x="18" y="214"/>
                    <a:pt x="18" y="214"/>
                    <a:pt x="17" y="214"/>
                  </a:cubicBezTo>
                  <a:close/>
                  <a:moveTo>
                    <a:pt x="18" y="321"/>
                  </a:moveTo>
                  <a:cubicBezTo>
                    <a:pt x="0" y="322"/>
                    <a:pt x="1" y="348"/>
                    <a:pt x="19" y="347"/>
                  </a:cubicBezTo>
                  <a:lnTo>
                    <a:pt x="152" y="347"/>
                  </a:lnTo>
                  <a:cubicBezTo>
                    <a:pt x="170" y="348"/>
                    <a:pt x="170" y="320"/>
                    <a:pt x="152" y="321"/>
                  </a:cubicBezTo>
                  <a:lnTo>
                    <a:pt x="19" y="321"/>
                  </a:lnTo>
                  <a:cubicBezTo>
                    <a:pt x="18" y="321"/>
                    <a:pt x="18" y="321"/>
                    <a:pt x="18" y="321"/>
                  </a:cubicBezTo>
                  <a:close/>
                  <a:moveTo>
                    <a:pt x="19" y="427"/>
                  </a:moveTo>
                  <a:cubicBezTo>
                    <a:pt x="1" y="427"/>
                    <a:pt x="1" y="453"/>
                    <a:pt x="19" y="453"/>
                  </a:cubicBezTo>
                  <a:lnTo>
                    <a:pt x="99" y="453"/>
                  </a:lnTo>
                  <a:cubicBezTo>
                    <a:pt x="116" y="453"/>
                    <a:pt x="116" y="427"/>
                    <a:pt x="99" y="427"/>
                  </a:cubicBezTo>
                  <a:lnTo>
                    <a:pt x="19" y="4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12542" tIns="56271" rIns="112542" bIns="56271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4" name="Item">
              <a:extLst>
                <a:ext uri="{FF2B5EF4-FFF2-40B4-BE49-F238E27FC236}">
                  <a16:creationId xmlns:a16="http://schemas.microsoft.com/office/drawing/2014/main" id="{F6E76C3A-AAAA-47DD-A332-12C9276125F3}"/>
                </a:ext>
              </a:extLst>
            </p:cNvPr>
            <p:cNvSpPr/>
            <p:nvPr/>
          </p:nvSpPr>
          <p:spPr>
            <a:xfrm>
              <a:off x="8653845" y="1829820"/>
              <a:ext cx="481531" cy="210663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112542" tIns="56271" rIns="0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112544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A6A6A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번호 순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A6A6A6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005" name="직사각형 1004">
            <a:extLst>
              <a:ext uri="{FF2B5EF4-FFF2-40B4-BE49-F238E27FC236}">
                <a16:creationId xmlns:a16="http://schemas.microsoft.com/office/drawing/2014/main" id="{F406C22F-121E-471C-B28D-5B54F8775168}"/>
              </a:ext>
            </a:extLst>
          </p:cNvPr>
          <p:cNvSpPr/>
          <p:nvPr/>
        </p:nvSpPr>
        <p:spPr>
          <a:xfrm>
            <a:off x="4233431" y="1255432"/>
            <a:ext cx="534121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1038897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총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건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006" name="그룹 1005">
            <a:extLst>
              <a:ext uri="{FF2B5EF4-FFF2-40B4-BE49-F238E27FC236}">
                <a16:creationId xmlns:a16="http://schemas.microsoft.com/office/drawing/2014/main" id="{BC5334F2-2ADE-4A3A-A8CA-F5108ED47F35}"/>
              </a:ext>
            </a:extLst>
          </p:cNvPr>
          <p:cNvGrpSpPr/>
          <p:nvPr/>
        </p:nvGrpSpPr>
        <p:grpSpPr>
          <a:xfrm>
            <a:off x="5012449" y="1279209"/>
            <a:ext cx="2432091" cy="198666"/>
            <a:chOff x="9025715" y="1651414"/>
            <a:chExt cx="2782121" cy="250993"/>
          </a:xfrm>
        </p:grpSpPr>
        <p:sp>
          <p:nvSpPr>
            <p:cNvPr id="1007" name="Text Box">
              <a:extLst>
                <a:ext uri="{FF2B5EF4-FFF2-40B4-BE49-F238E27FC236}">
                  <a16:creationId xmlns:a16="http://schemas.microsoft.com/office/drawing/2014/main" id="{C4468251-A70B-4FF3-BA74-F8FE0F19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1550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사내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1008" name="Text Box">
              <a:extLst>
                <a:ext uri="{FF2B5EF4-FFF2-40B4-BE49-F238E27FC236}">
                  <a16:creationId xmlns:a16="http://schemas.microsoft.com/office/drawing/2014/main" id="{B5F64773-5238-404F-A375-6BBDA47B4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7385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공용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1009" name="Text Box">
              <a:extLst>
                <a:ext uri="{FF2B5EF4-FFF2-40B4-BE49-F238E27FC236}">
                  <a16:creationId xmlns:a16="http://schemas.microsoft.com/office/drawing/2014/main" id="{01201D02-3B93-417B-B3CA-9910E406B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5715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전체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370" name="Text Box">
              <a:extLst>
                <a:ext uri="{FF2B5EF4-FFF2-40B4-BE49-F238E27FC236}">
                  <a16:creationId xmlns:a16="http://schemas.microsoft.com/office/drawing/2014/main" id="{14713779-9ECC-4C02-ADF5-023BDB5DC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3221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개인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1019" name="Signal Strength">
            <a:extLst>
              <a:ext uri="{FF2B5EF4-FFF2-40B4-BE49-F238E27FC236}">
                <a16:creationId xmlns:a16="http://schemas.microsoft.com/office/drawing/2014/main" id="{4A11CE98-0F7A-44A3-A1A8-A0B728706BA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445578" y="641943"/>
            <a:ext cx="216000" cy="125802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  <a:sym typeface="Arial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93FE5040-E9BE-46E7-97BF-8AF9D764CE30}"/>
              </a:ext>
            </a:extLst>
          </p:cNvPr>
          <p:cNvGrpSpPr/>
          <p:nvPr/>
        </p:nvGrpSpPr>
        <p:grpSpPr>
          <a:xfrm>
            <a:off x="1304082" y="1392184"/>
            <a:ext cx="2810236" cy="480525"/>
            <a:chOff x="1304082" y="1522810"/>
            <a:chExt cx="2810236" cy="480525"/>
          </a:xfrm>
        </p:grpSpPr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675818AB-8532-44EC-969A-649060D0353F}"/>
                </a:ext>
              </a:extLst>
            </p:cNvPr>
            <p:cNvSpPr/>
            <p:nvPr/>
          </p:nvSpPr>
          <p:spPr>
            <a:xfrm>
              <a:off x="1304082" y="1522810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이름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24" name="직사각형 223">
              <a:extLst>
                <a:ext uri="{FF2B5EF4-FFF2-40B4-BE49-F238E27FC236}">
                  <a16:creationId xmlns:a16="http://schemas.microsoft.com/office/drawing/2014/main" id="{C42603A3-B2A9-4B74-A586-3ABAA34B9F71}"/>
                </a:ext>
              </a:extLst>
            </p:cNvPr>
            <p:cNvSpPr/>
            <p:nvPr/>
          </p:nvSpPr>
          <p:spPr>
            <a:xfrm>
              <a:off x="1402838" y="1772503"/>
              <a:ext cx="2711480" cy="23083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홍길동</a:t>
              </a:r>
            </a:p>
          </p:txBody>
        </p:sp>
      </p:grpSp>
      <p:grpSp>
        <p:nvGrpSpPr>
          <p:cNvPr id="319" name="그룹 318">
            <a:extLst>
              <a:ext uri="{FF2B5EF4-FFF2-40B4-BE49-F238E27FC236}">
                <a16:creationId xmlns:a16="http://schemas.microsoft.com/office/drawing/2014/main" id="{F12020A3-6881-4E57-B668-AC11C7D3433D}"/>
              </a:ext>
            </a:extLst>
          </p:cNvPr>
          <p:cNvGrpSpPr/>
          <p:nvPr/>
        </p:nvGrpSpPr>
        <p:grpSpPr>
          <a:xfrm>
            <a:off x="1304082" y="1920370"/>
            <a:ext cx="2810236" cy="480525"/>
            <a:chOff x="1304082" y="1522810"/>
            <a:chExt cx="2810236" cy="480525"/>
          </a:xfrm>
        </p:grpSpPr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8C64CD45-D1DA-45FA-9A91-03665B8F65C3}"/>
                </a:ext>
              </a:extLst>
            </p:cNvPr>
            <p:cNvSpPr/>
            <p:nvPr/>
          </p:nvSpPr>
          <p:spPr>
            <a:xfrm>
              <a:off x="1304082" y="1522810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닉네임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0B6D8B9E-F392-4045-BF6E-A6D6978DF752}"/>
                </a:ext>
              </a:extLst>
            </p:cNvPr>
            <p:cNvSpPr/>
            <p:nvPr/>
          </p:nvSpPr>
          <p:spPr>
            <a:xfrm>
              <a:off x="1402838" y="1772503"/>
              <a:ext cx="2711480" cy="23083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lvl="0">
                <a:defRPr/>
              </a:pPr>
              <a:r>
                <a:rPr kumimoji="1" lang="ko-KR" altLang="en-US" sz="900" kern="1200" dirty="0" err="1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미스타</a:t>
              </a: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 홍</a:t>
              </a:r>
            </a:p>
          </p:txBody>
        </p:sp>
      </p:grp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305EE6A9-F7C2-4045-AA24-D2FD80163FE2}"/>
              </a:ext>
            </a:extLst>
          </p:cNvPr>
          <p:cNvGrpSpPr/>
          <p:nvPr/>
        </p:nvGrpSpPr>
        <p:grpSpPr>
          <a:xfrm>
            <a:off x="1304082" y="2550800"/>
            <a:ext cx="2810236" cy="480525"/>
            <a:chOff x="1304082" y="1522810"/>
            <a:chExt cx="2810236" cy="480525"/>
          </a:xfrm>
        </p:grpSpPr>
        <p:sp>
          <p:nvSpPr>
            <p:cNvPr id="323" name="직사각형 322">
              <a:extLst>
                <a:ext uri="{FF2B5EF4-FFF2-40B4-BE49-F238E27FC236}">
                  <a16:creationId xmlns:a16="http://schemas.microsoft.com/office/drawing/2014/main" id="{EB6CE471-CAB1-43A8-B28E-EF8CDB11715C}"/>
                </a:ext>
              </a:extLst>
            </p:cNvPr>
            <p:cNvSpPr/>
            <p:nvPr/>
          </p:nvSpPr>
          <p:spPr>
            <a:xfrm>
              <a:off x="1304082" y="1522810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직장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C03EC06E-4738-473D-9C31-D32EA948964F}"/>
                </a:ext>
              </a:extLst>
            </p:cNvPr>
            <p:cNvSpPr/>
            <p:nvPr/>
          </p:nvSpPr>
          <p:spPr>
            <a:xfrm>
              <a:off x="1402838" y="1772503"/>
              <a:ext cx="2711480" cy="23083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길동이네</a:t>
              </a: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A28C398E-2EAA-420F-9CE5-8DFCE3A703FF}"/>
              </a:ext>
            </a:extLst>
          </p:cNvPr>
          <p:cNvGrpSpPr/>
          <p:nvPr/>
        </p:nvGrpSpPr>
        <p:grpSpPr>
          <a:xfrm>
            <a:off x="1304082" y="3130110"/>
            <a:ext cx="2790571" cy="480050"/>
            <a:chOff x="1304082" y="3010840"/>
            <a:chExt cx="2790571" cy="480050"/>
          </a:xfrm>
        </p:grpSpPr>
        <p:sp>
          <p:nvSpPr>
            <p:cNvPr id="326" name="직사각형 325">
              <a:extLst>
                <a:ext uri="{FF2B5EF4-FFF2-40B4-BE49-F238E27FC236}">
                  <a16:creationId xmlns:a16="http://schemas.microsoft.com/office/drawing/2014/main" id="{DFD94875-D760-48C5-80D2-BF518B2D1E3B}"/>
                </a:ext>
              </a:extLst>
            </p:cNvPr>
            <p:cNvSpPr/>
            <p:nvPr/>
          </p:nvSpPr>
          <p:spPr>
            <a:xfrm>
              <a:off x="1304082" y="3010840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직장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28" name="그룹 327">
              <a:extLst>
                <a:ext uri="{FF2B5EF4-FFF2-40B4-BE49-F238E27FC236}">
                  <a16:creationId xmlns:a16="http://schemas.microsoft.com/office/drawing/2014/main" id="{EA4C440C-291A-4A1E-B0AC-64A1C6D58762}"/>
                </a:ext>
              </a:extLst>
            </p:cNvPr>
            <p:cNvGrpSpPr/>
            <p:nvPr/>
          </p:nvGrpSpPr>
          <p:grpSpPr>
            <a:xfrm>
              <a:off x="1405258" y="3260058"/>
              <a:ext cx="2167149" cy="230832"/>
              <a:chOff x="8205918" y="2220585"/>
              <a:chExt cx="2167149" cy="230832"/>
            </a:xfrm>
          </p:grpSpPr>
          <p:sp>
            <p:nvSpPr>
              <p:cNvPr id="329" name="직사각형 328">
                <a:extLst>
                  <a:ext uri="{FF2B5EF4-FFF2-40B4-BE49-F238E27FC236}">
                    <a16:creationId xmlns:a16="http://schemas.microsoft.com/office/drawing/2014/main" id="{D024BE9A-3AE3-4422-8077-B210F4B79F5B}"/>
                  </a:ext>
                </a:extLst>
              </p:cNvPr>
              <p:cNvSpPr/>
              <p:nvPr/>
            </p:nvSpPr>
            <p:spPr>
              <a:xfrm>
                <a:off x="8205918" y="2220585"/>
                <a:ext cx="839772" cy="230832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txBody>
              <a:bodyPr wrap="none" anchor="ctr">
                <a:no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핸드폰</a:t>
                </a:r>
              </a:p>
            </p:txBody>
          </p:sp>
          <p:sp>
            <p:nvSpPr>
              <p:cNvPr id="330" name="Chevron Down">
                <a:extLst>
                  <a:ext uri="{FF2B5EF4-FFF2-40B4-BE49-F238E27FC236}">
                    <a16:creationId xmlns:a16="http://schemas.microsoft.com/office/drawing/2014/main" id="{38658A1A-879A-4A16-9E56-2909373E58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805366" y="2308361"/>
                <a:ext cx="145505" cy="76138"/>
              </a:xfrm>
              <a:custGeom>
                <a:avLst/>
                <a:gdLst>
                  <a:gd name="T0" fmla="*/ 594 w 594"/>
                  <a:gd name="T1" fmla="*/ 27 h 324"/>
                  <a:gd name="T2" fmla="*/ 566 w 594"/>
                  <a:gd name="T3" fmla="*/ 0 h 324"/>
                  <a:gd name="T4" fmla="*/ 297 w 594"/>
                  <a:gd name="T5" fmla="*/ 268 h 324"/>
                  <a:gd name="T6" fmla="*/ 28 w 594"/>
                  <a:gd name="T7" fmla="*/ 0 h 324"/>
                  <a:gd name="T8" fmla="*/ 0 w 594"/>
                  <a:gd name="T9" fmla="*/ 27 h 324"/>
                  <a:gd name="T10" fmla="*/ 297 w 594"/>
                  <a:gd name="T11" fmla="*/ 324 h 324"/>
                  <a:gd name="T12" fmla="*/ 594 w 594"/>
                  <a:gd name="T13" fmla="*/ 27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4" h="324">
                    <a:moveTo>
                      <a:pt x="594" y="27"/>
                    </a:moveTo>
                    <a:lnTo>
                      <a:pt x="566" y="0"/>
                    </a:lnTo>
                    <a:lnTo>
                      <a:pt x="297" y="268"/>
                    </a:lnTo>
                    <a:lnTo>
                      <a:pt x="28" y="0"/>
                    </a:lnTo>
                    <a:lnTo>
                      <a:pt x="0" y="27"/>
                    </a:lnTo>
                    <a:lnTo>
                      <a:pt x="297" y="324"/>
                    </a:lnTo>
                    <a:lnTo>
                      <a:pt x="594" y="27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1" name="직사각형 330">
                <a:extLst>
                  <a:ext uri="{FF2B5EF4-FFF2-40B4-BE49-F238E27FC236}">
                    <a16:creationId xmlns:a16="http://schemas.microsoft.com/office/drawing/2014/main" id="{985ADDA4-07A8-4C01-AFDE-BF1256AF1AAD}"/>
                  </a:ext>
                </a:extLst>
              </p:cNvPr>
              <p:cNvSpPr/>
              <p:nvPr/>
            </p:nvSpPr>
            <p:spPr>
              <a:xfrm>
                <a:off x="9081495" y="2220585"/>
                <a:ext cx="1291572" cy="230832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txBody>
              <a:bodyPr wrap="none" anchor="ctr">
                <a:noAutofit/>
              </a:bodyPr>
              <a:lstStyle/>
              <a:p>
                <a:pPr lvl="0">
                  <a:defRPr/>
                </a:pPr>
                <a:r>
                  <a:rPr kumimoji="1" lang="en-US" altLang="ko-KR" sz="900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32" name="그룹 331">
              <a:extLst>
                <a:ext uri="{FF2B5EF4-FFF2-40B4-BE49-F238E27FC236}">
                  <a16:creationId xmlns:a16="http://schemas.microsoft.com/office/drawing/2014/main" id="{09EDA56D-56A0-4BDC-BCD0-A10058CE35AB}"/>
                </a:ext>
              </a:extLst>
            </p:cNvPr>
            <p:cNvGrpSpPr/>
            <p:nvPr/>
          </p:nvGrpSpPr>
          <p:grpSpPr>
            <a:xfrm>
              <a:off x="3633738" y="3264572"/>
              <a:ext cx="460915" cy="221804"/>
              <a:chOff x="5590765" y="4224198"/>
              <a:chExt cx="460915" cy="221804"/>
            </a:xfrm>
          </p:grpSpPr>
          <p:sp>
            <p:nvSpPr>
              <p:cNvPr id="333" name="그래픽 306" descr="배지 팔로우">
                <a:extLst>
                  <a:ext uri="{FF2B5EF4-FFF2-40B4-BE49-F238E27FC236}">
                    <a16:creationId xmlns:a16="http://schemas.microsoft.com/office/drawing/2014/main" id="{10B6F223-AD75-4691-A6AE-CC527909FCB3}"/>
                  </a:ext>
                </a:extLst>
              </p:cNvPr>
              <p:cNvSpPr/>
              <p:nvPr/>
            </p:nvSpPr>
            <p:spPr>
              <a:xfrm>
                <a:off x="5590765" y="4229522"/>
                <a:ext cx="216480" cy="216480"/>
              </a:xfrm>
              <a:custGeom>
                <a:avLst/>
                <a:gdLst>
                  <a:gd name="connsiteX0" fmla="*/ 108240 w 216480"/>
                  <a:gd name="connsiteY0" fmla="*/ 0 h 216480"/>
                  <a:gd name="connsiteX1" fmla="*/ 0 w 216480"/>
                  <a:gd name="connsiteY1" fmla="*/ 108240 h 216480"/>
                  <a:gd name="connsiteX2" fmla="*/ 108240 w 216480"/>
                  <a:gd name="connsiteY2" fmla="*/ 216480 h 216480"/>
                  <a:gd name="connsiteX3" fmla="*/ 216480 w 216480"/>
                  <a:gd name="connsiteY3" fmla="*/ 108240 h 216480"/>
                  <a:gd name="connsiteX4" fmla="*/ 216480 w 216480"/>
                  <a:gd name="connsiteY4" fmla="*/ 108229 h 216480"/>
                  <a:gd name="connsiteX5" fmla="*/ 108326 w 216480"/>
                  <a:gd name="connsiteY5" fmla="*/ 0 h 216480"/>
                  <a:gd name="connsiteX6" fmla="*/ 108240 w 216480"/>
                  <a:gd name="connsiteY6" fmla="*/ 0 h 216480"/>
                  <a:gd name="connsiteX7" fmla="*/ 161304 w 216480"/>
                  <a:gd name="connsiteY7" fmla="*/ 117876 h 216480"/>
                  <a:gd name="connsiteX8" fmla="*/ 117876 w 216480"/>
                  <a:gd name="connsiteY8" fmla="*/ 117876 h 216480"/>
                  <a:gd name="connsiteX9" fmla="*/ 117876 w 216480"/>
                  <a:gd name="connsiteY9" fmla="*/ 161293 h 216480"/>
                  <a:gd name="connsiteX10" fmla="*/ 98604 w 216480"/>
                  <a:gd name="connsiteY10" fmla="*/ 161293 h 216480"/>
                  <a:gd name="connsiteX11" fmla="*/ 98604 w 216480"/>
                  <a:gd name="connsiteY11" fmla="*/ 117865 h 216480"/>
                  <a:gd name="connsiteX12" fmla="*/ 55176 w 216480"/>
                  <a:gd name="connsiteY12" fmla="*/ 117865 h 216480"/>
                  <a:gd name="connsiteX13" fmla="*/ 55176 w 216480"/>
                  <a:gd name="connsiteY13" fmla="*/ 98593 h 216480"/>
                  <a:gd name="connsiteX14" fmla="*/ 98604 w 216480"/>
                  <a:gd name="connsiteY14" fmla="*/ 98593 h 216480"/>
                  <a:gd name="connsiteX15" fmla="*/ 98604 w 216480"/>
                  <a:gd name="connsiteY15" fmla="*/ 55165 h 216480"/>
                  <a:gd name="connsiteX16" fmla="*/ 117876 w 216480"/>
                  <a:gd name="connsiteY16" fmla="*/ 55165 h 216480"/>
                  <a:gd name="connsiteX17" fmla="*/ 117876 w 216480"/>
                  <a:gd name="connsiteY17" fmla="*/ 98593 h 216480"/>
                  <a:gd name="connsiteX18" fmla="*/ 161304 w 216480"/>
                  <a:gd name="connsiteY18" fmla="*/ 98593 h 216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16480" h="216480">
                    <a:moveTo>
                      <a:pt x="108240" y="0"/>
                    </a:moveTo>
                    <a:cubicBezTo>
                      <a:pt x="48461" y="0"/>
                      <a:pt x="0" y="48461"/>
                      <a:pt x="0" y="108240"/>
                    </a:cubicBezTo>
                    <a:cubicBezTo>
                      <a:pt x="0" y="168020"/>
                      <a:pt x="48461" y="216480"/>
                      <a:pt x="108240" y="216480"/>
                    </a:cubicBezTo>
                    <a:cubicBezTo>
                      <a:pt x="168019" y="216480"/>
                      <a:pt x="216480" y="168020"/>
                      <a:pt x="216480" y="108240"/>
                    </a:cubicBezTo>
                    <a:cubicBezTo>
                      <a:pt x="216480" y="108236"/>
                      <a:pt x="216480" y="108232"/>
                      <a:pt x="216480" y="108229"/>
                    </a:cubicBezTo>
                    <a:cubicBezTo>
                      <a:pt x="216501" y="48476"/>
                      <a:pt x="168078" y="21"/>
                      <a:pt x="108326" y="0"/>
                    </a:cubicBezTo>
                    <a:cubicBezTo>
                      <a:pt x="108297" y="0"/>
                      <a:pt x="108269" y="0"/>
                      <a:pt x="108240" y="0"/>
                    </a:cubicBezTo>
                    <a:close/>
                    <a:moveTo>
                      <a:pt x="161304" y="117876"/>
                    </a:moveTo>
                    <a:lnTo>
                      <a:pt x="117876" y="117876"/>
                    </a:lnTo>
                    <a:lnTo>
                      <a:pt x="117876" y="161293"/>
                    </a:lnTo>
                    <a:lnTo>
                      <a:pt x="98604" y="161293"/>
                    </a:lnTo>
                    <a:lnTo>
                      <a:pt x="98604" y="117865"/>
                    </a:lnTo>
                    <a:lnTo>
                      <a:pt x="55176" y="117865"/>
                    </a:lnTo>
                    <a:lnTo>
                      <a:pt x="55176" y="98593"/>
                    </a:lnTo>
                    <a:lnTo>
                      <a:pt x="98604" y="98593"/>
                    </a:lnTo>
                    <a:lnTo>
                      <a:pt x="98604" y="55165"/>
                    </a:lnTo>
                    <a:lnTo>
                      <a:pt x="117876" y="55165"/>
                    </a:lnTo>
                    <a:lnTo>
                      <a:pt x="117876" y="98593"/>
                    </a:lnTo>
                    <a:lnTo>
                      <a:pt x="161304" y="98593"/>
                    </a:lnTo>
                    <a:close/>
                  </a:path>
                </a:pathLst>
              </a:custGeom>
              <a:solidFill>
                <a:srgbClr val="000000"/>
              </a:solidFill>
              <a:ln w="27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34" name="그래픽 305" descr="금지">
                <a:extLst>
                  <a:ext uri="{FF2B5EF4-FFF2-40B4-BE49-F238E27FC236}">
                    <a16:creationId xmlns:a16="http://schemas.microsoft.com/office/drawing/2014/main" id="{673CC444-291A-4CC9-B0E0-21F81DA845E5}"/>
                  </a:ext>
                </a:extLst>
              </p:cNvPr>
              <p:cNvSpPr/>
              <p:nvPr/>
            </p:nvSpPr>
            <p:spPr>
              <a:xfrm>
                <a:off x="5835680" y="4224198"/>
                <a:ext cx="216000" cy="216000"/>
              </a:xfrm>
              <a:custGeom>
                <a:avLst/>
                <a:gdLst>
                  <a:gd name="connsiteX0" fmla="*/ 28655 w 217779"/>
                  <a:gd name="connsiteY0" fmla="*/ 120352 h 217779"/>
                  <a:gd name="connsiteX1" fmla="*/ 28655 w 217779"/>
                  <a:gd name="connsiteY1" fmla="*/ 97428 h 217779"/>
                  <a:gd name="connsiteX2" fmla="*/ 189124 w 217779"/>
                  <a:gd name="connsiteY2" fmla="*/ 97428 h 217779"/>
                  <a:gd name="connsiteX3" fmla="*/ 189124 w 217779"/>
                  <a:gd name="connsiteY3" fmla="*/ 120352 h 217779"/>
                  <a:gd name="connsiteX4" fmla="*/ 28655 w 217779"/>
                  <a:gd name="connsiteY4" fmla="*/ 120352 h 217779"/>
                  <a:gd name="connsiteX5" fmla="*/ 108890 w 217779"/>
                  <a:gd name="connsiteY5" fmla="*/ 0 h 217779"/>
                  <a:gd name="connsiteX6" fmla="*/ 0 w 217779"/>
                  <a:gd name="connsiteY6" fmla="*/ 108890 h 217779"/>
                  <a:gd name="connsiteX7" fmla="*/ 108890 w 217779"/>
                  <a:gd name="connsiteY7" fmla="*/ 217780 h 217779"/>
                  <a:gd name="connsiteX8" fmla="*/ 217780 w 217779"/>
                  <a:gd name="connsiteY8" fmla="*/ 108890 h 217779"/>
                  <a:gd name="connsiteX9" fmla="*/ 108890 w 217779"/>
                  <a:gd name="connsiteY9" fmla="*/ 0 h 21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7779" h="217779">
                    <a:moveTo>
                      <a:pt x="28655" y="120352"/>
                    </a:moveTo>
                    <a:lnTo>
                      <a:pt x="28655" y="97428"/>
                    </a:lnTo>
                    <a:lnTo>
                      <a:pt x="189124" y="97428"/>
                    </a:lnTo>
                    <a:lnTo>
                      <a:pt x="189124" y="120352"/>
                    </a:lnTo>
                    <a:lnTo>
                      <a:pt x="28655" y="120352"/>
                    </a:lnTo>
                    <a:close/>
                    <a:moveTo>
                      <a:pt x="108890" y="0"/>
                    </a:moveTo>
                    <a:cubicBezTo>
                      <a:pt x="48714" y="0"/>
                      <a:pt x="0" y="48714"/>
                      <a:pt x="0" y="108890"/>
                    </a:cubicBezTo>
                    <a:cubicBezTo>
                      <a:pt x="0" y="169066"/>
                      <a:pt x="48714" y="217780"/>
                      <a:pt x="108890" y="217780"/>
                    </a:cubicBezTo>
                    <a:cubicBezTo>
                      <a:pt x="169066" y="217780"/>
                      <a:pt x="217780" y="169066"/>
                      <a:pt x="217780" y="108890"/>
                    </a:cubicBezTo>
                    <a:cubicBezTo>
                      <a:pt x="217780" y="48714"/>
                      <a:pt x="169066" y="0"/>
                      <a:pt x="10889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7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E56BD763-76F5-4419-AAB5-6F476F385A06}"/>
              </a:ext>
            </a:extLst>
          </p:cNvPr>
          <p:cNvGrpSpPr/>
          <p:nvPr/>
        </p:nvGrpSpPr>
        <p:grpSpPr>
          <a:xfrm>
            <a:off x="1304082" y="3754855"/>
            <a:ext cx="2790571" cy="480050"/>
            <a:chOff x="1304082" y="3635585"/>
            <a:chExt cx="2790571" cy="480050"/>
          </a:xfrm>
        </p:grpSpPr>
        <p:sp>
          <p:nvSpPr>
            <p:cNvPr id="335" name="직사각형 334">
              <a:extLst>
                <a:ext uri="{FF2B5EF4-FFF2-40B4-BE49-F238E27FC236}">
                  <a16:creationId xmlns:a16="http://schemas.microsoft.com/office/drawing/2014/main" id="{7C4A9E76-E0EC-4053-B87F-908713119963}"/>
                </a:ext>
              </a:extLst>
            </p:cNvPr>
            <p:cNvSpPr/>
            <p:nvPr/>
          </p:nvSpPr>
          <p:spPr>
            <a:xfrm>
              <a:off x="1304082" y="3635585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이메일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893AB873-6558-4712-B5E2-7BAEC0A274E1}"/>
                </a:ext>
              </a:extLst>
            </p:cNvPr>
            <p:cNvGrpSpPr/>
            <p:nvPr/>
          </p:nvGrpSpPr>
          <p:grpSpPr>
            <a:xfrm>
              <a:off x="3633738" y="3889317"/>
              <a:ext cx="460915" cy="221804"/>
              <a:chOff x="5590765" y="4224198"/>
              <a:chExt cx="460915" cy="221804"/>
            </a:xfrm>
          </p:grpSpPr>
          <p:sp>
            <p:nvSpPr>
              <p:cNvPr id="341" name="그래픽 306" descr="배지 팔로우">
                <a:extLst>
                  <a:ext uri="{FF2B5EF4-FFF2-40B4-BE49-F238E27FC236}">
                    <a16:creationId xmlns:a16="http://schemas.microsoft.com/office/drawing/2014/main" id="{1BBE2042-D767-471D-AA25-3E8FED0B7B51}"/>
                  </a:ext>
                </a:extLst>
              </p:cNvPr>
              <p:cNvSpPr/>
              <p:nvPr/>
            </p:nvSpPr>
            <p:spPr>
              <a:xfrm>
                <a:off x="5590765" y="4229522"/>
                <a:ext cx="216480" cy="216480"/>
              </a:xfrm>
              <a:custGeom>
                <a:avLst/>
                <a:gdLst>
                  <a:gd name="connsiteX0" fmla="*/ 108240 w 216480"/>
                  <a:gd name="connsiteY0" fmla="*/ 0 h 216480"/>
                  <a:gd name="connsiteX1" fmla="*/ 0 w 216480"/>
                  <a:gd name="connsiteY1" fmla="*/ 108240 h 216480"/>
                  <a:gd name="connsiteX2" fmla="*/ 108240 w 216480"/>
                  <a:gd name="connsiteY2" fmla="*/ 216480 h 216480"/>
                  <a:gd name="connsiteX3" fmla="*/ 216480 w 216480"/>
                  <a:gd name="connsiteY3" fmla="*/ 108240 h 216480"/>
                  <a:gd name="connsiteX4" fmla="*/ 216480 w 216480"/>
                  <a:gd name="connsiteY4" fmla="*/ 108229 h 216480"/>
                  <a:gd name="connsiteX5" fmla="*/ 108326 w 216480"/>
                  <a:gd name="connsiteY5" fmla="*/ 0 h 216480"/>
                  <a:gd name="connsiteX6" fmla="*/ 108240 w 216480"/>
                  <a:gd name="connsiteY6" fmla="*/ 0 h 216480"/>
                  <a:gd name="connsiteX7" fmla="*/ 161304 w 216480"/>
                  <a:gd name="connsiteY7" fmla="*/ 117876 h 216480"/>
                  <a:gd name="connsiteX8" fmla="*/ 117876 w 216480"/>
                  <a:gd name="connsiteY8" fmla="*/ 117876 h 216480"/>
                  <a:gd name="connsiteX9" fmla="*/ 117876 w 216480"/>
                  <a:gd name="connsiteY9" fmla="*/ 161293 h 216480"/>
                  <a:gd name="connsiteX10" fmla="*/ 98604 w 216480"/>
                  <a:gd name="connsiteY10" fmla="*/ 161293 h 216480"/>
                  <a:gd name="connsiteX11" fmla="*/ 98604 w 216480"/>
                  <a:gd name="connsiteY11" fmla="*/ 117865 h 216480"/>
                  <a:gd name="connsiteX12" fmla="*/ 55176 w 216480"/>
                  <a:gd name="connsiteY12" fmla="*/ 117865 h 216480"/>
                  <a:gd name="connsiteX13" fmla="*/ 55176 w 216480"/>
                  <a:gd name="connsiteY13" fmla="*/ 98593 h 216480"/>
                  <a:gd name="connsiteX14" fmla="*/ 98604 w 216480"/>
                  <a:gd name="connsiteY14" fmla="*/ 98593 h 216480"/>
                  <a:gd name="connsiteX15" fmla="*/ 98604 w 216480"/>
                  <a:gd name="connsiteY15" fmla="*/ 55165 h 216480"/>
                  <a:gd name="connsiteX16" fmla="*/ 117876 w 216480"/>
                  <a:gd name="connsiteY16" fmla="*/ 55165 h 216480"/>
                  <a:gd name="connsiteX17" fmla="*/ 117876 w 216480"/>
                  <a:gd name="connsiteY17" fmla="*/ 98593 h 216480"/>
                  <a:gd name="connsiteX18" fmla="*/ 161304 w 216480"/>
                  <a:gd name="connsiteY18" fmla="*/ 98593 h 216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16480" h="216480">
                    <a:moveTo>
                      <a:pt x="108240" y="0"/>
                    </a:moveTo>
                    <a:cubicBezTo>
                      <a:pt x="48461" y="0"/>
                      <a:pt x="0" y="48461"/>
                      <a:pt x="0" y="108240"/>
                    </a:cubicBezTo>
                    <a:cubicBezTo>
                      <a:pt x="0" y="168020"/>
                      <a:pt x="48461" y="216480"/>
                      <a:pt x="108240" y="216480"/>
                    </a:cubicBezTo>
                    <a:cubicBezTo>
                      <a:pt x="168019" y="216480"/>
                      <a:pt x="216480" y="168020"/>
                      <a:pt x="216480" y="108240"/>
                    </a:cubicBezTo>
                    <a:cubicBezTo>
                      <a:pt x="216480" y="108236"/>
                      <a:pt x="216480" y="108232"/>
                      <a:pt x="216480" y="108229"/>
                    </a:cubicBezTo>
                    <a:cubicBezTo>
                      <a:pt x="216501" y="48476"/>
                      <a:pt x="168078" y="21"/>
                      <a:pt x="108326" y="0"/>
                    </a:cubicBezTo>
                    <a:cubicBezTo>
                      <a:pt x="108297" y="0"/>
                      <a:pt x="108269" y="0"/>
                      <a:pt x="108240" y="0"/>
                    </a:cubicBezTo>
                    <a:close/>
                    <a:moveTo>
                      <a:pt x="161304" y="117876"/>
                    </a:moveTo>
                    <a:lnTo>
                      <a:pt x="117876" y="117876"/>
                    </a:lnTo>
                    <a:lnTo>
                      <a:pt x="117876" y="161293"/>
                    </a:lnTo>
                    <a:lnTo>
                      <a:pt x="98604" y="161293"/>
                    </a:lnTo>
                    <a:lnTo>
                      <a:pt x="98604" y="117865"/>
                    </a:lnTo>
                    <a:lnTo>
                      <a:pt x="55176" y="117865"/>
                    </a:lnTo>
                    <a:lnTo>
                      <a:pt x="55176" y="98593"/>
                    </a:lnTo>
                    <a:lnTo>
                      <a:pt x="98604" y="98593"/>
                    </a:lnTo>
                    <a:lnTo>
                      <a:pt x="98604" y="55165"/>
                    </a:lnTo>
                    <a:lnTo>
                      <a:pt x="117876" y="55165"/>
                    </a:lnTo>
                    <a:lnTo>
                      <a:pt x="117876" y="98593"/>
                    </a:lnTo>
                    <a:lnTo>
                      <a:pt x="161304" y="98593"/>
                    </a:lnTo>
                    <a:close/>
                  </a:path>
                </a:pathLst>
              </a:custGeom>
              <a:solidFill>
                <a:srgbClr val="000000"/>
              </a:solidFill>
              <a:ln w="27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2" name="그래픽 305" descr="금지">
                <a:extLst>
                  <a:ext uri="{FF2B5EF4-FFF2-40B4-BE49-F238E27FC236}">
                    <a16:creationId xmlns:a16="http://schemas.microsoft.com/office/drawing/2014/main" id="{BEC49943-9AD8-407C-9732-DA5942A8090E}"/>
                  </a:ext>
                </a:extLst>
              </p:cNvPr>
              <p:cNvSpPr/>
              <p:nvPr/>
            </p:nvSpPr>
            <p:spPr>
              <a:xfrm>
                <a:off x="5835680" y="4224198"/>
                <a:ext cx="216000" cy="216000"/>
              </a:xfrm>
              <a:custGeom>
                <a:avLst/>
                <a:gdLst>
                  <a:gd name="connsiteX0" fmla="*/ 28655 w 217779"/>
                  <a:gd name="connsiteY0" fmla="*/ 120352 h 217779"/>
                  <a:gd name="connsiteX1" fmla="*/ 28655 w 217779"/>
                  <a:gd name="connsiteY1" fmla="*/ 97428 h 217779"/>
                  <a:gd name="connsiteX2" fmla="*/ 189124 w 217779"/>
                  <a:gd name="connsiteY2" fmla="*/ 97428 h 217779"/>
                  <a:gd name="connsiteX3" fmla="*/ 189124 w 217779"/>
                  <a:gd name="connsiteY3" fmla="*/ 120352 h 217779"/>
                  <a:gd name="connsiteX4" fmla="*/ 28655 w 217779"/>
                  <a:gd name="connsiteY4" fmla="*/ 120352 h 217779"/>
                  <a:gd name="connsiteX5" fmla="*/ 108890 w 217779"/>
                  <a:gd name="connsiteY5" fmla="*/ 0 h 217779"/>
                  <a:gd name="connsiteX6" fmla="*/ 0 w 217779"/>
                  <a:gd name="connsiteY6" fmla="*/ 108890 h 217779"/>
                  <a:gd name="connsiteX7" fmla="*/ 108890 w 217779"/>
                  <a:gd name="connsiteY7" fmla="*/ 217780 h 217779"/>
                  <a:gd name="connsiteX8" fmla="*/ 217780 w 217779"/>
                  <a:gd name="connsiteY8" fmla="*/ 108890 h 217779"/>
                  <a:gd name="connsiteX9" fmla="*/ 108890 w 217779"/>
                  <a:gd name="connsiteY9" fmla="*/ 0 h 21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7779" h="217779">
                    <a:moveTo>
                      <a:pt x="28655" y="120352"/>
                    </a:moveTo>
                    <a:lnTo>
                      <a:pt x="28655" y="97428"/>
                    </a:lnTo>
                    <a:lnTo>
                      <a:pt x="189124" y="97428"/>
                    </a:lnTo>
                    <a:lnTo>
                      <a:pt x="189124" y="120352"/>
                    </a:lnTo>
                    <a:lnTo>
                      <a:pt x="28655" y="120352"/>
                    </a:lnTo>
                    <a:close/>
                    <a:moveTo>
                      <a:pt x="108890" y="0"/>
                    </a:moveTo>
                    <a:cubicBezTo>
                      <a:pt x="48714" y="0"/>
                      <a:pt x="0" y="48714"/>
                      <a:pt x="0" y="108890"/>
                    </a:cubicBezTo>
                    <a:cubicBezTo>
                      <a:pt x="0" y="169066"/>
                      <a:pt x="48714" y="217780"/>
                      <a:pt x="108890" y="217780"/>
                    </a:cubicBezTo>
                    <a:cubicBezTo>
                      <a:pt x="169066" y="217780"/>
                      <a:pt x="217780" y="169066"/>
                      <a:pt x="217780" y="108890"/>
                    </a:cubicBezTo>
                    <a:cubicBezTo>
                      <a:pt x="217780" y="48714"/>
                      <a:pt x="169066" y="0"/>
                      <a:pt x="10889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7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343" name="직사각형 342">
              <a:extLst>
                <a:ext uri="{FF2B5EF4-FFF2-40B4-BE49-F238E27FC236}">
                  <a16:creationId xmlns:a16="http://schemas.microsoft.com/office/drawing/2014/main" id="{CB985454-C5CA-47EC-A6EE-44760F55A9CE}"/>
                </a:ext>
              </a:extLst>
            </p:cNvPr>
            <p:cNvSpPr/>
            <p:nvPr/>
          </p:nvSpPr>
          <p:spPr>
            <a:xfrm>
              <a:off x="1405257" y="3884803"/>
              <a:ext cx="2167149" cy="23083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lvl="0">
                <a:defRPr/>
              </a:pP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abcdefg@gildong.com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F62423D8-CC3C-4314-91C8-E47B2ADCB0EC}"/>
              </a:ext>
            </a:extLst>
          </p:cNvPr>
          <p:cNvGrpSpPr/>
          <p:nvPr/>
        </p:nvGrpSpPr>
        <p:grpSpPr>
          <a:xfrm>
            <a:off x="1304082" y="4328485"/>
            <a:ext cx="2803825" cy="480050"/>
            <a:chOff x="1304082" y="4209215"/>
            <a:chExt cx="2803825" cy="480050"/>
          </a:xfrm>
        </p:grpSpPr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E8E00719-AFC9-4B30-82F3-03A185BEFACC}"/>
                </a:ext>
              </a:extLst>
            </p:cNvPr>
            <p:cNvSpPr/>
            <p:nvPr/>
          </p:nvSpPr>
          <p:spPr>
            <a:xfrm>
              <a:off x="1304082" y="4209215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그룹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45" name="그룹 344">
              <a:extLst>
                <a:ext uri="{FF2B5EF4-FFF2-40B4-BE49-F238E27FC236}">
                  <a16:creationId xmlns:a16="http://schemas.microsoft.com/office/drawing/2014/main" id="{67CEE2DF-6903-4589-AADA-E4C45AC86FBB}"/>
                </a:ext>
              </a:extLst>
            </p:cNvPr>
            <p:cNvGrpSpPr/>
            <p:nvPr/>
          </p:nvGrpSpPr>
          <p:grpSpPr>
            <a:xfrm>
              <a:off x="1402838" y="4458433"/>
              <a:ext cx="2705069" cy="230832"/>
              <a:chOff x="6340621" y="2220585"/>
              <a:chExt cx="2705069" cy="230832"/>
            </a:xfrm>
          </p:grpSpPr>
          <p:sp>
            <p:nvSpPr>
              <p:cNvPr id="346" name="직사각형 345">
                <a:extLst>
                  <a:ext uri="{FF2B5EF4-FFF2-40B4-BE49-F238E27FC236}">
                    <a16:creationId xmlns:a16="http://schemas.microsoft.com/office/drawing/2014/main" id="{9F3885E6-AA78-4134-BC68-E0AC127F3A75}"/>
                  </a:ext>
                </a:extLst>
              </p:cNvPr>
              <p:cNvSpPr/>
              <p:nvPr/>
            </p:nvSpPr>
            <p:spPr>
              <a:xfrm>
                <a:off x="6340621" y="2220585"/>
                <a:ext cx="2705069" cy="230832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txBody>
              <a:bodyPr wrap="none" anchor="ctr">
                <a:noAutofit/>
              </a:bodyPr>
              <a:lstStyle/>
              <a:p>
                <a:pPr lvl="0">
                  <a:defRPr/>
                </a:pPr>
                <a:r>
                  <a:rPr kumimoji="1" lang="ko-KR" altLang="en-US" sz="900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900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47" name="Chevron Down">
                <a:extLst>
                  <a:ext uri="{FF2B5EF4-FFF2-40B4-BE49-F238E27FC236}">
                    <a16:creationId xmlns:a16="http://schemas.microsoft.com/office/drawing/2014/main" id="{8D3509F7-39B6-48A2-97A3-9FF8D05216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805366" y="2308361"/>
                <a:ext cx="145505" cy="76138"/>
              </a:xfrm>
              <a:custGeom>
                <a:avLst/>
                <a:gdLst>
                  <a:gd name="T0" fmla="*/ 594 w 594"/>
                  <a:gd name="T1" fmla="*/ 27 h 324"/>
                  <a:gd name="T2" fmla="*/ 566 w 594"/>
                  <a:gd name="T3" fmla="*/ 0 h 324"/>
                  <a:gd name="T4" fmla="*/ 297 w 594"/>
                  <a:gd name="T5" fmla="*/ 268 h 324"/>
                  <a:gd name="T6" fmla="*/ 28 w 594"/>
                  <a:gd name="T7" fmla="*/ 0 h 324"/>
                  <a:gd name="T8" fmla="*/ 0 w 594"/>
                  <a:gd name="T9" fmla="*/ 27 h 324"/>
                  <a:gd name="T10" fmla="*/ 297 w 594"/>
                  <a:gd name="T11" fmla="*/ 324 h 324"/>
                  <a:gd name="T12" fmla="*/ 594 w 594"/>
                  <a:gd name="T13" fmla="*/ 27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4" h="324">
                    <a:moveTo>
                      <a:pt x="594" y="27"/>
                    </a:moveTo>
                    <a:lnTo>
                      <a:pt x="566" y="0"/>
                    </a:lnTo>
                    <a:lnTo>
                      <a:pt x="297" y="268"/>
                    </a:lnTo>
                    <a:lnTo>
                      <a:pt x="28" y="0"/>
                    </a:lnTo>
                    <a:lnTo>
                      <a:pt x="0" y="27"/>
                    </a:lnTo>
                    <a:lnTo>
                      <a:pt x="297" y="324"/>
                    </a:lnTo>
                    <a:lnTo>
                      <a:pt x="594" y="27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02E7FA1B-900D-4054-BC14-FD63B291E319}"/>
              </a:ext>
            </a:extLst>
          </p:cNvPr>
          <p:cNvGrpSpPr/>
          <p:nvPr/>
        </p:nvGrpSpPr>
        <p:grpSpPr>
          <a:xfrm>
            <a:off x="1304082" y="4924832"/>
            <a:ext cx="2810236" cy="480525"/>
            <a:chOff x="1304082" y="1522810"/>
            <a:chExt cx="2810236" cy="480525"/>
          </a:xfrm>
        </p:grpSpPr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8E0373EF-01A0-4641-A4F4-BBECAD227F61}"/>
                </a:ext>
              </a:extLst>
            </p:cNvPr>
            <p:cNvSpPr/>
            <p:nvPr/>
          </p:nvSpPr>
          <p:spPr>
            <a:xfrm>
              <a:off x="1304082" y="1522810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웹사이트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51" name="직사각형 350">
              <a:extLst>
                <a:ext uri="{FF2B5EF4-FFF2-40B4-BE49-F238E27FC236}">
                  <a16:creationId xmlns:a16="http://schemas.microsoft.com/office/drawing/2014/main" id="{7A9F7F07-A9FE-4BD1-97E6-719F740C4C2A}"/>
                </a:ext>
              </a:extLst>
            </p:cNvPr>
            <p:cNvSpPr/>
            <p:nvPr/>
          </p:nvSpPr>
          <p:spPr>
            <a:xfrm>
              <a:off x="1402838" y="1772503"/>
              <a:ext cx="2711480" cy="23083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lvl="0">
                <a:defRPr/>
              </a:pP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gildong.com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DECBF047-8CD9-48B8-8261-CCF19BB7298E}"/>
              </a:ext>
            </a:extLst>
          </p:cNvPr>
          <p:cNvGrpSpPr/>
          <p:nvPr/>
        </p:nvGrpSpPr>
        <p:grpSpPr>
          <a:xfrm>
            <a:off x="1304082" y="5481421"/>
            <a:ext cx="2810236" cy="794441"/>
            <a:chOff x="1304082" y="1522810"/>
            <a:chExt cx="2810236" cy="794441"/>
          </a:xfrm>
        </p:grpSpPr>
        <p:sp>
          <p:nvSpPr>
            <p:cNvPr id="353" name="직사각형 352">
              <a:extLst>
                <a:ext uri="{FF2B5EF4-FFF2-40B4-BE49-F238E27FC236}">
                  <a16:creationId xmlns:a16="http://schemas.microsoft.com/office/drawing/2014/main" id="{D5B25C46-BA04-43A6-B5EC-78DB20F8C52D}"/>
                </a:ext>
              </a:extLst>
            </p:cNvPr>
            <p:cNvSpPr/>
            <p:nvPr/>
          </p:nvSpPr>
          <p:spPr>
            <a:xfrm>
              <a:off x="1304082" y="1522810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기타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57" name="직사각형 356">
              <a:extLst>
                <a:ext uri="{FF2B5EF4-FFF2-40B4-BE49-F238E27FC236}">
                  <a16:creationId xmlns:a16="http://schemas.microsoft.com/office/drawing/2014/main" id="{14939777-77A5-48C0-89AA-47B1E1BE2EA0}"/>
                </a:ext>
              </a:extLst>
            </p:cNvPr>
            <p:cNvSpPr/>
            <p:nvPr/>
          </p:nvSpPr>
          <p:spPr>
            <a:xfrm>
              <a:off x="1402838" y="1772503"/>
              <a:ext cx="2711480" cy="54474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t">
              <a:noAutofit/>
            </a:bodyPr>
            <a:lstStyle/>
            <a:p>
              <a:pPr lvl="0">
                <a:defRPr/>
              </a:pPr>
              <a:r>
                <a:rPr kumimoji="1" lang="ko-KR" altLang="en-US" sz="900" kern="1200" dirty="0" err="1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길동닷컴의</a:t>
              </a: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VVIP </a:t>
              </a: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고객</a:t>
              </a:r>
            </a:p>
          </p:txBody>
        </p:sp>
      </p:grpSp>
      <p:sp>
        <p:nvSpPr>
          <p:cNvPr id="363" name="Input Field">
            <a:extLst>
              <a:ext uri="{FF2B5EF4-FFF2-40B4-BE49-F238E27FC236}">
                <a16:creationId xmlns:a16="http://schemas.microsoft.com/office/drawing/2014/main" id="{AF98E751-AF9B-4FE0-BDEA-C19316F5D7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6805" y="6404950"/>
            <a:ext cx="828000" cy="21600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54000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rPr>
              <a:t>수정</a:t>
            </a:r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grpSp>
        <p:nvGrpSpPr>
          <p:cNvPr id="364" name="Check Box">
            <a:extLst>
              <a:ext uri="{FF2B5EF4-FFF2-40B4-BE49-F238E27FC236}">
                <a16:creationId xmlns:a16="http://schemas.microsoft.com/office/drawing/2014/main" id="{1A0AB55E-6128-4A8A-BCC8-E4A6F0834C8E}"/>
              </a:ext>
            </a:extLst>
          </p:cNvPr>
          <p:cNvGrpSpPr/>
          <p:nvPr/>
        </p:nvGrpSpPr>
        <p:grpSpPr>
          <a:xfrm>
            <a:off x="2142882" y="1253203"/>
            <a:ext cx="741618" cy="133350"/>
            <a:chOff x="539954" y="1515571"/>
            <a:chExt cx="741618" cy="133350"/>
          </a:xfrm>
        </p:grpSpPr>
        <p:sp>
          <p:nvSpPr>
            <p:cNvPr id="365" name="Box" descr="&lt;Tags&gt;&lt;SMARTRESIZEANCHORS&gt;None,None,Absolute,None&lt;/SMARTRESIZEANCHORS&gt;&lt;/Tags&gt;">
              <a:extLst>
                <a:ext uri="{FF2B5EF4-FFF2-40B4-BE49-F238E27FC236}">
                  <a16:creationId xmlns:a16="http://schemas.microsoft.com/office/drawing/2014/main" id="{3E3EAD27-E099-499F-A1F3-DB5C8B31119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9954" y="1515571"/>
              <a:ext cx="133350" cy="13335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66" name="Label" descr="&lt;Tags&gt;&lt;SMARTRESIZEANCHORS&gt;Relative,Relative,Absolute,Relative&lt;/SMARTRESIZEANCHORS&gt;&lt;/Tags&gt;">
              <a:extLst>
                <a:ext uri="{FF2B5EF4-FFF2-40B4-BE49-F238E27FC236}">
                  <a16:creationId xmlns:a16="http://schemas.microsoft.com/office/drawing/2014/main" id="{55178FD2-A987-48E9-A34C-34D81FEFA396}"/>
                </a:ext>
              </a:extLst>
            </p:cNvPr>
            <p:cNvSpPr txBox="1"/>
            <p:nvPr/>
          </p:nvSpPr>
          <p:spPr>
            <a:xfrm>
              <a:off x="736551" y="1516844"/>
              <a:ext cx="545021" cy="130805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블랙리스트</a:t>
              </a: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67" name="Check Box">
            <a:extLst>
              <a:ext uri="{FF2B5EF4-FFF2-40B4-BE49-F238E27FC236}">
                <a16:creationId xmlns:a16="http://schemas.microsoft.com/office/drawing/2014/main" id="{CF569E4C-2E12-45C9-BC5C-E549E03CA066}"/>
              </a:ext>
            </a:extLst>
          </p:cNvPr>
          <p:cNvGrpSpPr/>
          <p:nvPr/>
        </p:nvGrpSpPr>
        <p:grpSpPr>
          <a:xfrm>
            <a:off x="3403731" y="1253203"/>
            <a:ext cx="693528" cy="133350"/>
            <a:chOff x="539954" y="1515571"/>
            <a:chExt cx="693528" cy="133350"/>
          </a:xfrm>
        </p:grpSpPr>
        <p:sp>
          <p:nvSpPr>
            <p:cNvPr id="368" name="Box" descr="&lt;Tags&gt;&lt;SMARTRESIZEANCHORS&gt;None,None,Absolute,None&lt;/SMARTRESIZEANCHORS&gt;&lt;/Tags&gt;">
              <a:extLst>
                <a:ext uri="{FF2B5EF4-FFF2-40B4-BE49-F238E27FC236}">
                  <a16:creationId xmlns:a16="http://schemas.microsoft.com/office/drawing/2014/main" id="{E46900EC-113F-4B79-82C5-F4D1184963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9954" y="1515571"/>
              <a:ext cx="133350" cy="13335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69" name="Label" descr="&lt;Tags&gt;&lt;SMARTRESIZEANCHORS&gt;Relative,Relative,Absolute,Relative&lt;/SMARTRESIZEANCHORS&gt;&lt;/Tags&gt;">
              <a:extLst>
                <a:ext uri="{FF2B5EF4-FFF2-40B4-BE49-F238E27FC236}">
                  <a16:creationId xmlns:a16="http://schemas.microsoft.com/office/drawing/2014/main" id="{D93E3BA4-FC41-4EC3-B31B-B11D401EA00E}"/>
                </a:ext>
              </a:extLst>
            </p:cNvPr>
            <p:cNvSpPr txBox="1"/>
            <p:nvPr/>
          </p:nvSpPr>
          <p:spPr>
            <a:xfrm>
              <a:off x="736551" y="1516844"/>
              <a:ext cx="496931" cy="130805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Check Box</a:t>
              </a: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FD77DBC0-B092-41AD-855C-6809F68F84FB}"/>
              </a:ext>
            </a:extLst>
          </p:cNvPr>
          <p:cNvGrpSpPr/>
          <p:nvPr/>
        </p:nvGrpSpPr>
        <p:grpSpPr>
          <a:xfrm>
            <a:off x="4273331" y="1566184"/>
            <a:ext cx="5165826" cy="1692849"/>
            <a:chOff x="4273331" y="1566184"/>
            <a:chExt cx="5165826" cy="1692849"/>
          </a:xfrm>
        </p:grpSpPr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432C1E4F-F89E-4DFE-A6CC-81A316BA06B4}"/>
                </a:ext>
              </a:extLst>
            </p:cNvPr>
            <p:cNvGrpSpPr/>
            <p:nvPr/>
          </p:nvGrpSpPr>
          <p:grpSpPr>
            <a:xfrm>
              <a:off x="4307732" y="1566184"/>
              <a:ext cx="511242" cy="253211"/>
              <a:chOff x="637436" y="2758665"/>
              <a:chExt cx="511242" cy="253211"/>
            </a:xfrm>
          </p:grpSpPr>
          <p:sp>
            <p:nvSpPr>
              <p:cNvPr id="375" name="직사각형 374">
                <a:extLst>
                  <a:ext uri="{FF2B5EF4-FFF2-40B4-BE49-F238E27FC236}">
                    <a16:creationId xmlns:a16="http://schemas.microsoft.com/office/drawing/2014/main" id="{EA45CBF4-8FF9-4993-AA2A-E20D64A7FF58}"/>
                  </a:ext>
                </a:extLst>
              </p:cNvPr>
              <p:cNvSpPr/>
              <p:nvPr/>
            </p:nvSpPr>
            <p:spPr>
              <a:xfrm>
                <a:off x="662648" y="2758665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6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7D284CB1-5040-4C9E-847D-ECA0F6D914C2}"/>
                  </a:ext>
                </a:extLst>
              </p:cNvPr>
              <p:cNvSpPr>
                <a:spLocks noChangeAspect="1"/>
              </p:cNvSpPr>
              <p:nvPr>
                <p:custDataLst>
                  <p:tags r:id="rId5"/>
                </p:custDataLst>
              </p:nvPr>
            </p:nvSpPr>
            <p:spPr bwMode="auto">
              <a:xfrm rot="10800000">
                <a:off x="637436" y="2864922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" name="그룹 19">
              <a:extLst>
                <a:ext uri="{FF2B5EF4-FFF2-40B4-BE49-F238E27FC236}">
                  <a16:creationId xmlns:a16="http://schemas.microsoft.com/office/drawing/2014/main" id="{E8C743BF-125D-414E-B39F-BA5F89275448}"/>
                </a:ext>
              </a:extLst>
            </p:cNvPr>
            <p:cNvGrpSpPr/>
            <p:nvPr/>
          </p:nvGrpSpPr>
          <p:grpSpPr>
            <a:xfrm>
              <a:off x="4273331" y="1801494"/>
              <a:ext cx="5165826" cy="457946"/>
              <a:chOff x="4273331" y="1801494"/>
              <a:chExt cx="5165826" cy="457946"/>
            </a:xfrm>
          </p:grpSpPr>
          <p:sp>
            <p:nvSpPr>
              <p:cNvPr id="701" name="Text Box">
                <a:extLst>
                  <a:ext uri="{FF2B5EF4-FFF2-40B4-BE49-F238E27FC236}">
                    <a16:creationId xmlns:a16="http://schemas.microsoft.com/office/drawing/2014/main" id="{4AD2DF5F-6A32-4F7A-9987-08719B992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738" name="직사각형 737">
                <a:extLst>
                  <a:ext uri="{FF2B5EF4-FFF2-40B4-BE49-F238E27FC236}">
                    <a16:creationId xmlns:a16="http://schemas.microsoft.com/office/drawing/2014/main" id="{7E4C21DF-DDFA-4167-B9BB-B25BF5E2843B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8" name="그룹 17">
                <a:extLst>
                  <a:ext uri="{FF2B5EF4-FFF2-40B4-BE49-F238E27FC236}">
                    <a16:creationId xmlns:a16="http://schemas.microsoft.com/office/drawing/2014/main" id="{4F1FAB47-D5A3-48CA-B388-C24DEA608FE1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744" name="직사각형 743">
                  <a:extLst>
                    <a:ext uri="{FF2B5EF4-FFF2-40B4-BE49-F238E27FC236}">
                      <a16:creationId xmlns:a16="http://schemas.microsoft.com/office/drawing/2014/main" id="{526B4571-2F55-499F-882E-6190A1A81E1D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17" name="그룹 16">
                  <a:extLst>
                    <a:ext uri="{FF2B5EF4-FFF2-40B4-BE49-F238E27FC236}">
                      <a16:creationId xmlns:a16="http://schemas.microsoft.com/office/drawing/2014/main" id="{37D31E1F-B5C6-46D8-9112-29B69E01C291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750" name="자유형: 도형 749">
                    <a:extLst>
                      <a:ext uri="{FF2B5EF4-FFF2-40B4-BE49-F238E27FC236}">
                        <a16:creationId xmlns:a16="http://schemas.microsoft.com/office/drawing/2014/main" id="{543896F4-EDB2-4712-931F-5F49E2350BD9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51" name="자유형: 도형 750">
                    <a:extLst>
                      <a:ext uri="{FF2B5EF4-FFF2-40B4-BE49-F238E27FC236}">
                        <a16:creationId xmlns:a16="http://schemas.microsoft.com/office/drawing/2014/main" id="{EDF4FE72-39CD-4D04-97D0-D389E0AAEFC2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380" name="직사각형 379">
                <a:extLst>
                  <a:ext uri="{FF2B5EF4-FFF2-40B4-BE49-F238E27FC236}">
                    <a16:creationId xmlns:a16="http://schemas.microsoft.com/office/drawing/2014/main" id="{BA2209AC-4C8E-4E8B-B3FB-BB78B5012FDF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9" name="그룹 18">
                <a:extLst>
                  <a:ext uri="{FF2B5EF4-FFF2-40B4-BE49-F238E27FC236}">
                    <a16:creationId xmlns:a16="http://schemas.microsoft.com/office/drawing/2014/main" id="{DB755CFB-6412-44BC-9DC9-FF14DF7C9D71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439" name="그룹 438">
                  <a:extLst>
                    <a:ext uri="{FF2B5EF4-FFF2-40B4-BE49-F238E27FC236}">
                      <a16:creationId xmlns:a16="http://schemas.microsoft.com/office/drawing/2014/main" id="{6AFEF2A3-7A17-453C-AF90-9FE83B8D4E6A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440" name="Oval">
                    <a:extLst>
                      <a:ext uri="{FF2B5EF4-FFF2-40B4-BE49-F238E27FC236}">
                        <a16:creationId xmlns:a16="http://schemas.microsoft.com/office/drawing/2014/main" id="{8008CD67-B8B4-4E69-AE81-4BB7D5A08C63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41" name="Create">
                    <a:extLst>
                      <a:ext uri="{FF2B5EF4-FFF2-40B4-BE49-F238E27FC236}">
                        <a16:creationId xmlns:a16="http://schemas.microsoft.com/office/drawing/2014/main" id="{01F25FF7-3E87-4A1D-B2C9-29AAB8135F64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442" name="그룹 441">
                  <a:extLst>
                    <a:ext uri="{FF2B5EF4-FFF2-40B4-BE49-F238E27FC236}">
                      <a16:creationId xmlns:a16="http://schemas.microsoft.com/office/drawing/2014/main" id="{D894D3EB-2B19-4DA0-B40A-2DA39179A802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443" name="Oval">
                    <a:extLst>
                      <a:ext uri="{FF2B5EF4-FFF2-40B4-BE49-F238E27FC236}">
                        <a16:creationId xmlns:a16="http://schemas.microsoft.com/office/drawing/2014/main" id="{D56D37B2-0383-4F3B-A839-B35CFDE6AD2C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44" name="Freeform 130">
                    <a:extLst>
                      <a:ext uri="{FF2B5EF4-FFF2-40B4-BE49-F238E27FC236}">
                        <a16:creationId xmlns:a16="http://schemas.microsoft.com/office/drawing/2014/main" id="{7CE0EF91-9378-47F2-A357-88FD3442A16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449" name="그룹 448">
                  <a:extLst>
                    <a:ext uri="{FF2B5EF4-FFF2-40B4-BE49-F238E27FC236}">
                      <a16:creationId xmlns:a16="http://schemas.microsoft.com/office/drawing/2014/main" id="{4E42CD85-6F36-4012-8832-CA9EA39E6ED8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450" name="Oval">
                    <a:extLst>
                      <a:ext uri="{FF2B5EF4-FFF2-40B4-BE49-F238E27FC236}">
                        <a16:creationId xmlns:a16="http://schemas.microsoft.com/office/drawing/2014/main" id="{3048C916-B09B-44E5-AFC1-717E876D60BC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51" name="Phone">
                    <a:extLst>
                      <a:ext uri="{FF2B5EF4-FFF2-40B4-BE49-F238E27FC236}">
                        <a16:creationId xmlns:a16="http://schemas.microsoft.com/office/drawing/2014/main" id="{6F24A8A8-9E69-42B1-9B2F-36E4971CB47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452" name="그룹 451">
                  <a:extLst>
                    <a:ext uri="{FF2B5EF4-FFF2-40B4-BE49-F238E27FC236}">
                      <a16:creationId xmlns:a16="http://schemas.microsoft.com/office/drawing/2014/main" id="{8C4E399D-977C-4C9E-973C-632ADB85B02A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453" name="Oval">
                    <a:extLst>
                      <a:ext uri="{FF2B5EF4-FFF2-40B4-BE49-F238E27FC236}">
                        <a16:creationId xmlns:a16="http://schemas.microsoft.com/office/drawing/2014/main" id="{078A0BB7-8935-46E2-9885-616B597AB672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454" name="그룹 453">
                    <a:extLst>
                      <a:ext uri="{FF2B5EF4-FFF2-40B4-BE49-F238E27FC236}">
                        <a16:creationId xmlns:a16="http://schemas.microsoft.com/office/drawing/2014/main" id="{354AB26D-3F40-4CEE-9B29-5F3FBF79264F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455" name="그룹 454">
                      <a:extLst>
                        <a:ext uri="{FF2B5EF4-FFF2-40B4-BE49-F238E27FC236}">
                          <a16:creationId xmlns:a16="http://schemas.microsoft.com/office/drawing/2014/main" id="{B6073EAF-504B-4494-844A-2A977D3A233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460" name="자유형: 도형 459">
                        <a:extLst>
                          <a:ext uri="{FF2B5EF4-FFF2-40B4-BE49-F238E27FC236}">
                            <a16:creationId xmlns:a16="http://schemas.microsoft.com/office/drawing/2014/main" id="{C7E8F205-513C-4DD5-BAED-9309702A3B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461" name="자유형: 도형 460">
                        <a:extLst>
                          <a:ext uri="{FF2B5EF4-FFF2-40B4-BE49-F238E27FC236}">
                            <a16:creationId xmlns:a16="http://schemas.microsoft.com/office/drawing/2014/main" id="{079DEF72-D5AD-43C1-AB5C-B68A3AFF43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457" name="그룹 456">
                      <a:extLst>
                        <a:ext uri="{FF2B5EF4-FFF2-40B4-BE49-F238E27FC236}">
                          <a16:creationId xmlns:a16="http://schemas.microsoft.com/office/drawing/2014/main" id="{20FE9288-7B5C-4C0D-A41A-590E75AF89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458" name="Oval">
                        <a:extLst>
                          <a:ext uri="{FF2B5EF4-FFF2-40B4-BE49-F238E27FC236}">
                            <a16:creationId xmlns:a16="http://schemas.microsoft.com/office/drawing/2014/main" id="{30286B25-52DA-40B7-B235-5F9EACD631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459" name="그래픽 458" descr="닫기">
                        <a:extLst>
                          <a:ext uri="{FF2B5EF4-FFF2-40B4-BE49-F238E27FC236}">
                            <a16:creationId xmlns:a16="http://schemas.microsoft.com/office/drawing/2014/main" id="{656F905F-8A4C-4D8D-9E21-955746FA5F40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462" name="그래픽 461" descr="별">
                <a:extLst>
                  <a:ext uri="{FF2B5EF4-FFF2-40B4-BE49-F238E27FC236}">
                    <a16:creationId xmlns:a16="http://schemas.microsoft.com/office/drawing/2014/main" id="{794162BB-47D1-4A80-8D8C-058EDEB488B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464" name="그래픽 463" descr="엄지손가락 내리기">
                <a:extLst>
                  <a:ext uri="{FF2B5EF4-FFF2-40B4-BE49-F238E27FC236}">
                    <a16:creationId xmlns:a16="http://schemas.microsoft.com/office/drawing/2014/main" id="{E610870C-D4F7-4ADF-8F9C-B8D8C01B1E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465" name="그래픽 464" descr="연필">
                <a:extLst>
                  <a:ext uri="{FF2B5EF4-FFF2-40B4-BE49-F238E27FC236}">
                    <a16:creationId xmlns:a16="http://schemas.microsoft.com/office/drawing/2014/main" id="{B2A0A9FC-7CFA-4BD6-8FA2-0BD1E03C85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  <p:grpSp>
          <p:nvGrpSpPr>
            <p:cNvPr id="505" name="그룹 504">
              <a:extLst>
                <a:ext uri="{FF2B5EF4-FFF2-40B4-BE49-F238E27FC236}">
                  <a16:creationId xmlns:a16="http://schemas.microsoft.com/office/drawing/2014/main" id="{F59C3300-BF33-41A0-A564-07F744CE0926}"/>
                </a:ext>
              </a:extLst>
            </p:cNvPr>
            <p:cNvGrpSpPr/>
            <p:nvPr/>
          </p:nvGrpSpPr>
          <p:grpSpPr>
            <a:xfrm>
              <a:off x="4273331" y="2801087"/>
              <a:ext cx="5165826" cy="457946"/>
              <a:chOff x="4273331" y="1801494"/>
              <a:chExt cx="5165826" cy="457946"/>
            </a:xfrm>
          </p:grpSpPr>
          <p:sp>
            <p:nvSpPr>
              <p:cNvPr id="506" name="Text Box">
                <a:extLst>
                  <a:ext uri="{FF2B5EF4-FFF2-40B4-BE49-F238E27FC236}">
                    <a16:creationId xmlns:a16="http://schemas.microsoft.com/office/drawing/2014/main" id="{D437F0B0-2AB2-4D5F-89D1-93139211D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507" name="직사각형 506">
                <a:extLst>
                  <a:ext uri="{FF2B5EF4-FFF2-40B4-BE49-F238E27FC236}">
                    <a16:creationId xmlns:a16="http://schemas.microsoft.com/office/drawing/2014/main" id="{8861CFFA-85F4-42BE-9841-9836BC69816E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08" name="그룹 507">
                <a:extLst>
                  <a:ext uri="{FF2B5EF4-FFF2-40B4-BE49-F238E27FC236}">
                    <a16:creationId xmlns:a16="http://schemas.microsoft.com/office/drawing/2014/main" id="{4B485AEF-0BD8-469D-9C7A-B2C632079E9A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532" name="직사각형 531">
                  <a:extLst>
                    <a:ext uri="{FF2B5EF4-FFF2-40B4-BE49-F238E27FC236}">
                      <a16:creationId xmlns:a16="http://schemas.microsoft.com/office/drawing/2014/main" id="{A7C340F9-1F77-4C81-B309-51DB9B3F1455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3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533" name="그룹 532">
                  <a:extLst>
                    <a:ext uri="{FF2B5EF4-FFF2-40B4-BE49-F238E27FC236}">
                      <a16:creationId xmlns:a16="http://schemas.microsoft.com/office/drawing/2014/main" id="{15D28E0F-417D-452E-AF63-FA5AA406B214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534" name="자유형: 도형 533">
                    <a:extLst>
                      <a:ext uri="{FF2B5EF4-FFF2-40B4-BE49-F238E27FC236}">
                        <a16:creationId xmlns:a16="http://schemas.microsoft.com/office/drawing/2014/main" id="{93FD6582-DACB-4DDA-8634-5D20917551CC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35" name="자유형: 도형 534">
                    <a:extLst>
                      <a:ext uri="{FF2B5EF4-FFF2-40B4-BE49-F238E27FC236}">
                        <a16:creationId xmlns:a16="http://schemas.microsoft.com/office/drawing/2014/main" id="{972C786C-018D-4A3B-B676-5207A2B1942E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509" name="직사각형 508">
                <a:extLst>
                  <a:ext uri="{FF2B5EF4-FFF2-40B4-BE49-F238E27FC236}">
                    <a16:creationId xmlns:a16="http://schemas.microsoft.com/office/drawing/2014/main" id="{B979F8BB-622E-4E70-9073-8EAF83304271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10" name="그룹 509">
                <a:extLst>
                  <a:ext uri="{FF2B5EF4-FFF2-40B4-BE49-F238E27FC236}">
                    <a16:creationId xmlns:a16="http://schemas.microsoft.com/office/drawing/2014/main" id="{008BACDA-BC8C-4073-8AED-B1F72B87AFDE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514" name="그룹 513">
                  <a:extLst>
                    <a:ext uri="{FF2B5EF4-FFF2-40B4-BE49-F238E27FC236}">
                      <a16:creationId xmlns:a16="http://schemas.microsoft.com/office/drawing/2014/main" id="{4AD1E9E8-40D7-480D-B035-9DB639E3E553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530" name="Oval">
                    <a:extLst>
                      <a:ext uri="{FF2B5EF4-FFF2-40B4-BE49-F238E27FC236}">
                        <a16:creationId xmlns:a16="http://schemas.microsoft.com/office/drawing/2014/main" id="{14D2D788-DCBD-4F9B-8C5D-52F7A6F94016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31" name="Create">
                    <a:extLst>
                      <a:ext uri="{FF2B5EF4-FFF2-40B4-BE49-F238E27FC236}">
                        <a16:creationId xmlns:a16="http://schemas.microsoft.com/office/drawing/2014/main" id="{CEE5553C-B713-423F-8983-696B10A3FDB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515" name="그룹 514">
                  <a:extLst>
                    <a:ext uri="{FF2B5EF4-FFF2-40B4-BE49-F238E27FC236}">
                      <a16:creationId xmlns:a16="http://schemas.microsoft.com/office/drawing/2014/main" id="{335BEC3E-8687-45B6-9E34-F248752E31DE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528" name="Oval">
                    <a:extLst>
                      <a:ext uri="{FF2B5EF4-FFF2-40B4-BE49-F238E27FC236}">
                        <a16:creationId xmlns:a16="http://schemas.microsoft.com/office/drawing/2014/main" id="{D6394571-300D-43E4-B7BD-B6792CE86482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29" name="Freeform 130">
                    <a:extLst>
                      <a:ext uri="{FF2B5EF4-FFF2-40B4-BE49-F238E27FC236}">
                        <a16:creationId xmlns:a16="http://schemas.microsoft.com/office/drawing/2014/main" id="{C7FD9C63-5511-452C-AE3B-B5BDAC2B341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516" name="그룹 515">
                  <a:extLst>
                    <a:ext uri="{FF2B5EF4-FFF2-40B4-BE49-F238E27FC236}">
                      <a16:creationId xmlns:a16="http://schemas.microsoft.com/office/drawing/2014/main" id="{F56717EB-FDE7-467F-9BA6-B67134E537FB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526" name="Oval">
                    <a:extLst>
                      <a:ext uri="{FF2B5EF4-FFF2-40B4-BE49-F238E27FC236}">
                        <a16:creationId xmlns:a16="http://schemas.microsoft.com/office/drawing/2014/main" id="{1D526496-BA0F-4905-9E27-9629457A142B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27" name="Phone">
                    <a:extLst>
                      <a:ext uri="{FF2B5EF4-FFF2-40B4-BE49-F238E27FC236}">
                        <a16:creationId xmlns:a16="http://schemas.microsoft.com/office/drawing/2014/main" id="{324F3E2C-7A4D-4A63-95FE-7759314EE92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517" name="그룹 516">
                  <a:extLst>
                    <a:ext uri="{FF2B5EF4-FFF2-40B4-BE49-F238E27FC236}">
                      <a16:creationId xmlns:a16="http://schemas.microsoft.com/office/drawing/2014/main" id="{181E7BA4-2509-4D2C-B7CD-E5534DD7C68A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518" name="Oval">
                    <a:extLst>
                      <a:ext uri="{FF2B5EF4-FFF2-40B4-BE49-F238E27FC236}">
                        <a16:creationId xmlns:a16="http://schemas.microsoft.com/office/drawing/2014/main" id="{2E5E5F1A-E415-45C2-AF44-9627D3D7D7EA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519" name="그룹 518">
                    <a:extLst>
                      <a:ext uri="{FF2B5EF4-FFF2-40B4-BE49-F238E27FC236}">
                        <a16:creationId xmlns:a16="http://schemas.microsoft.com/office/drawing/2014/main" id="{D3B0566C-7F80-42F0-8A69-2165132DE21E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520" name="그룹 519">
                      <a:extLst>
                        <a:ext uri="{FF2B5EF4-FFF2-40B4-BE49-F238E27FC236}">
                          <a16:creationId xmlns:a16="http://schemas.microsoft.com/office/drawing/2014/main" id="{C9A73B9C-1908-4C60-8022-128E5F684D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524" name="자유형: 도형 523">
                        <a:extLst>
                          <a:ext uri="{FF2B5EF4-FFF2-40B4-BE49-F238E27FC236}">
                            <a16:creationId xmlns:a16="http://schemas.microsoft.com/office/drawing/2014/main" id="{53312CE5-840F-4E1D-A31B-272A9883D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525" name="자유형: 도형 524">
                        <a:extLst>
                          <a:ext uri="{FF2B5EF4-FFF2-40B4-BE49-F238E27FC236}">
                            <a16:creationId xmlns:a16="http://schemas.microsoft.com/office/drawing/2014/main" id="{89C56AFF-DE87-4CB3-BFA0-14913158C4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521" name="그룹 520">
                      <a:extLst>
                        <a:ext uri="{FF2B5EF4-FFF2-40B4-BE49-F238E27FC236}">
                          <a16:creationId xmlns:a16="http://schemas.microsoft.com/office/drawing/2014/main" id="{6BAB1777-FB53-4185-9174-E8B87DD4C97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522" name="Oval">
                        <a:extLst>
                          <a:ext uri="{FF2B5EF4-FFF2-40B4-BE49-F238E27FC236}">
                            <a16:creationId xmlns:a16="http://schemas.microsoft.com/office/drawing/2014/main" id="{1A6ACC0D-5CC8-4A89-87C8-5139BBEB36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523" name="그래픽 522" descr="닫기">
                        <a:extLst>
                          <a:ext uri="{FF2B5EF4-FFF2-40B4-BE49-F238E27FC236}">
                            <a16:creationId xmlns:a16="http://schemas.microsoft.com/office/drawing/2014/main" id="{AACD8003-126E-4C8C-96C0-171E996423B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511" name="그래픽 510" descr="별">
                <a:extLst>
                  <a:ext uri="{FF2B5EF4-FFF2-40B4-BE49-F238E27FC236}">
                    <a16:creationId xmlns:a16="http://schemas.microsoft.com/office/drawing/2014/main" id="{1E923190-D3F7-4A8D-AF46-15BD2E073F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512" name="그래픽 511" descr="엄지손가락 내리기">
                <a:extLst>
                  <a:ext uri="{FF2B5EF4-FFF2-40B4-BE49-F238E27FC236}">
                    <a16:creationId xmlns:a16="http://schemas.microsoft.com/office/drawing/2014/main" id="{F5072D5F-2ED3-4010-88D8-9822CB4D2E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513" name="그래픽 512" descr="연필">
                <a:extLst>
                  <a:ext uri="{FF2B5EF4-FFF2-40B4-BE49-F238E27FC236}">
                    <a16:creationId xmlns:a16="http://schemas.microsoft.com/office/drawing/2014/main" id="{164648AB-59EC-4A1B-9BF5-E25D7C43C7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  <p:grpSp>
          <p:nvGrpSpPr>
            <p:cNvPr id="536" name="그룹 535">
              <a:extLst>
                <a:ext uri="{FF2B5EF4-FFF2-40B4-BE49-F238E27FC236}">
                  <a16:creationId xmlns:a16="http://schemas.microsoft.com/office/drawing/2014/main" id="{5CD18BF4-001B-45C4-8377-67E09C77CB9C}"/>
                </a:ext>
              </a:extLst>
            </p:cNvPr>
            <p:cNvGrpSpPr/>
            <p:nvPr/>
          </p:nvGrpSpPr>
          <p:grpSpPr>
            <a:xfrm>
              <a:off x="4273331" y="2301291"/>
              <a:ext cx="5165826" cy="457946"/>
              <a:chOff x="4273331" y="1801494"/>
              <a:chExt cx="5165826" cy="457946"/>
            </a:xfrm>
          </p:grpSpPr>
          <p:sp>
            <p:nvSpPr>
              <p:cNvPr id="537" name="Text Box">
                <a:extLst>
                  <a:ext uri="{FF2B5EF4-FFF2-40B4-BE49-F238E27FC236}">
                    <a16:creationId xmlns:a16="http://schemas.microsoft.com/office/drawing/2014/main" id="{AE5E8C17-A5D1-4DB7-BDE3-7AB4B1E08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538" name="직사각형 537">
                <a:extLst>
                  <a:ext uri="{FF2B5EF4-FFF2-40B4-BE49-F238E27FC236}">
                    <a16:creationId xmlns:a16="http://schemas.microsoft.com/office/drawing/2014/main" id="{38367BD2-639B-45BB-9131-7EB8C6A563FD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39" name="그룹 538">
                <a:extLst>
                  <a:ext uri="{FF2B5EF4-FFF2-40B4-BE49-F238E27FC236}">
                    <a16:creationId xmlns:a16="http://schemas.microsoft.com/office/drawing/2014/main" id="{CBBA6738-B05B-4AAD-80E2-08F230298069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563" name="직사각형 562">
                  <a:extLst>
                    <a:ext uri="{FF2B5EF4-FFF2-40B4-BE49-F238E27FC236}">
                      <a16:creationId xmlns:a16="http://schemas.microsoft.com/office/drawing/2014/main" id="{2DEF296D-9F8B-468B-93B6-033E91FA28FC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2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564" name="그룹 563">
                  <a:extLst>
                    <a:ext uri="{FF2B5EF4-FFF2-40B4-BE49-F238E27FC236}">
                      <a16:creationId xmlns:a16="http://schemas.microsoft.com/office/drawing/2014/main" id="{83EF6362-1EE1-4CDC-8186-CA32D84DACDE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565" name="자유형: 도형 564">
                    <a:extLst>
                      <a:ext uri="{FF2B5EF4-FFF2-40B4-BE49-F238E27FC236}">
                        <a16:creationId xmlns:a16="http://schemas.microsoft.com/office/drawing/2014/main" id="{29950AB9-3D0F-428A-BCB7-B42206AB001A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66" name="자유형: 도형 565">
                    <a:extLst>
                      <a:ext uri="{FF2B5EF4-FFF2-40B4-BE49-F238E27FC236}">
                        <a16:creationId xmlns:a16="http://schemas.microsoft.com/office/drawing/2014/main" id="{270D2E66-8650-444B-A3BD-A9B2B37FFC7C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540" name="직사각형 539">
                <a:extLst>
                  <a:ext uri="{FF2B5EF4-FFF2-40B4-BE49-F238E27FC236}">
                    <a16:creationId xmlns:a16="http://schemas.microsoft.com/office/drawing/2014/main" id="{5CC84B57-CEAB-4821-9706-A4D5308C48DE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41" name="그룹 540">
                <a:extLst>
                  <a:ext uri="{FF2B5EF4-FFF2-40B4-BE49-F238E27FC236}">
                    <a16:creationId xmlns:a16="http://schemas.microsoft.com/office/drawing/2014/main" id="{1F9D8CE8-5D2E-497C-9BE7-5AED6B5EC34E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545" name="그룹 544">
                  <a:extLst>
                    <a:ext uri="{FF2B5EF4-FFF2-40B4-BE49-F238E27FC236}">
                      <a16:creationId xmlns:a16="http://schemas.microsoft.com/office/drawing/2014/main" id="{006ED887-3717-468B-B310-EBF9A91B95FF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561" name="Oval">
                    <a:extLst>
                      <a:ext uri="{FF2B5EF4-FFF2-40B4-BE49-F238E27FC236}">
                        <a16:creationId xmlns:a16="http://schemas.microsoft.com/office/drawing/2014/main" id="{7DFBF984-3568-4148-8EA4-55F7E3FE9934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62" name="Create">
                    <a:extLst>
                      <a:ext uri="{FF2B5EF4-FFF2-40B4-BE49-F238E27FC236}">
                        <a16:creationId xmlns:a16="http://schemas.microsoft.com/office/drawing/2014/main" id="{7D11663E-1C24-46C2-BB54-25C1A5E32B66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546" name="그룹 545">
                  <a:extLst>
                    <a:ext uri="{FF2B5EF4-FFF2-40B4-BE49-F238E27FC236}">
                      <a16:creationId xmlns:a16="http://schemas.microsoft.com/office/drawing/2014/main" id="{92064DAF-CBFE-4341-8AD9-256843BD8028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559" name="Oval">
                    <a:extLst>
                      <a:ext uri="{FF2B5EF4-FFF2-40B4-BE49-F238E27FC236}">
                        <a16:creationId xmlns:a16="http://schemas.microsoft.com/office/drawing/2014/main" id="{2053DF20-8264-43CE-A412-3AB0B8065F39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60" name="Freeform 130">
                    <a:extLst>
                      <a:ext uri="{FF2B5EF4-FFF2-40B4-BE49-F238E27FC236}">
                        <a16:creationId xmlns:a16="http://schemas.microsoft.com/office/drawing/2014/main" id="{ED607995-3B74-420E-98E7-6B74758C8A4C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547" name="그룹 546">
                  <a:extLst>
                    <a:ext uri="{FF2B5EF4-FFF2-40B4-BE49-F238E27FC236}">
                      <a16:creationId xmlns:a16="http://schemas.microsoft.com/office/drawing/2014/main" id="{A67603AE-6F2B-4F2D-BC0E-1D2016A4EE38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557" name="Oval">
                    <a:extLst>
                      <a:ext uri="{FF2B5EF4-FFF2-40B4-BE49-F238E27FC236}">
                        <a16:creationId xmlns:a16="http://schemas.microsoft.com/office/drawing/2014/main" id="{387D4BC0-6C04-4AD2-A2AB-D3CF2EB5371F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58" name="Phone">
                    <a:extLst>
                      <a:ext uri="{FF2B5EF4-FFF2-40B4-BE49-F238E27FC236}">
                        <a16:creationId xmlns:a16="http://schemas.microsoft.com/office/drawing/2014/main" id="{1F714283-1BAC-4056-849E-76A00EF3DCD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548" name="그룹 547">
                  <a:extLst>
                    <a:ext uri="{FF2B5EF4-FFF2-40B4-BE49-F238E27FC236}">
                      <a16:creationId xmlns:a16="http://schemas.microsoft.com/office/drawing/2014/main" id="{0C0FD652-1591-4C6C-BCAA-C49FECF1C624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549" name="Oval">
                    <a:extLst>
                      <a:ext uri="{FF2B5EF4-FFF2-40B4-BE49-F238E27FC236}">
                        <a16:creationId xmlns:a16="http://schemas.microsoft.com/office/drawing/2014/main" id="{A926424E-7107-4A50-9DD1-C3B2854E6BD3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550" name="그룹 549">
                    <a:extLst>
                      <a:ext uri="{FF2B5EF4-FFF2-40B4-BE49-F238E27FC236}">
                        <a16:creationId xmlns:a16="http://schemas.microsoft.com/office/drawing/2014/main" id="{A38DC7DF-DB23-49C5-B363-AF99793723E7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551" name="그룹 550">
                      <a:extLst>
                        <a:ext uri="{FF2B5EF4-FFF2-40B4-BE49-F238E27FC236}">
                          <a16:creationId xmlns:a16="http://schemas.microsoft.com/office/drawing/2014/main" id="{1FD9698F-2B36-4AED-B652-8518C11F304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555" name="자유형: 도형 554">
                        <a:extLst>
                          <a:ext uri="{FF2B5EF4-FFF2-40B4-BE49-F238E27FC236}">
                            <a16:creationId xmlns:a16="http://schemas.microsoft.com/office/drawing/2014/main" id="{B6BF9FFA-3E03-459B-B42C-C4638AE432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556" name="자유형: 도형 555">
                        <a:extLst>
                          <a:ext uri="{FF2B5EF4-FFF2-40B4-BE49-F238E27FC236}">
                            <a16:creationId xmlns:a16="http://schemas.microsoft.com/office/drawing/2014/main" id="{3EB46F9B-7F4B-46A4-8411-900830DC86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552" name="그룹 551">
                      <a:extLst>
                        <a:ext uri="{FF2B5EF4-FFF2-40B4-BE49-F238E27FC236}">
                          <a16:creationId xmlns:a16="http://schemas.microsoft.com/office/drawing/2014/main" id="{7405D4BC-E3D9-4E62-AD32-FCFF0F02A7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553" name="Oval">
                        <a:extLst>
                          <a:ext uri="{FF2B5EF4-FFF2-40B4-BE49-F238E27FC236}">
                            <a16:creationId xmlns:a16="http://schemas.microsoft.com/office/drawing/2014/main" id="{8FCB187F-1F53-4DA4-BF54-581F4729F5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554" name="그래픽 553" descr="닫기">
                        <a:extLst>
                          <a:ext uri="{FF2B5EF4-FFF2-40B4-BE49-F238E27FC236}">
                            <a16:creationId xmlns:a16="http://schemas.microsoft.com/office/drawing/2014/main" id="{683CDD86-7BC6-4F79-98C1-554F58A3B1FC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542" name="그래픽 541" descr="별">
                <a:extLst>
                  <a:ext uri="{FF2B5EF4-FFF2-40B4-BE49-F238E27FC236}">
                    <a16:creationId xmlns:a16="http://schemas.microsoft.com/office/drawing/2014/main" id="{20BC6FE1-87F2-44C6-B327-F5688E4D74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543" name="그래픽 542" descr="엄지손가락 내리기">
                <a:extLst>
                  <a:ext uri="{FF2B5EF4-FFF2-40B4-BE49-F238E27FC236}">
                    <a16:creationId xmlns:a16="http://schemas.microsoft.com/office/drawing/2014/main" id="{2FE968E5-DBB1-409C-98A1-3F0CFDA038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544" name="그래픽 543" descr="연필">
                <a:extLst>
                  <a:ext uri="{FF2B5EF4-FFF2-40B4-BE49-F238E27FC236}">
                    <a16:creationId xmlns:a16="http://schemas.microsoft.com/office/drawing/2014/main" id="{43CE0593-015E-4B9F-9166-4EB9716D2E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</p:grpSp>
      <p:grpSp>
        <p:nvGrpSpPr>
          <p:cNvPr id="567" name="그룹 566">
            <a:extLst>
              <a:ext uri="{FF2B5EF4-FFF2-40B4-BE49-F238E27FC236}">
                <a16:creationId xmlns:a16="http://schemas.microsoft.com/office/drawing/2014/main" id="{3A4410D1-C627-45F3-A1DF-2CEE8218DF83}"/>
              </a:ext>
            </a:extLst>
          </p:cNvPr>
          <p:cNvGrpSpPr/>
          <p:nvPr/>
        </p:nvGrpSpPr>
        <p:grpSpPr>
          <a:xfrm>
            <a:off x="4273331" y="3326824"/>
            <a:ext cx="5165826" cy="1692849"/>
            <a:chOff x="4273331" y="1566184"/>
            <a:chExt cx="5165826" cy="1692849"/>
          </a:xfrm>
        </p:grpSpPr>
        <p:grpSp>
          <p:nvGrpSpPr>
            <p:cNvPr id="568" name="그룹 567">
              <a:extLst>
                <a:ext uri="{FF2B5EF4-FFF2-40B4-BE49-F238E27FC236}">
                  <a16:creationId xmlns:a16="http://schemas.microsoft.com/office/drawing/2014/main" id="{CE7AA965-773A-40C3-8656-1FEA563B6338}"/>
                </a:ext>
              </a:extLst>
            </p:cNvPr>
            <p:cNvGrpSpPr/>
            <p:nvPr/>
          </p:nvGrpSpPr>
          <p:grpSpPr>
            <a:xfrm>
              <a:off x="4307732" y="1566184"/>
              <a:ext cx="511242" cy="253211"/>
              <a:chOff x="637436" y="2758665"/>
              <a:chExt cx="511242" cy="253211"/>
            </a:xfrm>
          </p:grpSpPr>
          <p:sp>
            <p:nvSpPr>
              <p:cNvPr id="664" name="직사각형 663">
                <a:extLst>
                  <a:ext uri="{FF2B5EF4-FFF2-40B4-BE49-F238E27FC236}">
                    <a16:creationId xmlns:a16="http://schemas.microsoft.com/office/drawing/2014/main" id="{D87B13A9-4A32-4336-8F2E-4BDB2FB24772}"/>
                  </a:ext>
                </a:extLst>
              </p:cNvPr>
              <p:cNvSpPr/>
              <p:nvPr/>
            </p:nvSpPr>
            <p:spPr>
              <a:xfrm>
                <a:off x="662648" y="2758665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5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D90BF65A-725A-449B-BE14-84AA52D13C68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 bwMode="auto">
              <a:xfrm rot="10800000">
                <a:off x="637436" y="2864922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CB7D57AC-B44B-49BA-925A-2AC792DEF7C0}"/>
                </a:ext>
              </a:extLst>
            </p:cNvPr>
            <p:cNvGrpSpPr/>
            <p:nvPr/>
          </p:nvGrpSpPr>
          <p:grpSpPr>
            <a:xfrm>
              <a:off x="4273331" y="1801494"/>
              <a:ext cx="5165826" cy="457946"/>
              <a:chOff x="4273331" y="1801494"/>
              <a:chExt cx="5165826" cy="457946"/>
            </a:xfrm>
          </p:grpSpPr>
          <p:sp>
            <p:nvSpPr>
              <p:cNvPr id="634" name="Text Box">
                <a:extLst>
                  <a:ext uri="{FF2B5EF4-FFF2-40B4-BE49-F238E27FC236}">
                    <a16:creationId xmlns:a16="http://schemas.microsoft.com/office/drawing/2014/main" id="{7539704A-2299-4ED4-B6A1-D366BF454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635" name="직사각형 634">
                <a:extLst>
                  <a:ext uri="{FF2B5EF4-FFF2-40B4-BE49-F238E27FC236}">
                    <a16:creationId xmlns:a16="http://schemas.microsoft.com/office/drawing/2014/main" id="{7CA0215A-1C01-45F1-A1B0-3820FA03B8D9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36" name="그룹 635">
                <a:extLst>
                  <a:ext uri="{FF2B5EF4-FFF2-40B4-BE49-F238E27FC236}">
                    <a16:creationId xmlns:a16="http://schemas.microsoft.com/office/drawing/2014/main" id="{831E309E-9380-480D-82A5-02BBBA365EF5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660" name="직사각형 659">
                  <a:extLst>
                    <a:ext uri="{FF2B5EF4-FFF2-40B4-BE49-F238E27FC236}">
                      <a16:creationId xmlns:a16="http://schemas.microsoft.com/office/drawing/2014/main" id="{280F36DA-1ACE-401C-BADE-CC3CCDCE14DB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661" name="그룹 660">
                  <a:extLst>
                    <a:ext uri="{FF2B5EF4-FFF2-40B4-BE49-F238E27FC236}">
                      <a16:creationId xmlns:a16="http://schemas.microsoft.com/office/drawing/2014/main" id="{A7810043-8805-4278-9F3E-73618F28E52E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662" name="자유형: 도형 661">
                    <a:extLst>
                      <a:ext uri="{FF2B5EF4-FFF2-40B4-BE49-F238E27FC236}">
                        <a16:creationId xmlns:a16="http://schemas.microsoft.com/office/drawing/2014/main" id="{D5A5B90A-A78A-492D-9031-568764272EEE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3" name="자유형: 도형 662">
                    <a:extLst>
                      <a:ext uri="{FF2B5EF4-FFF2-40B4-BE49-F238E27FC236}">
                        <a16:creationId xmlns:a16="http://schemas.microsoft.com/office/drawing/2014/main" id="{0B7C6958-1B16-4492-ABAC-8757865F9E4E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637" name="직사각형 636">
                <a:extLst>
                  <a:ext uri="{FF2B5EF4-FFF2-40B4-BE49-F238E27FC236}">
                    <a16:creationId xmlns:a16="http://schemas.microsoft.com/office/drawing/2014/main" id="{89330AF0-6D1C-4BBD-BF06-96B5B1FBB029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38" name="그룹 637">
                <a:extLst>
                  <a:ext uri="{FF2B5EF4-FFF2-40B4-BE49-F238E27FC236}">
                    <a16:creationId xmlns:a16="http://schemas.microsoft.com/office/drawing/2014/main" id="{9DDE1EA9-BAC9-48A1-B3A5-C7B74174E8C8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642" name="그룹 641">
                  <a:extLst>
                    <a:ext uri="{FF2B5EF4-FFF2-40B4-BE49-F238E27FC236}">
                      <a16:creationId xmlns:a16="http://schemas.microsoft.com/office/drawing/2014/main" id="{774A2B15-D2D5-45B5-B438-4E426F71FF7E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658" name="Oval">
                    <a:extLst>
                      <a:ext uri="{FF2B5EF4-FFF2-40B4-BE49-F238E27FC236}">
                        <a16:creationId xmlns:a16="http://schemas.microsoft.com/office/drawing/2014/main" id="{E5E8BB80-8146-4A8F-ABA5-225E30AA5F3C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59" name="Create">
                    <a:extLst>
                      <a:ext uri="{FF2B5EF4-FFF2-40B4-BE49-F238E27FC236}">
                        <a16:creationId xmlns:a16="http://schemas.microsoft.com/office/drawing/2014/main" id="{4DD886AD-2261-4054-B594-66BBDB6F134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643" name="그룹 642">
                  <a:extLst>
                    <a:ext uri="{FF2B5EF4-FFF2-40B4-BE49-F238E27FC236}">
                      <a16:creationId xmlns:a16="http://schemas.microsoft.com/office/drawing/2014/main" id="{3E2A5D58-E404-48F2-9016-98C69D35FBBD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656" name="Oval">
                    <a:extLst>
                      <a:ext uri="{FF2B5EF4-FFF2-40B4-BE49-F238E27FC236}">
                        <a16:creationId xmlns:a16="http://schemas.microsoft.com/office/drawing/2014/main" id="{02B80074-77EA-413F-BA3E-4365D6A48B2D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57" name="Freeform 130">
                    <a:extLst>
                      <a:ext uri="{FF2B5EF4-FFF2-40B4-BE49-F238E27FC236}">
                        <a16:creationId xmlns:a16="http://schemas.microsoft.com/office/drawing/2014/main" id="{9868071A-FF7F-4994-B809-EA773976136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44" name="그룹 643">
                  <a:extLst>
                    <a:ext uri="{FF2B5EF4-FFF2-40B4-BE49-F238E27FC236}">
                      <a16:creationId xmlns:a16="http://schemas.microsoft.com/office/drawing/2014/main" id="{D53AA42C-D0E4-4932-B46B-7B43317F6E2B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654" name="Oval">
                    <a:extLst>
                      <a:ext uri="{FF2B5EF4-FFF2-40B4-BE49-F238E27FC236}">
                        <a16:creationId xmlns:a16="http://schemas.microsoft.com/office/drawing/2014/main" id="{A995CE7B-4F96-4F88-A833-E746826B72FE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55" name="Phone">
                    <a:extLst>
                      <a:ext uri="{FF2B5EF4-FFF2-40B4-BE49-F238E27FC236}">
                        <a16:creationId xmlns:a16="http://schemas.microsoft.com/office/drawing/2014/main" id="{13C8637F-9A70-496E-BC9C-AD64A16B462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645" name="그룹 644">
                  <a:extLst>
                    <a:ext uri="{FF2B5EF4-FFF2-40B4-BE49-F238E27FC236}">
                      <a16:creationId xmlns:a16="http://schemas.microsoft.com/office/drawing/2014/main" id="{85C61C34-492B-4026-90B4-5EFD61EBFFD6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646" name="Oval">
                    <a:extLst>
                      <a:ext uri="{FF2B5EF4-FFF2-40B4-BE49-F238E27FC236}">
                        <a16:creationId xmlns:a16="http://schemas.microsoft.com/office/drawing/2014/main" id="{054493E8-71B0-4FC8-A08A-BBE307734D12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47" name="그룹 646">
                    <a:extLst>
                      <a:ext uri="{FF2B5EF4-FFF2-40B4-BE49-F238E27FC236}">
                        <a16:creationId xmlns:a16="http://schemas.microsoft.com/office/drawing/2014/main" id="{AE08BAAB-FCB4-4534-8A07-851A83A78886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648" name="그룹 647">
                      <a:extLst>
                        <a:ext uri="{FF2B5EF4-FFF2-40B4-BE49-F238E27FC236}">
                          <a16:creationId xmlns:a16="http://schemas.microsoft.com/office/drawing/2014/main" id="{60F80419-8438-4A41-BF92-2D472FC9948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652" name="자유형: 도형 651">
                        <a:extLst>
                          <a:ext uri="{FF2B5EF4-FFF2-40B4-BE49-F238E27FC236}">
                            <a16:creationId xmlns:a16="http://schemas.microsoft.com/office/drawing/2014/main" id="{34FE19D7-7D96-46CB-83B1-CC4D1E8021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53" name="자유형: 도형 652">
                        <a:extLst>
                          <a:ext uri="{FF2B5EF4-FFF2-40B4-BE49-F238E27FC236}">
                            <a16:creationId xmlns:a16="http://schemas.microsoft.com/office/drawing/2014/main" id="{418D7076-8E47-4030-A81F-9F6D8F998A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649" name="그룹 648">
                      <a:extLst>
                        <a:ext uri="{FF2B5EF4-FFF2-40B4-BE49-F238E27FC236}">
                          <a16:creationId xmlns:a16="http://schemas.microsoft.com/office/drawing/2014/main" id="{6917B87D-A583-4EB5-B833-10CF87A6676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650" name="Oval">
                        <a:extLst>
                          <a:ext uri="{FF2B5EF4-FFF2-40B4-BE49-F238E27FC236}">
                            <a16:creationId xmlns:a16="http://schemas.microsoft.com/office/drawing/2014/main" id="{8754DBB1-460C-48E5-8943-A34E4BCD1A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51" name="그래픽 650" descr="닫기">
                        <a:extLst>
                          <a:ext uri="{FF2B5EF4-FFF2-40B4-BE49-F238E27FC236}">
                            <a16:creationId xmlns:a16="http://schemas.microsoft.com/office/drawing/2014/main" id="{C0B948C6-B985-480D-822F-B49A4DB0E13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639" name="그래픽 638" descr="별">
                <a:extLst>
                  <a:ext uri="{FF2B5EF4-FFF2-40B4-BE49-F238E27FC236}">
                    <a16:creationId xmlns:a16="http://schemas.microsoft.com/office/drawing/2014/main" id="{06C97978-6466-43E1-B31B-F3E16F663B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640" name="그래픽 639" descr="엄지손가락 내리기">
                <a:extLst>
                  <a:ext uri="{FF2B5EF4-FFF2-40B4-BE49-F238E27FC236}">
                    <a16:creationId xmlns:a16="http://schemas.microsoft.com/office/drawing/2014/main" id="{6D4056BB-400E-406C-A927-610BC93492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641" name="그래픽 640" descr="연필">
                <a:extLst>
                  <a:ext uri="{FF2B5EF4-FFF2-40B4-BE49-F238E27FC236}">
                    <a16:creationId xmlns:a16="http://schemas.microsoft.com/office/drawing/2014/main" id="{9F02C2BB-660C-4617-B70B-4A349B0AAF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  <p:grpSp>
          <p:nvGrpSpPr>
            <p:cNvPr id="570" name="그룹 569">
              <a:extLst>
                <a:ext uri="{FF2B5EF4-FFF2-40B4-BE49-F238E27FC236}">
                  <a16:creationId xmlns:a16="http://schemas.microsoft.com/office/drawing/2014/main" id="{5F4D4BDE-DAA3-488D-B941-5A1E9C345702}"/>
                </a:ext>
              </a:extLst>
            </p:cNvPr>
            <p:cNvGrpSpPr/>
            <p:nvPr/>
          </p:nvGrpSpPr>
          <p:grpSpPr>
            <a:xfrm>
              <a:off x="4273331" y="2801087"/>
              <a:ext cx="5165826" cy="457946"/>
              <a:chOff x="4273331" y="1801494"/>
              <a:chExt cx="5165826" cy="457946"/>
            </a:xfrm>
          </p:grpSpPr>
          <p:sp>
            <p:nvSpPr>
              <p:cNvPr id="604" name="Text Box">
                <a:extLst>
                  <a:ext uri="{FF2B5EF4-FFF2-40B4-BE49-F238E27FC236}">
                    <a16:creationId xmlns:a16="http://schemas.microsoft.com/office/drawing/2014/main" id="{406E9C55-EFA4-4A13-8763-1B2476B63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605" name="직사각형 604">
                <a:extLst>
                  <a:ext uri="{FF2B5EF4-FFF2-40B4-BE49-F238E27FC236}">
                    <a16:creationId xmlns:a16="http://schemas.microsoft.com/office/drawing/2014/main" id="{642309A1-5E9F-4A72-BA97-3A14924A3BF8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06" name="그룹 605">
                <a:extLst>
                  <a:ext uri="{FF2B5EF4-FFF2-40B4-BE49-F238E27FC236}">
                    <a16:creationId xmlns:a16="http://schemas.microsoft.com/office/drawing/2014/main" id="{DCF18EA9-8383-4902-A417-847E18FA4D2D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630" name="직사각형 629">
                  <a:extLst>
                    <a:ext uri="{FF2B5EF4-FFF2-40B4-BE49-F238E27FC236}">
                      <a16:creationId xmlns:a16="http://schemas.microsoft.com/office/drawing/2014/main" id="{6A3F9EA2-7BEE-41E0-BE13-56B4159F408F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3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631" name="그룹 630">
                  <a:extLst>
                    <a:ext uri="{FF2B5EF4-FFF2-40B4-BE49-F238E27FC236}">
                      <a16:creationId xmlns:a16="http://schemas.microsoft.com/office/drawing/2014/main" id="{CFD5762D-59D8-4EB6-8D76-029EE94D15BE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632" name="자유형: 도형 631">
                    <a:extLst>
                      <a:ext uri="{FF2B5EF4-FFF2-40B4-BE49-F238E27FC236}">
                        <a16:creationId xmlns:a16="http://schemas.microsoft.com/office/drawing/2014/main" id="{01B463B4-D1E0-426A-8746-168B1DD4D2B4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33" name="자유형: 도형 632">
                    <a:extLst>
                      <a:ext uri="{FF2B5EF4-FFF2-40B4-BE49-F238E27FC236}">
                        <a16:creationId xmlns:a16="http://schemas.microsoft.com/office/drawing/2014/main" id="{D8CE9587-86BF-4CB3-8EAD-9FAF48B65CBE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607" name="직사각형 606">
                <a:extLst>
                  <a:ext uri="{FF2B5EF4-FFF2-40B4-BE49-F238E27FC236}">
                    <a16:creationId xmlns:a16="http://schemas.microsoft.com/office/drawing/2014/main" id="{922C668B-1C2E-40FC-9928-610C3F2ED5E5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08" name="그룹 607">
                <a:extLst>
                  <a:ext uri="{FF2B5EF4-FFF2-40B4-BE49-F238E27FC236}">
                    <a16:creationId xmlns:a16="http://schemas.microsoft.com/office/drawing/2014/main" id="{F68BF871-6F6B-49E7-BC70-EEA0D068BD40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612" name="그룹 611">
                  <a:extLst>
                    <a:ext uri="{FF2B5EF4-FFF2-40B4-BE49-F238E27FC236}">
                      <a16:creationId xmlns:a16="http://schemas.microsoft.com/office/drawing/2014/main" id="{46E04621-0729-480C-B891-1A080E4D7035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628" name="Oval">
                    <a:extLst>
                      <a:ext uri="{FF2B5EF4-FFF2-40B4-BE49-F238E27FC236}">
                        <a16:creationId xmlns:a16="http://schemas.microsoft.com/office/drawing/2014/main" id="{E74E9AC3-5646-4AF1-8EDA-9D6CF927650C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29" name="Create">
                    <a:extLst>
                      <a:ext uri="{FF2B5EF4-FFF2-40B4-BE49-F238E27FC236}">
                        <a16:creationId xmlns:a16="http://schemas.microsoft.com/office/drawing/2014/main" id="{18CECAB3-36AD-417A-9F3A-13B7262FA2C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613" name="그룹 612">
                  <a:extLst>
                    <a:ext uri="{FF2B5EF4-FFF2-40B4-BE49-F238E27FC236}">
                      <a16:creationId xmlns:a16="http://schemas.microsoft.com/office/drawing/2014/main" id="{BF8BF595-925F-4CB8-94FE-B45A5BD8A8EB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626" name="Oval">
                    <a:extLst>
                      <a:ext uri="{FF2B5EF4-FFF2-40B4-BE49-F238E27FC236}">
                        <a16:creationId xmlns:a16="http://schemas.microsoft.com/office/drawing/2014/main" id="{170E1888-C587-4D52-B638-1B21920949B2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27" name="Freeform 130">
                    <a:extLst>
                      <a:ext uri="{FF2B5EF4-FFF2-40B4-BE49-F238E27FC236}">
                        <a16:creationId xmlns:a16="http://schemas.microsoft.com/office/drawing/2014/main" id="{AE7FF842-386F-47FB-BD6D-2ED560A3B87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14" name="그룹 613">
                  <a:extLst>
                    <a:ext uri="{FF2B5EF4-FFF2-40B4-BE49-F238E27FC236}">
                      <a16:creationId xmlns:a16="http://schemas.microsoft.com/office/drawing/2014/main" id="{EAFE359F-76D3-4080-B4ED-8C5C0EFFCBCE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624" name="Oval">
                    <a:extLst>
                      <a:ext uri="{FF2B5EF4-FFF2-40B4-BE49-F238E27FC236}">
                        <a16:creationId xmlns:a16="http://schemas.microsoft.com/office/drawing/2014/main" id="{B8D931BF-2055-4E28-B40A-EC28353265A6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25" name="Phone">
                    <a:extLst>
                      <a:ext uri="{FF2B5EF4-FFF2-40B4-BE49-F238E27FC236}">
                        <a16:creationId xmlns:a16="http://schemas.microsoft.com/office/drawing/2014/main" id="{2BA4F143-8FAA-4C64-B0AE-3945ED4071F9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615" name="그룹 614">
                  <a:extLst>
                    <a:ext uri="{FF2B5EF4-FFF2-40B4-BE49-F238E27FC236}">
                      <a16:creationId xmlns:a16="http://schemas.microsoft.com/office/drawing/2014/main" id="{DF807878-4A07-4433-9AC8-427AA9DDED3B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616" name="Oval">
                    <a:extLst>
                      <a:ext uri="{FF2B5EF4-FFF2-40B4-BE49-F238E27FC236}">
                        <a16:creationId xmlns:a16="http://schemas.microsoft.com/office/drawing/2014/main" id="{01107AEF-E124-40FD-ADD5-D20354B2E954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17" name="그룹 616">
                    <a:extLst>
                      <a:ext uri="{FF2B5EF4-FFF2-40B4-BE49-F238E27FC236}">
                        <a16:creationId xmlns:a16="http://schemas.microsoft.com/office/drawing/2014/main" id="{3FDA1E80-F742-4BF8-BC7F-768DA7B40DD5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618" name="그룹 617">
                      <a:extLst>
                        <a:ext uri="{FF2B5EF4-FFF2-40B4-BE49-F238E27FC236}">
                          <a16:creationId xmlns:a16="http://schemas.microsoft.com/office/drawing/2014/main" id="{4882F267-4C4C-451D-A8CA-1D701D8F73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622" name="자유형: 도형 621">
                        <a:extLst>
                          <a:ext uri="{FF2B5EF4-FFF2-40B4-BE49-F238E27FC236}">
                            <a16:creationId xmlns:a16="http://schemas.microsoft.com/office/drawing/2014/main" id="{43E15EC7-3424-440D-B2DC-AF5CEE98A0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23" name="자유형: 도형 622">
                        <a:extLst>
                          <a:ext uri="{FF2B5EF4-FFF2-40B4-BE49-F238E27FC236}">
                            <a16:creationId xmlns:a16="http://schemas.microsoft.com/office/drawing/2014/main" id="{A06ADC37-E1FB-4563-B067-89D426FDE4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619" name="그룹 618">
                      <a:extLst>
                        <a:ext uri="{FF2B5EF4-FFF2-40B4-BE49-F238E27FC236}">
                          <a16:creationId xmlns:a16="http://schemas.microsoft.com/office/drawing/2014/main" id="{95D0841F-4F06-4BE6-90C6-D0266D22FB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620" name="Oval">
                        <a:extLst>
                          <a:ext uri="{FF2B5EF4-FFF2-40B4-BE49-F238E27FC236}">
                            <a16:creationId xmlns:a16="http://schemas.microsoft.com/office/drawing/2014/main" id="{06A69B6C-4849-47D2-A242-3BE5E2B462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21" name="그래픽 620" descr="닫기">
                        <a:extLst>
                          <a:ext uri="{FF2B5EF4-FFF2-40B4-BE49-F238E27FC236}">
                            <a16:creationId xmlns:a16="http://schemas.microsoft.com/office/drawing/2014/main" id="{F2FD4446-58B3-4917-98CD-AF0E28995DF7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609" name="그래픽 608" descr="별">
                <a:extLst>
                  <a:ext uri="{FF2B5EF4-FFF2-40B4-BE49-F238E27FC236}">
                    <a16:creationId xmlns:a16="http://schemas.microsoft.com/office/drawing/2014/main" id="{3B6F8C96-1AC3-44A4-82ED-27E24BA7A3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610" name="그래픽 609" descr="엄지손가락 내리기">
                <a:extLst>
                  <a:ext uri="{FF2B5EF4-FFF2-40B4-BE49-F238E27FC236}">
                    <a16:creationId xmlns:a16="http://schemas.microsoft.com/office/drawing/2014/main" id="{A27AE2DA-B7C2-4F54-A7D5-69FC5BE94E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611" name="그래픽 610" descr="연필">
                <a:extLst>
                  <a:ext uri="{FF2B5EF4-FFF2-40B4-BE49-F238E27FC236}">
                    <a16:creationId xmlns:a16="http://schemas.microsoft.com/office/drawing/2014/main" id="{432CDA4D-6881-4CE9-83DC-628F1563B1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  <p:grpSp>
          <p:nvGrpSpPr>
            <p:cNvPr id="571" name="그룹 570">
              <a:extLst>
                <a:ext uri="{FF2B5EF4-FFF2-40B4-BE49-F238E27FC236}">
                  <a16:creationId xmlns:a16="http://schemas.microsoft.com/office/drawing/2014/main" id="{ACE959D6-F041-4B71-A374-46DF850C3547}"/>
                </a:ext>
              </a:extLst>
            </p:cNvPr>
            <p:cNvGrpSpPr/>
            <p:nvPr/>
          </p:nvGrpSpPr>
          <p:grpSpPr>
            <a:xfrm>
              <a:off x="4273331" y="2301291"/>
              <a:ext cx="5165826" cy="457946"/>
              <a:chOff x="4273331" y="1801494"/>
              <a:chExt cx="5165826" cy="457946"/>
            </a:xfrm>
          </p:grpSpPr>
          <p:sp>
            <p:nvSpPr>
              <p:cNvPr id="572" name="Text Box">
                <a:extLst>
                  <a:ext uri="{FF2B5EF4-FFF2-40B4-BE49-F238E27FC236}">
                    <a16:creationId xmlns:a16="http://schemas.microsoft.com/office/drawing/2014/main" id="{A4D4AA60-A0A6-450B-8525-92046F8FE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573" name="직사각형 572">
                <a:extLst>
                  <a:ext uri="{FF2B5EF4-FFF2-40B4-BE49-F238E27FC236}">
                    <a16:creationId xmlns:a16="http://schemas.microsoft.com/office/drawing/2014/main" id="{85D1FA53-487E-42CD-9E61-1284018269EB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74" name="그룹 573">
                <a:extLst>
                  <a:ext uri="{FF2B5EF4-FFF2-40B4-BE49-F238E27FC236}">
                    <a16:creationId xmlns:a16="http://schemas.microsoft.com/office/drawing/2014/main" id="{4404E18A-A856-4FBB-B14A-E611B69240AC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600" name="직사각형 599">
                  <a:extLst>
                    <a:ext uri="{FF2B5EF4-FFF2-40B4-BE49-F238E27FC236}">
                      <a16:creationId xmlns:a16="http://schemas.microsoft.com/office/drawing/2014/main" id="{95FF1692-B4A4-4BD7-AC68-48F45DFAB18A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2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45B85BB9-7FF2-4E11-BD5A-99F0824B708E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602" name="자유형: 도형 601">
                    <a:extLst>
                      <a:ext uri="{FF2B5EF4-FFF2-40B4-BE49-F238E27FC236}">
                        <a16:creationId xmlns:a16="http://schemas.microsoft.com/office/drawing/2014/main" id="{80903463-4E25-454A-82B1-DA6A4BCFC584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03" name="자유형: 도형 602">
                    <a:extLst>
                      <a:ext uri="{FF2B5EF4-FFF2-40B4-BE49-F238E27FC236}">
                        <a16:creationId xmlns:a16="http://schemas.microsoft.com/office/drawing/2014/main" id="{6749BF3A-56EA-4CA2-98B3-AC1AE5DB0D70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575" name="직사각형 574">
                <a:extLst>
                  <a:ext uri="{FF2B5EF4-FFF2-40B4-BE49-F238E27FC236}">
                    <a16:creationId xmlns:a16="http://schemas.microsoft.com/office/drawing/2014/main" id="{C25FEAB8-8E0B-449D-9AC2-D4E580D3F311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76" name="그룹 575">
                <a:extLst>
                  <a:ext uri="{FF2B5EF4-FFF2-40B4-BE49-F238E27FC236}">
                    <a16:creationId xmlns:a16="http://schemas.microsoft.com/office/drawing/2014/main" id="{EBDCF2F7-928C-4E04-B006-CB7C7360CBE5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581" name="그룹 580">
                  <a:extLst>
                    <a:ext uri="{FF2B5EF4-FFF2-40B4-BE49-F238E27FC236}">
                      <a16:creationId xmlns:a16="http://schemas.microsoft.com/office/drawing/2014/main" id="{6D163AD2-3C54-4C1C-8C79-2D9108088CDF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598" name="Oval">
                    <a:extLst>
                      <a:ext uri="{FF2B5EF4-FFF2-40B4-BE49-F238E27FC236}">
                        <a16:creationId xmlns:a16="http://schemas.microsoft.com/office/drawing/2014/main" id="{FF0D79B4-9D22-4B79-B470-41218ABB0E60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9" name="Create">
                    <a:extLst>
                      <a:ext uri="{FF2B5EF4-FFF2-40B4-BE49-F238E27FC236}">
                        <a16:creationId xmlns:a16="http://schemas.microsoft.com/office/drawing/2014/main" id="{422CA02E-B24A-45F1-9370-0B0F3036708E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582" name="그룹 581">
                  <a:extLst>
                    <a:ext uri="{FF2B5EF4-FFF2-40B4-BE49-F238E27FC236}">
                      <a16:creationId xmlns:a16="http://schemas.microsoft.com/office/drawing/2014/main" id="{389C87DD-5909-466A-8C0B-758E9D3DEF2E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596" name="Oval">
                    <a:extLst>
                      <a:ext uri="{FF2B5EF4-FFF2-40B4-BE49-F238E27FC236}">
                        <a16:creationId xmlns:a16="http://schemas.microsoft.com/office/drawing/2014/main" id="{9A8D061C-80FF-452F-8B12-CF0B5D294698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7" name="Freeform 130">
                    <a:extLst>
                      <a:ext uri="{FF2B5EF4-FFF2-40B4-BE49-F238E27FC236}">
                        <a16:creationId xmlns:a16="http://schemas.microsoft.com/office/drawing/2014/main" id="{34F14EEB-D975-44DC-850B-F7C56A23D3A5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583" name="그룹 582">
                  <a:extLst>
                    <a:ext uri="{FF2B5EF4-FFF2-40B4-BE49-F238E27FC236}">
                      <a16:creationId xmlns:a16="http://schemas.microsoft.com/office/drawing/2014/main" id="{6C518D5E-2ED4-45F7-9218-7EF68931203A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594" name="Oval">
                    <a:extLst>
                      <a:ext uri="{FF2B5EF4-FFF2-40B4-BE49-F238E27FC236}">
                        <a16:creationId xmlns:a16="http://schemas.microsoft.com/office/drawing/2014/main" id="{95491418-0C5A-480C-942D-7E3DDE523C71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5" name="Phone">
                    <a:extLst>
                      <a:ext uri="{FF2B5EF4-FFF2-40B4-BE49-F238E27FC236}">
                        <a16:creationId xmlns:a16="http://schemas.microsoft.com/office/drawing/2014/main" id="{03921085-9E08-4A55-B508-C4D03410AA5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585" name="그룹 584">
                  <a:extLst>
                    <a:ext uri="{FF2B5EF4-FFF2-40B4-BE49-F238E27FC236}">
                      <a16:creationId xmlns:a16="http://schemas.microsoft.com/office/drawing/2014/main" id="{5F5125E3-192A-421B-BEE8-65F20F453907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586" name="Oval">
                    <a:extLst>
                      <a:ext uri="{FF2B5EF4-FFF2-40B4-BE49-F238E27FC236}">
                        <a16:creationId xmlns:a16="http://schemas.microsoft.com/office/drawing/2014/main" id="{FCF761DD-7BF1-4AB2-AA86-91D8411C0149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587" name="그룹 586">
                    <a:extLst>
                      <a:ext uri="{FF2B5EF4-FFF2-40B4-BE49-F238E27FC236}">
                        <a16:creationId xmlns:a16="http://schemas.microsoft.com/office/drawing/2014/main" id="{3F7DF726-4D15-402B-AF58-8EE315C26252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588" name="그룹 587">
                      <a:extLst>
                        <a:ext uri="{FF2B5EF4-FFF2-40B4-BE49-F238E27FC236}">
                          <a16:creationId xmlns:a16="http://schemas.microsoft.com/office/drawing/2014/main" id="{B1985FD7-5DC6-49F4-8B5E-D3083C6DA61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592" name="자유형: 도형 591">
                        <a:extLst>
                          <a:ext uri="{FF2B5EF4-FFF2-40B4-BE49-F238E27FC236}">
                            <a16:creationId xmlns:a16="http://schemas.microsoft.com/office/drawing/2014/main" id="{B1E93889-8EAB-4D5D-940C-249D3B80C4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593" name="자유형: 도형 592">
                        <a:extLst>
                          <a:ext uri="{FF2B5EF4-FFF2-40B4-BE49-F238E27FC236}">
                            <a16:creationId xmlns:a16="http://schemas.microsoft.com/office/drawing/2014/main" id="{892A43DD-270C-4D27-AE08-4001EF46CF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589" name="그룹 588">
                      <a:extLst>
                        <a:ext uri="{FF2B5EF4-FFF2-40B4-BE49-F238E27FC236}">
                          <a16:creationId xmlns:a16="http://schemas.microsoft.com/office/drawing/2014/main" id="{46EDA0AB-FCE8-4458-B928-657C922CBF5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590" name="Oval">
                        <a:extLst>
                          <a:ext uri="{FF2B5EF4-FFF2-40B4-BE49-F238E27FC236}">
                            <a16:creationId xmlns:a16="http://schemas.microsoft.com/office/drawing/2014/main" id="{B9FCCA8D-EEF9-4F6E-B47D-DA5CB49C89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591" name="그래픽 590" descr="닫기">
                        <a:extLst>
                          <a:ext uri="{FF2B5EF4-FFF2-40B4-BE49-F238E27FC236}">
                            <a16:creationId xmlns:a16="http://schemas.microsoft.com/office/drawing/2014/main" id="{42BC2FBB-D490-4741-AB71-E4391C9D944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577" name="그래픽 576" descr="별">
                <a:extLst>
                  <a:ext uri="{FF2B5EF4-FFF2-40B4-BE49-F238E27FC236}">
                    <a16:creationId xmlns:a16="http://schemas.microsoft.com/office/drawing/2014/main" id="{AD506556-1F0D-4670-9F68-1DBB400E4B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578" name="그래픽 577" descr="엄지손가락 내리기">
                <a:extLst>
                  <a:ext uri="{FF2B5EF4-FFF2-40B4-BE49-F238E27FC236}">
                    <a16:creationId xmlns:a16="http://schemas.microsoft.com/office/drawing/2014/main" id="{126E16AF-0AF8-40E9-B999-A2639F4DC5F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580" name="그래픽 579" descr="연필">
                <a:extLst>
                  <a:ext uri="{FF2B5EF4-FFF2-40B4-BE49-F238E27FC236}">
                    <a16:creationId xmlns:a16="http://schemas.microsoft.com/office/drawing/2014/main" id="{19A50E5C-5703-4F6D-B22C-55C051877E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FF2C97CE-A397-463B-A9A5-0640CA6A1372}"/>
              </a:ext>
            </a:extLst>
          </p:cNvPr>
          <p:cNvGrpSpPr/>
          <p:nvPr/>
        </p:nvGrpSpPr>
        <p:grpSpPr>
          <a:xfrm>
            <a:off x="4273331" y="5087465"/>
            <a:ext cx="5165826" cy="1193053"/>
            <a:chOff x="4273331" y="5206745"/>
            <a:chExt cx="5165826" cy="1193053"/>
          </a:xfrm>
        </p:grpSpPr>
        <p:grpSp>
          <p:nvGrpSpPr>
            <p:cNvPr id="667" name="그룹 666">
              <a:extLst>
                <a:ext uri="{FF2B5EF4-FFF2-40B4-BE49-F238E27FC236}">
                  <a16:creationId xmlns:a16="http://schemas.microsoft.com/office/drawing/2014/main" id="{DC0680CE-5767-4C7F-B0F5-A6E6F9627571}"/>
                </a:ext>
              </a:extLst>
            </p:cNvPr>
            <p:cNvGrpSpPr/>
            <p:nvPr/>
          </p:nvGrpSpPr>
          <p:grpSpPr>
            <a:xfrm>
              <a:off x="4307732" y="5206745"/>
              <a:ext cx="511242" cy="253211"/>
              <a:chOff x="637436" y="2758665"/>
              <a:chExt cx="511242" cy="253211"/>
            </a:xfrm>
          </p:grpSpPr>
          <p:sp>
            <p:nvSpPr>
              <p:cNvPr id="776" name="직사각형 775">
                <a:extLst>
                  <a:ext uri="{FF2B5EF4-FFF2-40B4-BE49-F238E27FC236}">
                    <a16:creationId xmlns:a16="http://schemas.microsoft.com/office/drawing/2014/main" id="{70A2D40C-6D31-41BB-ABF4-57FC524A70E2}"/>
                  </a:ext>
                </a:extLst>
              </p:cNvPr>
              <p:cNvSpPr/>
              <p:nvPr/>
            </p:nvSpPr>
            <p:spPr>
              <a:xfrm>
                <a:off x="662648" y="2758665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7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2CB1A31-24E7-4271-99FD-0FA7AC14B78B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 bwMode="auto">
              <a:xfrm rot="10800000">
                <a:off x="637436" y="2864922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668" name="그룹 667">
              <a:extLst>
                <a:ext uri="{FF2B5EF4-FFF2-40B4-BE49-F238E27FC236}">
                  <a16:creationId xmlns:a16="http://schemas.microsoft.com/office/drawing/2014/main" id="{9929FEEA-6920-42D5-BE1F-66A78E492F78}"/>
                </a:ext>
              </a:extLst>
            </p:cNvPr>
            <p:cNvGrpSpPr/>
            <p:nvPr/>
          </p:nvGrpSpPr>
          <p:grpSpPr>
            <a:xfrm>
              <a:off x="4273331" y="5442055"/>
              <a:ext cx="5165826" cy="457946"/>
              <a:chOff x="4273331" y="1801494"/>
              <a:chExt cx="5165826" cy="457946"/>
            </a:xfrm>
          </p:grpSpPr>
          <p:sp>
            <p:nvSpPr>
              <p:cNvPr id="735" name="Text Box">
                <a:extLst>
                  <a:ext uri="{FF2B5EF4-FFF2-40B4-BE49-F238E27FC236}">
                    <a16:creationId xmlns:a16="http://schemas.microsoft.com/office/drawing/2014/main" id="{347DF451-EBFD-4DEB-9850-94294B932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736" name="직사각형 735">
                <a:extLst>
                  <a:ext uri="{FF2B5EF4-FFF2-40B4-BE49-F238E27FC236}">
                    <a16:creationId xmlns:a16="http://schemas.microsoft.com/office/drawing/2014/main" id="{B0BA37F6-6582-4966-AD2A-43AA3958C4D0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39" name="그룹 738">
                <a:extLst>
                  <a:ext uri="{FF2B5EF4-FFF2-40B4-BE49-F238E27FC236}">
                    <a16:creationId xmlns:a16="http://schemas.microsoft.com/office/drawing/2014/main" id="{3FECFCA4-A320-4D4A-96AD-E58CEBB3A23A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772" name="직사각형 771">
                  <a:extLst>
                    <a:ext uri="{FF2B5EF4-FFF2-40B4-BE49-F238E27FC236}">
                      <a16:creationId xmlns:a16="http://schemas.microsoft.com/office/drawing/2014/main" id="{1DDF29B5-2297-479A-B443-662CCC038AA2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773" name="그룹 772">
                  <a:extLst>
                    <a:ext uri="{FF2B5EF4-FFF2-40B4-BE49-F238E27FC236}">
                      <a16:creationId xmlns:a16="http://schemas.microsoft.com/office/drawing/2014/main" id="{A5B99DE6-52C1-44DA-BB7D-83253CE1A639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774" name="자유형: 도형 773">
                    <a:extLst>
                      <a:ext uri="{FF2B5EF4-FFF2-40B4-BE49-F238E27FC236}">
                        <a16:creationId xmlns:a16="http://schemas.microsoft.com/office/drawing/2014/main" id="{E75E32A2-7D92-4E8E-82CB-B08D87EFDB3F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75" name="자유형: 도형 774">
                    <a:extLst>
                      <a:ext uri="{FF2B5EF4-FFF2-40B4-BE49-F238E27FC236}">
                        <a16:creationId xmlns:a16="http://schemas.microsoft.com/office/drawing/2014/main" id="{7FB30131-9114-4C74-88A9-B293E836A67E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740" name="직사각형 739">
                <a:extLst>
                  <a:ext uri="{FF2B5EF4-FFF2-40B4-BE49-F238E27FC236}">
                    <a16:creationId xmlns:a16="http://schemas.microsoft.com/office/drawing/2014/main" id="{16648DCB-D983-4D41-87D9-B8756A01C894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41" name="그룹 740">
                <a:extLst>
                  <a:ext uri="{FF2B5EF4-FFF2-40B4-BE49-F238E27FC236}">
                    <a16:creationId xmlns:a16="http://schemas.microsoft.com/office/drawing/2014/main" id="{423B12C7-E6E8-4F07-A77A-274564C14FFB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746" name="그룹 745">
                  <a:extLst>
                    <a:ext uri="{FF2B5EF4-FFF2-40B4-BE49-F238E27FC236}">
                      <a16:creationId xmlns:a16="http://schemas.microsoft.com/office/drawing/2014/main" id="{2D413F29-9BC9-4E71-8DD1-1EF85FAA4EED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770" name="Oval">
                    <a:extLst>
                      <a:ext uri="{FF2B5EF4-FFF2-40B4-BE49-F238E27FC236}">
                        <a16:creationId xmlns:a16="http://schemas.microsoft.com/office/drawing/2014/main" id="{BEC18BBE-CE0E-47A4-8829-3392ECFC1C2C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71" name="Create">
                    <a:extLst>
                      <a:ext uri="{FF2B5EF4-FFF2-40B4-BE49-F238E27FC236}">
                        <a16:creationId xmlns:a16="http://schemas.microsoft.com/office/drawing/2014/main" id="{1BD793EA-127D-4B06-8FAB-46E9F9BD9ED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747" name="그룹 746">
                  <a:extLst>
                    <a:ext uri="{FF2B5EF4-FFF2-40B4-BE49-F238E27FC236}">
                      <a16:creationId xmlns:a16="http://schemas.microsoft.com/office/drawing/2014/main" id="{0757E898-4BB7-49A9-82B3-0A2DCC3757A6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768" name="Oval">
                    <a:extLst>
                      <a:ext uri="{FF2B5EF4-FFF2-40B4-BE49-F238E27FC236}">
                        <a16:creationId xmlns:a16="http://schemas.microsoft.com/office/drawing/2014/main" id="{E01CD880-F9F6-4784-BB1A-6C172409796E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69" name="Freeform 130">
                    <a:extLst>
                      <a:ext uri="{FF2B5EF4-FFF2-40B4-BE49-F238E27FC236}">
                        <a16:creationId xmlns:a16="http://schemas.microsoft.com/office/drawing/2014/main" id="{1926A6E3-2463-450F-88E4-D54DA068DBC9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748" name="그룹 747">
                  <a:extLst>
                    <a:ext uri="{FF2B5EF4-FFF2-40B4-BE49-F238E27FC236}">
                      <a16:creationId xmlns:a16="http://schemas.microsoft.com/office/drawing/2014/main" id="{65438A42-F350-4623-A767-191EC11DA9D0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766" name="Oval">
                    <a:extLst>
                      <a:ext uri="{FF2B5EF4-FFF2-40B4-BE49-F238E27FC236}">
                        <a16:creationId xmlns:a16="http://schemas.microsoft.com/office/drawing/2014/main" id="{77E95BFB-430C-4F4F-BD10-6B9585BB287B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67" name="Phone">
                    <a:extLst>
                      <a:ext uri="{FF2B5EF4-FFF2-40B4-BE49-F238E27FC236}">
                        <a16:creationId xmlns:a16="http://schemas.microsoft.com/office/drawing/2014/main" id="{51F34E6F-1A5E-404F-BDB2-16605B2F333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749" name="그룹 748">
                  <a:extLst>
                    <a:ext uri="{FF2B5EF4-FFF2-40B4-BE49-F238E27FC236}">
                      <a16:creationId xmlns:a16="http://schemas.microsoft.com/office/drawing/2014/main" id="{C8CAC888-CEEF-47A5-B83E-89FC824F2D22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756" name="Oval">
                    <a:extLst>
                      <a:ext uri="{FF2B5EF4-FFF2-40B4-BE49-F238E27FC236}">
                        <a16:creationId xmlns:a16="http://schemas.microsoft.com/office/drawing/2014/main" id="{16B39CA3-C3A4-41EE-B83D-3B04C6598126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759" name="그룹 758">
                    <a:extLst>
                      <a:ext uri="{FF2B5EF4-FFF2-40B4-BE49-F238E27FC236}">
                        <a16:creationId xmlns:a16="http://schemas.microsoft.com/office/drawing/2014/main" id="{11A436B4-436D-4B10-B001-15C077171385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760" name="그룹 759">
                      <a:extLst>
                        <a:ext uri="{FF2B5EF4-FFF2-40B4-BE49-F238E27FC236}">
                          <a16:creationId xmlns:a16="http://schemas.microsoft.com/office/drawing/2014/main" id="{2DB10C91-E0A0-47F7-AA35-F38C105D5F1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764" name="자유형: 도형 763">
                        <a:extLst>
                          <a:ext uri="{FF2B5EF4-FFF2-40B4-BE49-F238E27FC236}">
                            <a16:creationId xmlns:a16="http://schemas.microsoft.com/office/drawing/2014/main" id="{BAA42497-BADD-424F-964C-48C1FEA334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65" name="자유형: 도형 764">
                        <a:extLst>
                          <a:ext uri="{FF2B5EF4-FFF2-40B4-BE49-F238E27FC236}">
                            <a16:creationId xmlns:a16="http://schemas.microsoft.com/office/drawing/2014/main" id="{7699EB96-EA31-48D3-B78E-5A98556784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761" name="그룹 760">
                      <a:extLst>
                        <a:ext uri="{FF2B5EF4-FFF2-40B4-BE49-F238E27FC236}">
                          <a16:creationId xmlns:a16="http://schemas.microsoft.com/office/drawing/2014/main" id="{FB9355C3-1042-4A21-9422-EAD4B66529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762" name="Oval">
                        <a:extLst>
                          <a:ext uri="{FF2B5EF4-FFF2-40B4-BE49-F238E27FC236}">
                            <a16:creationId xmlns:a16="http://schemas.microsoft.com/office/drawing/2014/main" id="{3E04B389-5201-4561-84D3-357A9FDE4D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3" name="그래픽 762" descr="닫기">
                        <a:extLst>
                          <a:ext uri="{FF2B5EF4-FFF2-40B4-BE49-F238E27FC236}">
                            <a16:creationId xmlns:a16="http://schemas.microsoft.com/office/drawing/2014/main" id="{32B51722-9047-425A-92F6-277866BCD4D7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742" name="그래픽 741" descr="별">
                <a:extLst>
                  <a:ext uri="{FF2B5EF4-FFF2-40B4-BE49-F238E27FC236}">
                    <a16:creationId xmlns:a16="http://schemas.microsoft.com/office/drawing/2014/main" id="{0083E40B-A9A6-40C2-BB2C-A772920FB5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743" name="그래픽 742" descr="엄지손가락 내리기">
                <a:extLst>
                  <a:ext uri="{FF2B5EF4-FFF2-40B4-BE49-F238E27FC236}">
                    <a16:creationId xmlns:a16="http://schemas.microsoft.com/office/drawing/2014/main" id="{0D46EDA0-B373-412C-BFAE-5F35F388F19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745" name="그래픽 744" descr="연필">
                <a:extLst>
                  <a:ext uri="{FF2B5EF4-FFF2-40B4-BE49-F238E27FC236}">
                    <a16:creationId xmlns:a16="http://schemas.microsoft.com/office/drawing/2014/main" id="{4446F6CF-6BA3-41ED-99E5-0E0E56A3FA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  <p:grpSp>
          <p:nvGrpSpPr>
            <p:cNvPr id="670" name="그룹 669">
              <a:extLst>
                <a:ext uri="{FF2B5EF4-FFF2-40B4-BE49-F238E27FC236}">
                  <a16:creationId xmlns:a16="http://schemas.microsoft.com/office/drawing/2014/main" id="{FD3A847F-B434-4E01-8A86-FE55DE487A63}"/>
                </a:ext>
              </a:extLst>
            </p:cNvPr>
            <p:cNvGrpSpPr/>
            <p:nvPr/>
          </p:nvGrpSpPr>
          <p:grpSpPr>
            <a:xfrm>
              <a:off x="4273331" y="5941852"/>
              <a:ext cx="5165826" cy="457946"/>
              <a:chOff x="4273331" y="1801494"/>
              <a:chExt cx="5165826" cy="457946"/>
            </a:xfrm>
          </p:grpSpPr>
          <p:sp>
            <p:nvSpPr>
              <p:cNvPr id="671" name="Text Box">
                <a:extLst>
                  <a:ext uri="{FF2B5EF4-FFF2-40B4-BE49-F238E27FC236}">
                    <a16:creationId xmlns:a16="http://schemas.microsoft.com/office/drawing/2014/main" id="{8FF3D6A4-64B9-4EC6-AA9E-BA9CBC5FE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672" name="직사각형 671">
                <a:extLst>
                  <a:ext uri="{FF2B5EF4-FFF2-40B4-BE49-F238E27FC236}">
                    <a16:creationId xmlns:a16="http://schemas.microsoft.com/office/drawing/2014/main" id="{5242F7EA-3576-47FB-BB47-64A56B722552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73" name="그룹 672">
                <a:extLst>
                  <a:ext uri="{FF2B5EF4-FFF2-40B4-BE49-F238E27FC236}">
                    <a16:creationId xmlns:a16="http://schemas.microsoft.com/office/drawing/2014/main" id="{80305858-FE96-4727-9D04-3122F7D5AEB1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698" name="직사각형 697">
                  <a:extLst>
                    <a:ext uri="{FF2B5EF4-FFF2-40B4-BE49-F238E27FC236}">
                      <a16:creationId xmlns:a16="http://schemas.microsoft.com/office/drawing/2014/main" id="{FDF0D286-AD79-41EC-9560-58921ACC9724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2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702" name="그룹 701">
                  <a:extLst>
                    <a:ext uri="{FF2B5EF4-FFF2-40B4-BE49-F238E27FC236}">
                      <a16:creationId xmlns:a16="http://schemas.microsoft.com/office/drawing/2014/main" id="{3B074E89-B838-411F-A079-3DF5DB4C3181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703" name="자유형: 도형 702">
                    <a:extLst>
                      <a:ext uri="{FF2B5EF4-FFF2-40B4-BE49-F238E27FC236}">
                        <a16:creationId xmlns:a16="http://schemas.microsoft.com/office/drawing/2014/main" id="{550713A5-308B-4DEF-8817-F3F07BD83B74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04" name="자유형: 도형 703">
                    <a:extLst>
                      <a:ext uri="{FF2B5EF4-FFF2-40B4-BE49-F238E27FC236}">
                        <a16:creationId xmlns:a16="http://schemas.microsoft.com/office/drawing/2014/main" id="{A14AEB2C-BF4B-4021-B559-63DBD9512A4A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674" name="직사각형 673">
                <a:extLst>
                  <a:ext uri="{FF2B5EF4-FFF2-40B4-BE49-F238E27FC236}">
                    <a16:creationId xmlns:a16="http://schemas.microsoft.com/office/drawing/2014/main" id="{ABA6F6C5-29FD-4521-B0CB-548F2692477D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75" name="그룹 674">
                <a:extLst>
                  <a:ext uri="{FF2B5EF4-FFF2-40B4-BE49-F238E27FC236}">
                    <a16:creationId xmlns:a16="http://schemas.microsoft.com/office/drawing/2014/main" id="{4E2A0580-C5AA-49AC-803F-44438C521827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679" name="그룹 678">
                  <a:extLst>
                    <a:ext uri="{FF2B5EF4-FFF2-40B4-BE49-F238E27FC236}">
                      <a16:creationId xmlns:a16="http://schemas.microsoft.com/office/drawing/2014/main" id="{323D0FF0-1E74-4A71-AFFE-A78C7AAA8A2E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696" name="Oval">
                    <a:extLst>
                      <a:ext uri="{FF2B5EF4-FFF2-40B4-BE49-F238E27FC236}">
                        <a16:creationId xmlns:a16="http://schemas.microsoft.com/office/drawing/2014/main" id="{A0B1A138-C60C-4AAD-9BA8-CCEB19819AD6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97" name="Create">
                    <a:extLst>
                      <a:ext uri="{FF2B5EF4-FFF2-40B4-BE49-F238E27FC236}">
                        <a16:creationId xmlns:a16="http://schemas.microsoft.com/office/drawing/2014/main" id="{53F15038-BBD3-41EC-969E-B1A9802DE20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680" name="그룹 679">
                  <a:extLst>
                    <a:ext uri="{FF2B5EF4-FFF2-40B4-BE49-F238E27FC236}">
                      <a16:creationId xmlns:a16="http://schemas.microsoft.com/office/drawing/2014/main" id="{9CE26F96-074D-4F63-9164-45166EFEAE2F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693" name="Oval">
                    <a:extLst>
                      <a:ext uri="{FF2B5EF4-FFF2-40B4-BE49-F238E27FC236}">
                        <a16:creationId xmlns:a16="http://schemas.microsoft.com/office/drawing/2014/main" id="{8E0EEFDA-E8A9-4220-BAE2-8306E2EF6D45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94" name="Freeform 130">
                    <a:extLst>
                      <a:ext uri="{FF2B5EF4-FFF2-40B4-BE49-F238E27FC236}">
                        <a16:creationId xmlns:a16="http://schemas.microsoft.com/office/drawing/2014/main" id="{861B1D99-183E-41F3-AB15-99C78EE5F01C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81" name="그룹 680">
                  <a:extLst>
                    <a:ext uri="{FF2B5EF4-FFF2-40B4-BE49-F238E27FC236}">
                      <a16:creationId xmlns:a16="http://schemas.microsoft.com/office/drawing/2014/main" id="{5FE7D85A-8E8B-4565-BFE8-DE486F454A49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691" name="Oval">
                    <a:extLst>
                      <a:ext uri="{FF2B5EF4-FFF2-40B4-BE49-F238E27FC236}">
                        <a16:creationId xmlns:a16="http://schemas.microsoft.com/office/drawing/2014/main" id="{4559A213-DCD4-4A80-9D5F-C17BFF7EF21D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92" name="Phone">
                    <a:extLst>
                      <a:ext uri="{FF2B5EF4-FFF2-40B4-BE49-F238E27FC236}">
                        <a16:creationId xmlns:a16="http://schemas.microsoft.com/office/drawing/2014/main" id="{61BCEC3F-D7D8-4752-A79E-86FDDD81749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682" name="그룹 681">
                  <a:extLst>
                    <a:ext uri="{FF2B5EF4-FFF2-40B4-BE49-F238E27FC236}">
                      <a16:creationId xmlns:a16="http://schemas.microsoft.com/office/drawing/2014/main" id="{7177B7E9-7ABF-4FA6-BC29-DC70406BD9D1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683" name="Oval">
                    <a:extLst>
                      <a:ext uri="{FF2B5EF4-FFF2-40B4-BE49-F238E27FC236}">
                        <a16:creationId xmlns:a16="http://schemas.microsoft.com/office/drawing/2014/main" id="{D9627C1E-2D22-43C5-AEFA-E74DD5F2B36C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84" name="그룹 683">
                    <a:extLst>
                      <a:ext uri="{FF2B5EF4-FFF2-40B4-BE49-F238E27FC236}">
                        <a16:creationId xmlns:a16="http://schemas.microsoft.com/office/drawing/2014/main" id="{38BF7810-4AF2-4490-8E0F-18A95E9E5A82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685" name="그룹 684">
                      <a:extLst>
                        <a:ext uri="{FF2B5EF4-FFF2-40B4-BE49-F238E27FC236}">
                          <a16:creationId xmlns:a16="http://schemas.microsoft.com/office/drawing/2014/main" id="{49969246-0B86-4FF3-9EF9-DBA55F60B9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689" name="자유형: 도형 688">
                        <a:extLst>
                          <a:ext uri="{FF2B5EF4-FFF2-40B4-BE49-F238E27FC236}">
                            <a16:creationId xmlns:a16="http://schemas.microsoft.com/office/drawing/2014/main" id="{DD20DEF4-824C-47D6-8FD5-AD1304CE59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90" name="자유형: 도형 689">
                        <a:extLst>
                          <a:ext uri="{FF2B5EF4-FFF2-40B4-BE49-F238E27FC236}">
                            <a16:creationId xmlns:a16="http://schemas.microsoft.com/office/drawing/2014/main" id="{ACBD2999-D190-446E-8EF8-34A051FC2A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686" name="그룹 685">
                      <a:extLst>
                        <a:ext uri="{FF2B5EF4-FFF2-40B4-BE49-F238E27FC236}">
                          <a16:creationId xmlns:a16="http://schemas.microsoft.com/office/drawing/2014/main" id="{BA1D0CF2-0717-4B94-9A40-A63F5C7B65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687" name="Oval">
                        <a:extLst>
                          <a:ext uri="{FF2B5EF4-FFF2-40B4-BE49-F238E27FC236}">
                            <a16:creationId xmlns:a16="http://schemas.microsoft.com/office/drawing/2014/main" id="{A9691FBB-72FB-4E04-A62C-A6980E011B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88" name="그래픽 687" descr="닫기">
                        <a:extLst>
                          <a:ext uri="{FF2B5EF4-FFF2-40B4-BE49-F238E27FC236}">
                            <a16:creationId xmlns:a16="http://schemas.microsoft.com/office/drawing/2014/main" id="{15D8BACD-C927-485F-AF6A-D294AFD6E1F3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676" name="그래픽 675" descr="별">
                <a:extLst>
                  <a:ext uri="{FF2B5EF4-FFF2-40B4-BE49-F238E27FC236}">
                    <a16:creationId xmlns:a16="http://schemas.microsoft.com/office/drawing/2014/main" id="{574A85BC-0EE1-4DB2-A973-15BB45F120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677" name="그래픽 676" descr="엄지손가락 내리기">
                <a:extLst>
                  <a:ext uri="{FF2B5EF4-FFF2-40B4-BE49-F238E27FC236}">
                    <a16:creationId xmlns:a16="http://schemas.microsoft.com/office/drawing/2014/main" id="{04B0B708-15AF-4EB9-934B-D03951CFE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678" name="그래픽 677" descr="연필">
                <a:extLst>
                  <a:ext uri="{FF2B5EF4-FFF2-40B4-BE49-F238E27FC236}">
                    <a16:creationId xmlns:a16="http://schemas.microsoft.com/office/drawing/2014/main" id="{22ECDB8A-EA9D-4ED6-B500-9F48C74D27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</p:grpSp>
      <p:sp>
        <p:nvSpPr>
          <p:cNvPr id="778" name="Input Field">
            <a:extLst>
              <a:ext uri="{FF2B5EF4-FFF2-40B4-BE49-F238E27FC236}">
                <a16:creationId xmlns:a16="http://schemas.microsoft.com/office/drawing/2014/main" id="{38F7A2C9-E534-41AE-A61B-CB11448707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4994" y="6411286"/>
            <a:ext cx="828000" cy="216000"/>
          </a:xfrm>
          <a:prstGeom prst="rect">
            <a:avLst/>
          </a:prstGeom>
          <a:solidFill>
            <a:srgbClr val="FFFFFF"/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54000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b="1" dirty="0">
                <a:latin typeface="+mn-ea"/>
                <a:cs typeface="Segoe UI" panose="020B0502040204020203" pitchFamily="34" charset="0"/>
              </a:rPr>
              <a:t>삭제</a:t>
            </a:r>
            <a:endParaRPr lang="en-US" sz="900" b="1" dirty="0"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779" name="Input Field">
            <a:extLst>
              <a:ext uri="{FF2B5EF4-FFF2-40B4-BE49-F238E27FC236}">
                <a16:creationId xmlns:a16="http://schemas.microsoft.com/office/drawing/2014/main" id="{3593C658-A54D-408D-99E2-25B2E3BE3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3061" y="6411286"/>
            <a:ext cx="828000" cy="216000"/>
          </a:xfrm>
          <a:prstGeom prst="rect">
            <a:avLst/>
          </a:prstGeom>
          <a:solidFill>
            <a:srgbClr val="7F7F7F"/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54000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b="1">
                <a:solidFill>
                  <a:schemeClr val="bg1"/>
                </a:solidFill>
                <a:latin typeface="+mn-ea"/>
                <a:cs typeface="Segoe UI" panose="020B0502040204020203" pitchFamily="34" charset="0"/>
              </a:rPr>
              <a:t>등록</a:t>
            </a:r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9352209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199;p25">
            <a:extLst>
              <a:ext uri="{FF2B5EF4-FFF2-40B4-BE49-F238E27FC236}">
                <a16:creationId xmlns:a16="http://schemas.microsoft.com/office/drawing/2014/main" id="{12BAEA98-D369-42E8-9F70-917B6DCFEC6A}"/>
              </a:ext>
            </a:extLst>
          </p:cNvPr>
          <p:cNvSpPr txBox="1"/>
          <p:nvPr/>
        </p:nvSpPr>
        <p:spPr>
          <a:xfrm>
            <a:off x="2890762" y="34394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주소록 </a:t>
            </a: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&gt; </a:t>
            </a: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블랙리스트</a:t>
            </a:r>
          </a:p>
        </p:txBody>
      </p:sp>
      <p:sp>
        <p:nvSpPr>
          <p:cNvPr id="2037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839F312-5FE2-4F71-BA31-122A0CDFEF2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3351" y="823527"/>
            <a:ext cx="1293199" cy="5883965"/>
          </a:xfrm>
          <a:prstGeom prst="roundRect">
            <a:avLst>
              <a:gd name="adj" fmla="val 11945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38" name="Settings">
            <a:extLst>
              <a:ext uri="{FF2B5EF4-FFF2-40B4-BE49-F238E27FC236}">
                <a16:creationId xmlns:a16="http://schemas.microsoft.com/office/drawing/2014/main" id="{1E8D4559-AF97-4AA8-B456-61493CD2068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47939" y="6093732"/>
            <a:ext cx="253268" cy="253268"/>
          </a:xfrm>
          <a:custGeom>
            <a:avLst/>
            <a:gdLst>
              <a:gd name="T0" fmla="*/ 570 w 1306"/>
              <a:gd name="T1" fmla="*/ 0 h 1306"/>
              <a:gd name="T2" fmla="*/ 538 w 1306"/>
              <a:gd name="T3" fmla="*/ 193 h 1306"/>
              <a:gd name="T4" fmla="*/ 409 w 1306"/>
              <a:gd name="T5" fmla="*/ 245 h 1306"/>
              <a:gd name="T6" fmla="*/ 249 w 1306"/>
              <a:gd name="T7" fmla="*/ 132 h 1306"/>
              <a:gd name="T8" fmla="*/ 134 w 1306"/>
              <a:gd name="T9" fmla="*/ 247 h 1306"/>
              <a:gd name="T10" fmla="*/ 246 w 1306"/>
              <a:gd name="T11" fmla="*/ 407 h 1306"/>
              <a:gd name="T12" fmla="*/ 192 w 1306"/>
              <a:gd name="T13" fmla="*/ 537 h 1306"/>
              <a:gd name="T14" fmla="*/ 0 w 1306"/>
              <a:gd name="T15" fmla="*/ 569 h 1306"/>
              <a:gd name="T16" fmla="*/ 0 w 1306"/>
              <a:gd name="T17" fmla="*/ 732 h 1306"/>
              <a:gd name="T18" fmla="*/ 192 w 1306"/>
              <a:gd name="T19" fmla="*/ 766 h 1306"/>
              <a:gd name="T20" fmla="*/ 246 w 1306"/>
              <a:gd name="T21" fmla="*/ 897 h 1306"/>
              <a:gd name="T22" fmla="*/ 132 w 1306"/>
              <a:gd name="T23" fmla="*/ 1056 h 1306"/>
              <a:gd name="T24" fmla="*/ 248 w 1306"/>
              <a:gd name="T25" fmla="*/ 1172 h 1306"/>
              <a:gd name="T26" fmla="*/ 407 w 1306"/>
              <a:gd name="T27" fmla="*/ 1060 h 1306"/>
              <a:gd name="T28" fmla="*/ 538 w 1306"/>
              <a:gd name="T29" fmla="*/ 1112 h 1306"/>
              <a:gd name="T30" fmla="*/ 570 w 1306"/>
              <a:gd name="T31" fmla="*/ 1306 h 1306"/>
              <a:gd name="T32" fmla="*/ 733 w 1306"/>
              <a:gd name="T33" fmla="*/ 1306 h 1306"/>
              <a:gd name="T34" fmla="*/ 767 w 1306"/>
              <a:gd name="T35" fmla="*/ 1112 h 1306"/>
              <a:gd name="T36" fmla="*/ 897 w 1306"/>
              <a:gd name="T37" fmla="*/ 1058 h 1306"/>
              <a:gd name="T38" fmla="*/ 1058 w 1306"/>
              <a:gd name="T39" fmla="*/ 1172 h 1306"/>
              <a:gd name="T40" fmla="*/ 1174 w 1306"/>
              <a:gd name="T41" fmla="*/ 1056 h 1306"/>
              <a:gd name="T42" fmla="*/ 1058 w 1306"/>
              <a:gd name="T43" fmla="*/ 897 h 1306"/>
              <a:gd name="T44" fmla="*/ 1111 w 1306"/>
              <a:gd name="T45" fmla="*/ 768 h 1306"/>
              <a:gd name="T46" fmla="*/ 1306 w 1306"/>
              <a:gd name="T47" fmla="*/ 732 h 1306"/>
              <a:gd name="T48" fmla="*/ 1306 w 1306"/>
              <a:gd name="T49" fmla="*/ 569 h 1306"/>
              <a:gd name="T50" fmla="*/ 1111 w 1306"/>
              <a:gd name="T51" fmla="*/ 537 h 1306"/>
              <a:gd name="T52" fmla="*/ 1058 w 1306"/>
              <a:gd name="T53" fmla="*/ 408 h 1306"/>
              <a:gd name="T54" fmla="*/ 1172 w 1306"/>
              <a:gd name="T55" fmla="*/ 247 h 1306"/>
              <a:gd name="T56" fmla="*/ 1055 w 1306"/>
              <a:gd name="T57" fmla="*/ 132 h 1306"/>
              <a:gd name="T58" fmla="*/ 896 w 1306"/>
              <a:gd name="T59" fmla="*/ 247 h 1306"/>
              <a:gd name="T60" fmla="*/ 767 w 1306"/>
              <a:gd name="T61" fmla="*/ 193 h 1306"/>
              <a:gd name="T62" fmla="*/ 733 w 1306"/>
              <a:gd name="T63" fmla="*/ 0 h 1306"/>
              <a:gd name="T64" fmla="*/ 570 w 1306"/>
              <a:gd name="T65" fmla="*/ 0 h 1306"/>
              <a:gd name="T66" fmla="*/ 653 w 1306"/>
              <a:gd name="T67" fmla="*/ 298 h 1306"/>
              <a:gd name="T68" fmla="*/ 1006 w 1306"/>
              <a:gd name="T69" fmla="*/ 653 h 1306"/>
              <a:gd name="T70" fmla="*/ 653 w 1306"/>
              <a:gd name="T71" fmla="*/ 1007 h 1306"/>
              <a:gd name="T72" fmla="*/ 299 w 1306"/>
              <a:gd name="T73" fmla="*/ 653 h 1306"/>
              <a:gd name="T74" fmla="*/ 653 w 1306"/>
              <a:gd name="T75" fmla="*/ 298 h 1306"/>
              <a:gd name="T76" fmla="*/ 653 w 1306"/>
              <a:gd name="T77" fmla="*/ 385 h 1306"/>
              <a:gd name="T78" fmla="*/ 385 w 1306"/>
              <a:gd name="T79" fmla="*/ 653 h 1306"/>
              <a:gd name="T80" fmla="*/ 653 w 1306"/>
              <a:gd name="T81" fmla="*/ 921 h 1306"/>
              <a:gd name="T82" fmla="*/ 919 w 1306"/>
              <a:gd name="T83" fmla="*/ 653 h 1306"/>
              <a:gd name="T84" fmla="*/ 653 w 1306"/>
              <a:gd name="T85" fmla="*/ 385 h 1306"/>
              <a:gd name="T86" fmla="*/ 651 w 1306"/>
              <a:gd name="T87" fmla="*/ 541 h 1306"/>
              <a:gd name="T88" fmla="*/ 763 w 1306"/>
              <a:gd name="T89" fmla="*/ 653 h 1306"/>
              <a:gd name="T90" fmla="*/ 651 w 1306"/>
              <a:gd name="T91" fmla="*/ 766 h 1306"/>
              <a:gd name="T92" fmla="*/ 538 w 1306"/>
              <a:gd name="T93" fmla="*/ 653 h 1306"/>
              <a:gd name="T94" fmla="*/ 651 w 1306"/>
              <a:gd name="T95" fmla="*/ 541 h 1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06" h="1306">
                <a:moveTo>
                  <a:pt x="570" y="0"/>
                </a:moveTo>
                <a:lnTo>
                  <a:pt x="538" y="193"/>
                </a:lnTo>
                <a:cubicBezTo>
                  <a:pt x="491" y="204"/>
                  <a:pt x="449" y="222"/>
                  <a:pt x="409" y="245"/>
                </a:cubicBezTo>
                <a:lnTo>
                  <a:pt x="249" y="132"/>
                </a:lnTo>
                <a:lnTo>
                  <a:pt x="134" y="247"/>
                </a:lnTo>
                <a:lnTo>
                  <a:pt x="246" y="407"/>
                </a:lnTo>
                <a:cubicBezTo>
                  <a:pt x="222" y="447"/>
                  <a:pt x="203" y="491"/>
                  <a:pt x="192" y="537"/>
                </a:cubicBezTo>
                <a:lnTo>
                  <a:pt x="0" y="569"/>
                </a:lnTo>
                <a:lnTo>
                  <a:pt x="0" y="732"/>
                </a:lnTo>
                <a:lnTo>
                  <a:pt x="192" y="766"/>
                </a:lnTo>
                <a:cubicBezTo>
                  <a:pt x="203" y="813"/>
                  <a:pt x="222" y="857"/>
                  <a:pt x="246" y="897"/>
                </a:cubicBezTo>
                <a:lnTo>
                  <a:pt x="132" y="1056"/>
                </a:lnTo>
                <a:lnTo>
                  <a:pt x="248" y="1172"/>
                </a:lnTo>
                <a:lnTo>
                  <a:pt x="407" y="1060"/>
                </a:lnTo>
                <a:cubicBezTo>
                  <a:pt x="447" y="1084"/>
                  <a:pt x="491" y="1101"/>
                  <a:pt x="538" y="1112"/>
                </a:cubicBezTo>
                <a:lnTo>
                  <a:pt x="570" y="1306"/>
                </a:lnTo>
                <a:lnTo>
                  <a:pt x="733" y="1306"/>
                </a:lnTo>
                <a:lnTo>
                  <a:pt x="767" y="1112"/>
                </a:lnTo>
                <a:cubicBezTo>
                  <a:pt x="813" y="1100"/>
                  <a:pt x="858" y="1082"/>
                  <a:pt x="897" y="1058"/>
                </a:cubicBezTo>
                <a:lnTo>
                  <a:pt x="1058" y="1172"/>
                </a:lnTo>
                <a:lnTo>
                  <a:pt x="1174" y="1056"/>
                </a:lnTo>
                <a:lnTo>
                  <a:pt x="1058" y="897"/>
                </a:lnTo>
                <a:cubicBezTo>
                  <a:pt x="1082" y="857"/>
                  <a:pt x="1100" y="814"/>
                  <a:pt x="1111" y="768"/>
                </a:cubicBezTo>
                <a:lnTo>
                  <a:pt x="1306" y="732"/>
                </a:lnTo>
                <a:lnTo>
                  <a:pt x="1306" y="569"/>
                </a:lnTo>
                <a:lnTo>
                  <a:pt x="1111" y="537"/>
                </a:lnTo>
                <a:cubicBezTo>
                  <a:pt x="1099" y="491"/>
                  <a:pt x="1082" y="448"/>
                  <a:pt x="1058" y="408"/>
                </a:cubicBezTo>
                <a:lnTo>
                  <a:pt x="1172" y="247"/>
                </a:lnTo>
                <a:lnTo>
                  <a:pt x="1055" y="132"/>
                </a:lnTo>
                <a:lnTo>
                  <a:pt x="896" y="247"/>
                </a:lnTo>
                <a:cubicBezTo>
                  <a:pt x="856" y="223"/>
                  <a:pt x="813" y="204"/>
                  <a:pt x="767" y="193"/>
                </a:cubicBezTo>
                <a:lnTo>
                  <a:pt x="733" y="0"/>
                </a:lnTo>
                <a:lnTo>
                  <a:pt x="570" y="0"/>
                </a:lnTo>
                <a:close/>
                <a:moveTo>
                  <a:pt x="653" y="298"/>
                </a:moveTo>
                <a:cubicBezTo>
                  <a:pt x="849" y="298"/>
                  <a:pt x="1006" y="457"/>
                  <a:pt x="1006" y="653"/>
                </a:cubicBezTo>
                <a:cubicBezTo>
                  <a:pt x="1006" y="848"/>
                  <a:pt x="849" y="1007"/>
                  <a:pt x="653" y="1007"/>
                </a:cubicBezTo>
                <a:cubicBezTo>
                  <a:pt x="457" y="1007"/>
                  <a:pt x="299" y="848"/>
                  <a:pt x="299" y="653"/>
                </a:cubicBezTo>
                <a:cubicBezTo>
                  <a:pt x="299" y="457"/>
                  <a:pt x="457" y="298"/>
                  <a:pt x="653" y="298"/>
                </a:cubicBezTo>
                <a:close/>
                <a:moveTo>
                  <a:pt x="653" y="385"/>
                </a:moveTo>
                <a:cubicBezTo>
                  <a:pt x="505" y="385"/>
                  <a:pt x="385" y="505"/>
                  <a:pt x="385" y="653"/>
                </a:cubicBezTo>
                <a:cubicBezTo>
                  <a:pt x="385" y="800"/>
                  <a:pt x="505" y="921"/>
                  <a:pt x="653" y="921"/>
                </a:cubicBezTo>
                <a:cubicBezTo>
                  <a:pt x="801" y="921"/>
                  <a:pt x="919" y="800"/>
                  <a:pt x="919" y="653"/>
                </a:cubicBezTo>
                <a:cubicBezTo>
                  <a:pt x="919" y="505"/>
                  <a:pt x="801" y="385"/>
                  <a:pt x="653" y="385"/>
                </a:cubicBezTo>
                <a:close/>
                <a:moveTo>
                  <a:pt x="651" y="541"/>
                </a:moveTo>
                <a:cubicBezTo>
                  <a:pt x="713" y="541"/>
                  <a:pt x="763" y="590"/>
                  <a:pt x="763" y="653"/>
                </a:cubicBezTo>
                <a:cubicBezTo>
                  <a:pt x="763" y="715"/>
                  <a:pt x="713" y="766"/>
                  <a:pt x="651" y="766"/>
                </a:cubicBezTo>
                <a:cubicBezTo>
                  <a:pt x="589" y="766"/>
                  <a:pt x="538" y="715"/>
                  <a:pt x="538" y="653"/>
                </a:cubicBezTo>
                <a:cubicBezTo>
                  <a:pt x="538" y="590"/>
                  <a:pt x="589" y="541"/>
                  <a:pt x="651" y="541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39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72301DE5-B38E-4C95-B479-A37F5CFC488E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325674" y="823527"/>
            <a:ext cx="3194855" cy="588396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040" name="그룹 2039">
            <a:extLst>
              <a:ext uri="{FF2B5EF4-FFF2-40B4-BE49-F238E27FC236}">
                <a16:creationId xmlns:a16="http://schemas.microsoft.com/office/drawing/2014/main" id="{29056C80-540F-44D1-BB56-F930C32C50B4}"/>
              </a:ext>
            </a:extLst>
          </p:cNvPr>
          <p:cNvGrpSpPr/>
          <p:nvPr/>
        </p:nvGrpSpPr>
        <p:grpSpPr>
          <a:xfrm>
            <a:off x="8417766" y="635859"/>
            <a:ext cx="1001016" cy="144346"/>
            <a:chOff x="8298215" y="706612"/>
            <a:chExt cx="1550635" cy="223600"/>
          </a:xfrm>
        </p:grpSpPr>
        <p:sp>
          <p:nvSpPr>
            <p:cNvPr id="2041" name="Bell">
              <a:extLst>
                <a:ext uri="{FF2B5EF4-FFF2-40B4-BE49-F238E27FC236}">
                  <a16:creationId xmlns:a16="http://schemas.microsoft.com/office/drawing/2014/main" id="{47858A43-CC44-46F7-92DD-46C9F8CEDD8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98215" y="706612"/>
              <a:ext cx="188525" cy="2236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042" name="그룹 2041">
              <a:extLst>
                <a:ext uri="{FF2B5EF4-FFF2-40B4-BE49-F238E27FC236}">
                  <a16:creationId xmlns:a16="http://schemas.microsoft.com/office/drawing/2014/main" id="{967A484E-1E46-46C7-B190-05301235EF10}"/>
                </a:ext>
              </a:extLst>
            </p:cNvPr>
            <p:cNvGrpSpPr/>
            <p:nvPr/>
          </p:nvGrpSpPr>
          <p:grpSpPr>
            <a:xfrm>
              <a:off x="9210380" y="752537"/>
              <a:ext cx="638470" cy="135853"/>
              <a:chOff x="9118176" y="740301"/>
              <a:chExt cx="755947" cy="160850"/>
            </a:xfrm>
          </p:grpSpPr>
          <p:sp>
            <p:nvSpPr>
              <p:cNvPr id="2048" name="Delete">
                <a:extLst>
                  <a:ext uri="{FF2B5EF4-FFF2-40B4-BE49-F238E27FC236}">
                    <a16:creationId xmlns:a16="http://schemas.microsoft.com/office/drawing/2014/main" id="{BF6DA9E1-3856-4000-B66B-BE470E55A6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13271" y="740301"/>
                <a:ext cx="160852" cy="160850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49" name="그래픽 223" descr="정지">
                <a:extLst>
                  <a:ext uri="{FF2B5EF4-FFF2-40B4-BE49-F238E27FC236}">
                    <a16:creationId xmlns:a16="http://schemas.microsoft.com/office/drawing/2014/main" id="{EBFDABCA-368D-4876-B39A-A99D112E84D0}"/>
                  </a:ext>
                </a:extLst>
              </p:cNvPr>
              <p:cNvSpPr/>
              <p:nvPr/>
            </p:nvSpPr>
            <p:spPr>
              <a:xfrm>
                <a:off x="9118176" y="811726"/>
                <a:ext cx="208800" cy="18000"/>
              </a:xfrm>
              <a:custGeom>
                <a:avLst/>
                <a:gdLst>
                  <a:gd name="connsiteX0" fmla="*/ 0 w 704850"/>
                  <a:gd name="connsiteY0" fmla="*/ 0 h 704850"/>
                  <a:gd name="connsiteX1" fmla="*/ 704850 w 704850"/>
                  <a:gd name="connsiteY1" fmla="*/ 0 h 704850"/>
                  <a:gd name="connsiteX2" fmla="*/ 704850 w 704850"/>
                  <a:gd name="connsiteY2" fmla="*/ 704850 h 704850"/>
                  <a:gd name="connsiteX3" fmla="*/ 0 w 704850"/>
                  <a:gd name="connsiteY3" fmla="*/ 704850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850" h="704850">
                    <a:moveTo>
                      <a:pt x="0" y="0"/>
                    </a:moveTo>
                    <a:lnTo>
                      <a:pt x="704850" y="0"/>
                    </a:lnTo>
                    <a:lnTo>
                      <a:pt x="704850" y="704850"/>
                    </a:lnTo>
                    <a:lnTo>
                      <a:pt x="0" y="70485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2043" name="그래픽 17" descr="이동">
              <a:extLst>
                <a:ext uri="{FF2B5EF4-FFF2-40B4-BE49-F238E27FC236}">
                  <a16:creationId xmlns:a16="http://schemas.microsoft.com/office/drawing/2014/main" id="{50EAE7AB-F536-4DFB-925F-8C834FD7A588}"/>
                </a:ext>
              </a:extLst>
            </p:cNvPr>
            <p:cNvGrpSpPr/>
            <p:nvPr/>
          </p:nvGrpSpPr>
          <p:grpSpPr>
            <a:xfrm>
              <a:off x="9474677" y="739415"/>
              <a:ext cx="151200" cy="151200"/>
              <a:chOff x="4603301" y="3672250"/>
              <a:chExt cx="647700" cy="647700"/>
            </a:xfrm>
            <a:solidFill>
              <a:srgbClr val="5F5F5F"/>
            </a:solidFill>
          </p:grpSpPr>
          <p:sp>
            <p:nvSpPr>
              <p:cNvPr id="2044" name="자유형: 도형 2043">
                <a:extLst>
                  <a:ext uri="{FF2B5EF4-FFF2-40B4-BE49-F238E27FC236}">
                    <a16:creationId xmlns:a16="http://schemas.microsoft.com/office/drawing/2014/main" id="{63635034-816B-45DE-AB9A-60E493D502C4}"/>
                  </a:ext>
                </a:extLst>
              </p:cNvPr>
              <p:cNvSpPr/>
              <p:nvPr/>
            </p:nvSpPr>
            <p:spPr>
              <a:xfrm>
                <a:off x="4822376" y="3672250"/>
                <a:ext cx="209550" cy="228600"/>
              </a:xfrm>
              <a:custGeom>
                <a:avLst/>
                <a:gdLst>
                  <a:gd name="connsiteX0" fmla="*/ 76200 w 209550"/>
                  <a:gd name="connsiteY0" fmla="*/ 228600 h 228600"/>
                  <a:gd name="connsiteX1" fmla="*/ 133350 w 209550"/>
                  <a:gd name="connsiteY1" fmla="*/ 228600 h 228600"/>
                  <a:gd name="connsiteX2" fmla="*/ 133350 w 209550"/>
                  <a:gd name="connsiteY2" fmla="*/ 104775 h 228600"/>
                  <a:gd name="connsiteX3" fmla="*/ 209550 w 209550"/>
                  <a:gd name="connsiteY3" fmla="*/ 104775 h 228600"/>
                  <a:gd name="connsiteX4" fmla="*/ 104775 w 209550"/>
                  <a:gd name="connsiteY4" fmla="*/ 0 h 228600"/>
                  <a:gd name="connsiteX5" fmla="*/ 0 w 209550"/>
                  <a:gd name="connsiteY5" fmla="*/ 104775 h 228600"/>
                  <a:gd name="connsiteX6" fmla="*/ 76200 w 209550"/>
                  <a:gd name="connsiteY6" fmla="*/ 104775 h 228600"/>
                  <a:gd name="connsiteX7" fmla="*/ 76200 w 209550"/>
                  <a:gd name="connsiteY7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76200" y="228600"/>
                    </a:moveTo>
                    <a:lnTo>
                      <a:pt x="133350" y="228600"/>
                    </a:lnTo>
                    <a:lnTo>
                      <a:pt x="133350" y="104775"/>
                    </a:lnTo>
                    <a:lnTo>
                      <a:pt x="209550" y="104775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76200" y="104775"/>
                    </a:lnTo>
                    <a:lnTo>
                      <a:pt x="76200" y="22860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5" name="자유형: 도형 2044">
                <a:extLst>
                  <a:ext uri="{FF2B5EF4-FFF2-40B4-BE49-F238E27FC236}">
                    <a16:creationId xmlns:a16="http://schemas.microsoft.com/office/drawing/2014/main" id="{18AAA5FA-9DAC-4AD7-89DE-94DC05455B29}"/>
                  </a:ext>
                </a:extLst>
              </p:cNvPr>
              <p:cNvSpPr/>
              <p:nvPr/>
            </p:nvSpPr>
            <p:spPr>
              <a:xfrm>
                <a:off x="4822376" y="4091350"/>
                <a:ext cx="209550" cy="228600"/>
              </a:xfrm>
              <a:custGeom>
                <a:avLst/>
                <a:gdLst>
                  <a:gd name="connsiteX0" fmla="*/ 133350 w 209550"/>
                  <a:gd name="connsiteY0" fmla="*/ 0 h 228600"/>
                  <a:gd name="connsiteX1" fmla="*/ 76200 w 209550"/>
                  <a:gd name="connsiteY1" fmla="*/ 0 h 228600"/>
                  <a:gd name="connsiteX2" fmla="*/ 76200 w 209550"/>
                  <a:gd name="connsiteY2" fmla="*/ 123825 h 228600"/>
                  <a:gd name="connsiteX3" fmla="*/ 0 w 209550"/>
                  <a:gd name="connsiteY3" fmla="*/ 123825 h 228600"/>
                  <a:gd name="connsiteX4" fmla="*/ 104775 w 209550"/>
                  <a:gd name="connsiteY4" fmla="*/ 228600 h 228600"/>
                  <a:gd name="connsiteX5" fmla="*/ 209550 w 209550"/>
                  <a:gd name="connsiteY5" fmla="*/ 123825 h 228600"/>
                  <a:gd name="connsiteX6" fmla="*/ 133350 w 209550"/>
                  <a:gd name="connsiteY6" fmla="*/ 123825 h 228600"/>
                  <a:gd name="connsiteX7" fmla="*/ 133350 w 209550"/>
                  <a:gd name="connsiteY7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133350" y="0"/>
                    </a:moveTo>
                    <a:lnTo>
                      <a:pt x="76200" y="0"/>
                    </a:lnTo>
                    <a:lnTo>
                      <a:pt x="76200" y="123825"/>
                    </a:lnTo>
                    <a:lnTo>
                      <a:pt x="0" y="123825"/>
                    </a:lnTo>
                    <a:lnTo>
                      <a:pt x="104775" y="228600"/>
                    </a:lnTo>
                    <a:lnTo>
                      <a:pt x="209550" y="123825"/>
                    </a:lnTo>
                    <a:lnTo>
                      <a:pt x="133350" y="123825"/>
                    </a:lnTo>
                    <a:lnTo>
                      <a:pt x="13335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6" name="자유형: 도형 2045">
                <a:extLst>
                  <a:ext uri="{FF2B5EF4-FFF2-40B4-BE49-F238E27FC236}">
                    <a16:creationId xmlns:a16="http://schemas.microsoft.com/office/drawing/2014/main" id="{2FE0302B-5A04-42B3-8D11-6A63064D6EE4}"/>
                  </a:ext>
                </a:extLst>
              </p:cNvPr>
              <p:cNvSpPr/>
              <p:nvPr/>
            </p:nvSpPr>
            <p:spPr>
              <a:xfrm>
                <a:off x="50224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04775 h 209550"/>
                  <a:gd name="connsiteX1" fmla="*/ 123825 w 228600"/>
                  <a:gd name="connsiteY1" fmla="*/ 0 h 209550"/>
                  <a:gd name="connsiteX2" fmla="*/ 123825 w 228600"/>
                  <a:gd name="connsiteY2" fmla="*/ 76200 h 209550"/>
                  <a:gd name="connsiteX3" fmla="*/ 0 w 228600"/>
                  <a:gd name="connsiteY3" fmla="*/ 76200 h 209550"/>
                  <a:gd name="connsiteX4" fmla="*/ 0 w 228600"/>
                  <a:gd name="connsiteY4" fmla="*/ 133350 h 209550"/>
                  <a:gd name="connsiteX5" fmla="*/ 123825 w 228600"/>
                  <a:gd name="connsiteY5" fmla="*/ 133350 h 209550"/>
                  <a:gd name="connsiteX6" fmla="*/ 123825 w 228600"/>
                  <a:gd name="connsiteY6" fmla="*/ 209550 h 209550"/>
                  <a:gd name="connsiteX7" fmla="*/ 228600 w 228600"/>
                  <a:gd name="connsiteY7" fmla="*/ 104775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04775"/>
                    </a:moveTo>
                    <a:lnTo>
                      <a:pt x="123825" y="0"/>
                    </a:lnTo>
                    <a:lnTo>
                      <a:pt x="123825" y="76200"/>
                    </a:lnTo>
                    <a:lnTo>
                      <a:pt x="0" y="76200"/>
                    </a:lnTo>
                    <a:lnTo>
                      <a:pt x="0" y="133350"/>
                    </a:lnTo>
                    <a:lnTo>
                      <a:pt x="123825" y="133350"/>
                    </a:lnTo>
                    <a:lnTo>
                      <a:pt x="123825" y="209550"/>
                    </a:lnTo>
                    <a:lnTo>
                      <a:pt x="228600" y="1047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7" name="자유형: 도형 2046">
                <a:extLst>
                  <a:ext uri="{FF2B5EF4-FFF2-40B4-BE49-F238E27FC236}">
                    <a16:creationId xmlns:a16="http://schemas.microsoft.com/office/drawing/2014/main" id="{50CA0525-8A2D-4B98-B7FB-B4A155644356}"/>
                  </a:ext>
                </a:extLst>
              </p:cNvPr>
              <p:cNvSpPr/>
              <p:nvPr/>
            </p:nvSpPr>
            <p:spPr>
              <a:xfrm>
                <a:off x="46033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33350 h 209550"/>
                  <a:gd name="connsiteX1" fmla="*/ 228600 w 228600"/>
                  <a:gd name="connsiteY1" fmla="*/ 76200 h 209550"/>
                  <a:gd name="connsiteX2" fmla="*/ 104775 w 228600"/>
                  <a:gd name="connsiteY2" fmla="*/ 76200 h 209550"/>
                  <a:gd name="connsiteX3" fmla="*/ 104775 w 228600"/>
                  <a:gd name="connsiteY3" fmla="*/ 0 h 209550"/>
                  <a:gd name="connsiteX4" fmla="*/ 0 w 228600"/>
                  <a:gd name="connsiteY4" fmla="*/ 104775 h 209550"/>
                  <a:gd name="connsiteX5" fmla="*/ 104775 w 228600"/>
                  <a:gd name="connsiteY5" fmla="*/ 209550 h 209550"/>
                  <a:gd name="connsiteX6" fmla="*/ 104775 w 228600"/>
                  <a:gd name="connsiteY6" fmla="*/ 133350 h 209550"/>
                  <a:gd name="connsiteX7" fmla="*/ 228600 w 228600"/>
                  <a:gd name="connsiteY7" fmla="*/ 1333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33350"/>
                    </a:moveTo>
                    <a:lnTo>
                      <a:pt x="228600" y="76200"/>
                    </a:lnTo>
                    <a:lnTo>
                      <a:pt x="104775" y="76200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104775" y="209550"/>
                    </a:lnTo>
                    <a:lnTo>
                      <a:pt x="104775" y="133350"/>
                    </a:lnTo>
                    <a:lnTo>
                      <a:pt x="228600" y="13335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50" name="그룹 2049">
            <a:extLst>
              <a:ext uri="{FF2B5EF4-FFF2-40B4-BE49-F238E27FC236}">
                <a16:creationId xmlns:a16="http://schemas.microsoft.com/office/drawing/2014/main" id="{D6A1546C-FF2B-4296-B588-B691CC094BE1}"/>
              </a:ext>
            </a:extLst>
          </p:cNvPr>
          <p:cNvGrpSpPr/>
          <p:nvPr/>
        </p:nvGrpSpPr>
        <p:grpSpPr>
          <a:xfrm>
            <a:off x="160271" y="554646"/>
            <a:ext cx="9367998" cy="6135993"/>
            <a:chOff x="163352" y="571499"/>
            <a:chExt cx="9856948" cy="6135993"/>
          </a:xfrm>
        </p:grpSpPr>
        <p:sp>
          <p:nvSpPr>
            <p:cNvPr id="2051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2F28D7C8-8E25-43BA-9352-8C350034B0DC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63352" y="571499"/>
              <a:ext cx="9856948" cy="25202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52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754F37A-5A2A-4C5A-B81D-C00BAB49B814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4419886" y="823527"/>
              <a:ext cx="5600413" cy="5883965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072" name="직사각형 2071">
            <a:extLst>
              <a:ext uri="{FF2B5EF4-FFF2-40B4-BE49-F238E27FC236}">
                <a16:creationId xmlns:a16="http://schemas.microsoft.com/office/drawing/2014/main" id="{F1AA04A3-FF83-4CCC-83C8-E40B96FBB183}"/>
              </a:ext>
            </a:extLst>
          </p:cNvPr>
          <p:cNvSpPr/>
          <p:nvPr/>
        </p:nvSpPr>
        <p:spPr>
          <a:xfrm>
            <a:off x="163351" y="6438014"/>
            <a:ext cx="1169397" cy="254109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2020.06.11. PM 01.20</a:t>
            </a:r>
            <a:endParaRPr kumimoji="0" lang="en-US" altLang="ko-KR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081" name="그룹 2080">
            <a:extLst>
              <a:ext uri="{FF2B5EF4-FFF2-40B4-BE49-F238E27FC236}">
                <a16:creationId xmlns:a16="http://schemas.microsoft.com/office/drawing/2014/main" id="{172AAFBD-1289-4985-9915-FE9A83D02A03}"/>
              </a:ext>
            </a:extLst>
          </p:cNvPr>
          <p:cNvGrpSpPr/>
          <p:nvPr/>
        </p:nvGrpSpPr>
        <p:grpSpPr>
          <a:xfrm>
            <a:off x="274204" y="977596"/>
            <a:ext cx="1115583" cy="3269068"/>
            <a:chOff x="293254" y="1187748"/>
            <a:chExt cx="1115583" cy="3269068"/>
          </a:xfrm>
        </p:grpSpPr>
        <p:grpSp>
          <p:nvGrpSpPr>
            <p:cNvPr id="2082" name="그룹 2081">
              <a:extLst>
                <a:ext uri="{FF2B5EF4-FFF2-40B4-BE49-F238E27FC236}">
                  <a16:creationId xmlns:a16="http://schemas.microsoft.com/office/drawing/2014/main" id="{9732F077-F06F-41BC-822D-C8EC4F1D3FC6}"/>
                </a:ext>
              </a:extLst>
            </p:cNvPr>
            <p:cNvGrpSpPr/>
            <p:nvPr/>
          </p:nvGrpSpPr>
          <p:grpSpPr>
            <a:xfrm>
              <a:off x="293254" y="1187748"/>
              <a:ext cx="1022855" cy="426726"/>
              <a:chOff x="281894" y="1187748"/>
              <a:chExt cx="1022855" cy="426726"/>
            </a:xfrm>
          </p:grpSpPr>
          <p:sp>
            <p:nvSpPr>
              <p:cNvPr id="2104" name="Oval 77">
                <a:extLst>
                  <a:ext uri="{FF2B5EF4-FFF2-40B4-BE49-F238E27FC236}">
                    <a16:creationId xmlns:a16="http://schemas.microsoft.com/office/drawing/2014/main" id="{AB226289-0408-48F1-9C9C-B23A66349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187748"/>
                <a:ext cx="426726" cy="426726"/>
              </a:xfrm>
              <a:prstGeom prst="ellipse">
                <a:avLst/>
              </a:prstGeom>
              <a:solidFill>
                <a:srgbClr val="BFBFBF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05" name="직사각형 2104">
                <a:extLst>
                  <a:ext uri="{FF2B5EF4-FFF2-40B4-BE49-F238E27FC236}">
                    <a16:creationId xmlns:a16="http://schemas.microsoft.com/office/drawing/2014/main" id="{4E0EEDD5-0FCF-4419-A8F6-5FF13578DC59}"/>
                  </a:ext>
                </a:extLst>
              </p:cNvPr>
              <p:cNvSpPr/>
              <p:nvPr/>
            </p:nvSpPr>
            <p:spPr>
              <a:xfrm>
                <a:off x="695490" y="1274153"/>
                <a:ext cx="609259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전화</a:t>
                </a:r>
                <a:endParaRPr kumimoji="1" lang="en-US" altLang="ko-KR" sz="105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106" name="그래픽 87" descr="스피커폰">
                <a:extLst>
                  <a:ext uri="{FF2B5EF4-FFF2-40B4-BE49-F238E27FC236}">
                    <a16:creationId xmlns:a16="http://schemas.microsoft.com/office/drawing/2014/main" id="{821D2875-2EF9-44D8-BCE0-41AE64FC1038}"/>
                  </a:ext>
                </a:extLst>
              </p:cNvPr>
              <p:cNvGrpSpPr/>
              <p:nvPr/>
            </p:nvGrpSpPr>
            <p:grpSpPr>
              <a:xfrm>
                <a:off x="384311" y="1288311"/>
                <a:ext cx="221893" cy="216996"/>
                <a:chOff x="6293024" y="1697068"/>
                <a:chExt cx="427931" cy="418486"/>
              </a:xfrm>
              <a:solidFill>
                <a:srgbClr val="FFFFFF"/>
              </a:solidFill>
            </p:grpSpPr>
            <p:sp>
              <p:nvSpPr>
                <p:cNvPr id="2107" name="자유형: 도형 2106">
                  <a:extLst>
                    <a:ext uri="{FF2B5EF4-FFF2-40B4-BE49-F238E27FC236}">
                      <a16:creationId xmlns:a16="http://schemas.microsoft.com/office/drawing/2014/main" id="{92A1688F-37A2-4156-9259-419E786B6CC1}"/>
                    </a:ext>
                  </a:extLst>
                </p:cNvPr>
                <p:cNvSpPr/>
                <p:nvPr/>
              </p:nvSpPr>
              <p:spPr>
                <a:xfrm>
                  <a:off x="6293024" y="1758012"/>
                  <a:ext cx="356464" cy="357542"/>
                </a:xfrm>
                <a:custGeom>
                  <a:avLst/>
                  <a:gdLst>
                    <a:gd name="connsiteX0" fmla="*/ 289479 w 356464"/>
                    <a:gd name="connsiteY0" fmla="*/ 217999 h 357542"/>
                    <a:gd name="connsiteX1" fmla="*/ 262031 w 356464"/>
                    <a:gd name="connsiteY1" fmla="*/ 217756 h 357542"/>
                    <a:gd name="connsiteX2" fmla="*/ 261787 w 356464"/>
                    <a:gd name="connsiteY2" fmla="*/ 217999 h 357542"/>
                    <a:gd name="connsiteX3" fmla="*/ 228769 w 356464"/>
                    <a:gd name="connsiteY3" fmla="*/ 252395 h 357542"/>
                    <a:gd name="connsiteX4" fmla="*/ 215368 w 356464"/>
                    <a:gd name="connsiteY4" fmla="*/ 252395 h 357542"/>
                    <a:gd name="connsiteX5" fmla="*/ 104582 w 356464"/>
                    <a:gd name="connsiteY5" fmla="*/ 142057 h 357542"/>
                    <a:gd name="connsiteX6" fmla="*/ 104582 w 356464"/>
                    <a:gd name="connsiteY6" fmla="*/ 128656 h 357542"/>
                    <a:gd name="connsiteX7" fmla="*/ 138971 w 356464"/>
                    <a:gd name="connsiteY7" fmla="*/ 94702 h 357542"/>
                    <a:gd name="connsiteX8" fmla="*/ 139215 w 356464"/>
                    <a:gd name="connsiteY8" fmla="*/ 67254 h 357542"/>
                    <a:gd name="connsiteX9" fmla="*/ 138971 w 356464"/>
                    <a:gd name="connsiteY9" fmla="*/ 67011 h 357542"/>
                    <a:gd name="connsiteX10" fmla="*/ 77339 w 356464"/>
                    <a:gd name="connsiteY10" fmla="*/ 5807 h 357542"/>
                    <a:gd name="connsiteX11" fmla="*/ 63938 w 356464"/>
                    <a:gd name="connsiteY11" fmla="*/ 0 h 357542"/>
                    <a:gd name="connsiteX12" fmla="*/ 50095 w 356464"/>
                    <a:gd name="connsiteY12" fmla="*/ 5807 h 357542"/>
                    <a:gd name="connsiteX13" fmla="*/ 14810 w 356464"/>
                    <a:gd name="connsiteY13" fmla="*/ 41099 h 357542"/>
                    <a:gd name="connsiteX14" fmla="*/ 71 w 356464"/>
                    <a:gd name="connsiteY14" fmla="*/ 72818 h 357542"/>
                    <a:gd name="connsiteX15" fmla="*/ 10347 w 356464"/>
                    <a:gd name="connsiteY15" fmla="*/ 130891 h 357542"/>
                    <a:gd name="connsiteX16" fmla="*/ 37143 w 356464"/>
                    <a:gd name="connsiteY16" fmla="*/ 177797 h 357542"/>
                    <a:gd name="connsiteX17" fmla="*/ 173360 w 356464"/>
                    <a:gd name="connsiteY17" fmla="*/ 318509 h 357542"/>
                    <a:gd name="connsiteX18" fmla="*/ 201487 w 356464"/>
                    <a:gd name="connsiteY18" fmla="*/ 336379 h 357542"/>
                    <a:gd name="connsiteX19" fmla="*/ 272941 w 356464"/>
                    <a:gd name="connsiteY19" fmla="*/ 357374 h 357542"/>
                    <a:gd name="connsiteX20" fmla="*/ 277228 w 356464"/>
                    <a:gd name="connsiteY20" fmla="*/ 357543 h 357542"/>
                    <a:gd name="connsiteX21" fmla="*/ 318496 w 356464"/>
                    <a:gd name="connsiteY21" fmla="*/ 339504 h 357542"/>
                    <a:gd name="connsiteX22" fmla="*/ 350650 w 356464"/>
                    <a:gd name="connsiteY22" fmla="*/ 307343 h 357542"/>
                    <a:gd name="connsiteX23" fmla="*/ 356457 w 356464"/>
                    <a:gd name="connsiteY23" fmla="*/ 293494 h 357542"/>
                    <a:gd name="connsiteX24" fmla="*/ 351098 w 356464"/>
                    <a:gd name="connsiteY24" fmla="*/ 279645 h 357542"/>
                    <a:gd name="connsiteX25" fmla="*/ 59280 w 356464"/>
                    <a:gd name="connsiteY25" fmla="*/ 14992 h 357542"/>
                    <a:gd name="connsiteX26" fmla="*/ 63938 w 356464"/>
                    <a:gd name="connsiteY26" fmla="*/ 12992 h 357542"/>
                    <a:gd name="connsiteX27" fmla="*/ 68186 w 356464"/>
                    <a:gd name="connsiteY27" fmla="*/ 15025 h 357542"/>
                    <a:gd name="connsiteX28" fmla="*/ 129779 w 356464"/>
                    <a:gd name="connsiteY28" fmla="*/ 76189 h 357542"/>
                    <a:gd name="connsiteX29" fmla="*/ 130029 w 356464"/>
                    <a:gd name="connsiteY29" fmla="*/ 85271 h 357542"/>
                    <a:gd name="connsiteX30" fmla="*/ 129844 w 356464"/>
                    <a:gd name="connsiteY30" fmla="*/ 85459 h 357542"/>
                    <a:gd name="connsiteX31" fmla="*/ 118691 w 356464"/>
                    <a:gd name="connsiteY31" fmla="*/ 96502 h 357542"/>
                    <a:gd name="connsiteX32" fmla="*/ 48250 w 356464"/>
                    <a:gd name="connsiteY32" fmla="*/ 26035 h 357542"/>
                    <a:gd name="connsiteX33" fmla="*/ 309317 w 356464"/>
                    <a:gd name="connsiteY33" fmla="*/ 330319 h 357542"/>
                    <a:gd name="connsiteX34" fmla="*/ 309148 w 356464"/>
                    <a:gd name="connsiteY34" fmla="*/ 330487 h 357542"/>
                    <a:gd name="connsiteX35" fmla="*/ 308979 w 356464"/>
                    <a:gd name="connsiteY35" fmla="*/ 330663 h 357542"/>
                    <a:gd name="connsiteX36" fmla="*/ 277234 w 356464"/>
                    <a:gd name="connsiteY36" fmla="*/ 344551 h 357542"/>
                    <a:gd name="connsiteX37" fmla="*/ 273857 w 356464"/>
                    <a:gd name="connsiteY37" fmla="*/ 344415 h 357542"/>
                    <a:gd name="connsiteX38" fmla="*/ 207508 w 356464"/>
                    <a:gd name="connsiteY38" fmla="*/ 324862 h 357542"/>
                    <a:gd name="connsiteX39" fmla="*/ 181148 w 356464"/>
                    <a:gd name="connsiteY39" fmla="*/ 308116 h 357542"/>
                    <a:gd name="connsiteX40" fmla="*/ 181005 w 356464"/>
                    <a:gd name="connsiteY40" fmla="*/ 308012 h 357542"/>
                    <a:gd name="connsiteX41" fmla="*/ 180862 w 356464"/>
                    <a:gd name="connsiteY41" fmla="*/ 307908 h 357542"/>
                    <a:gd name="connsiteX42" fmla="*/ 47802 w 356464"/>
                    <a:gd name="connsiteY42" fmla="*/ 170366 h 357542"/>
                    <a:gd name="connsiteX43" fmla="*/ 22469 w 356464"/>
                    <a:gd name="connsiteY43" fmla="*/ 126116 h 357542"/>
                    <a:gd name="connsiteX44" fmla="*/ 13069 w 356464"/>
                    <a:gd name="connsiteY44" fmla="*/ 73682 h 357542"/>
                    <a:gd name="connsiteX45" fmla="*/ 13069 w 356464"/>
                    <a:gd name="connsiteY45" fmla="*/ 73487 h 357542"/>
                    <a:gd name="connsiteX46" fmla="*/ 13069 w 356464"/>
                    <a:gd name="connsiteY46" fmla="*/ 73299 h 357542"/>
                    <a:gd name="connsiteX47" fmla="*/ 23774 w 356464"/>
                    <a:gd name="connsiteY47" fmla="*/ 50518 h 357542"/>
                    <a:gd name="connsiteX48" fmla="*/ 23898 w 356464"/>
                    <a:gd name="connsiteY48" fmla="*/ 50401 h 357542"/>
                    <a:gd name="connsiteX49" fmla="*/ 24015 w 356464"/>
                    <a:gd name="connsiteY49" fmla="*/ 50284 h 357542"/>
                    <a:gd name="connsiteX50" fmla="*/ 39091 w 356464"/>
                    <a:gd name="connsiteY50" fmla="*/ 35214 h 357542"/>
                    <a:gd name="connsiteX51" fmla="*/ 109447 w 356464"/>
                    <a:gd name="connsiteY51" fmla="*/ 105596 h 357542"/>
                    <a:gd name="connsiteX52" fmla="*/ 95391 w 356464"/>
                    <a:gd name="connsiteY52" fmla="*/ 119471 h 357542"/>
                    <a:gd name="connsiteX53" fmla="*/ 95391 w 356464"/>
                    <a:gd name="connsiteY53" fmla="*/ 151262 h 357542"/>
                    <a:gd name="connsiteX54" fmla="*/ 206151 w 356464"/>
                    <a:gd name="connsiteY54" fmla="*/ 261580 h 357542"/>
                    <a:gd name="connsiteX55" fmla="*/ 238110 w 356464"/>
                    <a:gd name="connsiteY55" fmla="*/ 261398 h 357542"/>
                    <a:gd name="connsiteX56" fmla="*/ 251407 w 356464"/>
                    <a:gd name="connsiteY56" fmla="*/ 247555 h 357542"/>
                    <a:gd name="connsiteX57" fmla="*/ 321744 w 356464"/>
                    <a:gd name="connsiteY57" fmla="*/ 317899 h 357542"/>
                    <a:gd name="connsiteX58" fmla="*/ 341471 w 356464"/>
                    <a:gd name="connsiteY58" fmla="*/ 298158 h 357542"/>
                    <a:gd name="connsiteX59" fmla="*/ 330929 w 356464"/>
                    <a:gd name="connsiteY59" fmla="*/ 308688 h 357542"/>
                    <a:gd name="connsiteX60" fmla="*/ 260404 w 356464"/>
                    <a:gd name="connsiteY60" fmla="*/ 238188 h 357542"/>
                    <a:gd name="connsiteX61" fmla="*/ 270992 w 356464"/>
                    <a:gd name="connsiteY61" fmla="*/ 227185 h 357542"/>
                    <a:gd name="connsiteX62" fmla="*/ 280074 w 356464"/>
                    <a:gd name="connsiteY62" fmla="*/ 226952 h 357542"/>
                    <a:gd name="connsiteX63" fmla="*/ 280307 w 356464"/>
                    <a:gd name="connsiteY63" fmla="*/ 227185 h 357542"/>
                    <a:gd name="connsiteX64" fmla="*/ 341939 w 356464"/>
                    <a:gd name="connsiteY64" fmla="*/ 288836 h 357542"/>
                    <a:gd name="connsiteX65" fmla="*/ 341491 w 356464"/>
                    <a:gd name="connsiteY65" fmla="*/ 298158 h 357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356464" h="357542">
                      <a:moveTo>
                        <a:pt x="289479" y="217999"/>
                      </a:moveTo>
                      <a:cubicBezTo>
                        <a:pt x="281967" y="210353"/>
                        <a:pt x="269678" y="210243"/>
                        <a:pt x="262031" y="217756"/>
                      </a:cubicBezTo>
                      <a:cubicBezTo>
                        <a:pt x="261949" y="217836"/>
                        <a:pt x="261868" y="217918"/>
                        <a:pt x="261787" y="217999"/>
                      </a:cubicBezTo>
                      <a:lnTo>
                        <a:pt x="228769" y="252395"/>
                      </a:lnTo>
                      <a:cubicBezTo>
                        <a:pt x="225018" y="255971"/>
                        <a:pt x="219120" y="255971"/>
                        <a:pt x="215368" y="252395"/>
                      </a:cubicBezTo>
                      <a:lnTo>
                        <a:pt x="104582" y="142057"/>
                      </a:lnTo>
                      <a:cubicBezTo>
                        <a:pt x="101006" y="138306"/>
                        <a:pt x="101006" y="132407"/>
                        <a:pt x="104582" y="128656"/>
                      </a:cubicBezTo>
                      <a:lnTo>
                        <a:pt x="138971" y="94702"/>
                      </a:lnTo>
                      <a:cubicBezTo>
                        <a:pt x="146618" y="87190"/>
                        <a:pt x="146727" y="74901"/>
                        <a:pt x="139215" y="67254"/>
                      </a:cubicBezTo>
                      <a:cubicBezTo>
                        <a:pt x="139134" y="67173"/>
                        <a:pt x="139053" y="67091"/>
                        <a:pt x="138971" y="67011"/>
                      </a:cubicBezTo>
                      <a:lnTo>
                        <a:pt x="77339" y="5807"/>
                      </a:lnTo>
                      <a:cubicBezTo>
                        <a:pt x="73801" y="2197"/>
                        <a:pt x="68992" y="112"/>
                        <a:pt x="63938" y="0"/>
                      </a:cubicBezTo>
                      <a:cubicBezTo>
                        <a:pt x="58754" y="108"/>
                        <a:pt x="53804" y="2184"/>
                        <a:pt x="50095" y="5807"/>
                      </a:cubicBezTo>
                      <a:lnTo>
                        <a:pt x="14810" y="41099"/>
                      </a:lnTo>
                      <a:cubicBezTo>
                        <a:pt x="5917" y="49322"/>
                        <a:pt x="621" y="60718"/>
                        <a:pt x="71" y="72818"/>
                      </a:cubicBezTo>
                      <a:cubicBezTo>
                        <a:pt x="-553" y="92678"/>
                        <a:pt x="2945" y="112451"/>
                        <a:pt x="10347" y="130891"/>
                      </a:cubicBezTo>
                      <a:cubicBezTo>
                        <a:pt x="17695" y="147379"/>
                        <a:pt x="26672" y="163092"/>
                        <a:pt x="37143" y="177797"/>
                      </a:cubicBezTo>
                      <a:cubicBezTo>
                        <a:pt x="73544" y="232650"/>
                        <a:pt x="119717" y="280346"/>
                        <a:pt x="173360" y="318509"/>
                      </a:cubicBezTo>
                      <a:cubicBezTo>
                        <a:pt x="182290" y="325139"/>
                        <a:pt x="191690" y="331112"/>
                        <a:pt x="201487" y="336379"/>
                      </a:cubicBezTo>
                      <a:cubicBezTo>
                        <a:pt x="223676" y="348049"/>
                        <a:pt x="247965" y="355186"/>
                        <a:pt x="272941" y="357374"/>
                      </a:cubicBezTo>
                      <a:cubicBezTo>
                        <a:pt x="274370" y="357491"/>
                        <a:pt x="275805" y="357543"/>
                        <a:pt x="277228" y="357543"/>
                      </a:cubicBezTo>
                      <a:cubicBezTo>
                        <a:pt x="292886" y="357493"/>
                        <a:pt x="307825" y="350964"/>
                        <a:pt x="318496" y="339504"/>
                      </a:cubicBezTo>
                      <a:lnTo>
                        <a:pt x="350650" y="307343"/>
                      </a:lnTo>
                      <a:cubicBezTo>
                        <a:pt x="354347" y="303681"/>
                        <a:pt x="356436" y="298698"/>
                        <a:pt x="356457" y="293494"/>
                      </a:cubicBezTo>
                      <a:cubicBezTo>
                        <a:pt x="356598" y="288346"/>
                        <a:pt x="354668" y="283357"/>
                        <a:pt x="351098" y="279645"/>
                      </a:cubicBezTo>
                      <a:close/>
                      <a:moveTo>
                        <a:pt x="59280" y="14992"/>
                      </a:moveTo>
                      <a:cubicBezTo>
                        <a:pt x="60553" y="13806"/>
                        <a:pt x="62200" y="13098"/>
                        <a:pt x="63938" y="12992"/>
                      </a:cubicBezTo>
                      <a:cubicBezTo>
                        <a:pt x="65557" y="13118"/>
                        <a:pt x="67072" y="13843"/>
                        <a:pt x="68186" y="15025"/>
                      </a:cubicBezTo>
                      <a:lnTo>
                        <a:pt x="129779" y="76189"/>
                      </a:lnTo>
                      <a:cubicBezTo>
                        <a:pt x="132356" y="78629"/>
                        <a:pt x="132468" y="82694"/>
                        <a:pt x="130029" y="85271"/>
                      </a:cubicBezTo>
                      <a:cubicBezTo>
                        <a:pt x="129969" y="85335"/>
                        <a:pt x="129907" y="85398"/>
                        <a:pt x="129844" y="85459"/>
                      </a:cubicBezTo>
                      <a:lnTo>
                        <a:pt x="118691" y="96502"/>
                      </a:lnTo>
                      <a:lnTo>
                        <a:pt x="48250" y="26035"/>
                      </a:lnTo>
                      <a:close/>
                      <a:moveTo>
                        <a:pt x="309317" y="330319"/>
                      </a:moveTo>
                      <a:lnTo>
                        <a:pt x="309148" y="330487"/>
                      </a:lnTo>
                      <a:lnTo>
                        <a:pt x="308979" y="330663"/>
                      </a:lnTo>
                      <a:cubicBezTo>
                        <a:pt x="300781" y="339493"/>
                        <a:pt x="289284" y="344523"/>
                        <a:pt x="277234" y="344551"/>
                      </a:cubicBezTo>
                      <a:cubicBezTo>
                        <a:pt x="276150" y="344551"/>
                        <a:pt x="275058" y="344512"/>
                        <a:pt x="273857" y="344415"/>
                      </a:cubicBezTo>
                      <a:cubicBezTo>
                        <a:pt x="250661" y="342370"/>
                        <a:pt x="228106" y="335722"/>
                        <a:pt x="207508" y="324862"/>
                      </a:cubicBezTo>
                      <a:cubicBezTo>
                        <a:pt x="198330" y="319921"/>
                        <a:pt x="189521" y="314325"/>
                        <a:pt x="181148" y="308116"/>
                      </a:cubicBezTo>
                      <a:lnTo>
                        <a:pt x="181005" y="308012"/>
                      </a:lnTo>
                      <a:lnTo>
                        <a:pt x="180862" y="307908"/>
                      </a:lnTo>
                      <a:cubicBezTo>
                        <a:pt x="128426" y="270636"/>
                        <a:pt x="83317" y="224007"/>
                        <a:pt x="47802" y="170366"/>
                      </a:cubicBezTo>
                      <a:cubicBezTo>
                        <a:pt x="37910" y="156493"/>
                        <a:pt x="29424" y="141670"/>
                        <a:pt x="22469" y="126116"/>
                      </a:cubicBezTo>
                      <a:cubicBezTo>
                        <a:pt x="15835" y="109450"/>
                        <a:pt x="12638" y="91615"/>
                        <a:pt x="13069" y="73682"/>
                      </a:cubicBezTo>
                      <a:lnTo>
                        <a:pt x="13069" y="73487"/>
                      </a:lnTo>
                      <a:lnTo>
                        <a:pt x="13069" y="73299"/>
                      </a:lnTo>
                      <a:cubicBezTo>
                        <a:pt x="13509" y="64594"/>
                        <a:pt x="17354" y="56412"/>
                        <a:pt x="23774" y="50518"/>
                      </a:cubicBezTo>
                      <a:lnTo>
                        <a:pt x="23898" y="50401"/>
                      </a:lnTo>
                      <a:lnTo>
                        <a:pt x="24015" y="50284"/>
                      </a:lnTo>
                      <a:lnTo>
                        <a:pt x="39091" y="35214"/>
                      </a:lnTo>
                      <a:lnTo>
                        <a:pt x="109447" y="105596"/>
                      </a:lnTo>
                      <a:lnTo>
                        <a:pt x="95391" y="119471"/>
                      </a:lnTo>
                      <a:cubicBezTo>
                        <a:pt x="86750" y="128307"/>
                        <a:pt x="86750" y="142426"/>
                        <a:pt x="95391" y="151262"/>
                      </a:cubicBezTo>
                      <a:lnTo>
                        <a:pt x="206151" y="261580"/>
                      </a:lnTo>
                      <a:cubicBezTo>
                        <a:pt x="215048" y="270302"/>
                        <a:pt x="229313" y="270221"/>
                        <a:pt x="238110" y="261398"/>
                      </a:cubicBezTo>
                      <a:lnTo>
                        <a:pt x="251407" y="247555"/>
                      </a:lnTo>
                      <a:lnTo>
                        <a:pt x="321744" y="317899"/>
                      </a:lnTo>
                      <a:close/>
                      <a:moveTo>
                        <a:pt x="341471" y="298158"/>
                      </a:moveTo>
                      <a:lnTo>
                        <a:pt x="330929" y="308688"/>
                      </a:lnTo>
                      <a:lnTo>
                        <a:pt x="260404" y="238188"/>
                      </a:lnTo>
                      <a:lnTo>
                        <a:pt x="270992" y="227185"/>
                      </a:lnTo>
                      <a:cubicBezTo>
                        <a:pt x="273436" y="224612"/>
                        <a:pt x="277502" y="224508"/>
                        <a:pt x="280074" y="226952"/>
                      </a:cubicBezTo>
                      <a:cubicBezTo>
                        <a:pt x="280154" y="227027"/>
                        <a:pt x="280231" y="227105"/>
                        <a:pt x="280307" y="227185"/>
                      </a:cubicBezTo>
                      <a:lnTo>
                        <a:pt x="341939" y="288836"/>
                      </a:lnTo>
                      <a:cubicBezTo>
                        <a:pt x="344175" y="291607"/>
                        <a:pt x="343982" y="295613"/>
                        <a:pt x="341491" y="29815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8" name="자유형: 도형 2107">
                  <a:extLst>
                    <a:ext uri="{FF2B5EF4-FFF2-40B4-BE49-F238E27FC236}">
                      <a16:creationId xmlns:a16="http://schemas.microsoft.com/office/drawing/2014/main" id="{A908AF04-A425-4480-A592-1B5D29A5D10B}"/>
                    </a:ext>
                  </a:extLst>
                </p:cNvPr>
                <p:cNvSpPr/>
                <p:nvPr/>
              </p:nvSpPr>
              <p:spPr>
                <a:xfrm>
                  <a:off x="6499902" y="1697068"/>
                  <a:ext cx="221053" cy="221059"/>
                </a:xfrm>
                <a:custGeom>
                  <a:avLst/>
                  <a:gdLst>
                    <a:gd name="connsiteX0" fmla="*/ 157653 w 221053"/>
                    <a:gd name="connsiteY0" fmla="*/ 63399 h 221059"/>
                    <a:gd name="connsiteX1" fmla="*/ 0 w 221053"/>
                    <a:gd name="connsiteY1" fmla="*/ 65 h 221059"/>
                    <a:gd name="connsiteX2" fmla="*/ 266 w 221053"/>
                    <a:gd name="connsiteY2" fmla="*/ 13057 h 221059"/>
                    <a:gd name="connsiteX3" fmla="*/ 207996 w 221053"/>
                    <a:gd name="connsiteY3" fmla="*/ 212053 h 221059"/>
                    <a:gd name="connsiteX4" fmla="*/ 207996 w 221053"/>
                    <a:gd name="connsiteY4" fmla="*/ 220793 h 221059"/>
                    <a:gd name="connsiteX5" fmla="*/ 220988 w 221053"/>
                    <a:gd name="connsiteY5" fmla="*/ 221059 h 221059"/>
                    <a:gd name="connsiteX6" fmla="*/ 157653 w 221053"/>
                    <a:gd name="connsiteY6" fmla="*/ 63399 h 221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1053" h="221059">
                      <a:moveTo>
                        <a:pt x="157653" y="63399"/>
                      </a:moveTo>
                      <a:cubicBezTo>
                        <a:pt x="116041" y="21516"/>
                        <a:pt x="59022" y="-1389"/>
                        <a:pt x="0" y="65"/>
                      </a:cubicBezTo>
                      <a:lnTo>
                        <a:pt x="266" y="13057"/>
                      </a:lnTo>
                      <a:cubicBezTo>
                        <a:pt x="112581" y="10645"/>
                        <a:pt x="205585" y="99739"/>
                        <a:pt x="207996" y="212053"/>
                      </a:cubicBezTo>
                      <a:cubicBezTo>
                        <a:pt x="208058" y="214966"/>
                        <a:pt x="208058" y="217880"/>
                        <a:pt x="207996" y="220793"/>
                      </a:cubicBezTo>
                      <a:lnTo>
                        <a:pt x="220988" y="221059"/>
                      </a:lnTo>
                      <a:cubicBezTo>
                        <a:pt x="222450" y="162034"/>
                        <a:pt x="199543" y="105010"/>
                        <a:pt x="157653" y="6339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9" name="자유형: 도형 2108">
                  <a:extLst>
                    <a:ext uri="{FF2B5EF4-FFF2-40B4-BE49-F238E27FC236}">
                      <a16:creationId xmlns:a16="http://schemas.microsoft.com/office/drawing/2014/main" id="{713AC3D1-50EF-46B9-AC01-CEEC12393D85}"/>
                    </a:ext>
                  </a:extLst>
                </p:cNvPr>
                <p:cNvSpPr/>
                <p:nvPr/>
              </p:nvSpPr>
              <p:spPr>
                <a:xfrm>
                  <a:off x="6499850" y="1765033"/>
                  <a:ext cx="153160" cy="153152"/>
                </a:xfrm>
                <a:custGeom>
                  <a:avLst/>
                  <a:gdLst>
                    <a:gd name="connsiteX0" fmla="*/ 0 w 153160"/>
                    <a:gd name="connsiteY0" fmla="*/ 73 h 153152"/>
                    <a:gd name="connsiteX1" fmla="*/ 396 w 153160"/>
                    <a:gd name="connsiteY1" fmla="*/ 13064 h 153152"/>
                    <a:gd name="connsiteX2" fmla="*/ 140095 w 153160"/>
                    <a:gd name="connsiteY2" fmla="*/ 144263 h 153152"/>
                    <a:gd name="connsiteX3" fmla="*/ 140095 w 153160"/>
                    <a:gd name="connsiteY3" fmla="*/ 152757 h 153152"/>
                    <a:gd name="connsiteX4" fmla="*/ 153087 w 153160"/>
                    <a:gd name="connsiteY4" fmla="*/ 153153 h 153152"/>
                    <a:gd name="connsiteX5" fmla="*/ 9271 w 153160"/>
                    <a:gd name="connsiteY5" fmla="*/ 73 h 153152"/>
                    <a:gd name="connsiteX6" fmla="*/ 0 w 153160"/>
                    <a:gd name="connsiteY6" fmla="*/ 73 h 153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160" h="153152">
                      <a:moveTo>
                        <a:pt x="0" y="73"/>
                      </a:moveTo>
                      <a:lnTo>
                        <a:pt x="396" y="13064"/>
                      </a:lnTo>
                      <a:cubicBezTo>
                        <a:pt x="75203" y="10717"/>
                        <a:pt x="137748" y="69457"/>
                        <a:pt x="140095" y="144263"/>
                      </a:cubicBezTo>
                      <a:cubicBezTo>
                        <a:pt x="140184" y="147094"/>
                        <a:pt x="140184" y="149926"/>
                        <a:pt x="140095" y="152757"/>
                      </a:cubicBezTo>
                      <a:lnTo>
                        <a:pt x="153087" y="153153"/>
                      </a:lnTo>
                      <a:cubicBezTo>
                        <a:pt x="155645" y="71167"/>
                        <a:pt x="91257" y="2631"/>
                        <a:pt x="9271" y="73"/>
                      </a:cubicBezTo>
                      <a:cubicBezTo>
                        <a:pt x="6181" y="-24"/>
                        <a:pt x="3089" y="-24"/>
                        <a:pt x="0" y="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0" name="자유형: 도형 2109">
                  <a:extLst>
                    <a:ext uri="{FF2B5EF4-FFF2-40B4-BE49-F238E27FC236}">
                      <a16:creationId xmlns:a16="http://schemas.microsoft.com/office/drawing/2014/main" id="{43252E68-A2FE-4DF1-BCF0-71421A81EEAF}"/>
                    </a:ext>
                  </a:extLst>
                </p:cNvPr>
                <p:cNvSpPr/>
                <p:nvPr/>
              </p:nvSpPr>
              <p:spPr>
                <a:xfrm>
                  <a:off x="6499668" y="1833038"/>
                  <a:ext cx="85326" cy="85329"/>
                </a:xfrm>
                <a:custGeom>
                  <a:avLst/>
                  <a:gdLst>
                    <a:gd name="connsiteX0" fmla="*/ 85173 w 85326"/>
                    <a:gd name="connsiteY0" fmla="*/ 85330 h 85329"/>
                    <a:gd name="connsiteX1" fmla="*/ 9830 w 85326"/>
                    <a:gd name="connsiteY1" fmla="*/ 151 h 85329"/>
                    <a:gd name="connsiteX2" fmla="*/ 0 w 85326"/>
                    <a:gd name="connsiteY2" fmla="*/ 150 h 85329"/>
                    <a:gd name="connsiteX3" fmla="*/ 760 w 85326"/>
                    <a:gd name="connsiteY3" fmla="*/ 13142 h 85329"/>
                    <a:gd name="connsiteX4" fmla="*/ 72214 w 85326"/>
                    <a:gd name="connsiteY4" fmla="*/ 76284 h 85329"/>
                    <a:gd name="connsiteX5" fmla="*/ 72214 w 85326"/>
                    <a:gd name="connsiteY5" fmla="*/ 84596 h 85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326" h="85329">
                      <a:moveTo>
                        <a:pt x="85173" y="85330"/>
                      </a:moveTo>
                      <a:cubicBezTo>
                        <a:pt x="87889" y="41003"/>
                        <a:pt x="54157" y="2867"/>
                        <a:pt x="9830" y="151"/>
                      </a:cubicBezTo>
                      <a:cubicBezTo>
                        <a:pt x="6556" y="-50"/>
                        <a:pt x="3274" y="-50"/>
                        <a:pt x="0" y="150"/>
                      </a:cubicBezTo>
                      <a:lnTo>
                        <a:pt x="760" y="13142"/>
                      </a:lnTo>
                      <a:cubicBezTo>
                        <a:pt x="37928" y="10847"/>
                        <a:pt x="69919" y="39116"/>
                        <a:pt x="72214" y="76284"/>
                      </a:cubicBezTo>
                      <a:cubicBezTo>
                        <a:pt x="72385" y="79052"/>
                        <a:pt x="72385" y="81828"/>
                        <a:pt x="72214" y="8459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3" name="그룹 2082">
              <a:extLst>
                <a:ext uri="{FF2B5EF4-FFF2-40B4-BE49-F238E27FC236}">
                  <a16:creationId xmlns:a16="http://schemas.microsoft.com/office/drawing/2014/main" id="{61810689-2484-42FE-AEC3-CCA8B262F458}"/>
                </a:ext>
              </a:extLst>
            </p:cNvPr>
            <p:cNvGrpSpPr/>
            <p:nvPr/>
          </p:nvGrpSpPr>
          <p:grpSpPr>
            <a:xfrm>
              <a:off x="293254" y="1898333"/>
              <a:ext cx="991299" cy="426726"/>
              <a:chOff x="281894" y="1898334"/>
              <a:chExt cx="991299" cy="426726"/>
            </a:xfrm>
          </p:grpSpPr>
          <p:sp>
            <p:nvSpPr>
              <p:cNvPr id="2101" name="Oval 63">
                <a:extLst>
                  <a:ext uri="{FF2B5EF4-FFF2-40B4-BE49-F238E27FC236}">
                    <a16:creationId xmlns:a16="http://schemas.microsoft.com/office/drawing/2014/main" id="{8F58014D-53AF-4A47-9438-078129FCC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898334"/>
                <a:ext cx="426726" cy="426726"/>
              </a:xfrm>
              <a:prstGeom prst="ellipse">
                <a:avLst/>
              </a:prstGeom>
              <a:solidFill>
                <a:srgbClr val="BFBFBF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02" name="직사각형 2101">
                <a:extLst>
                  <a:ext uri="{FF2B5EF4-FFF2-40B4-BE49-F238E27FC236}">
                    <a16:creationId xmlns:a16="http://schemas.microsoft.com/office/drawing/2014/main" id="{180C75DB-B3EC-4460-A504-7E433ADF6951}"/>
                  </a:ext>
                </a:extLst>
              </p:cNvPr>
              <p:cNvSpPr/>
              <p:nvPr/>
            </p:nvSpPr>
            <p:spPr>
              <a:xfrm>
                <a:off x="695490" y="1984739"/>
                <a:ext cx="577703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문자</a:t>
                </a:r>
                <a:endParaRPr kumimoji="1" lang="en-US" altLang="ko-KR" sz="105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03" name="Freeform 130">
                <a:extLst>
                  <a:ext uri="{FF2B5EF4-FFF2-40B4-BE49-F238E27FC236}">
                    <a16:creationId xmlns:a16="http://schemas.microsoft.com/office/drawing/2014/main" id="{4798D733-1FD4-441D-AAB9-8883203544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073" y="2034849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084" name="그룹 2083">
              <a:extLst>
                <a:ext uri="{FF2B5EF4-FFF2-40B4-BE49-F238E27FC236}">
                  <a16:creationId xmlns:a16="http://schemas.microsoft.com/office/drawing/2014/main" id="{9FE1A740-7A1D-468E-B760-88397CC0AFF0}"/>
                </a:ext>
              </a:extLst>
            </p:cNvPr>
            <p:cNvGrpSpPr/>
            <p:nvPr/>
          </p:nvGrpSpPr>
          <p:grpSpPr>
            <a:xfrm>
              <a:off x="293254" y="4030090"/>
              <a:ext cx="868301" cy="426726"/>
              <a:chOff x="281894" y="4030090"/>
              <a:chExt cx="868301" cy="426726"/>
            </a:xfrm>
          </p:grpSpPr>
          <p:sp>
            <p:nvSpPr>
              <p:cNvPr id="2096" name="Oval 77">
                <a:extLst>
                  <a:ext uri="{FF2B5EF4-FFF2-40B4-BE49-F238E27FC236}">
                    <a16:creationId xmlns:a16="http://schemas.microsoft.com/office/drawing/2014/main" id="{7764B665-1C46-47B2-83DF-0A696036D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403009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97" name="직사각형 2096">
                <a:extLst>
                  <a:ext uri="{FF2B5EF4-FFF2-40B4-BE49-F238E27FC236}">
                    <a16:creationId xmlns:a16="http://schemas.microsoft.com/office/drawing/2014/main" id="{896033EA-46A4-4109-9A7A-7A23EC3AB29F}"/>
                  </a:ext>
                </a:extLst>
              </p:cNvPr>
              <p:cNvSpPr/>
              <p:nvPr/>
            </p:nvSpPr>
            <p:spPr>
              <a:xfrm>
                <a:off x="695490" y="4116495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녹취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098" name="그래픽 109" descr="암">
                <a:extLst>
                  <a:ext uri="{FF2B5EF4-FFF2-40B4-BE49-F238E27FC236}">
                    <a16:creationId xmlns:a16="http://schemas.microsoft.com/office/drawing/2014/main" id="{963064A0-6D6F-43F0-B4AC-01F675973539}"/>
                  </a:ext>
                </a:extLst>
              </p:cNvPr>
              <p:cNvGrpSpPr/>
              <p:nvPr/>
            </p:nvGrpSpPr>
            <p:grpSpPr>
              <a:xfrm>
                <a:off x="367299" y="4134330"/>
                <a:ext cx="255916" cy="225406"/>
                <a:chOff x="7025746" y="3790001"/>
                <a:chExt cx="493545" cy="434706"/>
              </a:xfrm>
              <a:solidFill>
                <a:srgbClr val="FFFFFF"/>
              </a:solidFill>
            </p:grpSpPr>
            <p:sp>
              <p:nvSpPr>
                <p:cNvPr id="2099" name="자유형: 도형 2098">
                  <a:extLst>
                    <a:ext uri="{FF2B5EF4-FFF2-40B4-BE49-F238E27FC236}">
                      <a16:creationId xmlns:a16="http://schemas.microsoft.com/office/drawing/2014/main" id="{578C916C-BF47-4DC3-819B-F0737077BAA2}"/>
                    </a:ext>
                  </a:extLst>
                </p:cNvPr>
                <p:cNvSpPr/>
                <p:nvPr/>
              </p:nvSpPr>
              <p:spPr>
                <a:xfrm>
                  <a:off x="7025746" y="3790001"/>
                  <a:ext cx="461848" cy="261654"/>
                </a:xfrm>
                <a:custGeom>
                  <a:avLst/>
                  <a:gdLst>
                    <a:gd name="connsiteX0" fmla="*/ 20020 w 461848"/>
                    <a:gd name="connsiteY0" fmla="*/ 110551 h 261654"/>
                    <a:gd name="connsiteX1" fmla="*/ 35587 w 461848"/>
                    <a:gd name="connsiteY1" fmla="*/ 241634 h 261654"/>
                    <a:gd name="connsiteX2" fmla="*/ 166670 w 461848"/>
                    <a:gd name="connsiteY2" fmla="*/ 226067 h 261654"/>
                    <a:gd name="connsiteX3" fmla="*/ 151102 w 461848"/>
                    <a:gd name="connsiteY3" fmla="*/ 94984 h 261654"/>
                    <a:gd name="connsiteX4" fmla="*/ 74275 w 461848"/>
                    <a:gd name="connsiteY4" fmla="*/ 76937 h 261654"/>
                    <a:gd name="connsiteX5" fmla="*/ 74184 w 461848"/>
                    <a:gd name="connsiteY5" fmla="*/ 76882 h 261654"/>
                    <a:gd name="connsiteX6" fmla="*/ 74215 w 461848"/>
                    <a:gd name="connsiteY6" fmla="*/ 76802 h 261654"/>
                    <a:gd name="connsiteX7" fmla="*/ 247031 w 461848"/>
                    <a:gd name="connsiteY7" fmla="*/ 14992 h 261654"/>
                    <a:gd name="connsiteX8" fmla="*/ 450974 w 461848"/>
                    <a:gd name="connsiteY8" fmla="*/ 102592 h 261654"/>
                    <a:gd name="connsiteX9" fmla="*/ 461849 w 461848"/>
                    <a:gd name="connsiteY9" fmla="*/ 92272 h 261654"/>
                    <a:gd name="connsiteX10" fmla="*/ 247046 w 461848"/>
                    <a:gd name="connsiteY10" fmla="*/ 2 h 261654"/>
                    <a:gd name="connsiteX11" fmla="*/ 21189 w 461848"/>
                    <a:gd name="connsiteY11" fmla="*/ 109023 h 261654"/>
                    <a:gd name="connsiteX12" fmla="*/ 21114 w 461848"/>
                    <a:gd name="connsiteY12" fmla="*/ 109105 h 261654"/>
                    <a:gd name="connsiteX13" fmla="*/ 15395 w 461848"/>
                    <a:gd name="connsiteY13" fmla="*/ 179234 h 261654"/>
                    <a:gd name="connsiteX14" fmla="*/ 32566 w 461848"/>
                    <a:gd name="connsiteY14" fmla="*/ 118766 h 261654"/>
                    <a:gd name="connsiteX15" fmla="*/ 32933 w 461848"/>
                    <a:gd name="connsiteY15" fmla="*/ 118331 h 261654"/>
                    <a:gd name="connsiteX16" fmla="*/ 143709 w 461848"/>
                    <a:gd name="connsiteY16" fmla="*/ 108298 h 261654"/>
                    <a:gd name="connsiteX17" fmla="*/ 153743 w 461848"/>
                    <a:gd name="connsiteY17" fmla="*/ 219073 h 261654"/>
                    <a:gd name="connsiteX18" fmla="*/ 42967 w 461848"/>
                    <a:gd name="connsiteY18" fmla="*/ 229107 h 261654"/>
                    <a:gd name="connsiteX19" fmla="*/ 15395 w 461848"/>
                    <a:gd name="connsiteY19" fmla="*/ 179234 h 261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848" h="261654">
                      <a:moveTo>
                        <a:pt x="20020" y="110551"/>
                      </a:moveTo>
                      <a:cubicBezTo>
                        <a:pt x="-11879" y="151048"/>
                        <a:pt x="-4909" y="209735"/>
                        <a:pt x="35587" y="241634"/>
                      </a:cubicBezTo>
                      <a:cubicBezTo>
                        <a:pt x="76083" y="273533"/>
                        <a:pt x="134771" y="266564"/>
                        <a:pt x="166670" y="226067"/>
                      </a:cubicBezTo>
                      <a:cubicBezTo>
                        <a:pt x="198569" y="185570"/>
                        <a:pt x="191599" y="126883"/>
                        <a:pt x="151102" y="94984"/>
                      </a:cubicBezTo>
                      <a:cubicBezTo>
                        <a:pt x="129421" y="77905"/>
                        <a:pt x="101293" y="71298"/>
                        <a:pt x="74275" y="76937"/>
                      </a:cubicBezTo>
                      <a:cubicBezTo>
                        <a:pt x="74234" y="76947"/>
                        <a:pt x="74194" y="76923"/>
                        <a:pt x="74184" y="76882"/>
                      </a:cubicBezTo>
                      <a:cubicBezTo>
                        <a:pt x="74177" y="76852"/>
                        <a:pt x="74189" y="76819"/>
                        <a:pt x="74215" y="76802"/>
                      </a:cubicBezTo>
                      <a:cubicBezTo>
                        <a:pt x="122800" y="36589"/>
                        <a:pt x="183964" y="14713"/>
                        <a:pt x="247031" y="14992"/>
                      </a:cubicBezTo>
                      <a:cubicBezTo>
                        <a:pt x="324212" y="14680"/>
                        <a:pt x="398062" y="46401"/>
                        <a:pt x="450974" y="102592"/>
                      </a:cubicBezTo>
                      <a:lnTo>
                        <a:pt x="461849" y="92272"/>
                      </a:lnTo>
                      <a:cubicBezTo>
                        <a:pt x="406120" y="33089"/>
                        <a:pt x="328337" y="-323"/>
                        <a:pt x="247046" y="2"/>
                      </a:cubicBezTo>
                      <a:cubicBezTo>
                        <a:pt x="159033" y="-181"/>
                        <a:pt x="75795" y="39998"/>
                        <a:pt x="21189" y="109023"/>
                      </a:cubicBezTo>
                      <a:lnTo>
                        <a:pt x="21114" y="109105"/>
                      </a:lnTo>
                      <a:close/>
                      <a:moveTo>
                        <a:pt x="15395" y="179234"/>
                      </a:moveTo>
                      <a:cubicBezTo>
                        <a:pt x="12444" y="157566"/>
                        <a:pt x="18668" y="135649"/>
                        <a:pt x="32566" y="118766"/>
                      </a:cubicBezTo>
                      <a:cubicBezTo>
                        <a:pt x="32686" y="118616"/>
                        <a:pt x="32813" y="118481"/>
                        <a:pt x="32933" y="118331"/>
                      </a:cubicBezTo>
                      <a:cubicBezTo>
                        <a:pt x="60753" y="84971"/>
                        <a:pt x="110348" y="80478"/>
                        <a:pt x="143709" y="108298"/>
                      </a:cubicBezTo>
                      <a:cubicBezTo>
                        <a:pt x="177070" y="136117"/>
                        <a:pt x="181562" y="185713"/>
                        <a:pt x="153743" y="219073"/>
                      </a:cubicBezTo>
                      <a:cubicBezTo>
                        <a:pt x="125923" y="252434"/>
                        <a:pt x="76328" y="256926"/>
                        <a:pt x="42967" y="229107"/>
                      </a:cubicBezTo>
                      <a:cubicBezTo>
                        <a:pt x="27865" y="216514"/>
                        <a:pt x="18028" y="198721"/>
                        <a:pt x="15395" y="179234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0" name="자유형: 도형 2099">
                  <a:extLst>
                    <a:ext uri="{FF2B5EF4-FFF2-40B4-BE49-F238E27FC236}">
                      <a16:creationId xmlns:a16="http://schemas.microsoft.com/office/drawing/2014/main" id="{4220B767-BD2B-4D2F-87A2-9D5D75AB64B4}"/>
                    </a:ext>
                  </a:extLst>
                </p:cNvPr>
                <p:cNvSpPr/>
                <p:nvPr/>
              </p:nvSpPr>
              <p:spPr>
                <a:xfrm>
                  <a:off x="7057525" y="3963053"/>
                  <a:ext cx="461766" cy="261653"/>
                </a:xfrm>
                <a:custGeom>
                  <a:avLst/>
                  <a:gdLst>
                    <a:gd name="connsiteX0" fmla="*/ 441747 w 461766"/>
                    <a:gd name="connsiteY0" fmla="*/ 151103 h 261653"/>
                    <a:gd name="connsiteX1" fmla="*/ 426179 w 461766"/>
                    <a:gd name="connsiteY1" fmla="*/ 20020 h 261653"/>
                    <a:gd name="connsiteX2" fmla="*/ 295096 w 461766"/>
                    <a:gd name="connsiteY2" fmla="*/ 35587 h 261653"/>
                    <a:gd name="connsiteX3" fmla="*/ 310664 w 461766"/>
                    <a:gd name="connsiteY3" fmla="*/ 166670 h 261653"/>
                    <a:gd name="connsiteX4" fmla="*/ 387491 w 461766"/>
                    <a:gd name="connsiteY4" fmla="*/ 184717 h 261653"/>
                    <a:gd name="connsiteX5" fmla="*/ 387573 w 461766"/>
                    <a:gd name="connsiteY5" fmla="*/ 184785 h 261653"/>
                    <a:gd name="connsiteX6" fmla="*/ 387551 w 461766"/>
                    <a:gd name="connsiteY6" fmla="*/ 184844 h 261653"/>
                    <a:gd name="connsiteX7" fmla="*/ 214735 w 461766"/>
                    <a:gd name="connsiteY7" fmla="*/ 246662 h 261653"/>
                    <a:gd name="connsiteX8" fmla="*/ 10875 w 461766"/>
                    <a:gd name="connsiteY8" fmla="*/ 159062 h 261653"/>
                    <a:gd name="connsiteX9" fmla="*/ 0 w 461766"/>
                    <a:gd name="connsiteY9" fmla="*/ 169383 h 261653"/>
                    <a:gd name="connsiteX10" fmla="*/ 214735 w 461766"/>
                    <a:gd name="connsiteY10" fmla="*/ 261652 h 261653"/>
                    <a:gd name="connsiteX11" fmla="*/ 440488 w 461766"/>
                    <a:gd name="connsiteY11" fmla="*/ 152752 h 261653"/>
                    <a:gd name="connsiteX12" fmla="*/ 440727 w 461766"/>
                    <a:gd name="connsiteY12" fmla="*/ 152467 h 261653"/>
                    <a:gd name="connsiteX13" fmla="*/ 290838 w 461766"/>
                    <a:gd name="connsiteY13" fmla="*/ 106651 h 261653"/>
                    <a:gd name="connsiteX14" fmla="*/ 354699 w 461766"/>
                    <a:gd name="connsiteY14" fmla="*/ 15503 h 261653"/>
                    <a:gd name="connsiteX15" fmla="*/ 445846 w 461766"/>
                    <a:gd name="connsiteY15" fmla="*/ 79365 h 261653"/>
                    <a:gd name="connsiteX16" fmla="*/ 429155 w 461766"/>
                    <a:gd name="connsiteY16" fmla="*/ 142956 h 261653"/>
                    <a:gd name="connsiteX17" fmla="*/ 428946 w 461766"/>
                    <a:gd name="connsiteY17" fmla="*/ 143203 h 261653"/>
                    <a:gd name="connsiteX18" fmla="*/ 318140 w 461766"/>
                    <a:gd name="connsiteY18" fmla="*/ 153606 h 261653"/>
                    <a:gd name="connsiteX19" fmla="*/ 290838 w 461766"/>
                    <a:gd name="connsiteY19" fmla="*/ 106651 h 261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766" h="261653">
                      <a:moveTo>
                        <a:pt x="441747" y="151103"/>
                      </a:moveTo>
                      <a:cubicBezTo>
                        <a:pt x="473646" y="110606"/>
                        <a:pt x="466675" y="51919"/>
                        <a:pt x="426179" y="20020"/>
                      </a:cubicBezTo>
                      <a:cubicBezTo>
                        <a:pt x="385683" y="-11879"/>
                        <a:pt x="326995" y="-4909"/>
                        <a:pt x="295096" y="35587"/>
                      </a:cubicBezTo>
                      <a:cubicBezTo>
                        <a:pt x="263198" y="76084"/>
                        <a:pt x="270168" y="134771"/>
                        <a:pt x="310664" y="166670"/>
                      </a:cubicBezTo>
                      <a:cubicBezTo>
                        <a:pt x="332345" y="183749"/>
                        <a:pt x="360473" y="190356"/>
                        <a:pt x="387491" y="184717"/>
                      </a:cubicBezTo>
                      <a:cubicBezTo>
                        <a:pt x="387533" y="184713"/>
                        <a:pt x="387569" y="184744"/>
                        <a:pt x="387573" y="184785"/>
                      </a:cubicBezTo>
                      <a:cubicBezTo>
                        <a:pt x="387575" y="184807"/>
                        <a:pt x="387567" y="184829"/>
                        <a:pt x="387551" y="184844"/>
                      </a:cubicBezTo>
                      <a:cubicBezTo>
                        <a:pt x="338968" y="225062"/>
                        <a:pt x="277804" y="246941"/>
                        <a:pt x="214735" y="246662"/>
                      </a:cubicBezTo>
                      <a:cubicBezTo>
                        <a:pt x="137582" y="246954"/>
                        <a:pt x="63765" y="215235"/>
                        <a:pt x="10875" y="159062"/>
                      </a:cubicBezTo>
                      <a:lnTo>
                        <a:pt x="0" y="169383"/>
                      </a:lnTo>
                      <a:cubicBezTo>
                        <a:pt x="55712" y="228549"/>
                        <a:pt x="133468" y="261960"/>
                        <a:pt x="214735" y="261652"/>
                      </a:cubicBezTo>
                      <a:cubicBezTo>
                        <a:pt x="302691" y="261832"/>
                        <a:pt x="385880" y="221703"/>
                        <a:pt x="440488" y="152752"/>
                      </a:cubicBezTo>
                      <a:lnTo>
                        <a:pt x="440727" y="152467"/>
                      </a:lnTo>
                      <a:close/>
                      <a:moveTo>
                        <a:pt x="290838" y="106651"/>
                      </a:moveTo>
                      <a:cubicBezTo>
                        <a:pt x="283303" y="63846"/>
                        <a:pt x="311895" y="23038"/>
                        <a:pt x="354699" y="15503"/>
                      </a:cubicBezTo>
                      <a:cubicBezTo>
                        <a:pt x="397504" y="7968"/>
                        <a:pt x="438312" y="36560"/>
                        <a:pt x="445846" y="79365"/>
                      </a:cubicBezTo>
                      <a:cubicBezTo>
                        <a:pt x="449828" y="101981"/>
                        <a:pt x="443731" y="125209"/>
                        <a:pt x="429155" y="142956"/>
                      </a:cubicBezTo>
                      <a:lnTo>
                        <a:pt x="428946" y="143203"/>
                      </a:lnTo>
                      <a:cubicBezTo>
                        <a:pt x="401220" y="176674"/>
                        <a:pt x="351611" y="181332"/>
                        <a:pt x="318140" y="153606"/>
                      </a:cubicBezTo>
                      <a:cubicBezTo>
                        <a:pt x="303755" y="141691"/>
                        <a:pt x="294078" y="125047"/>
                        <a:pt x="290838" y="10665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5" name="그룹 2084">
              <a:extLst>
                <a:ext uri="{FF2B5EF4-FFF2-40B4-BE49-F238E27FC236}">
                  <a16:creationId xmlns:a16="http://schemas.microsoft.com/office/drawing/2014/main" id="{E52CFF46-C11A-4489-A43B-303331BBF621}"/>
                </a:ext>
              </a:extLst>
            </p:cNvPr>
            <p:cNvGrpSpPr/>
            <p:nvPr/>
          </p:nvGrpSpPr>
          <p:grpSpPr>
            <a:xfrm>
              <a:off x="293254" y="2608918"/>
              <a:ext cx="1115583" cy="426726"/>
              <a:chOff x="281894" y="2608920"/>
              <a:chExt cx="1115583" cy="426726"/>
            </a:xfrm>
          </p:grpSpPr>
          <p:sp>
            <p:nvSpPr>
              <p:cNvPr id="2090" name="Oval 76">
                <a:extLst>
                  <a:ext uri="{FF2B5EF4-FFF2-40B4-BE49-F238E27FC236}">
                    <a16:creationId xmlns:a16="http://schemas.microsoft.com/office/drawing/2014/main" id="{F240E482-7A92-4F89-BD39-E19A8F1F6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2608920"/>
                <a:ext cx="426726" cy="42672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91" name="직사각형 2090">
                <a:extLst>
                  <a:ext uri="{FF2B5EF4-FFF2-40B4-BE49-F238E27FC236}">
                    <a16:creationId xmlns:a16="http://schemas.microsoft.com/office/drawing/2014/main" id="{499341BA-9F77-44CD-89B3-AB2EFE44595D}"/>
                  </a:ext>
                </a:extLst>
              </p:cNvPr>
              <p:cNvSpPr/>
              <p:nvPr/>
            </p:nvSpPr>
            <p:spPr>
              <a:xfrm>
                <a:off x="695490" y="2683784"/>
                <a:ext cx="701987" cy="276999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주소록</a:t>
                </a:r>
                <a:endParaRPr kumimoji="1" lang="en-US" altLang="ko-KR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092" name="그래픽 98" descr="주소록">
                <a:extLst>
                  <a:ext uri="{FF2B5EF4-FFF2-40B4-BE49-F238E27FC236}">
                    <a16:creationId xmlns:a16="http://schemas.microsoft.com/office/drawing/2014/main" id="{A2D5BBCC-5CA5-46E5-804E-41FB2D669E5A}"/>
                  </a:ext>
                </a:extLst>
              </p:cNvPr>
              <p:cNvGrpSpPr/>
              <p:nvPr/>
            </p:nvGrpSpPr>
            <p:grpSpPr>
              <a:xfrm>
                <a:off x="388486" y="2691466"/>
                <a:ext cx="213549" cy="261634"/>
                <a:chOff x="7125379" y="4754331"/>
                <a:chExt cx="312602" cy="382991"/>
              </a:xfrm>
              <a:solidFill>
                <a:srgbClr val="FFFFFF"/>
              </a:solidFill>
            </p:grpSpPr>
            <p:sp>
              <p:nvSpPr>
                <p:cNvPr id="2093" name="자유형: 도형 2092">
                  <a:extLst>
                    <a:ext uri="{FF2B5EF4-FFF2-40B4-BE49-F238E27FC236}">
                      <a16:creationId xmlns:a16="http://schemas.microsoft.com/office/drawing/2014/main" id="{60049C9F-4325-4A3A-BFE6-3DC1447DBBDB}"/>
                    </a:ext>
                  </a:extLst>
                </p:cNvPr>
                <p:cNvSpPr/>
                <p:nvPr/>
              </p:nvSpPr>
              <p:spPr>
                <a:xfrm>
                  <a:off x="7125379" y="4754331"/>
                  <a:ext cx="312602" cy="382991"/>
                </a:xfrm>
                <a:custGeom>
                  <a:avLst/>
                  <a:gdLst>
                    <a:gd name="connsiteX0" fmla="*/ 285740 w 310908"/>
                    <a:gd name="connsiteY0" fmla="*/ 0 h 380917"/>
                    <a:gd name="connsiteX1" fmla="*/ 0 w 310908"/>
                    <a:gd name="connsiteY1" fmla="*/ 0 h 380917"/>
                    <a:gd name="connsiteX2" fmla="*/ 0 w 310908"/>
                    <a:gd name="connsiteY2" fmla="*/ 380918 h 380917"/>
                    <a:gd name="connsiteX3" fmla="*/ 285740 w 310908"/>
                    <a:gd name="connsiteY3" fmla="*/ 380918 h 380917"/>
                    <a:gd name="connsiteX4" fmla="*/ 310908 w 310908"/>
                    <a:gd name="connsiteY4" fmla="*/ 355844 h 380917"/>
                    <a:gd name="connsiteX5" fmla="*/ 310908 w 310908"/>
                    <a:gd name="connsiteY5" fmla="*/ 25073 h 380917"/>
                    <a:gd name="connsiteX6" fmla="*/ 285740 w 310908"/>
                    <a:gd name="connsiteY6" fmla="*/ 0 h 380917"/>
                    <a:gd name="connsiteX7" fmla="*/ 10029 w 310908"/>
                    <a:gd name="connsiteY7" fmla="*/ 10029 h 380917"/>
                    <a:gd name="connsiteX8" fmla="*/ 46441 w 310908"/>
                    <a:gd name="connsiteY8" fmla="*/ 10029 h 380917"/>
                    <a:gd name="connsiteX9" fmla="*/ 46441 w 310908"/>
                    <a:gd name="connsiteY9" fmla="*/ 370888 h 380917"/>
                    <a:gd name="connsiteX10" fmla="*/ 10029 w 310908"/>
                    <a:gd name="connsiteY10" fmla="*/ 370888 h 380917"/>
                    <a:gd name="connsiteX11" fmla="*/ 300879 w 310908"/>
                    <a:gd name="connsiteY11" fmla="*/ 355854 h 380917"/>
                    <a:gd name="connsiteX12" fmla="*/ 285740 w 310908"/>
                    <a:gd name="connsiteY12" fmla="*/ 370898 h 380917"/>
                    <a:gd name="connsiteX13" fmla="*/ 56470 w 310908"/>
                    <a:gd name="connsiteY13" fmla="*/ 370898 h 380917"/>
                    <a:gd name="connsiteX14" fmla="*/ 56470 w 310908"/>
                    <a:gd name="connsiteY14" fmla="*/ 10029 h 380917"/>
                    <a:gd name="connsiteX15" fmla="*/ 285740 w 310908"/>
                    <a:gd name="connsiteY15" fmla="*/ 10029 h 380917"/>
                    <a:gd name="connsiteX16" fmla="*/ 300879 w 310908"/>
                    <a:gd name="connsiteY16" fmla="*/ 25073 h 380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0908" h="380917">
                      <a:moveTo>
                        <a:pt x="285740" y="0"/>
                      </a:moveTo>
                      <a:lnTo>
                        <a:pt x="0" y="0"/>
                      </a:lnTo>
                      <a:lnTo>
                        <a:pt x="0" y="380918"/>
                      </a:lnTo>
                      <a:lnTo>
                        <a:pt x="285740" y="380918"/>
                      </a:lnTo>
                      <a:cubicBezTo>
                        <a:pt x="299609" y="380932"/>
                        <a:pt x="310869" y="369713"/>
                        <a:pt x="310908" y="355844"/>
                      </a:cubicBezTo>
                      <a:lnTo>
                        <a:pt x="310908" y="25073"/>
                      </a:lnTo>
                      <a:cubicBezTo>
                        <a:pt x="310869" y="11205"/>
                        <a:pt x="299609" y="-14"/>
                        <a:pt x="285740" y="0"/>
                      </a:cubicBezTo>
                      <a:close/>
                      <a:moveTo>
                        <a:pt x="10029" y="10029"/>
                      </a:moveTo>
                      <a:lnTo>
                        <a:pt x="46441" y="10029"/>
                      </a:lnTo>
                      <a:lnTo>
                        <a:pt x="46441" y="370888"/>
                      </a:lnTo>
                      <a:lnTo>
                        <a:pt x="10029" y="370888"/>
                      </a:lnTo>
                      <a:close/>
                      <a:moveTo>
                        <a:pt x="300879" y="355854"/>
                      </a:moveTo>
                      <a:cubicBezTo>
                        <a:pt x="300846" y="364186"/>
                        <a:pt x="294071" y="370918"/>
                        <a:pt x="285740" y="370898"/>
                      </a:cubicBezTo>
                      <a:lnTo>
                        <a:pt x="56470" y="370898"/>
                      </a:lnTo>
                      <a:lnTo>
                        <a:pt x="56470" y="10029"/>
                      </a:lnTo>
                      <a:lnTo>
                        <a:pt x="285740" y="10029"/>
                      </a:lnTo>
                      <a:cubicBezTo>
                        <a:pt x="294071" y="10010"/>
                        <a:pt x="300846" y="16741"/>
                        <a:pt x="300879" y="250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4" name="자유형: 도형 2093">
                  <a:extLst>
                    <a:ext uri="{FF2B5EF4-FFF2-40B4-BE49-F238E27FC236}">
                      <a16:creationId xmlns:a16="http://schemas.microsoft.com/office/drawing/2014/main" id="{C896391D-4776-4EAF-9F55-F1477539A89E}"/>
                    </a:ext>
                  </a:extLst>
                </p:cNvPr>
                <p:cNvSpPr/>
                <p:nvPr/>
              </p:nvSpPr>
              <p:spPr>
                <a:xfrm>
                  <a:off x="7261350" y="4863127"/>
                  <a:ext cx="76683" cy="76683"/>
                </a:xfrm>
                <a:custGeom>
                  <a:avLst/>
                  <a:gdLst>
                    <a:gd name="connsiteX0" fmla="*/ 38533 w 76683"/>
                    <a:gd name="connsiteY0" fmla="*/ 76683 h 76683"/>
                    <a:gd name="connsiteX1" fmla="*/ 76683 w 76683"/>
                    <a:gd name="connsiteY1" fmla="*/ 38151 h 76683"/>
                    <a:gd name="connsiteX2" fmla="*/ 38151 w 76683"/>
                    <a:gd name="connsiteY2" fmla="*/ 0 h 76683"/>
                    <a:gd name="connsiteX3" fmla="*/ 0 w 76683"/>
                    <a:gd name="connsiteY3" fmla="*/ 38341 h 76683"/>
                    <a:gd name="connsiteX4" fmla="*/ 38533 w 76683"/>
                    <a:gd name="connsiteY4" fmla="*/ 76683 h 76683"/>
                    <a:gd name="connsiteX5" fmla="*/ 38533 w 76683"/>
                    <a:gd name="connsiteY5" fmla="*/ 10029 h 76683"/>
                    <a:gd name="connsiteX6" fmla="*/ 66654 w 76683"/>
                    <a:gd name="connsiteY6" fmla="*/ 38532 h 76683"/>
                    <a:gd name="connsiteX7" fmla="*/ 38151 w 76683"/>
                    <a:gd name="connsiteY7" fmla="*/ 66653 h 76683"/>
                    <a:gd name="connsiteX8" fmla="*/ 10029 w 76683"/>
                    <a:gd name="connsiteY8" fmla="*/ 38341 h 76683"/>
                    <a:gd name="connsiteX9" fmla="*/ 38533 w 76683"/>
                    <a:gd name="connsiteY9" fmla="*/ 10029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6683" h="76683">
                      <a:moveTo>
                        <a:pt x="38533" y="76683"/>
                      </a:moveTo>
                      <a:cubicBezTo>
                        <a:pt x="59708" y="76578"/>
                        <a:pt x="76789" y="59327"/>
                        <a:pt x="76683" y="38151"/>
                      </a:cubicBezTo>
                      <a:cubicBezTo>
                        <a:pt x="76578" y="16976"/>
                        <a:pt x="59327" y="-105"/>
                        <a:pt x="38151" y="0"/>
                      </a:cubicBezTo>
                      <a:cubicBezTo>
                        <a:pt x="17051" y="105"/>
                        <a:pt x="0" y="17240"/>
                        <a:pt x="0" y="38341"/>
                      </a:cubicBezTo>
                      <a:cubicBezTo>
                        <a:pt x="53" y="59569"/>
                        <a:pt x="17304" y="76736"/>
                        <a:pt x="38533" y="76683"/>
                      </a:cubicBezTo>
                      <a:close/>
                      <a:moveTo>
                        <a:pt x="38533" y="10029"/>
                      </a:moveTo>
                      <a:cubicBezTo>
                        <a:pt x="54169" y="10134"/>
                        <a:pt x="66759" y="22895"/>
                        <a:pt x="66654" y="38532"/>
                      </a:cubicBezTo>
                      <a:cubicBezTo>
                        <a:pt x="66549" y="54168"/>
                        <a:pt x="53788" y="66758"/>
                        <a:pt x="38151" y="66653"/>
                      </a:cubicBezTo>
                      <a:cubicBezTo>
                        <a:pt x="22590" y="66548"/>
                        <a:pt x="10030" y="53903"/>
                        <a:pt x="10029" y="38341"/>
                      </a:cubicBezTo>
                      <a:cubicBezTo>
                        <a:pt x="10101" y="22660"/>
                        <a:pt x="22851" y="9995"/>
                        <a:pt x="38533" y="1002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5" name="자유형: 도형 2094">
                  <a:extLst>
                    <a:ext uri="{FF2B5EF4-FFF2-40B4-BE49-F238E27FC236}">
                      <a16:creationId xmlns:a16="http://schemas.microsoft.com/office/drawing/2014/main" id="{18C5CFB5-3BE2-4C59-A021-0BDA7EB5B2C8}"/>
                    </a:ext>
                  </a:extLst>
                </p:cNvPr>
                <p:cNvSpPr/>
                <p:nvPr/>
              </p:nvSpPr>
              <p:spPr>
                <a:xfrm>
                  <a:off x="7222823" y="4949333"/>
                  <a:ext cx="154135" cy="76683"/>
                </a:xfrm>
                <a:custGeom>
                  <a:avLst/>
                  <a:gdLst>
                    <a:gd name="connsiteX0" fmla="*/ 146428 w 154135"/>
                    <a:gd name="connsiteY0" fmla="*/ 23007 h 76683"/>
                    <a:gd name="connsiteX1" fmla="*/ 108848 w 154135"/>
                    <a:gd name="connsiteY1" fmla="*/ 4814 h 76683"/>
                    <a:gd name="connsiteX2" fmla="*/ 77060 w 154135"/>
                    <a:gd name="connsiteY2" fmla="*/ 0 h 76683"/>
                    <a:gd name="connsiteX3" fmla="*/ 7708 w 154135"/>
                    <a:gd name="connsiteY3" fmla="*/ 23007 h 76683"/>
                    <a:gd name="connsiteX4" fmla="*/ 0 w 154135"/>
                    <a:gd name="connsiteY4" fmla="*/ 38342 h 76683"/>
                    <a:gd name="connsiteX5" fmla="*/ 0 w 154135"/>
                    <a:gd name="connsiteY5" fmla="*/ 76684 h 76683"/>
                    <a:gd name="connsiteX6" fmla="*/ 154135 w 154135"/>
                    <a:gd name="connsiteY6" fmla="*/ 76684 h 76683"/>
                    <a:gd name="connsiteX7" fmla="*/ 154135 w 154135"/>
                    <a:gd name="connsiteY7" fmla="*/ 38342 h 76683"/>
                    <a:gd name="connsiteX8" fmla="*/ 146428 w 154135"/>
                    <a:gd name="connsiteY8" fmla="*/ 23007 h 76683"/>
                    <a:gd name="connsiteX9" fmla="*/ 144106 w 154135"/>
                    <a:gd name="connsiteY9" fmla="*/ 66655 h 76683"/>
                    <a:gd name="connsiteX10" fmla="*/ 10019 w 154135"/>
                    <a:gd name="connsiteY10" fmla="*/ 66655 h 76683"/>
                    <a:gd name="connsiteX11" fmla="*/ 10019 w 154135"/>
                    <a:gd name="connsiteY11" fmla="*/ 38342 h 76683"/>
                    <a:gd name="connsiteX12" fmla="*/ 13795 w 154135"/>
                    <a:gd name="connsiteY12" fmla="*/ 30970 h 76683"/>
                    <a:gd name="connsiteX13" fmla="*/ 47895 w 154135"/>
                    <a:gd name="connsiteY13" fmla="*/ 14492 h 76683"/>
                    <a:gd name="connsiteX14" fmla="*/ 77065 w 154135"/>
                    <a:gd name="connsiteY14" fmla="*/ 10029 h 76683"/>
                    <a:gd name="connsiteX15" fmla="*/ 106150 w 154135"/>
                    <a:gd name="connsiteY15" fmla="*/ 14462 h 76683"/>
                    <a:gd name="connsiteX16" fmla="*/ 140250 w 154135"/>
                    <a:gd name="connsiteY16" fmla="*/ 30885 h 76683"/>
                    <a:gd name="connsiteX17" fmla="*/ 144106 w 154135"/>
                    <a:gd name="connsiteY17" fmla="*/ 38342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54135" h="76683">
                      <a:moveTo>
                        <a:pt x="146428" y="23007"/>
                      </a:moveTo>
                      <a:cubicBezTo>
                        <a:pt x="135244" y="14490"/>
                        <a:pt x="122465" y="8304"/>
                        <a:pt x="108848" y="4814"/>
                      </a:cubicBezTo>
                      <a:cubicBezTo>
                        <a:pt x="98547" y="1653"/>
                        <a:pt x="87835" y="31"/>
                        <a:pt x="77060" y="0"/>
                      </a:cubicBezTo>
                      <a:cubicBezTo>
                        <a:pt x="52150" y="494"/>
                        <a:pt x="27973" y="8514"/>
                        <a:pt x="7708" y="23007"/>
                      </a:cubicBezTo>
                      <a:cubicBezTo>
                        <a:pt x="2956" y="26693"/>
                        <a:pt x="123" y="32329"/>
                        <a:pt x="0" y="38342"/>
                      </a:cubicBezTo>
                      <a:lnTo>
                        <a:pt x="0" y="76684"/>
                      </a:lnTo>
                      <a:lnTo>
                        <a:pt x="154135" y="76684"/>
                      </a:lnTo>
                      <a:lnTo>
                        <a:pt x="154135" y="38342"/>
                      </a:lnTo>
                      <a:cubicBezTo>
                        <a:pt x="154022" y="32327"/>
                        <a:pt x="151187" y="26687"/>
                        <a:pt x="146428" y="23007"/>
                      </a:cubicBezTo>
                      <a:close/>
                      <a:moveTo>
                        <a:pt x="144106" y="66655"/>
                      </a:moveTo>
                      <a:lnTo>
                        <a:pt x="10019" y="66655"/>
                      </a:lnTo>
                      <a:lnTo>
                        <a:pt x="10019" y="38342"/>
                      </a:lnTo>
                      <a:cubicBezTo>
                        <a:pt x="10153" y="35455"/>
                        <a:pt x="11530" y="32766"/>
                        <a:pt x="13795" y="30970"/>
                      </a:cubicBezTo>
                      <a:cubicBezTo>
                        <a:pt x="24160" y="23608"/>
                        <a:pt x="35686" y="18038"/>
                        <a:pt x="47895" y="14492"/>
                      </a:cubicBezTo>
                      <a:cubicBezTo>
                        <a:pt x="57377" y="11715"/>
                        <a:pt x="67187" y="10214"/>
                        <a:pt x="77065" y="10029"/>
                      </a:cubicBezTo>
                      <a:cubicBezTo>
                        <a:pt x="86925" y="10070"/>
                        <a:pt x="96726" y="11564"/>
                        <a:pt x="106150" y="14462"/>
                      </a:cubicBezTo>
                      <a:cubicBezTo>
                        <a:pt x="118507" y="17582"/>
                        <a:pt x="130106" y="23169"/>
                        <a:pt x="140250" y="30885"/>
                      </a:cubicBezTo>
                      <a:cubicBezTo>
                        <a:pt x="142581" y="32673"/>
                        <a:pt x="143995" y="35406"/>
                        <a:pt x="144106" y="383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6" name="그룹 2085">
              <a:extLst>
                <a:ext uri="{FF2B5EF4-FFF2-40B4-BE49-F238E27FC236}">
                  <a16:creationId xmlns:a16="http://schemas.microsoft.com/office/drawing/2014/main" id="{61BD7B1D-13A7-4C06-97E4-8E8C1290DCA6}"/>
                </a:ext>
              </a:extLst>
            </p:cNvPr>
            <p:cNvGrpSpPr/>
            <p:nvPr/>
          </p:nvGrpSpPr>
          <p:grpSpPr>
            <a:xfrm>
              <a:off x="293254" y="3319503"/>
              <a:ext cx="868301" cy="426726"/>
              <a:chOff x="281894" y="3319506"/>
              <a:chExt cx="868301" cy="426726"/>
            </a:xfrm>
          </p:grpSpPr>
          <p:sp>
            <p:nvSpPr>
              <p:cNvPr id="2087" name="Oval 77">
                <a:extLst>
                  <a:ext uri="{FF2B5EF4-FFF2-40B4-BE49-F238E27FC236}">
                    <a16:creationId xmlns:a16="http://schemas.microsoft.com/office/drawing/2014/main" id="{AEE8F2F2-4D49-47D2-AFE8-B176008AB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3319506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88" name="Freeform 150">
                <a:extLst>
                  <a:ext uri="{FF2B5EF4-FFF2-40B4-BE49-F238E27FC236}">
                    <a16:creationId xmlns:a16="http://schemas.microsoft.com/office/drawing/2014/main" id="{4E0A7B37-963C-4499-822F-9281D8CA42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853" y="3387355"/>
                <a:ext cx="261272" cy="263662"/>
              </a:xfrm>
              <a:custGeom>
                <a:avLst/>
                <a:gdLst>
                  <a:gd name="T0" fmla="*/ 104 w 505"/>
                  <a:gd name="T1" fmla="*/ 461 h 510"/>
                  <a:gd name="T2" fmla="*/ 207 w 505"/>
                  <a:gd name="T3" fmla="*/ 151 h 510"/>
                  <a:gd name="T4" fmla="*/ 120 w 505"/>
                  <a:gd name="T5" fmla="*/ 167 h 510"/>
                  <a:gd name="T6" fmla="*/ 450 w 505"/>
                  <a:gd name="T7" fmla="*/ 167 h 510"/>
                  <a:gd name="T8" fmla="*/ 423 w 505"/>
                  <a:gd name="T9" fmla="*/ 151 h 510"/>
                  <a:gd name="T10" fmla="*/ 466 w 505"/>
                  <a:gd name="T11" fmla="*/ 461 h 510"/>
                  <a:gd name="T12" fmla="*/ 505 w 505"/>
                  <a:gd name="T13" fmla="*/ 156 h 510"/>
                  <a:gd name="T14" fmla="*/ 459 w 505"/>
                  <a:gd name="T15" fmla="*/ 126 h 510"/>
                  <a:gd name="T16" fmla="*/ 459 w 505"/>
                  <a:gd name="T17" fmla="*/ 494 h 510"/>
                  <a:gd name="T18" fmla="*/ 17 w 505"/>
                  <a:gd name="T19" fmla="*/ 156 h 510"/>
                  <a:gd name="T20" fmla="*/ 256 w 505"/>
                  <a:gd name="T21" fmla="*/ 118 h 510"/>
                  <a:gd name="T22" fmla="*/ 1 w 505"/>
                  <a:gd name="T23" fmla="*/ 156 h 510"/>
                  <a:gd name="T24" fmla="*/ 459 w 505"/>
                  <a:gd name="T25" fmla="*/ 510 h 510"/>
                  <a:gd name="T26" fmla="*/ 80 w 505"/>
                  <a:gd name="T27" fmla="*/ 181 h 510"/>
                  <a:gd name="T28" fmla="*/ 0 w 505"/>
                  <a:gd name="T29" fmla="*/ 181 h 510"/>
                  <a:gd name="T30" fmla="*/ 72 w 505"/>
                  <a:gd name="T31" fmla="*/ 447 h 510"/>
                  <a:gd name="T32" fmla="*/ 64 w 505"/>
                  <a:gd name="T33" fmla="*/ 189 h 510"/>
                  <a:gd name="T34" fmla="*/ 16 w 505"/>
                  <a:gd name="T35" fmla="*/ 189 h 510"/>
                  <a:gd name="T36" fmla="*/ 8 w 505"/>
                  <a:gd name="T37" fmla="*/ 257 h 510"/>
                  <a:gd name="T38" fmla="*/ 72 w 505"/>
                  <a:gd name="T39" fmla="*/ 273 h 510"/>
                  <a:gd name="T40" fmla="*/ 72 w 505"/>
                  <a:gd name="T41" fmla="*/ 340 h 510"/>
                  <a:gd name="T42" fmla="*/ 8 w 505"/>
                  <a:gd name="T43" fmla="*/ 356 h 510"/>
                  <a:gd name="T44" fmla="*/ 80 w 505"/>
                  <a:gd name="T45" fmla="*/ 353 h 510"/>
                  <a:gd name="T46" fmla="*/ 0 w 505"/>
                  <a:gd name="T47" fmla="*/ 353 h 510"/>
                  <a:gd name="T48" fmla="*/ 80 w 505"/>
                  <a:gd name="T49" fmla="*/ 353 h 510"/>
                  <a:gd name="T50" fmla="*/ 473 w 505"/>
                  <a:gd name="T51" fmla="*/ 42 h 510"/>
                  <a:gd name="T52" fmla="*/ 401 w 505"/>
                  <a:gd name="T53" fmla="*/ 12 h 510"/>
                  <a:gd name="T54" fmla="*/ 206 w 505"/>
                  <a:gd name="T55" fmla="*/ 218 h 510"/>
                  <a:gd name="T56" fmla="*/ 266 w 505"/>
                  <a:gd name="T57" fmla="*/ 267 h 510"/>
                  <a:gd name="T58" fmla="*/ 449 w 505"/>
                  <a:gd name="T59" fmla="*/ 24 h 510"/>
                  <a:gd name="T60" fmla="*/ 260 w 505"/>
                  <a:gd name="T61" fmla="*/ 250 h 510"/>
                  <a:gd name="T62" fmla="*/ 399 w 505"/>
                  <a:gd name="T63" fmla="*/ 134 h 510"/>
                  <a:gd name="T64" fmla="*/ 339 w 505"/>
                  <a:gd name="T65" fmla="*/ 74 h 510"/>
                  <a:gd name="T66" fmla="*/ 393 w 505"/>
                  <a:gd name="T67" fmla="*/ 136 h 510"/>
                  <a:gd name="T68" fmla="*/ 452 w 505"/>
                  <a:gd name="T69" fmla="*/ 69 h 510"/>
                  <a:gd name="T70" fmla="*/ 392 w 505"/>
                  <a:gd name="T71" fmla="*/ 32 h 510"/>
                  <a:gd name="T72" fmla="*/ 452 w 505"/>
                  <a:gd name="T73" fmla="*/ 81 h 510"/>
                  <a:gd name="T74" fmla="*/ 268 w 505"/>
                  <a:gd name="T75" fmla="*/ 259 h 510"/>
                  <a:gd name="T76" fmla="*/ 219 w 505"/>
                  <a:gd name="T77" fmla="*/ 215 h 510"/>
                  <a:gd name="T78" fmla="*/ 188 w 505"/>
                  <a:gd name="T79" fmla="*/ 275 h 510"/>
                  <a:gd name="T80" fmla="*/ 198 w 505"/>
                  <a:gd name="T81" fmla="*/ 285 h 510"/>
                  <a:gd name="T82" fmla="*/ 201 w 505"/>
                  <a:gd name="T83" fmla="*/ 271 h 510"/>
                  <a:gd name="T84" fmla="*/ 174 w 505"/>
                  <a:gd name="T85" fmla="*/ 299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05" h="510">
                    <a:moveTo>
                      <a:pt x="458" y="469"/>
                    </a:moveTo>
                    <a:cubicBezTo>
                      <a:pt x="112" y="469"/>
                      <a:pt x="112" y="469"/>
                      <a:pt x="112" y="469"/>
                    </a:cubicBezTo>
                    <a:cubicBezTo>
                      <a:pt x="108" y="469"/>
                      <a:pt x="104" y="465"/>
                      <a:pt x="104" y="461"/>
                    </a:cubicBezTo>
                    <a:cubicBezTo>
                      <a:pt x="104" y="159"/>
                      <a:pt x="104" y="159"/>
                      <a:pt x="104" y="159"/>
                    </a:cubicBezTo>
                    <a:cubicBezTo>
                      <a:pt x="104" y="155"/>
                      <a:pt x="108" y="151"/>
                      <a:pt x="112" y="151"/>
                    </a:cubicBezTo>
                    <a:cubicBezTo>
                      <a:pt x="207" y="151"/>
                      <a:pt x="207" y="151"/>
                      <a:pt x="207" y="151"/>
                    </a:cubicBezTo>
                    <a:cubicBezTo>
                      <a:pt x="212" y="151"/>
                      <a:pt x="215" y="155"/>
                      <a:pt x="215" y="159"/>
                    </a:cubicBezTo>
                    <a:cubicBezTo>
                      <a:pt x="215" y="164"/>
                      <a:pt x="212" y="167"/>
                      <a:pt x="207" y="167"/>
                    </a:cubicBezTo>
                    <a:cubicBezTo>
                      <a:pt x="120" y="167"/>
                      <a:pt x="120" y="167"/>
                      <a:pt x="120" y="167"/>
                    </a:cubicBezTo>
                    <a:cubicBezTo>
                      <a:pt x="120" y="453"/>
                      <a:pt x="120" y="453"/>
                      <a:pt x="120" y="453"/>
                    </a:cubicBezTo>
                    <a:cubicBezTo>
                      <a:pt x="450" y="453"/>
                      <a:pt x="450" y="453"/>
                      <a:pt x="450" y="453"/>
                    </a:cubicBezTo>
                    <a:cubicBezTo>
                      <a:pt x="450" y="167"/>
                      <a:pt x="450" y="167"/>
                      <a:pt x="450" y="167"/>
                    </a:cubicBezTo>
                    <a:cubicBezTo>
                      <a:pt x="423" y="167"/>
                      <a:pt x="423" y="167"/>
                      <a:pt x="423" y="167"/>
                    </a:cubicBezTo>
                    <a:cubicBezTo>
                      <a:pt x="418" y="167"/>
                      <a:pt x="415" y="164"/>
                      <a:pt x="415" y="159"/>
                    </a:cubicBezTo>
                    <a:cubicBezTo>
                      <a:pt x="415" y="155"/>
                      <a:pt x="418" y="151"/>
                      <a:pt x="423" y="151"/>
                    </a:cubicBezTo>
                    <a:cubicBezTo>
                      <a:pt x="458" y="151"/>
                      <a:pt x="458" y="151"/>
                      <a:pt x="458" y="151"/>
                    </a:cubicBezTo>
                    <a:cubicBezTo>
                      <a:pt x="462" y="151"/>
                      <a:pt x="466" y="155"/>
                      <a:pt x="466" y="159"/>
                    </a:cubicBezTo>
                    <a:cubicBezTo>
                      <a:pt x="466" y="461"/>
                      <a:pt x="466" y="461"/>
                      <a:pt x="466" y="461"/>
                    </a:cubicBezTo>
                    <a:cubicBezTo>
                      <a:pt x="466" y="465"/>
                      <a:pt x="462" y="469"/>
                      <a:pt x="458" y="469"/>
                    </a:cubicBezTo>
                    <a:close/>
                    <a:moveTo>
                      <a:pt x="505" y="464"/>
                    </a:moveTo>
                    <a:cubicBezTo>
                      <a:pt x="505" y="156"/>
                      <a:pt x="505" y="156"/>
                      <a:pt x="505" y="156"/>
                    </a:cubicBezTo>
                    <a:cubicBezTo>
                      <a:pt x="505" y="130"/>
                      <a:pt x="484" y="110"/>
                      <a:pt x="459" y="110"/>
                    </a:cubicBezTo>
                    <a:cubicBezTo>
                      <a:pt x="454" y="110"/>
                      <a:pt x="451" y="113"/>
                      <a:pt x="451" y="118"/>
                    </a:cubicBezTo>
                    <a:cubicBezTo>
                      <a:pt x="451" y="122"/>
                      <a:pt x="454" y="126"/>
                      <a:pt x="459" y="126"/>
                    </a:cubicBezTo>
                    <a:cubicBezTo>
                      <a:pt x="475" y="126"/>
                      <a:pt x="489" y="139"/>
                      <a:pt x="489" y="156"/>
                    </a:cubicBezTo>
                    <a:cubicBezTo>
                      <a:pt x="489" y="464"/>
                      <a:pt x="489" y="464"/>
                      <a:pt x="489" y="464"/>
                    </a:cubicBezTo>
                    <a:cubicBezTo>
                      <a:pt x="489" y="481"/>
                      <a:pt x="475" y="494"/>
                      <a:pt x="459" y="494"/>
                    </a:cubicBezTo>
                    <a:cubicBezTo>
                      <a:pt x="47" y="494"/>
                      <a:pt x="47" y="494"/>
                      <a:pt x="47" y="494"/>
                    </a:cubicBezTo>
                    <a:cubicBezTo>
                      <a:pt x="31" y="494"/>
                      <a:pt x="17" y="481"/>
                      <a:pt x="17" y="464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17" y="139"/>
                      <a:pt x="31" y="126"/>
                      <a:pt x="47" y="126"/>
                    </a:cubicBezTo>
                    <a:cubicBezTo>
                      <a:pt x="248" y="126"/>
                      <a:pt x="248" y="126"/>
                      <a:pt x="248" y="126"/>
                    </a:cubicBezTo>
                    <a:cubicBezTo>
                      <a:pt x="253" y="126"/>
                      <a:pt x="256" y="122"/>
                      <a:pt x="256" y="118"/>
                    </a:cubicBezTo>
                    <a:cubicBezTo>
                      <a:pt x="256" y="113"/>
                      <a:pt x="253" y="110"/>
                      <a:pt x="248" y="110"/>
                    </a:cubicBezTo>
                    <a:cubicBezTo>
                      <a:pt x="47" y="110"/>
                      <a:pt x="47" y="110"/>
                      <a:pt x="47" y="110"/>
                    </a:cubicBezTo>
                    <a:cubicBezTo>
                      <a:pt x="22" y="110"/>
                      <a:pt x="1" y="130"/>
                      <a:pt x="1" y="156"/>
                    </a:cubicBezTo>
                    <a:cubicBezTo>
                      <a:pt x="1" y="464"/>
                      <a:pt x="1" y="464"/>
                      <a:pt x="1" y="464"/>
                    </a:cubicBezTo>
                    <a:cubicBezTo>
                      <a:pt x="1" y="490"/>
                      <a:pt x="22" y="510"/>
                      <a:pt x="47" y="510"/>
                    </a:cubicBezTo>
                    <a:cubicBezTo>
                      <a:pt x="459" y="510"/>
                      <a:pt x="459" y="510"/>
                      <a:pt x="459" y="510"/>
                    </a:cubicBezTo>
                    <a:cubicBezTo>
                      <a:pt x="484" y="510"/>
                      <a:pt x="505" y="490"/>
                      <a:pt x="505" y="464"/>
                    </a:cubicBezTo>
                    <a:close/>
                    <a:moveTo>
                      <a:pt x="80" y="439"/>
                    </a:moveTo>
                    <a:cubicBezTo>
                      <a:pt x="80" y="181"/>
                      <a:pt x="80" y="181"/>
                      <a:pt x="80" y="181"/>
                    </a:cubicBezTo>
                    <a:cubicBezTo>
                      <a:pt x="80" y="177"/>
                      <a:pt x="76" y="173"/>
                      <a:pt x="72" y="173"/>
                    </a:cubicBezTo>
                    <a:cubicBezTo>
                      <a:pt x="8" y="173"/>
                      <a:pt x="8" y="173"/>
                      <a:pt x="8" y="173"/>
                    </a:cubicBezTo>
                    <a:cubicBezTo>
                      <a:pt x="4" y="173"/>
                      <a:pt x="0" y="177"/>
                      <a:pt x="0" y="181"/>
                    </a:cubicBezTo>
                    <a:cubicBezTo>
                      <a:pt x="0" y="439"/>
                      <a:pt x="0" y="439"/>
                      <a:pt x="0" y="439"/>
                    </a:cubicBezTo>
                    <a:cubicBezTo>
                      <a:pt x="0" y="443"/>
                      <a:pt x="4" y="447"/>
                      <a:pt x="8" y="447"/>
                    </a:cubicBezTo>
                    <a:cubicBezTo>
                      <a:pt x="72" y="447"/>
                      <a:pt x="72" y="447"/>
                      <a:pt x="72" y="447"/>
                    </a:cubicBezTo>
                    <a:cubicBezTo>
                      <a:pt x="76" y="447"/>
                      <a:pt x="80" y="443"/>
                      <a:pt x="80" y="439"/>
                    </a:cubicBezTo>
                    <a:close/>
                    <a:moveTo>
                      <a:pt x="16" y="189"/>
                    </a:moveTo>
                    <a:cubicBezTo>
                      <a:pt x="64" y="189"/>
                      <a:pt x="64" y="189"/>
                      <a:pt x="64" y="189"/>
                    </a:cubicBezTo>
                    <a:cubicBezTo>
                      <a:pt x="64" y="431"/>
                      <a:pt x="64" y="431"/>
                      <a:pt x="64" y="431"/>
                    </a:cubicBezTo>
                    <a:cubicBezTo>
                      <a:pt x="16" y="431"/>
                      <a:pt x="16" y="431"/>
                      <a:pt x="16" y="431"/>
                    </a:cubicBezTo>
                    <a:lnTo>
                      <a:pt x="16" y="189"/>
                    </a:lnTo>
                    <a:close/>
                    <a:moveTo>
                      <a:pt x="80" y="265"/>
                    </a:moveTo>
                    <a:cubicBezTo>
                      <a:pt x="80" y="261"/>
                      <a:pt x="76" y="257"/>
                      <a:pt x="72" y="257"/>
                    </a:cubicBezTo>
                    <a:cubicBezTo>
                      <a:pt x="8" y="257"/>
                      <a:pt x="8" y="257"/>
                      <a:pt x="8" y="257"/>
                    </a:cubicBezTo>
                    <a:cubicBezTo>
                      <a:pt x="4" y="257"/>
                      <a:pt x="0" y="261"/>
                      <a:pt x="0" y="265"/>
                    </a:cubicBezTo>
                    <a:cubicBezTo>
                      <a:pt x="0" y="270"/>
                      <a:pt x="4" y="273"/>
                      <a:pt x="8" y="273"/>
                    </a:cubicBezTo>
                    <a:cubicBezTo>
                      <a:pt x="72" y="273"/>
                      <a:pt x="72" y="273"/>
                      <a:pt x="72" y="273"/>
                    </a:cubicBezTo>
                    <a:cubicBezTo>
                      <a:pt x="76" y="273"/>
                      <a:pt x="80" y="270"/>
                      <a:pt x="80" y="265"/>
                    </a:cubicBezTo>
                    <a:close/>
                    <a:moveTo>
                      <a:pt x="80" y="348"/>
                    </a:moveTo>
                    <a:cubicBezTo>
                      <a:pt x="80" y="344"/>
                      <a:pt x="76" y="340"/>
                      <a:pt x="72" y="340"/>
                    </a:cubicBezTo>
                    <a:cubicBezTo>
                      <a:pt x="8" y="340"/>
                      <a:pt x="8" y="340"/>
                      <a:pt x="8" y="340"/>
                    </a:cubicBezTo>
                    <a:cubicBezTo>
                      <a:pt x="4" y="340"/>
                      <a:pt x="0" y="344"/>
                      <a:pt x="0" y="348"/>
                    </a:cubicBezTo>
                    <a:cubicBezTo>
                      <a:pt x="0" y="353"/>
                      <a:pt x="4" y="356"/>
                      <a:pt x="8" y="356"/>
                    </a:cubicBezTo>
                    <a:cubicBezTo>
                      <a:pt x="72" y="356"/>
                      <a:pt x="72" y="356"/>
                      <a:pt x="72" y="356"/>
                    </a:cubicBezTo>
                    <a:cubicBezTo>
                      <a:pt x="76" y="356"/>
                      <a:pt x="80" y="353"/>
                      <a:pt x="80" y="348"/>
                    </a:cubicBezTo>
                    <a:close/>
                    <a:moveTo>
                      <a:pt x="80" y="353"/>
                    </a:moveTo>
                    <a:cubicBezTo>
                      <a:pt x="80" y="348"/>
                      <a:pt x="76" y="345"/>
                      <a:pt x="72" y="345"/>
                    </a:cubicBezTo>
                    <a:cubicBezTo>
                      <a:pt x="8" y="345"/>
                      <a:pt x="8" y="345"/>
                      <a:pt x="8" y="345"/>
                    </a:cubicBezTo>
                    <a:cubicBezTo>
                      <a:pt x="4" y="345"/>
                      <a:pt x="0" y="348"/>
                      <a:pt x="0" y="353"/>
                    </a:cubicBezTo>
                    <a:cubicBezTo>
                      <a:pt x="0" y="357"/>
                      <a:pt x="4" y="361"/>
                      <a:pt x="8" y="361"/>
                    </a:cubicBezTo>
                    <a:cubicBezTo>
                      <a:pt x="72" y="361"/>
                      <a:pt x="72" y="361"/>
                      <a:pt x="72" y="361"/>
                    </a:cubicBezTo>
                    <a:cubicBezTo>
                      <a:pt x="76" y="361"/>
                      <a:pt x="80" y="357"/>
                      <a:pt x="80" y="353"/>
                    </a:cubicBezTo>
                    <a:close/>
                    <a:moveTo>
                      <a:pt x="266" y="267"/>
                    </a:moveTo>
                    <a:cubicBezTo>
                      <a:pt x="460" y="72"/>
                      <a:pt x="460" y="72"/>
                      <a:pt x="460" y="72"/>
                    </a:cubicBezTo>
                    <a:cubicBezTo>
                      <a:pt x="468" y="64"/>
                      <a:pt x="473" y="53"/>
                      <a:pt x="473" y="42"/>
                    </a:cubicBezTo>
                    <a:cubicBezTo>
                      <a:pt x="473" y="31"/>
                      <a:pt x="468" y="20"/>
                      <a:pt x="460" y="12"/>
                    </a:cubicBezTo>
                    <a:cubicBezTo>
                      <a:pt x="452" y="4"/>
                      <a:pt x="442" y="0"/>
                      <a:pt x="431" y="0"/>
                    </a:cubicBezTo>
                    <a:cubicBezTo>
                      <a:pt x="419" y="0"/>
                      <a:pt x="409" y="4"/>
                      <a:pt x="401" y="12"/>
                    </a:cubicBezTo>
                    <a:cubicBezTo>
                      <a:pt x="206" y="207"/>
                      <a:pt x="206" y="207"/>
                      <a:pt x="206" y="207"/>
                    </a:cubicBezTo>
                    <a:cubicBezTo>
                      <a:pt x="204" y="209"/>
                      <a:pt x="204" y="211"/>
                      <a:pt x="204" y="213"/>
                    </a:cubicBezTo>
                    <a:cubicBezTo>
                      <a:pt x="204" y="215"/>
                      <a:pt x="204" y="217"/>
                      <a:pt x="206" y="218"/>
                    </a:cubicBezTo>
                    <a:cubicBezTo>
                      <a:pt x="254" y="267"/>
                      <a:pt x="254" y="267"/>
                      <a:pt x="254" y="267"/>
                    </a:cubicBezTo>
                    <a:cubicBezTo>
                      <a:pt x="256" y="268"/>
                      <a:pt x="258" y="269"/>
                      <a:pt x="260" y="269"/>
                    </a:cubicBezTo>
                    <a:cubicBezTo>
                      <a:pt x="262" y="269"/>
                      <a:pt x="264" y="268"/>
                      <a:pt x="266" y="267"/>
                    </a:cubicBezTo>
                    <a:close/>
                    <a:moveTo>
                      <a:pt x="412" y="24"/>
                    </a:moveTo>
                    <a:cubicBezTo>
                      <a:pt x="417" y="19"/>
                      <a:pt x="424" y="16"/>
                      <a:pt x="431" y="16"/>
                    </a:cubicBezTo>
                    <a:cubicBezTo>
                      <a:pt x="438" y="16"/>
                      <a:pt x="444" y="19"/>
                      <a:pt x="449" y="24"/>
                    </a:cubicBezTo>
                    <a:cubicBezTo>
                      <a:pt x="454" y="29"/>
                      <a:pt x="457" y="35"/>
                      <a:pt x="457" y="42"/>
                    </a:cubicBezTo>
                    <a:cubicBezTo>
                      <a:pt x="457" y="49"/>
                      <a:pt x="454" y="56"/>
                      <a:pt x="449" y="61"/>
                    </a:cubicBezTo>
                    <a:cubicBezTo>
                      <a:pt x="260" y="250"/>
                      <a:pt x="260" y="250"/>
                      <a:pt x="260" y="250"/>
                    </a:cubicBezTo>
                    <a:cubicBezTo>
                      <a:pt x="223" y="213"/>
                      <a:pt x="223" y="213"/>
                      <a:pt x="223" y="213"/>
                    </a:cubicBezTo>
                    <a:lnTo>
                      <a:pt x="412" y="24"/>
                    </a:lnTo>
                    <a:close/>
                    <a:moveTo>
                      <a:pt x="399" y="134"/>
                    </a:moveTo>
                    <a:cubicBezTo>
                      <a:pt x="402" y="131"/>
                      <a:pt x="402" y="126"/>
                      <a:pt x="399" y="123"/>
                    </a:cubicBezTo>
                    <a:cubicBezTo>
                      <a:pt x="350" y="74"/>
                      <a:pt x="350" y="74"/>
                      <a:pt x="350" y="74"/>
                    </a:cubicBezTo>
                    <a:cubicBezTo>
                      <a:pt x="347" y="71"/>
                      <a:pt x="342" y="71"/>
                      <a:pt x="339" y="74"/>
                    </a:cubicBezTo>
                    <a:cubicBezTo>
                      <a:pt x="336" y="77"/>
                      <a:pt x="336" y="82"/>
                      <a:pt x="339" y="86"/>
                    </a:cubicBezTo>
                    <a:cubicBezTo>
                      <a:pt x="387" y="134"/>
                      <a:pt x="387" y="134"/>
                      <a:pt x="387" y="134"/>
                    </a:cubicBezTo>
                    <a:cubicBezTo>
                      <a:pt x="389" y="135"/>
                      <a:pt x="391" y="136"/>
                      <a:pt x="393" y="136"/>
                    </a:cubicBezTo>
                    <a:cubicBezTo>
                      <a:pt x="395" y="136"/>
                      <a:pt x="397" y="135"/>
                      <a:pt x="399" y="134"/>
                    </a:cubicBezTo>
                    <a:close/>
                    <a:moveTo>
                      <a:pt x="452" y="81"/>
                    </a:moveTo>
                    <a:cubicBezTo>
                      <a:pt x="455" y="78"/>
                      <a:pt x="455" y="73"/>
                      <a:pt x="452" y="69"/>
                    </a:cubicBezTo>
                    <a:cubicBezTo>
                      <a:pt x="403" y="21"/>
                      <a:pt x="403" y="21"/>
                      <a:pt x="403" y="21"/>
                    </a:cubicBezTo>
                    <a:cubicBezTo>
                      <a:pt x="400" y="18"/>
                      <a:pt x="395" y="18"/>
                      <a:pt x="392" y="21"/>
                    </a:cubicBezTo>
                    <a:cubicBezTo>
                      <a:pt x="389" y="24"/>
                      <a:pt x="389" y="29"/>
                      <a:pt x="392" y="32"/>
                    </a:cubicBezTo>
                    <a:cubicBezTo>
                      <a:pt x="440" y="81"/>
                      <a:pt x="440" y="81"/>
                      <a:pt x="440" y="81"/>
                    </a:cubicBezTo>
                    <a:cubicBezTo>
                      <a:pt x="442" y="82"/>
                      <a:pt x="444" y="83"/>
                      <a:pt x="446" y="83"/>
                    </a:cubicBezTo>
                    <a:cubicBezTo>
                      <a:pt x="448" y="83"/>
                      <a:pt x="450" y="82"/>
                      <a:pt x="452" y="81"/>
                    </a:cubicBezTo>
                    <a:close/>
                    <a:moveTo>
                      <a:pt x="198" y="285"/>
                    </a:moveTo>
                    <a:cubicBezTo>
                      <a:pt x="262" y="269"/>
                      <a:pt x="262" y="269"/>
                      <a:pt x="262" y="269"/>
                    </a:cubicBezTo>
                    <a:cubicBezTo>
                      <a:pt x="266" y="268"/>
                      <a:pt x="269" y="264"/>
                      <a:pt x="268" y="259"/>
                    </a:cubicBezTo>
                    <a:cubicBezTo>
                      <a:pt x="267" y="255"/>
                      <a:pt x="262" y="252"/>
                      <a:pt x="258" y="253"/>
                    </a:cubicBezTo>
                    <a:cubicBezTo>
                      <a:pt x="207" y="266"/>
                      <a:pt x="207" y="266"/>
                      <a:pt x="207" y="266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20" y="210"/>
                      <a:pt x="218" y="206"/>
                      <a:pt x="214" y="205"/>
                    </a:cubicBezTo>
                    <a:cubicBezTo>
                      <a:pt x="209" y="204"/>
                      <a:pt x="205" y="207"/>
                      <a:pt x="204" y="211"/>
                    </a:cubicBezTo>
                    <a:cubicBezTo>
                      <a:pt x="188" y="275"/>
                      <a:pt x="188" y="275"/>
                      <a:pt x="188" y="275"/>
                    </a:cubicBezTo>
                    <a:cubicBezTo>
                      <a:pt x="187" y="278"/>
                      <a:pt x="188" y="281"/>
                      <a:pt x="190" y="283"/>
                    </a:cubicBezTo>
                    <a:cubicBezTo>
                      <a:pt x="192" y="284"/>
                      <a:pt x="194" y="285"/>
                      <a:pt x="196" y="285"/>
                    </a:cubicBezTo>
                    <a:cubicBezTo>
                      <a:pt x="196" y="285"/>
                      <a:pt x="197" y="285"/>
                      <a:pt x="198" y="285"/>
                    </a:cubicBezTo>
                    <a:close/>
                    <a:moveTo>
                      <a:pt x="185" y="299"/>
                    </a:moveTo>
                    <a:cubicBezTo>
                      <a:pt x="201" y="283"/>
                      <a:pt x="201" y="283"/>
                      <a:pt x="201" y="283"/>
                    </a:cubicBezTo>
                    <a:cubicBezTo>
                      <a:pt x="205" y="279"/>
                      <a:pt x="205" y="274"/>
                      <a:pt x="201" y="271"/>
                    </a:cubicBezTo>
                    <a:cubicBezTo>
                      <a:pt x="198" y="268"/>
                      <a:pt x="193" y="268"/>
                      <a:pt x="190" y="271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1" y="291"/>
                      <a:pt x="171" y="296"/>
                      <a:pt x="174" y="299"/>
                    </a:cubicBezTo>
                    <a:cubicBezTo>
                      <a:pt x="175" y="301"/>
                      <a:pt x="177" y="301"/>
                      <a:pt x="179" y="301"/>
                    </a:cubicBezTo>
                    <a:cubicBezTo>
                      <a:pt x="181" y="301"/>
                      <a:pt x="183" y="301"/>
                      <a:pt x="185" y="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89" name="직사각형 2088">
                <a:extLst>
                  <a:ext uri="{FF2B5EF4-FFF2-40B4-BE49-F238E27FC236}">
                    <a16:creationId xmlns:a16="http://schemas.microsoft.com/office/drawing/2014/main" id="{FF15EB07-EE38-409B-8934-4A1233F5A2A8}"/>
                  </a:ext>
                </a:extLst>
              </p:cNvPr>
              <p:cNvSpPr/>
              <p:nvPr/>
            </p:nvSpPr>
            <p:spPr>
              <a:xfrm>
                <a:off x="695490" y="3405911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메모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11" name="그룹 2110">
            <a:extLst>
              <a:ext uri="{FF2B5EF4-FFF2-40B4-BE49-F238E27FC236}">
                <a16:creationId xmlns:a16="http://schemas.microsoft.com/office/drawing/2014/main" id="{8C81B3AF-4782-4245-8A1D-7D2C3B0DFC6F}"/>
              </a:ext>
            </a:extLst>
          </p:cNvPr>
          <p:cNvGrpSpPr/>
          <p:nvPr/>
        </p:nvGrpSpPr>
        <p:grpSpPr>
          <a:xfrm>
            <a:off x="8724448" y="635859"/>
            <a:ext cx="717040" cy="144346"/>
            <a:chOff x="8738111" y="706612"/>
            <a:chExt cx="1110739" cy="223600"/>
          </a:xfrm>
        </p:grpSpPr>
        <p:sp>
          <p:nvSpPr>
            <p:cNvPr id="2112" name="Bell">
              <a:extLst>
                <a:ext uri="{FF2B5EF4-FFF2-40B4-BE49-F238E27FC236}">
                  <a16:creationId xmlns:a16="http://schemas.microsoft.com/office/drawing/2014/main" id="{9F3E082F-2319-4FC4-A6B2-2E92DCD5DEA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738111" y="706612"/>
              <a:ext cx="188526" cy="2236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113" name="그룹 2112">
              <a:extLst>
                <a:ext uri="{FF2B5EF4-FFF2-40B4-BE49-F238E27FC236}">
                  <a16:creationId xmlns:a16="http://schemas.microsoft.com/office/drawing/2014/main" id="{8D7763F2-C5FC-4EE9-B826-834DFA309335}"/>
                </a:ext>
              </a:extLst>
            </p:cNvPr>
            <p:cNvGrpSpPr/>
            <p:nvPr/>
          </p:nvGrpSpPr>
          <p:grpSpPr>
            <a:xfrm>
              <a:off x="9210380" y="752537"/>
              <a:ext cx="638470" cy="135853"/>
              <a:chOff x="9118176" y="740301"/>
              <a:chExt cx="755947" cy="160850"/>
            </a:xfrm>
          </p:grpSpPr>
          <p:sp>
            <p:nvSpPr>
              <p:cNvPr id="2119" name="Delete">
                <a:extLst>
                  <a:ext uri="{FF2B5EF4-FFF2-40B4-BE49-F238E27FC236}">
                    <a16:creationId xmlns:a16="http://schemas.microsoft.com/office/drawing/2014/main" id="{12B27B31-72AA-4D8F-A583-73761230DC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13271" y="740301"/>
                <a:ext cx="160852" cy="160850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120" name="그래픽 223" descr="정지">
                <a:extLst>
                  <a:ext uri="{FF2B5EF4-FFF2-40B4-BE49-F238E27FC236}">
                    <a16:creationId xmlns:a16="http://schemas.microsoft.com/office/drawing/2014/main" id="{F2E29A2D-FB66-4CA9-96C8-2C150C9C8928}"/>
                  </a:ext>
                </a:extLst>
              </p:cNvPr>
              <p:cNvSpPr/>
              <p:nvPr/>
            </p:nvSpPr>
            <p:spPr>
              <a:xfrm>
                <a:off x="9118176" y="811726"/>
                <a:ext cx="208800" cy="18000"/>
              </a:xfrm>
              <a:custGeom>
                <a:avLst/>
                <a:gdLst>
                  <a:gd name="connsiteX0" fmla="*/ 0 w 704850"/>
                  <a:gd name="connsiteY0" fmla="*/ 0 h 704850"/>
                  <a:gd name="connsiteX1" fmla="*/ 704850 w 704850"/>
                  <a:gd name="connsiteY1" fmla="*/ 0 h 704850"/>
                  <a:gd name="connsiteX2" fmla="*/ 704850 w 704850"/>
                  <a:gd name="connsiteY2" fmla="*/ 704850 h 704850"/>
                  <a:gd name="connsiteX3" fmla="*/ 0 w 704850"/>
                  <a:gd name="connsiteY3" fmla="*/ 704850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850" h="704850">
                    <a:moveTo>
                      <a:pt x="0" y="0"/>
                    </a:moveTo>
                    <a:lnTo>
                      <a:pt x="704850" y="0"/>
                    </a:lnTo>
                    <a:lnTo>
                      <a:pt x="704850" y="704850"/>
                    </a:lnTo>
                    <a:lnTo>
                      <a:pt x="0" y="70485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2114" name="그래픽 17" descr="이동">
              <a:extLst>
                <a:ext uri="{FF2B5EF4-FFF2-40B4-BE49-F238E27FC236}">
                  <a16:creationId xmlns:a16="http://schemas.microsoft.com/office/drawing/2014/main" id="{F2796474-BD85-4BEA-8F80-7FC3234313DE}"/>
                </a:ext>
              </a:extLst>
            </p:cNvPr>
            <p:cNvGrpSpPr/>
            <p:nvPr/>
          </p:nvGrpSpPr>
          <p:grpSpPr>
            <a:xfrm>
              <a:off x="9474677" y="739415"/>
              <a:ext cx="151200" cy="151200"/>
              <a:chOff x="4603301" y="3672250"/>
              <a:chExt cx="647700" cy="647700"/>
            </a:xfrm>
            <a:solidFill>
              <a:srgbClr val="5F5F5F"/>
            </a:solidFill>
          </p:grpSpPr>
          <p:sp>
            <p:nvSpPr>
              <p:cNvPr id="2115" name="자유형: 도형 2114">
                <a:extLst>
                  <a:ext uri="{FF2B5EF4-FFF2-40B4-BE49-F238E27FC236}">
                    <a16:creationId xmlns:a16="http://schemas.microsoft.com/office/drawing/2014/main" id="{0BE75A37-4B49-4EEC-929E-0B3DA6187151}"/>
                  </a:ext>
                </a:extLst>
              </p:cNvPr>
              <p:cNvSpPr/>
              <p:nvPr/>
            </p:nvSpPr>
            <p:spPr>
              <a:xfrm>
                <a:off x="4822376" y="3672250"/>
                <a:ext cx="209550" cy="228600"/>
              </a:xfrm>
              <a:custGeom>
                <a:avLst/>
                <a:gdLst>
                  <a:gd name="connsiteX0" fmla="*/ 76200 w 209550"/>
                  <a:gd name="connsiteY0" fmla="*/ 228600 h 228600"/>
                  <a:gd name="connsiteX1" fmla="*/ 133350 w 209550"/>
                  <a:gd name="connsiteY1" fmla="*/ 228600 h 228600"/>
                  <a:gd name="connsiteX2" fmla="*/ 133350 w 209550"/>
                  <a:gd name="connsiteY2" fmla="*/ 104775 h 228600"/>
                  <a:gd name="connsiteX3" fmla="*/ 209550 w 209550"/>
                  <a:gd name="connsiteY3" fmla="*/ 104775 h 228600"/>
                  <a:gd name="connsiteX4" fmla="*/ 104775 w 209550"/>
                  <a:gd name="connsiteY4" fmla="*/ 0 h 228600"/>
                  <a:gd name="connsiteX5" fmla="*/ 0 w 209550"/>
                  <a:gd name="connsiteY5" fmla="*/ 104775 h 228600"/>
                  <a:gd name="connsiteX6" fmla="*/ 76200 w 209550"/>
                  <a:gd name="connsiteY6" fmla="*/ 104775 h 228600"/>
                  <a:gd name="connsiteX7" fmla="*/ 76200 w 209550"/>
                  <a:gd name="connsiteY7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76200" y="228600"/>
                    </a:moveTo>
                    <a:lnTo>
                      <a:pt x="133350" y="228600"/>
                    </a:lnTo>
                    <a:lnTo>
                      <a:pt x="133350" y="104775"/>
                    </a:lnTo>
                    <a:lnTo>
                      <a:pt x="209550" y="104775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76200" y="104775"/>
                    </a:lnTo>
                    <a:lnTo>
                      <a:pt x="76200" y="22860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6" name="자유형: 도형 2115">
                <a:extLst>
                  <a:ext uri="{FF2B5EF4-FFF2-40B4-BE49-F238E27FC236}">
                    <a16:creationId xmlns:a16="http://schemas.microsoft.com/office/drawing/2014/main" id="{5C547CA7-536A-4373-BFCD-7F456FC4014D}"/>
                  </a:ext>
                </a:extLst>
              </p:cNvPr>
              <p:cNvSpPr/>
              <p:nvPr/>
            </p:nvSpPr>
            <p:spPr>
              <a:xfrm>
                <a:off x="4822376" y="4091350"/>
                <a:ext cx="209550" cy="228600"/>
              </a:xfrm>
              <a:custGeom>
                <a:avLst/>
                <a:gdLst>
                  <a:gd name="connsiteX0" fmla="*/ 133350 w 209550"/>
                  <a:gd name="connsiteY0" fmla="*/ 0 h 228600"/>
                  <a:gd name="connsiteX1" fmla="*/ 76200 w 209550"/>
                  <a:gd name="connsiteY1" fmla="*/ 0 h 228600"/>
                  <a:gd name="connsiteX2" fmla="*/ 76200 w 209550"/>
                  <a:gd name="connsiteY2" fmla="*/ 123825 h 228600"/>
                  <a:gd name="connsiteX3" fmla="*/ 0 w 209550"/>
                  <a:gd name="connsiteY3" fmla="*/ 123825 h 228600"/>
                  <a:gd name="connsiteX4" fmla="*/ 104775 w 209550"/>
                  <a:gd name="connsiteY4" fmla="*/ 228600 h 228600"/>
                  <a:gd name="connsiteX5" fmla="*/ 209550 w 209550"/>
                  <a:gd name="connsiteY5" fmla="*/ 123825 h 228600"/>
                  <a:gd name="connsiteX6" fmla="*/ 133350 w 209550"/>
                  <a:gd name="connsiteY6" fmla="*/ 123825 h 228600"/>
                  <a:gd name="connsiteX7" fmla="*/ 133350 w 209550"/>
                  <a:gd name="connsiteY7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133350" y="0"/>
                    </a:moveTo>
                    <a:lnTo>
                      <a:pt x="76200" y="0"/>
                    </a:lnTo>
                    <a:lnTo>
                      <a:pt x="76200" y="123825"/>
                    </a:lnTo>
                    <a:lnTo>
                      <a:pt x="0" y="123825"/>
                    </a:lnTo>
                    <a:lnTo>
                      <a:pt x="104775" y="228600"/>
                    </a:lnTo>
                    <a:lnTo>
                      <a:pt x="209550" y="123825"/>
                    </a:lnTo>
                    <a:lnTo>
                      <a:pt x="133350" y="123825"/>
                    </a:lnTo>
                    <a:lnTo>
                      <a:pt x="13335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7" name="자유형: 도형 2116">
                <a:extLst>
                  <a:ext uri="{FF2B5EF4-FFF2-40B4-BE49-F238E27FC236}">
                    <a16:creationId xmlns:a16="http://schemas.microsoft.com/office/drawing/2014/main" id="{01D5FECB-F29F-4144-8988-E3F782C91F6F}"/>
                  </a:ext>
                </a:extLst>
              </p:cNvPr>
              <p:cNvSpPr/>
              <p:nvPr/>
            </p:nvSpPr>
            <p:spPr>
              <a:xfrm>
                <a:off x="50224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04775 h 209550"/>
                  <a:gd name="connsiteX1" fmla="*/ 123825 w 228600"/>
                  <a:gd name="connsiteY1" fmla="*/ 0 h 209550"/>
                  <a:gd name="connsiteX2" fmla="*/ 123825 w 228600"/>
                  <a:gd name="connsiteY2" fmla="*/ 76200 h 209550"/>
                  <a:gd name="connsiteX3" fmla="*/ 0 w 228600"/>
                  <a:gd name="connsiteY3" fmla="*/ 76200 h 209550"/>
                  <a:gd name="connsiteX4" fmla="*/ 0 w 228600"/>
                  <a:gd name="connsiteY4" fmla="*/ 133350 h 209550"/>
                  <a:gd name="connsiteX5" fmla="*/ 123825 w 228600"/>
                  <a:gd name="connsiteY5" fmla="*/ 133350 h 209550"/>
                  <a:gd name="connsiteX6" fmla="*/ 123825 w 228600"/>
                  <a:gd name="connsiteY6" fmla="*/ 209550 h 209550"/>
                  <a:gd name="connsiteX7" fmla="*/ 228600 w 228600"/>
                  <a:gd name="connsiteY7" fmla="*/ 104775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04775"/>
                    </a:moveTo>
                    <a:lnTo>
                      <a:pt x="123825" y="0"/>
                    </a:lnTo>
                    <a:lnTo>
                      <a:pt x="123825" y="76200"/>
                    </a:lnTo>
                    <a:lnTo>
                      <a:pt x="0" y="76200"/>
                    </a:lnTo>
                    <a:lnTo>
                      <a:pt x="0" y="133350"/>
                    </a:lnTo>
                    <a:lnTo>
                      <a:pt x="123825" y="133350"/>
                    </a:lnTo>
                    <a:lnTo>
                      <a:pt x="123825" y="209550"/>
                    </a:lnTo>
                    <a:lnTo>
                      <a:pt x="228600" y="1047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8" name="자유형: 도형 2117">
                <a:extLst>
                  <a:ext uri="{FF2B5EF4-FFF2-40B4-BE49-F238E27FC236}">
                    <a16:creationId xmlns:a16="http://schemas.microsoft.com/office/drawing/2014/main" id="{83B3D414-8C35-4CA7-9701-82A437EC7CC2}"/>
                  </a:ext>
                </a:extLst>
              </p:cNvPr>
              <p:cNvSpPr/>
              <p:nvPr/>
            </p:nvSpPr>
            <p:spPr>
              <a:xfrm>
                <a:off x="46033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33350 h 209550"/>
                  <a:gd name="connsiteX1" fmla="*/ 228600 w 228600"/>
                  <a:gd name="connsiteY1" fmla="*/ 76200 h 209550"/>
                  <a:gd name="connsiteX2" fmla="*/ 104775 w 228600"/>
                  <a:gd name="connsiteY2" fmla="*/ 76200 h 209550"/>
                  <a:gd name="connsiteX3" fmla="*/ 104775 w 228600"/>
                  <a:gd name="connsiteY3" fmla="*/ 0 h 209550"/>
                  <a:gd name="connsiteX4" fmla="*/ 0 w 228600"/>
                  <a:gd name="connsiteY4" fmla="*/ 104775 h 209550"/>
                  <a:gd name="connsiteX5" fmla="*/ 104775 w 228600"/>
                  <a:gd name="connsiteY5" fmla="*/ 209550 h 209550"/>
                  <a:gd name="connsiteX6" fmla="*/ 104775 w 228600"/>
                  <a:gd name="connsiteY6" fmla="*/ 133350 h 209550"/>
                  <a:gd name="connsiteX7" fmla="*/ 228600 w 228600"/>
                  <a:gd name="connsiteY7" fmla="*/ 1333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33350"/>
                    </a:moveTo>
                    <a:lnTo>
                      <a:pt x="228600" y="76200"/>
                    </a:lnTo>
                    <a:lnTo>
                      <a:pt x="104775" y="76200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104775" y="209550"/>
                    </a:lnTo>
                    <a:lnTo>
                      <a:pt x="104775" y="133350"/>
                    </a:lnTo>
                    <a:lnTo>
                      <a:pt x="228600" y="13335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sp>
        <p:nvSpPr>
          <p:cNvPr id="2121" name="Google Shape;2188;p25">
            <a:extLst>
              <a:ext uri="{FF2B5EF4-FFF2-40B4-BE49-F238E27FC236}">
                <a16:creationId xmlns:a16="http://schemas.microsoft.com/office/drawing/2014/main" id="{A7DB1A68-3417-4415-B552-21E13E6263C9}"/>
              </a:ext>
            </a:extLst>
          </p:cNvPr>
          <p:cNvSpPr txBox="1"/>
          <p:nvPr/>
        </p:nvSpPr>
        <p:spPr>
          <a:xfrm>
            <a:off x="1237808" y="343949"/>
            <a:ext cx="1653046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ctr" defTabSz="112544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U+ CRM Pro Plus</a:t>
            </a:r>
            <a:endParaRPr kumimoji="0" lang="ko-KR" altLang="en-US" sz="985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pic>
        <p:nvPicPr>
          <p:cNvPr id="2122" name="Picture 2" descr="LG유플러스">
            <a:extLst>
              <a:ext uri="{FF2B5EF4-FFF2-40B4-BE49-F238E27FC236}">
                <a16:creationId xmlns:a16="http://schemas.microsoft.com/office/drawing/2014/main" id="{E186BF58-2522-44BA-9E4E-B7509B5137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1099" y="613090"/>
            <a:ext cx="569220" cy="18020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23" name="직사각형 2122">
            <a:extLst>
              <a:ext uri="{FF2B5EF4-FFF2-40B4-BE49-F238E27FC236}">
                <a16:creationId xmlns:a16="http://schemas.microsoft.com/office/drawing/2014/main" id="{B59872B0-6F94-44F3-A7B5-5D8674A49945}"/>
              </a:ext>
            </a:extLst>
          </p:cNvPr>
          <p:cNvSpPr/>
          <p:nvPr/>
        </p:nvSpPr>
        <p:spPr>
          <a:xfrm>
            <a:off x="664502" y="528188"/>
            <a:ext cx="1666993" cy="30457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CRM PRO PLUS </a:t>
            </a:r>
            <a:endParaRPr kumimoji="0" lang="en-US" altLang="ko-KR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124" name="그룹 2123">
            <a:extLst>
              <a:ext uri="{FF2B5EF4-FFF2-40B4-BE49-F238E27FC236}">
                <a16:creationId xmlns:a16="http://schemas.microsoft.com/office/drawing/2014/main" id="{29D94916-1731-4687-A849-43D20D1109A9}"/>
              </a:ext>
            </a:extLst>
          </p:cNvPr>
          <p:cNvGrpSpPr/>
          <p:nvPr/>
        </p:nvGrpSpPr>
        <p:grpSpPr>
          <a:xfrm>
            <a:off x="3515906" y="599181"/>
            <a:ext cx="3151839" cy="190800"/>
            <a:chOff x="1104939" y="687218"/>
            <a:chExt cx="5659182" cy="342585"/>
          </a:xfrm>
        </p:grpSpPr>
        <p:sp>
          <p:nvSpPr>
            <p:cNvPr id="2125" name="Text Box">
              <a:extLst>
                <a:ext uri="{FF2B5EF4-FFF2-40B4-BE49-F238E27FC236}">
                  <a16:creationId xmlns:a16="http://schemas.microsoft.com/office/drawing/2014/main" id="{143596D7-A0A4-48B7-9C58-23F8B27ABC42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1104939" y="687218"/>
              <a:ext cx="5659182" cy="342585"/>
            </a:xfrm>
            <a:prstGeom prst="roundRect">
              <a:avLst>
                <a:gd name="adj" fmla="val 36528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ctr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이름</a:t>
              </a: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전화번호 검색</a:t>
              </a:r>
            </a:p>
          </p:txBody>
        </p:sp>
        <p:sp>
          <p:nvSpPr>
            <p:cNvPr id="2126" name="Search Icon">
              <a:extLst>
                <a:ext uri="{FF2B5EF4-FFF2-40B4-BE49-F238E27FC236}">
                  <a16:creationId xmlns:a16="http://schemas.microsoft.com/office/drawing/2014/main" id="{C37B012C-D7F5-4B0C-B543-63434B52A48F}"/>
                </a:ext>
              </a:extLst>
            </p:cNvPr>
            <p:cNvSpPr>
              <a:spLocks noEditPoints="1"/>
            </p:cNvSpPr>
            <p:nvPr>
              <p:custDataLst>
                <p:tags r:id="rId7"/>
              </p:custDataLst>
            </p:nvPr>
          </p:nvSpPr>
          <p:spPr bwMode="auto">
            <a:xfrm>
              <a:off x="6423088" y="740301"/>
              <a:ext cx="205892" cy="225634"/>
            </a:xfrm>
            <a:custGeom>
              <a:avLst/>
              <a:gdLst>
                <a:gd name="T0" fmla="*/ 117 w 315"/>
                <a:gd name="T1" fmla="*/ 0 h 343"/>
                <a:gd name="T2" fmla="*/ 0 w 315"/>
                <a:gd name="T3" fmla="*/ 117 h 343"/>
                <a:gd name="T4" fmla="*/ 117 w 315"/>
                <a:gd name="T5" fmla="*/ 232 h 343"/>
                <a:gd name="T6" fmla="*/ 232 w 315"/>
                <a:gd name="T7" fmla="*/ 117 h 343"/>
                <a:gd name="T8" fmla="*/ 117 w 315"/>
                <a:gd name="T9" fmla="*/ 0 h 343"/>
                <a:gd name="T10" fmla="*/ 117 w 315"/>
                <a:gd name="T11" fmla="*/ 26 h 343"/>
                <a:gd name="T12" fmla="*/ 208 w 315"/>
                <a:gd name="T13" fmla="*/ 117 h 343"/>
                <a:gd name="T14" fmla="*/ 117 w 315"/>
                <a:gd name="T15" fmla="*/ 207 h 343"/>
                <a:gd name="T16" fmla="*/ 26 w 315"/>
                <a:gd name="T17" fmla="*/ 117 h 343"/>
                <a:gd name="T18" fmla="*/ 117 w 315"/>
                <a:gd name="T19" fmla="*/ 26 h 343"/>
                <a:gd name="T20" fmla="*/ 218 w 315"/>
                <a:gd name="T21" fmla="*/ 196 h 343"/>
                <a:gd name="T22" fmla="*/ 184 w 315"/>
                <a:gd name="T23" fmla="*/ 226 h 343"/>
                <a:gd name="T24" fmla="*/ 186 w 315"/>
                <a:gd name="T25" fmla="*/ 228 h 343"/>
                <a:gd name="T26" fmla="*/ 271 w 315"/>
                <a:gd name="T27" fmla="*/ 331 h 343"/>
                <a:gd name="T28" fmla="*/ 305 w 315"/>
                <a:gd name="T29" fmla="*/ 335 h 343"/>
                <a:gd name="T30" fmla="*/ 306 w 315"/>
                <a:gd name="T31" fmla="*/ 301 h 343"/>
                <a:gd name="T32" fmla="*/ 221 w 315"/>
                <a:gd name="T33" fmla="*/ 199 h 343"/>
                <a:gd name="T34" fmla="*/ 218 w 315"/>
                <a:gd name="T35" fmla="*/ 1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5" h="343">
                  <a:moveTo>
                    <a:pt x="117" y="0"/>
                  </a:moveTo>
                  <a:cubicBezTo>
                    <a:pt x="53" y="0"/>
                    <a:pt x="0" y="53"/>
                    <a:pt x="0" y="117"/>
                  </a:cubicBezTo>
                  <a:cubicBezTo>
                    <a:pt x="0" y="181"/>
                    <a:pt x="53" y="232"/>
                    <a:pt x="117" y="232"/>
                  </a:cubicBezTo>
                  <a:cubicBezTo>
                    <a:pt x="181" y="232"/>
                    <a:pt x="232" y="181"/>
                    <a:pt x="232" y="117"/>
                  </a:cubicBezTo>
                  <a:cubicBezTo>
                    <a:pt x="232" y="53"/>
                    <a:pt x="181" y="0"/>
                    <a:pt x="117" y="0"/>
                  </a:cubicBezTo>
                  <a:close/>
                  <a:moveTo>
                    <a:pt x="117" y="26"/>
                  </a:moveTo>
                  <a:cubicBezTo>
                    <a:pt x="167" y="26"/>
                    <a:pt x="208" y="66"/>
                    <a:pt x="208" y="117"/>
                  </a:cubicBezTo>
                  <a:cubicBezTo>
                    <a:pt x="208" y="167"/>
                    <a:pt x="167" y="207"/>
                    <a:pt x="117" y="207"/>
                  </a:cubicBezTo>
                  <a:cubicBezTo>
                    <a:pt x="67" y="207"/>
                    <a:pt x="26" y="167"/>
                    <a:pt x="26" y="117"/>
                  </a:cubicBezTo>
                  <a:cubicBezTo>
                    <a:pt x="26" y="66"/>
                    <a:pt x="67" y="26"/>
                    <a:pt x="117" y="26"/>
                  </a:cubicBezTo>
                  <a:close/>
                  <a:moveTo>
                    <a:pt x="218" y="196"/>
                  </a:moveTo>
                  <a:cubicBezTo>
                    <a:pt x="208" y="208"/>
                    <a:pt x="197" y="218"/>
                    <a:pt x="184" y="226"/>
                  </a:cubicBezTo>
                  <a:lnTo>
                    <a:pt x="186" y="228"/>
                  </a:lnTo>
                  <a:lnTo>
                    <a:pt x="271" y="331"/>
                  </a:lnTo>
                  <a:cubicBezTo>
                    <a:pt x="279" y="341"/>
                    <a:pt x="296" y="343"/>
                    <a:pt x="305" y="335"/>
                  </a:cubicBezTo>
                  <a:cubicBezTo>
                    <a:pt x="315" y="326"/>
                    <a:pt x="315" y="309"/>
                    <a:pt x="306" y="301"/>
                  </a:cubicBezTo>
                  <a:lnTo>
                    <a:pt x="221" y="199"/>
                  </a:lnTo>
                  <a:lnTo>
                    <a:pt x="218" y="19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  <a:sym typeface="Arial"/>
              </a:endParaRPr>
            </a:p>
          </p:txBody>
        </p:sp>
      </p:grpSp>
      <p:sp>
        <p:nvSpPr>
          <p:cNvPr id="456" name="Find User">
            <a:extLst>
              <a:ext uri="{FF2B5EF4-FFF2-40B4-BE49-F238E27FC236}">
                <a16:creationId xmlns:a16="http://schemas.microsoft.com/office/drawing/2014/main" id="{3B1400C1-6BE6-42F2-85FB-E29FFA7A594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205596" y="970064"/>
            <a:ext cx="196660" cy="196660"/>
          </a:xfrm>
          <a:custGeom>
            <a:avLst/>
            <a:gdLst>
              <a:gd name="T0" fmla="*/ 541 w 1412"/>
              <a:gd name="T1" fmla="*/ 0 h 1403"/>
              <a:gd name="T2" fmla="*/ 250 w 1412"/>
              <a:gd name="T3" fmla="*/ 314 h 1403"/>
              <a:gd name="T4" fmla="*/ 394 w 1412"/>
              <a:gd name="T5" fmla="*/ 670 h 1403"/>
              <a:gd name="T6" fmla="*/ 357 w 1412"/>
              <a:gd name="T7" fmla="*/ 790 h 1403"/>
              <a:gd name="T8" fmla="*/ 0 w 1412"/>
              <a:gd name="T9" fmla="*/ 1068 h 1403"/>
              <a:gd name="T10" fmla="*/ 0 w 1412"/>
              <a:gd name="T11" fmla="*/ 1109 h 1403"/>
              <a:gd name="T12" fmla="*/ 543 w 1412"/>
              <a:gd name="T13" fmla="*/ 1290 h 1403"/>
              <a:gd name="T14" fmla="*/ 828 w 1412"/>
              <a:gd name="T15" fmla="*/ 1272 h 1403"/>
              <a:gd name="T16" fmla="*/ 597 w 1412"/>
              <a:gd name="T17" fmla="*/ 941 h 1403"/>
              <a:gd name="T18" fmla="*/ 682 w 1412"/>
              <a:gd name="T19" fmla="*/ 710 h 1403"/>
              <a:gd name="T20" fmla="*/ 691 w 1412"/>
              <a:gd name="T21" fmla="*/ 668 h 1403"/>
              <a:gd name="T22" fmla="*/ 833 w 1412"/>
              <a:gd name="T23" fmla="*/ 314 h 1403"/>
              <a:gd name="T24" fmla="*/ 541 w 1412"/>
              <a:gd name="T25" fmla="*/ 0 h 1403"/>
              <a:gd name="T26" fmla="*/ 950 w 1412"/>
              <a:gd name="T27" fmla="*/ 643 h 1403"/>
              <a:gd name="T28" fmla="*/ 652 w 1412"/>
              <a:gd name="T29" fmla="*/ 941 h 1403"/>
              <a:gd name="T30" fmla="*/ 950 w 1412"/>
              <a:gd name="T31" fmla="*/ 1240 h 1403"/>
              <a:gd name="T32" fmla="*/ 1135 w 1412"/>
              <a:gd name="T33" fmla="*/ 1173 h 1403"/>
              <a:gd name="T34" fmla="*/ 1147 w 1412"/>
              <a:gd name="T35" fmla="*/ 1185 h 1403"/>
              <a:gd name="T36" fmla="*/ 1155 w 1412"/>
              <a:gd name="T37" fmla="*/ 1248 h 1403"/>
              <a:gd name="T38" fmla="*/ 1291 w 1412"/>
              <a:gd name="T39" fmla="*/ 1382 h 1403"/>
              <a:gd name="T40" fmla="*/ 1366 w 1412"/>
              <a:gd name="T41" fmla="*/ 1382 h 1403"/>
              <a:gd name="T42" fmla="*/ 1391 w 1412"/>
              <a:gd name="T43" fmla="*/ 1358 h 1403"/>
              <a:gd name="T44" fmla="*/ 1391 w 1412"/>
              <a:gd name="T45" fmla="*/ 1282 h 1403"/>
              <a:gd name="T46" fmla="*/ 1255 w 1412"/>
              <a:gd name="T47" fmla="*/ 1148 h 1403"/>
              <a:gd name="T48" fmla="*/ 1194 w 1412"/>
              <a:gd name="T49" fmla="*/ 1138 h 1403"/>
              <a:gd name="T50" fmla="*/ 1182 w 1412"/>
              <a:gd name="T51" fmla="*/ 1126 h 1403"/>
              <a:gd name="T52" fmla="*/ 1249 w 1412"/>
              <a:gd name="T53" fmla="*/ 941 h 1403"/>
              <a:gd name="T54" fmla="*/ 950 w 1412"/>
              <a:gd name="T55" fmla="*/ 643 h 1403"/>
              <a:gd name="T56" fmla="*/ 950 w 1412"/>
              <a:gd name="T57" fmla="*/ 724 h 1403"/>
              <a:gd name="T58" fmla="*/ 1167 w 1412"/>
              <a:gd name="T59" fmla="*/ 941 h 1403"/>
              <a:gd name="T60" fmla="*/ 950 w 1412"/>
              <a:gd name="T61" fmla="*/ 1158 h 1403"/>
              <a:gd name="T62" fmla="*/ 733 w 1412"/>
              <a:gd name="T63" fmla="*/ 941 h 1403"/>
              <a:gd name="T64" fmla="*/ 950 w 1412"/>
              <a:gd name="T65" fmla="*/ 724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12" h="1403">
                <a:moveTo>
                  <a:pt x="541" y="0"/>
                </a:moveTo>
                <a:cubicBezTo>
                  <a:pt x="385" y="0"/>
                  <a:pt x="250" y="108"/>
                  <a:pt x="250" y="314"/>
                </a:cubicBezTo>
                <a:cubicBezTo>
                  <a:pt x="250" y="448"/>
                  <a:pt x="312" y="585"/>
                  <a:pt x="394" y="670"/>
                </a:cubicBezTo>
                <a:cubicBezTo>
                  <a:pt x="426" y="754"/>
                  <a:pt x="368" y="786"/>
                  <a:pt x="357" y="790"/>
                </a:cubicBezTo>
                <a:cubicBezTo>
                  <a:pt x="192" y="850"/>
                  <a:pt x="0" y="960"/>
                  <a:pt x="0" y="1068"/>
                </a:cubicBezTo>
                <a:lnTo>
                  <a:pt x="0" y="1109"/>
                </a:lnTo>
                <a:cubicBezTo>
                  <a:pt x="0" y="1257"/>
                  <a:pt x="282" y="1290"/>
                  <a:pt x="543" y="1290"/>
                </a:cubicBezTo>
                <a:cubicBezTo>
                  <a:pt x="641" y="1290"/>
                  <a:pt x="741" y="1285"/>
                  <a:pt x="828" y="1272"/>
                </a:cubicBezTo>
                <a:cubicBezTo>
                  <a:pt x="693" y="1222"/>
                  <a:pt x="597" y="1093"/>
                  <a:pt x="597" y="941"/>
                </a:cubicBezTo>
                <a:cubicBezTo>
                  <a:pt x="597" y="853"/>
                  <a:pt x="629" y="772"/>
                  <a:pt x="682" y="710"/>
                </a:cubicBezTo>
                <a:cubicBezTo>
                  <a:pt x="683" y="698"/>
                  <a:pt x="685" y="685"/>
                  <a:pt x="691" y="668"/>
                </a:cubicBezTo>
                <a:cubicBezTo>
                  <a:pt x="771" y="583"/>
                  <a:pt x="833" y="447"/>
                  <a:pt x="833" y="314"/>
                </a:cubicBezTo>
                <a:cubicBezTo>
                  <a:pt x="833" y="107"/>
                  <a:pt x="698" y="0"/>
                  <a:pt x="541" y="0"/>
                </a:cubicBezTo>
                <a:close/>
                <a:moveTo>
                  <a:pt x="950" y="643"/>
                </a:moveTo>
                <a:cubicBezTo>
                  <a:pt x="785" y="643"/>
                  <a:pt x="652" y="776"/>
                  <a:pt x="652" y="941"/>
                </a:cubicBezTo>
                <a:cubicBezTo>
                  <a:pt x="652" y="1106"/>
                  <a:pt x="785" y="1240"/>
                  <a:pt x="950" y="1240"/>
                </a:cubicBezTo>
                <a:cubicBezTo>
                  <a:pt x="1021" y="1240"/>
                  <a:pt x="1084" y="1215"/>
                  <a:pt x="1135" y="1173"/>
                </a:cubicBezTo>
                <a:lnTo>
                  <a:pt x="1147" y="1185"/>
                </a:lnTo>
                <a:cubicBezTo>
                  <a:pt x="1136" y="1206"/>
                  <a:pt x="1138" y="1231"/>
                  <a:pt x="1155" y="1248"/>
                </a:cubicBezTo>
                <a:lnTo>
                  <a:pt x="1291" y="1382"/>
                </a:lnTo>
                <a:cubicBezTo>
                  <a:pt x="1312" y="1403"/>
                  <a:pt x="1345" y="1403"/>
                  <a:pt x="1366" y="1382"/>
                </a:cubicBezTo>
                <a:lnTo>
                  <a:pt x="1391" y="1358"/>
                </a:lnTo>
                <a:cubicBezTo>
                  <a:pt x="1412" y="1337"/>
                  <a:pt x="1412" y="1303"/>
                  <a:pt x="1391" y="1282"/>
                </a:cubicBezTo>
                <a:lnTo>
                  <a:pt x="1255" y="1148"/>
                </a:lnTo>
                <a:cubicBezTo>
                  <a:pt x="1239" y="1131"/>
                  <a:pt x="1214" y="1128"/>
                  <a:pt x="1194" y="1138"/>
                </a:cubicBezTo>
                <a:lnTo>
                  <a:pt x="1182" y="1126"/>
                </a:lnTo>
                <a:cubicBezTo>
                  <a:pt x="1223" y="1075"/>
                  <a:pt x="1249" y="1011"/>
                  <a:pt x="1249" y="941"/>
                </a:cubicBezTo>
                <a:cubicBezTo>
                  <a:pt x="1249" y="776"/>
                  <a:pt x="1115" y="643"/>
                  <a:pt x="950" y="643"/>
                </a:cubicBezTo>
                <a:close/>
                <a:moveTo>
                  <a:pt x="950" y="724"/>
                </a:moveTo>
                <a:cubicBezTo>
                  <a:pt x="1070" y="724"/>
                  <a:pt x="1167" y="821"/>
                  <a:pt x="1167" y="941"/>
                </a:cubicBezTo>
                <a:cubicBezTo>
                  <a:pt x="1167" y="1061"/>
                  <a:pt x="1070" y="1158"/>
                  <a:pt x="950" y="1158"/>
                </a:cubicBezTo>
                <a:cubicBezTo>
                  <a:pt x="830" y="1158"/>
                  <a:pt x="733" y="1061"/>
                  <a:pt x="733" y="941"/>
                </a:cubicBezTo>
                <a:cubicBezTo>
                  <a:pt x="733" y="821"/>
                  <a:pt x="830" y="724"/>
                  <a:pt x="950" y="724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aphicFrame>
        <p:nvGraphicFramePr>
          <p:cNvPr id="819" name="Google Shape;2187;p25">
            <a:extLst>
              <a:ext uri="{FF2B5EF4-FFF2-40B4-BE49-F238E27FC236}">
                <a16:creationId xmlns:a16="http://schemas.microsoft.com/office/drawing/2014/main" id="{A3CA2C0C-07FD-40BB-898E-F1AC0E077D68}"/>
              </a:ext>
            </a:extLst>
          </p:cNvPr>
          <p:cNvGraphicFramePr/>
          <p:nvPr/>
        </p:nvGraphicFramePr>
        <p:xfrm>
          <a:off x="9689649" y="564396"/>
          <a:ext cx="2322541" cy="4003256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44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lang="ko-KR" altLang="en-US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12301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  <a:tr h="28923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0144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08911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133393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03405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886547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29913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8356177"/>
                  </a:ext>
                </a:extLst>
              </a:tr>
            </a:tbl>
          </a:graphicData>
        </a:graphic>
      </p:graphicFrame>
      <p:sp>
        <p:nvSpPr>
          <p:cNvPr id="393" name="사각형: 둥근 모서리 392">
            <a:extLst>
              <a:ext uri="{FF2B5EF4-FFF2-40B4-BE49-F238E27FC236}">
                <a16:creationId xmlns:a16="http://schemas.microsoft.com/office/drawing/2014/main" id="{60B4331E-04FE-4F51-A2DF-5AD2BE8E9EB2}"/>
              </a:ext>
            </a:extLst>
          </p:cNvPr>
          <p:cNvSpPr/>
          <p:nvPr/>
        </p:nvSpPr>
        <p:spPr>
          <a:xfrm>
            <a:off x="1332025" y="858038"/>
            <a:ext cx="2866440" cy="346019"/>
          </a:xfrm>
          <a:prstGeom prst="roundRect">
            <a:avLst>
              <a:gd name="adj" fmla="val 22099"/>
            </a:avLst>
          </a:prstGeom>
          <a:solidFill>
            <a:schemeClr val="bg1"/>
          </a:solidFill>
          <a:ln>
            <a:noFill/>
          </a:ln>
        </p:spPr>
        <p:txBody>
          <a:bodyPr wrap="square" anchor="ctr">
            <a:noAutofit/>
          </a:bodyPr>
          <a:lstStyle/>
          <a:p>
            <a:pPr lvl="0" algn="ctr"/>
            <a:r>
              <a:rPr lang="ko-KR" altLang="en-US" sz="1050" b="1" dirty="0">
                <a:solidFill>
                  <a:schemeClr val="tx1"/>
                </a:solidFill>
                <a:latin typeface="맑은 고딕" panose="020B0503020000020004" pitchFamily="50" charset="-127"/>
                <a:cs typeface="Segoe UI" panose="020B0502040204020203" pitchFamily="34" charset="0"/>
              </a:rPr>
              <a:t>주소록 보기</a:t>
            </a:r>
            <a:endParaRPr lang="en-US" altLang="ko-KR" sz="900" b="1" dirty="0">
              <a:solidFill>
                <a:schemeClr val="tx1"/>
              </a:solidFill>
              <a:cs typeface="Segoe UI" panose="020B0502040204020203" pitchFamily="34" charset="0"/>
            </a:endParaRPr>
          </a:p>
        </p:txBody>
      </p:sp>
      <p:cxnSp>
        <p:nvCxnSpPr>
          <p:cNvPr id="423" name="Line">
            <a:extLst>
              <a:ext uri="{FF2B5EF4-FFF2-40B4-BE49-F238E27FC236}">
                <a16:creationId xmlns:a16="http://schemas.microsoft.com/office/drawing/2014/main" id="{E3E9FFFF-8F31-4B3C-A4BF-C5B9005FD839}"/>
              </a:ext>
            </a:extLst>
          </p:cNvPr>
          <p:cNvCxnSpPr>
            <a:cxnSpLocks/>
          </p:cNvCxnSpPr>
          <p:nvPr/>
        </p:nvCxnSpPr>
        <p:spPr bwMode="auto">
          <a:xfrm>
            <a:off x="1369804" y="5298169"/>
            <a:ext cx="280358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00" name="그룹 999">
            <a:extLst>
              <a:ext uri="{FF2B5EF4-FFF2-40B4-BE49-F238E27FC236}">
                <a16:creationId xmlns:a16="http://schemas.microsoft.com/office/drawing/2014/main" id="{BDCD32F2-CB77-41BD-BC3B-AC27C8B127AD}"/>
              </a:ext>
            </a:extLst>
          </p:cNvPr>
          <p:cNvGrpSpPr/>
          <p:nvPr/>
        </p:nvGrpSpPr>
        <p:grpSpPr>
          <a:xfrm>
            <a:off x="8109746" y="1273211"/>
            <a:ext cx="1397489" cy="210663"/>
            <a:chOff x="7737887" y="1829820"/>
            <a:chExt cx="1397489" cy="210663"/>
          </a:xfrm>
        </p:grpSpPr>
        <p:sp>
          <p:nvSpPr>
            <p:cNvPr id="1001" name="Sorting (Descending)">
              <a:extLst>
                <a:ext uri="{FF2B5EF4-FFF2-40B4-BE49-F238E27FC236}">
                  <a16:creationId xmlns:a16="http://schemas.microsoft.com/office/drawing/2014/main" id="{13CCA407-6991-44A4-8CF6-4E2806C74FF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7887" y="1873163"/>
              <a:ext cx="230928" cy="123977"/>
            </a:xfrm>
            <a:custGeom>
              <a:avLst/>
              <a:gdLst>
                <a:gd name="T0" fmla="*/ 539 w 680"/>
                <a:gd name="T1" fmla="*/ 0 h 458"/>
                <a:gd name="T2" fmla="*/ 525 w 680"/>
                <a:gd name="T3" fmla="*/ 14 h 458"/>
                <a:gd name="T4" fmla="*/ 525 w 680"/>
                <a:gd name="T5" fmla="*/ 407 h 458"/>
                <a:gd name="T6" fmla="*/ 430 w 680"/>
                <a:gd name="T7" fmla="*/ 312 h 458"/>
                <a:gd name="T8" fmla="*/ 420 w 680"/>
                <a:gd name="T9" fmla="*/ 308 h 458"/>
                <a:gd name="T10" fmla="*/ 411 w 680"/>
                <a:gd name="T11" fmla="*/ 331 h 458"/>
                <a:gd name="T12" fmla="*/ 539 w 680"/>
                <a:gd name="T13" fmla="*/ 458 h 458"/>
                <a:gd name="T14" fmla="*/ 667 w 680"/>
                <a:gd name="T15" fmla="*/ 331 h 458"/>
                <a:gd name="T16" fmla="*/ 648 w 680"/>
                <a:gd name="T17" fmla="*/ 312 h 458"/>
                <a:gd name="T18" fmla="*/ 552 w 680"/>
                <a:gd name="T19" fmla="*/ 407 h 458"/>
                <a:gd name="T20" fmla="*/ 552 w 680"/>
                <a:gd name="T21" fmla="*/ 14 h 458"/>
                <a:gd name="T22" fmla="*/ 539 w 680"/>
                <a:gd name="T23" fmla="*/ 0 h 458"/>
                <a:gd name="T24" fmla="*/ 353 w 680"/>
                <a:gd name="T25" fmla="*/ 0 h 458"/>
                <a:gd name="T26" fmla="*/ 352 w 680"/>
                <a:gd name="T27" fmla="*/ 0 h 458"/>
                <a:gd name="T28" fmla="*/ 19 w 680"/>
                <a:gd name="T29" fmla="*/ 0 h 458"/>
                <a:gd name="T30" fmla="*/ 19 w 680"/>
                <a:gd name="T31" fmla="*/ 27 h 458"/>
                <a:gd name="T32" fmla="*/ 352 w 680"/>
                <a:gd name="T33" fmla="*/ 27 h 458"/>
                <a:gd name="T34" fmla="*/ 353 w 680"/>
                <a:gd name="T35" fmla="*/ 0 h 458"/>
                <a:gd name="T36" fmla="*/ 19 w 680"/>
                <a:gd name="T37" fmla="*/ 107 h 458"/>
                <a:gd name="T38" fmla="*/ 19 w 680"/>
                <a:gd name="T39" fmla="*/ 134 h 458"/>
                <a:gd name="T40" fmla="*/ 259 w 680"/>
                <a:gd name="T41" fmla="*/ 134 h 458"/>
                <a:gd name="T42" fmla="*/ 259 w 680"/>
                <a:gd name="T43" fmla="*/ 107 h 458"/>
                <a:gd name="T44" fmla="*/ 19 w 680"/>
                <a:gd name="T45" fmla="*/ 107 h 458"/>
                <a:gd name="T46" fmla="*/ 17 w 680"/>
                <a:gd name="T47" fmla="*/ 214 h 458"/>
                <a:gd name="T48" fmla="*/ 19 w 680"/>
                <a:gd name="T49" fmla="*/ 240 h 458"/>
                <a:gd name="T50" fmla="*/ 205 w 680"/>
                <a:gd name="T51" fmla="*/ 240 h 458"/>
                <a:gd name="T52" fmla="*/ 205 w 680"/>
                <a:gd name="T53" fmla="*/ 214 h 458"/>
                <a:gd name="T54" fmla="*/ 19 w 680"/>
                <a:gd name="T55" fmla="*/ 214 h 458"/>
                <a:gd name="T56" fmla="*/ 17 w 680"/>
                <a:gd name="T57" fmla="*/ 214 h 458"/>
                <a:gd name="T58" fmla="*/ 18 w 680"/>
                <a:gd name="T59" fmla="*/ 321 h 458"/>
                <a:gd name="T60" fmla="*/ 19 w 680"/>
                <a:gd name="T61" fmla="*/ 347 h 458"/>
                <a:gd name="T62" fmla="*/ 152 w 680"/>
                <a:gd name="T63" fmla="*/ 347 h 458"/>
                <a:gd name="T64" fmla="*/ 152 w 680"/>
                <a:gd name="T65" fmla="*/ 321 h 458"/>
                <a:gd name="T66" fmla="*/ 19 w 680"/>
                <a:gd name="T67" fmla="*/ 321 h 458"/>
                <a:gd name="T68" fmla="*/ 18 w 680"/>
                <a:gd name="T69" fmla="*/ 321 h 458"/>
                <a:gd name="T70" fmla="*/ 19 w 680"/>
                <a:gd name="T71" fmla="*/ 427 h 458"/>
                <a:gd name="T72" fmla="*/ 19 w 680"/>
                <a:gd name="T73" fmla="*/ 453 h 458"/>
                <a:gd name="T74" fmla="*/ 99 w 680"/>
                <a:gd name="T75" fmla="*/ 453 h 458"/>
                <a:gd name="T76" fmla="*/ 99 w 680"/>
                <a:gd name="T77" fmla="*/ 427 h 458"/>
                <a:gd name="T78" fmla="*/ 19 w 680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0" h="458">
                  <a:moveTo>
                    <a:pt x="539" y="0"/>
                  </a:moveTo>
                  <a:cubicBezTo>
                    <a:pt x="531" y="0"/>
                    <a:pt x="525" y="6"/>
                    <a:pt x="525" y="14"/>
                  </a:cubicBezTo>
                  <a:lnTo>
                    <a:pt x="525" y="407"/>
                  </a:lnTo>
                  <a:lnTo>
                    <a:pt x="430" y="312"/>
                  </a:lnTo>
                  <a:cubicBezTo>
                    <a:pt x="427" y="309"/>
                    <a:pt x="424" y="308"/>
                    <a:pt x="420" y="308"/>
                  </a:cubicBezTo>
                  <a:cubicBezTo>
                    <a:pt x="408" y="308"/>
                    <a:pt x="402" y="322"/>
                    <a:pt x="411" y="331"/>
                  </a:cubicBezTo>
                  <a:lnTo>
                    <a:pt x="539" y="458"/>
                  </a:lnTo>
                  <a:lnTo>
                    <a:pt x="667" y="331"/>
                  </a:lnTo>
                  <a:cubicBezTo>
                    <a:pt x="680" y="318"/>
                    <a:pt x="661" y="299"/>
                    <a:pt x="648" y="312"/>
                  </a:cubicBezTo>
                  <a:lnTo>
                    <a:pt x="552" y="407"/>
                  </a:lnTo>
                  <a:lnTo>
                    <a:pt x="552" y="14"/>
                  </a:lnTo>
                  <a:cubicBezTo>
                    <a:pt x="552" y="6"/>
                    <a:pt x="546" y="0"/>
                    <a:pt x="539" y="0"/>
                  </a:cubicBezTo>
                  <a:close/>
                  <a:moveTo>
                    <a:pt x="353" y="0"/>
                  </a:moveTo>
                  <a:cubicBezTo>
                    <a:pt x="352" y="0"/>
                    <a:pt x="352" y="0"/>
                    <a:pt x="352" y="0"/>
                  </a:cubicBezTo>
                  <a:lnTo>
                    <a:pt x="19" y="0"/>
                  </a:lnTo>
                  <a:cubicBezTo>
                    <a:pt x="0" y="0"/>
                    <a:pt x="0" y="28"/>
                    <a:pt x="19" y="27"/>
                  </a:cubicBezTo>
                  <a:lnTo>
                    <a:pt x="352" y="27"/>
                  </a:lnTo>
                  <a:cubicBezTo>
                    <a:pt x="370" y="27"/>
                    <a:pt x="370" y="1"/>
                    <a:pt x="353" y="0"/>
                  </a:cubicBezTo>
                  <a:close/>
                  <a:moveTo>
                    <a:pt x="19" y="107"/>
                  </a:moveTo>
                  <a:cubicBezTo>
                    <a:pt x="1" y="107"/>
                    <a:pt x="1" y="134"/>
                    <a:pt x="19" y="134"/>
                  </a:cubicBezTo>
                  <a:lnTo>
                    <a:pt x="259" y="134"/>
                  </a:lnTo>
                  <a:cubicBezTo>
                    <a:pt x="276" y="133"/>
                    <a:pt x="276" y="107"/>
                    <a:pt x="259" y="107"/>
                  </a:cubicBezTo>
                  <a:lnTo>
                    <a:pt x="19" y="107"/>
                  </a:lnTo>
                  <a:close/>
                  <a:moveTo>
                    <a:pt x="17" y="214"/>
                  </a:moveTo>
                  <a:cubicBezTo>
                    <a:pt x="0" y="215"/>
                    <a:pt x="1" y="241"/>
                    <a:pt x="19" y="240"/>
                  </a:cubicBezTo>
                  <a:lnTo>
                    <a:pt x="205" y="240"/>
                  </a:lnTo>
                  <a:cubicBezTo>
                    <a:pt x="224" y="241"/>
                    <a:pt x="224" y="213"/>
                    <a:pt x="205" y="214"/>
                  </a:cubicBezTo>
                  <a:lnTo>
                    <a:pt x="19" y="214"/>
                  </a:lnTo>
                  <a:cubicBezTo>
                    <a:pt x="18" y="214"/>
                    <a:pt x="18" y="214"/>
                    <a:pt x="17" y="214"/>
                  </a:cubicBezTo>
                  <a:close/>
                  <a:moveTo>
                    <a:pt x="18" y="321"/>
                  </a:moveTo>
                  <a:cubicBezTo>
                    <a:pt x="0" y="322"/>
                    <a:pt x="1" y="348"/>
                    <a:pt x="19" y="347"/>
                  </a:cubicBezTo>
                  <a:lnTo>
                    <a:pt x="152" y="347"/>
                  </a:lnTo>
                  <a:cubicBezTo>
                    <a:pt x="170" y="348"/>
                    <a:pt x="170" y="320"/>
                    <a:pt x="152" y="321"/>
                  </a:cubicBezTo>
                  <a:lnTo>
                    <a:pt x="19" y="321"/>
                  </a:lnTo>
                  <a:cubicBezTo>
                    <a:pt x="18" y="321"/>
                    <a:pt x="18" y="321"/>
                    <a:pt x="18" y="321"/>
                  </a:cubicBezTo>
                  <a:close/>
                  <a:moveTo>
                    <a:pt x="19" y="427"/>
                  </a:moveTo>
                  <a:cubicBezTo>
                    <a:pt x="1" y="427"/>
                    <a:pt x="1" y="453"/>
                    <a:pt x="19" y="453"/>
                  </a:cubicBezTo>
                  <a:lnTo>
                    <a:pt x="99" y="453"/>
                  </a:lnTo>
                  <a:cubicBezTo>
                    <a:pt x="116" y="453"/>
                    <a:pt x="116" y="427"/>
                    <a:pt x="99" y="427"/>
                  </a:cubicBezTo>
                  <a:lnTo>
                    <a:pt x="19" y="427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vert="horz" wrap="square" lIns="112542" tIns="56271" rIns="112542" bIns="56271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2" name="Item">
              <a:extLst>
                <a:ext uri="{FF2B5EF4-FFF2-40B4-BE49-F238E27FC236}">
                  <a16:creationId xmlns:a16="http://schemas.microsoft.com/office/drawing/2014/main" id="{E57E06E3-E6DB-4F0E-8D76-2DAD69D24E40}"/>
                </a:ext>
              </a:extLst>
            </p:cNvPr>
            <p:cNvSpPr/>
            <p:nvPr/>
          </p:nvSpPr>
          <p:spPr>
            <a:xfrm>
              <a:off x="7874912" y="1829820"/>
              <a:ext cx="695990" cy="210663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112542" tIns="56271" rIns="225083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defTabSz="1125444">
                <a:buClrTx/>
                <a:defRPr/>
              </a:pPr>
              <a:r>
                <a:rPr lang="ko-KR" altLang="en-US" sz="700" dirty="0">
                  <a:solidFill>
                    <a:srgbClr val="A6A6A6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이름 순</a:t>
              </a:r>
              <a:endParaRPr lang="en-US" altLang="ko-KR" sz="700" dirty="0">
                <a:solidFill>
                  <a:srgbClr val="A6A6A6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03" name="Sorting (Descending)">
              <a:extLst>
                <a:ext uri="{FF2B5EF4-FFF2-40B4-BE49-F238E27FC236}">
                  <a16:creationId xmlns:a16="http://schemas.microsoft.com/office/drawing/2014/main" id="{1CFCFE20-1424-4BB4-B9D9-2A1DC837010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8516820" y="1873163"/>
              <a:ext cx="230928" cy="123977"/>
            </a:xfrm>
            <a:custGeom>
              <a:avLst/>
              <a:gdLst>
                <a:gd name="T0" fmla="*/ 539 w 680"/>
                <a:gd name="T1" fmla="*/ 0 h 458"/>
                <a:gd name="T2" fmla="*/ 525 w 680"/>
                <a:gd name="T3" fmla="*/ 14 h 458"/>
                <a:gd name="T4" fmla="*/ 525 w 680"/>
                <a:gd name="T5" fmla="*/ 407 h 458"/>
                <a:gd name="T6" fmla="*/ 430 w 680"/>
                <a:gd name="T7" fmla="*/ 312 h 458"/>
                <a:gd name="T8" fmla="*/ 420 w 680"/>
                <a:gd name="T9" fmla="*/ 308 h 458"/>
                <a:gd name="T10" fmla="*/ 411 w 680"/>
                <a:gd name="T11" fmla="*/ 331 h 458"/>
                <a:gd name="T12" fmla="*/ 539 w 680"/>
                <a:gd name="T13" fmla="*/ 458 h 458"/>
                <a:gd name="T14" fmla="*/ 667 w 680"/>
                <a:gd name="T15" fmla="*/ 331 h 458"/>
                <a:gd name="T16" fmla="*/ 648 w 680"/>
                <a:gd name="T17" fmla="*/ 312 h 458"/>
                <a:gd name="T18" fmla="*/ 552 w 680"/>
                <a:gd name="T19" fmla="*/ 407 h 458"/>
                <a:gd name="T20" fmla="*/ 552 w 680"/>
                <a:gd name="T21" fmla="*/ 14 h 458"/>
                <a:gd name="T22" fmla="*/ 539 w 680"/>
                <a:gd name="T23" fmla="*/ 0 h 458"/>
                <a:gd name="T24" fmla="*/ 353 w 680"/>
                <a:gd name="T25" fmla="*/ 0 h 458"/>
                <a:gd name="T26" fmla="*/ 352 w 680"/>
                <a:gd name="T27" fmla="*/ 0 h 458"/>
                <a:gd name="T28" fmla="*/ 19 w 680"/>
                <a:gd name="T29" fmla="*/ 0 h 458"/>
                <a:gd name="T30" fmla="*/ 19 w 680"/>
                <a:gd name="T31" fmla="*/ 27 h 458"/>
                <a:gd name="T32" fmla="*/ 352 w 680"/>
                <a:gd name="T33" fmla="*/ 27 h 458"/>
                <a:gd name="T34" fmla="*/ 353 w 680"/>
                <a:gd name="T35" fmla="*/ 0 h 458"/>
                <a:gd name="T36" fmla="*/ 19 w 680"/>
                <a:gd name="T37" fmla="*/ 107 h 458"/>
                <a:gd name="T38" fmla="*/ 19 w 680"/>
                <a:gd name="T39" fmla="*/ 134 h 458"/>
                <a:gd name="T40" fmla="*/ 259 w 680"/>
                <a:gd name="T41" fmla="*/ 134 h 458"/>
                <a:gd name="T42" fmla="*/ 259 w 680"/>
                <a:gd name="T43" fmla="*/ 107 h 458"/>
                <a:gd name="T44" fmla="*/ 19 w 680"/>
                <a:gd name="T45" fmla="*/ 107 h 458"/>
                <a:gd name="T46" fmla="*/ 17 w 680"/>
                <a:gd name="T47" fmla="*/ 214 h 458"/>
                <a:gd name="T48" fmla="*/ 19 w 680"/>
                <a:gd name="T49" fmla="*/ 240 h 458"/>
                <a:gd name="T50" fmla="*/ 205 w 680"/>
                <a:gd name="T51" fmla="*/ 240 h 458"/>
                <a:gd name="T52" fmla="*/ 205 w 680"/>
                <a:gd name="T53" fmla="*/ 214 h 458"/>
                <a:gd name="T54" fmla="*/ 19 w 680"/>
                <a:gd name="T55" fmla="*/ 214 h 458"/>
                <a:gd name="T56" fmla="*/ 17 w 680"/>
                <a:gd name="T57" fmla="*/ 214 h 458"/>
                <a:gd name="T58" fmla="*/ 18 w 680"/>
                <a:gd name="T59" fmla="*/ 321 h 458"/>
                <a:gd name="T60" fmla="*/ 19 w 680"/>
                <a:gd name="T61" fmla="*/ 347 h 458"/>
                <a:gd name="T62" fmla="*/ 152 w 680"/>
                <a:gd name="T63" fmla="*/ 347 h 458"/>
                <a:gd name="T64" fmla="*/ 152 w 680"/>
                <a:gd name="T65" fmla="*/ 321 h 458"/>
                <a:gd name="T66" fmla="*/ 19 w 680"/>
                <a:gd name="T67" fmla="*/ 321 h 458"/>
                <a:gd name="T68" fmla="*/ 18 w 680"/>
                <a:gd name="T69" fmla="*/ 321 h 458"/>
                <a:gd name="T70" fmla="*/ 19 w 680"/>
                <a:gd name="T71" fmla="*/ 427 h 458"/>
                <a:gd name="T72" fmla="*/ 19 w 680"/>
                <a:gd name="T73" fmla="*/ 453 h 458"/>
                <a:gd name="T74" fmla="*/ 99 w 680"/>
                <a:gd name="T75" fmla="*/ 453 h 458"/>
                <a:gd name="T76" fmla="*/ 99 w 680"/>
                <a:gd name="T77" fmla="*/ 427 h 458"/>
                <a:gd name="T78" fmla="*/ 19 w 680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0" h="458">
                  <a:moveTo>
                    <a:pt x="539" y="0"/>
                  </a:moveTo>
                  <a:cubicBezTo>
                    <a:pt x="531" y="0"/>
                    <a:pt x="525" y="6"/>
                    <a:pt x="525" y="14"/>
                  </a:cubicBezTo>
                  <a:lnTo>
                    <a:pt x="525" y="407"/>
                  </a:lnTo>
                  <a:lnTo>
                    <a:pt x="430" y="312"/>
                  </a:lnTo>
                  <a:cubicBezTo>
                    <a:pt x="427" y="309"/>
                    <a:pt x="424" y="308"/>
                    <a:pt x="420" y="308"/>
                  </a:cubicBezTo>
                  <a:cubicBezTo>
                    <a:pt x="408" y="308"/>
                    <a:pt x="402" y="322"/>
                    <a:pt x="411" y="331"/>
                  </a:cubicBezTo>
                  <a:lnTo>
                    <a:pt x="539" y="458"/>
                  </a:lnTo>
                  <a:lnTo>
                    <a:pt x="667" y="331"/>
                  </a:lnTo>
                  <a:cubicBezTo>
                    <a:pt x="680" y="318"/>
                    <a:pt x="661" y="299"/>
                    <a:pt x="648" y="312"/>
                  </a:cubicBezTo>
                  <a:lnTo>
                    <a:pt x="552" y="407"/>
                  </a:lnTo>
                  <a:lnTo>
                    <a:pt x="552" y="14"/>
                  </a:lnTo>
                  <a:cubicBezTo>
                    <a:pt x="552" y="6"/>
                    <a:pt x="546" y="0"/>
                    <a:pt x="539" y="0"/>
                  </a:cubicBezTo>
                  <a:close/>
                  <a:moveTo>
                    <a:pt x="353" y="0"/>
                  </a:moveTo>
                  <a:cubicBezTo>
                    <a:pt x="352" y="0"/>
                    <a:pt x="352" y="0"/>
                    <a:pt x="352" y="0"/>
                  </a:cubicBezTo>
                  <a:lnTo>
                    <a:pt x="19" y="0"/>
                  </a:lnTo>
                  <a:cubicBezTo>
                    <a:pt x="0" y="0"/>
                    <a:pt x="0" y="28"/>
                    <a:pt x="19" y="27"/>
                  </a:cubicBezTo>
                  <a:lnTo>
                    <a:pt x="352" y="27"/>
                  </a:lnTo>
                  <a:cubicBezTo>
                    <a:pt x="370" y="27"/>
                    <a:pt x="370" y="1"/>
                    <a:pt x="353" y="0"/>
                  </a:cubicBezTo>
                  <a:close/>
                  <a:moveTo>
                    <a:pt x="19" y="107"/>
                  </a:moveTo>
                  <a:cubicBezTo>
                    <a:pt x="1" y="107"/>
                    <a:pt x="1" y="134"/>
                    <a:pt x="19" y="134"/>
                  </a:cubicBezTo>
                  <a:lnTo>
                    <a:pt x="259" y="134"/>
                  </a:lnTo>
                  <a:cubicBezTo>
                    <a:pt x="276" y="133"/>
                    <a:pt x="276" y="107"/>
                    <a:pt x="259" y="107"/>
                  </a:cubicBezTo>
                  <a:lnTo>
                    <a:pt x="19" y="107"/>
                  </a:lnTo>
                  <a:close/>
                  <a:moveTo>
                    <a:pt x="17" y="214"/>
                  </a:moveTo>
                  <a:cubicBezTo>
                    <a:pt x="0" y="215"/>
                    <a:pt x="1" y="241"/>
                    <a:pt x="19" y="240"/>
                  </a:cubicBezTo>
                  <a:lnTo>
                    <a:pt x="205" y="240"/>
                  </a:lnTo>
                  <a:cubicBezTo>
                    <a:pt x="224" y="241"/>
                    <a:pt x="224" y="213"/>
                    <a:pt x="205" y="214"/>
                  </a:cubicBezTo>
                  <a:lnTo>
                    <a:pt x="19" y="214"/>
                  </a:lnTo>
                  <a:cubicBezTo>
                    <a:pt x="18" y="214"/>
                    <a:pt x="18" y="214"/>
                    <a:pt x="17" y="214"/>
                  </a:cubicBezTo>
                  <a:close/>
                  <a:moveTo>
                    <a:pt x="18" y="321"/>
                  </a:moveTo>
                  <a:cubicBezTo>
                    <a:pt x="0" y="322"/>
                    <a:pt x="1" y="348"/>
                    <a:pt x="19" y="347"/>
                  </a:cubicBezTo>
                  <a:lnTo>
                    <a:pt x="152" y="347"/>
                  </a:lnTo>
                  <a:cubicBezTo>
                    <a:pt x="170" y="348"/>
                    <a:pt x="170" y="320"/>
                    <a:pt x="152" y="321"/>
                  </a:cubicBezTo>
                  <a:lnTo>
                    <a:pt x="19" y="321"/>
                  </a:lnTo>
                  <a:cubicBezTo>
                    <a:pt x="18" y="321"/>
                    <a:pt x="18" y="321"/>
                    <a:pt x="18" y="321"/>
                  </a:cubicBezTo>
                  <a:close/>
                  <a:moveTo>
                    <a:pt x="19" y="427"/>
                  </a:moveTo>
                  <a:cubicBezTo>
                    <a:pt x="1" y="427"/>
                    <a:pt x="1" y="453"/>
                    <a:pt x="19" y="453"/>
                  </a:cubicBezTo>
                  <a:lnTo>
                    <a:pt x="99" y="453"/>
                  </a:lnTo>
                  <a:cubicBezTo>
                    <a:pt x="116" y="453"/>
                    <a:pt x="116" y="427"/>
                    <a:pt x="99" y="427"/>
                  </a:cubicBezTo>
                  <a:lnTo>
                    <a:pt x="19" y="4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12542" tIns="56271" rIns="112542" bIns="56271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4" name="Item">
              <a:extLst>
                <a:ext uri="{FF2B5EF4-FFF2-40B4-BE49-F238E27FC236}">
                  <a16:creationId xmlns:a16="http://schemas.microsoft.com/office/drawing/2014/main" id="{F6E76C3A-AAAA-47DD-A332-12C9276125F3}"/>
                </a:ext>
              </a:extLst>
            </p:cNvPr>
            <p:cNvSpPr/>
            <p:nvPr/>
          </p:nvSpPr>
          <p:spPr>
            <a:xfrm>
              <a:off x="8653845" y="1829820"/>
              <a:ext cx="481531" cy="210663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112542" tIns="56271" rIns="0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112544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A6A6A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번호 순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A6A6A6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005" name="직사각형 1004">
            <a:extLst>
              <a:ext uri="{FF2B5EF4-FFF2-40B4-BE49-F238E27FC236}">
                <a16:creationId xmlns:a16="http://schemas.microsoft.com/office/drawing/2014/main" id="{F406C22F-121E-471C-B28D-5B54F8775168}"/>
              </a:ext>
            </a:extLst>
          </p:cNvPr>
          <p:cNvSpPr/>
          <p:nvPr/>
        </p:nvSpPr>
        <p:spPr>
          <a:xfrm>
            <a:off x="4233431" y="1255432"/>
            <a:ext cx="534121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1038897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총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건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006" name="그룹 1005">
            <a:extLst>
              <a:ext uri="{FF2B5EF4-FFF2-40B4-BE49-F238E27FC236}">
                <a16:creationId xmlns:a16="http://schemas.microsoft.com/office/drawing/2014/main" id="{BC5334F2-2ADE-4A3A-A8CA-F5108ED47F35}"/>
              </a:ext>
            </a:extLst>
          </p:cNvPr>
          <p:cNvGrpSpPr/>
          <p:nvPr/>
        </p:nvGrpSpPr>
        <p:grpSpPr>
          <a:xfrm>
            <a:off x="5012449" y="1279209"/>
            <a:ext cx="2432091" cy="198666"/>
            <a:chOff x="9025715" y="1651414"/>
            <a:chExt cx="2782121" cy="250993"/>
          </a:xfrm>
        </p:grpSpPr>
        <p:sp>
          <p:nvSpPr>
            <p:cNvPr id="1007" name="Text Box">
              <a:extLst>
                <a:ext uri="{FF2B5EF4-FFF2-40B4-BE49-F238E27FC236}">
                  <a16:creationId xmlns:a16="http://schemas.microsoft.com/office/drawing/2014/main" id="{C4468251-A70B-4FF3-BA74-F8FE0F19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1550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사내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1008" name="Text Box">
              <a:extLst>
                <a:ext uri="{FF2B5EF4-FFF2-40B4-BE49-F238E27FC236}">
                  <a16:creationId xmlns:a16="http://schemas.microsoft.com/office/drawing/2014/main" id="{B5F64773-5238-404F-A375-6BBDA47B4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7385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공용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1009" name="Text Box">
              <a:extLst>
                <a:ext uri="{FF2B5EF4-FFF2-40B4-BE49-F238E27FC236}">
                  <a16:creationId xmlns:a16="http://schemas.microsoft.com/office/drawing/2014/main" id="{01201D02-3B93-417B-B3CA-9910E406B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5715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전체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370" name="Text Box">
              <a:extLst>
                <a:ext uri="{FF2B5EF4-FFF2-40B4-BE49-F238E27FC236}">
                  <a16:creationId xmlns:a16="http://schemas.microsoft.com/office/drawing/2014/main" id="{14713779-9ECC-4C02-ADF5-023BDB5DC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3221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개인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1019" name="Signal Strength">
            <a:extLst>
              <a:ext uri="{FF2B5EF4-FFF2-40B4-BE49-F238E27FC236}">
                <a16:creationId xmlns:a16="http://schemas.microsoft.com/office/drawing/2014/main" id="{4A11CE98-0F7A-44A3-A1A8-A0B728706BA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445578" y="641943"/>
            <a:ext cx="216000" cy="125802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  <a:sym typeface="Arial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93FE5040-E9BE-46E7-97BF-8AF9D764CE30}"/>
              </a:ext>
            </a:extLst>
          </p:cNvPr>
          <p:cNvGrpSpPr/>
          <p:nvPr/>
        </p:nvGrpSpPr>
        <p:grpSpPr>
          <a:xfrm>
            <a:off x="1304082" y="1392184"/>
            <a:ext cx="2810236" cy="480525"/>
            <a:chOff x="1304082" y="1522810"/>
            <a:chExt cx="2810236" cy="480525"/>
          </a:xfrm>
        </p:grpSpPr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675818AB-8532-44EC-969A-649060D0353F}"/>
                </a:ext>
              </a:extLst>
            </p:cNvPr>
            <p:cNvSpPr/>
            <p:nvPr/>
          </p:nvSpPr>
          <p:spPr>
            <a:xfrm>
              <a:off x="1304082" y="1522810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이름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224" name="직사각형 223">
              <a:extLst>
                <a:ext uri="{FF2B5EF4-FFF2-40B4-BE49-F238E27FC236}">
                  <a16:creationId xmlns:a16="http://schemas.microsoft.com/office/drawing/2014/main" id="{C42603A3-B2A9-4B74-A586-3ABAA34B9F71}"/>
                </a:ext>
              </a:extLst>
            </p:cNvPr>
            <p:cNvSpPr/>
            <p:nvPr/>
          </p:nvSpPr>
          <p:spPr>
            <a:xfrm>
              <a:off x="1402838" y="1772503"/>
              <a:ext cx="2711480" cy="23083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홍길동</a:t>
              </a:r>
            </a:p>
          </p:txBody>
        </p:sp>
      </p:grpSp>
      <p:grpSp>
        <p:nvGrpSpPr>
          <p:cNvPr id="319" name="그룹 318">
            <a:extLst>
              <a:ext uri="{FF2B5EF4-FFF2-40B4-BE49-F238E27FC236}">
                <a16:creationId xmlns:a16="http://schemas.microsoft.com/office/drawing/2014/main" id="{F12020A3-6881-4E57-B668-AC11C7D3433D}"/>
              </a:ext>
            </a:extLst>
          </p:cNvPr>
          <p:cNvGrpSpPr/>
          <p:nvPr/>
        </p:nvGrpSpPr>
        <p:grpSpPr>
          <a:xfrm>
            <a:off x="1304082" y="1920370"/>
            <a:ext cx="2810236" cy="480525"/>
            <a:chOff x="1304082" y="1522810"/>
            <a:chExt cx="2810236" cy="480525"/>
          </a:xfrm>
        </p:grpSpPr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8C64CD45-D1DA-45FA-9A91-03665B8F65C3}"/>
                </a:ext>
              </a:extLst>
            </p:cNvPr>
            <p:cNvSpPr/>
            <p:nvPr/>
          </p:nvSpPr>
          <p:spPr>
            <a:xfrm>
              <a:off x="1304082" y="1522810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닉네임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0B6D8B9E-F392-4045-BF6E-A6D6978DF752}"/>
                </a:ext>
              </a:extLst>
            </p:cNvPr>
            <p:cNvSpPr/>
            <p:nvPr/>
          </p:nvSpPr>
          <p:spPr>
            <a:xfrm>
              <a:off x="1402838" y="1772503"/>
              <a:ext cx="2711480" cy="23083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lvl="0">
                <a:defRPr/>
              </a:pPr>
              <a:r>
                <a:rPr kumimoji="1" lang="ko-KR" altLang="en-US" sz="900" kern="1200" dirty="0" err="1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미스타</a:t>
              </a: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 홍</a:t>
              </a:r>
            </a:p>
          </p:txBody>
        </p:sp>
      </p:grpSp>
      <p:grpSp>
        <p:nvGrpSpPr>
          <p:cNvPr id="322" name="그룹 321">
            <a:extLst>
              <a:ext uri="{FF2B5EF4-FFF2-40B4-BE49-F238E27FC236}">
                <a16:creationId xmlns:a16="http://schemas.microsoft.com/office/drawing/2014/main" id="{305EE6A9-F7C2-4045-AA24-D2FD80163FE2}"/>
              </a:ext>
            </a:extLst>
          </p:cNvPr>
          <p:cNvGrpSpPr/>
          <p:nvPr/>
        </p:nvGrpSpPr>
        <p:grpSpPr>
          <a:xfrm>
            <a:off x="1304082" y="2550800"/>
            <a:ext cx="2810236" cy="480525"/>
            <a:chOff x="1304082" y="1522810"/>
            <a:chExt cx="2810236" cy="480525"/>
          </a:xfrm>
        </p:grpSpPr>
        <p:sp>
          <p:nvSpPr>
            <p:cNvPr id="323" name="직사각형 322">
              <a:extLst>
                <a:ext uri="{FF2B5EF4-FFF2-40B4-BE49-F238E27FC236}">
                  <a16:creationId xmlns:a16="http://schemas.microsoft.com/office/drawing/2014/main" id="{EB6CE471-CAB1-43A8-B28E-EF8CDB11715C}"/>
                </a:ext>
              </a:extLst>
            </p:cNvPr>
            <p:cNvSpPr/>
            <p:nvPr/>
          </p:nvSpPr>
          <p:spPr>
            <a:xfrm>
              <a:off x="1304082" y="1522810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직장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24" name="직사각형 323">
              <a:extLst>
                <a:ext uri="{FF2B5EF4-FFF2-40B4-BE49-F238E27FC236}">
                  <a16:creationId xmlns:a16="http://schemas.microsoft.com/office/drawing/2014/main" id="{C03EC06E-4738-473D-9C31-D32EA948964F}"/>
                </a:ext>
              </a:extLst>
            </p:cNvPr>
            <p:cNvSpPr/>
            <p:nvPr/>
          </p:nvSpPr>
          <p:spPr>
            <a:xfrm>
              <a:off x="1402838" y="1772503"/>
              <a:ext cx="2711480" cy="23083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lvl="0">
                <a:defRPr/>
              </a:pP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길동이네</a:t>
              </a: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A28C398E-2EAA-420F-9CE5-8DFCE3A703FF}"/>
              </a:ext>
            </a:extLst>
          </p:cNvPr>
          <p:cNvGrpSpPr/>
          <p:nvPr/>
        </p:nvGrpSpPr>
        <p:grpSpPr>
          <a:xfrm>
            <a:off x="1304082" y="3130110"/>
            <a:ext cx="2790571" cy="480050"/>
            <a:chOff x="1304082" y="3010840"/>
            <a:chExt cx="2790571" cy="480050"/>
          </a:xfrm>
        </p:grpSpPr>
        <p:sp>
          <p:nvSpPr>
            <p:cNvPr id="326" name="직사각형 325">
              <a:extLst>
                <a:ext uri="{FF2B5EF4-FFF2-40B4-BE49-F238E27FC236}">
                  <a16:creationId xmlns:a16="http://schemas.microsoft.com/office/drawing/2014/main" id="{DFD94875-D760-48C5-80D2-BF518B2D1E3B}"/>
                </a:ext>
              </a:extLst>
            </p:cNvPr>
            <p:cNvSpPr/>
            <p:nvPr/>
          </p:nvSpPr>
          <p:spPr>
            <a:xfrm>
              <a:off x="1304082" y="3010840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직장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28" name="그룹 327">
              <a:extLst>
                <a:ext uri="{FF2B5EF4-FFF2-40B4-BE49-F238E27FC236}">
                  <a16:creationId xmlns:a16="http://schemas.microsoft.com/office/drawing/2014/main" id="{EA4C440C-291A-4A1E-B0AC-64A1C6D58762}"/>
                </a:ext>
              </a:extLst>
            </p:cNvPr>
            <p:cNvGrpSpPr/>
            <p:nvPr/>
          </p:nvGrpSpPr>
          <p:grpSpPr>
            <a:xfrm>
              <a:off x="1405258" y="3260058"/>
              <a:ext cx="2167149" cy="230832"/>
              <a:chOff x="8205918" y="2220585"/>
              <a:chExt cx="2167149" cy="230832"/>
            </a:xfrm>
          </p:grpSpPr>
          <p:sp>
            <p:nvSpPr>
              <p:cNvPr id="329" name="직사각형 328">
                <a:extLst>
                  <a:ext uri="{FF2B5EF4-FFF2-40B4-BE49-F238E27FC236}">
                    <a16:creationId xmlns:a16="http://schemas.microsoft.com/office/drawing/2014/main" id="{D024BE9A-3AE3-4422-8077-B210F4B79F5B}"/>
                  </a:ext>
                </a:extLst>
              </p:cNvPr>
              <p:cNvSpPr/>
              <p:nvPr/>
            </p:nvSpPr>
            <p:spPr>
              <a:xfrm>
                <a:off x="8205918" y="2220585"/>
                <a:ext cx="839772" cy="230832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txBody>
              <a:bodyPr wrap="none" anchor="ctr">
                <a:no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핸드폰</a:t>
                </a:r>
              </a:p>
            </p:txBody>
          </p:sp>
          <p:sp>
            <p:nvSpPr>
              <p:cNvPr id="330" name="Chevron Down">
                <a:extLst>
                  <a:ext uri="{FF2B5EF4-FFF2-40B4-BE49-F238E27FC236}">
                    <a16:creationId xmlns:a16="http://schemas.microsoft.com/office/drawing/2014/main" id="{38658A1A-879A-4A16-9E56-2909373E58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805366" y="2308361"/>
                <a:ext cx="145505" cy="76138"/>
              </a:xfrm>
              <a:custGeom>
                <a:avLst/>
                <a:gdLst>
                  <a:gd name="T0" fmla="*/ 594 w 594"/>
                  <a:gd name="T1" fmla="*/ 27 h 324"/>
                  <a:gd name="T2" fmla="*/ 566 w 594"/>
                  <a:gd name="T3" fmla="*/ 0 h 324"/>
                  <a:gd name="T4" fmla="*/ 297 w 594"/>
                  <a:gd name="T5" fmla="*/ 268 h 324"/>
                  <a:gd name="T6" fmla="*/ 28 w 594"/>
                  <a:gd name="T7" fmla="*/ 0 h 324"/>
                  <a:gd name="T8" fmla="*/ 0 w 594"/>
                  <a:gd name="T9" fmla="*/ 27 h 324"/>
                  <a:gd name="T10" fmla="*/ 297 w 594"/>
                  <a:gd name="T11" fmla="*/ 324 h 324"/>
                  <a:gd name="T12" fmla="*/ 594 w 594"/>
                  <a:gd name="T13" fmla="*/ 27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4" h="324">
                    <a:moveTo>
                      <a:pt x="594" y="27"/>
                    </a:moveTo>
                    <a:lnTo>
                      <a:pt x="566" y="0"/>
                    </a:lnTo>
                    <a:lnTo>
                      <a:pt x="297" y="268"/>
                    </a:lnTo>
                    <a:lnTo>
                      <a:pt x="28" y="0"/>
                    </a:lnTo>
                    <a:lnTo>
                      <a:pt x="0" y="27"/>
                    </a:lnTo>
                    <a:lnTo>
                      <a:pt x="297" y="324"/>
                    </a:lnTo>
                    <a:lnTo>
                      <a:pt x="594" y="27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1" name="직사각형 330">
                <a:extLst>
                  <a:ext uri="{FF2B5EF4-FFF2-40B4-BE49-F238E27FC236}">
                    <a16:creationId xmlns:a16="http://schemas.microsoft.com/office/drawing/2014/main" id="{985ADDA4-07A8-4C01-AFDE-BF1256AF1AAD}"/>
                  </a:ext>
                </a:extLst>
              </p:cNvPr>
              <p:cNvSpPr/>
              <p:nvPr/>
            </p:nvSpPr>
            <p:spPr>
              <a:xfrm>
                <a:off x="9081495" y="2220585"/>
                <a:ext cx="1291572" cy="230832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txBody>
              <a:bodyPr wrap="none" anchor="ctr">
                <a:noAutofit/>
              </a:bodyPr>
              <a:lstStyle/>
              <a:p>
                <a:pPr lvl="0">
                  <a:defRPr/>
                </a:pPr>
                <a:r>
                  <a:rPr kumimoji="1" lang="en-US" altLang="ko-KR" sz="900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32" name="그룹 331">
              <a:extLst>
                <a:ext uri="{FF2B5EF4-FFF2-40B4-BE49-F238E27FC236}">
                  <a16:creationId xmlns:a16="http://schemas.microsoft.com/office/drawing/2014/main" id="{09EDA56D-56A0-4BDC-BCD0-A10058CE35AB}"/>
                </a:ext>
              </a:extLst>
            </p:cNvPr>
            <p:cNvGrpSpPr/>
            <p:nvPr/>
          </p:nvGrpSpPr>
          <p:grpSpPr>
            <a:xfrm>
              <a:off x="3633738" y="3264572"/>
              <a:ext cx="460915" cy="221804"/>
              <a:chOff x="5590765" y="4224198"/>
              <a:chExt cx="460915" cy="221804"/>
            </a:xfrm>
          </p:grpSpPr>
          <p:sp>
            <p:nvSpPr>
              <p:cNvPr id="333" name="그래픽 306" descr="배지 팔로우">
                <a:extLst>
                  <a:ext uri="{FF2B5EF4-FFF2-40B4-BE49-F238E27FC236}">
                    <a16:creationId xmlns:a16="http://schemas.microsoft.com/office/drawing/2014/main" id="{10B6F223-AD75-4691-A6AE-CC527909FCB3}"/>
                  </a:ext>
                </a:extLst>
              </p:cNvPr>
              <p:cNvSpPr/>
              <p:nvPr/>
            </p:nvSpPr>
            <p:spPr>
              <a:xfrm>
                <a:off x="5590765" y="4229522"/>
                <a:ext cx="216480" cy="216480"/>
              </a:xfrm>
              <a:custGeom>
                <a:avLst/>
                <a:gdLst>
                  <a:gd name="connsiteX0" fmla="*/ 108240 w 216480"/>
                  <a:gd name="connsiteY0" fmla="*/ 0 h 216480"/>
                  <a:gd name="connsiteX1" fmla="*/ 0 w 216480"/>
                  <a:gd name="connsiteY1" fmla="*/ 108240 h 216480"/>
                  <a:gd name="connsiteX2" fmla="*/ 108240 w 216480"/>
                  <a:gd name="connsiteY2" fmla="*/ 216480 h 216480"/>
                  <a:gd name="connsiteX3" fmla="*/ 216480 w 216480"/>
                  <a:gd name="connsiteY3" fmla="*/ 108240 h 216480"/>
                  <a:gd name="connsiteX4" fmla="*/ 216480 w 216480"/>
                  <a:gd name="connsiteY4" fmla="*/ 108229 h 216480"/>
                  <a:gd name="connsiteX5" fmla="*/ 108326 w 216480"/>
                  <a:gd name="connsiteY5" fmla="*/ 0 h 216480"/>
                  <a:gd name="connsiteX6" fmla="*/ 108240 w 216480"/>
                  <a:gd name="connsiteY6" fmla="*/ 0 h 216480"/>
                  <a:gd name="connsiteX7" fmla="*/ 161304 w 216480"/>
                  <a:gd name="connsiteY7" fmla="*/ 117876 h 216480"/>
                  <a:gd name="connsiteX8" fmla="*/ 117876 w 216480"/>
                  <a:gd name="connsiteY8" fmla="*/ 117876 h 216480"/>
                  <a:gd name="connsiteX9" fmla="*/ 117876 w 216480"/>
                  <a:gd name="connsiteY9" fmla="*/ 161293 h 216480"/>
                  <a:gd name="connsiteX10" fmla="*/ 98604 w 216480"/>
                  <a:gd name="connsiteY10" fmla="*/ 161293 h 216480"/>
                  <a:gd name="connsiteX11" fmla="*/ 98604 w 216480"/>
                  <a:gd name="connsiteY11" fmla="*/ 117865 h 216480"/>
                  <a:gd name="connsiteX12" fmla="*/ 55176 w 216480"/>
                  <a:gd name="connsiteY12" fmla="*/ 117865 h 216480"/>
                  <a:gd name="connsiteX13" fmla="*/ 55176 w 216480"/>
                  <a:gd name="connsiteY13" fmla="*/ 98593 h 216480"/>
                  <a:gd name="connsiteX14" fmla="*/ 98604 w 216480"/>
                  <a:gd name="connsiteY14" fmla="*/ 98593 h 216480"/>
                  <a:gd name="connsiteX15" fmla="*/ 98604 w 216480"/>
                  <a:gd name="connsiteY15" fmla="*/ 55165 h 216480"/>
                  <a:gd name="connsiteX16" fmla="*/ 117876 w 216480"/>
                  <a:gd name="connsiteY16" fmla="*/ 55165 h 216480"/>
                  <a:gd name="connsiteX17" fmla="*/ 117876 w 216480"/>
                  <a:gd name="connsiteY17" fmla="*/ 98593 h 216480"/>
                  <a:gd name="connsiteX18" fmla="*/ 161304 w 216480"/>
                  <a:gd name="connsiteY18" fmla="*/ 98593 h 216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16480" h="216480">
                    <a:moveTo>
                      <a:pt x="108240" y="0"/>
                    </a:moveTo>
                    <a:cubicBezTo>
                      <a:pt x="48461" y="0"/>
                      <a:pt x="0" y="48461"/>
                      <a:pt x="0" y="108240"/>
                    </a:cubicBezTo>
                    <a:cubicBezTo>
                      <a:pt x="0" y="168020"/>
                      <a:pt x="48461" y="216480"/>
                      <a:pt x="108240" y="216480"/>
                    </a:cubicBezTo>
                    <a:cubicBezTo>
                      <a:pt x="168019" y="216480"/>
                      <a:pt x="216480" y="168020"/>
                      <a:pt x="216480" y="108240"/>
                    </a:cubicBezTo>
                    <a:cubicBezTo>
                      <a:pt x="216480" y="108236"/>
                      <a:pt x="216480" y="108232"/>
                      <a:pt x="216480" y="108229"/>
                    </a:cubicBezTo>
                    <a:cubicBezTo>
                      <a:pt x="216501" y="48476"/>
                      <a:pt x="168078" y="21"/>
                      <a:pt x="108326" y="0"/>
                    </a:cubicBezTo>
                    <a:cubicBezTo>
                      <a:pt x="108297" y="0"/>
                      <a:pt x="108269" y="0"/>
                      <a:pt x="108240" y="0"/>
                    </a:cubicBezTo>
                    <a:close/>
                    <a:moveTo>
                      <a:pt x="161304" y="117876"/>
                    </a:moveTo>
                    <a:lnTo>
                      <a:pt x="117876" y="117876"/>
                    </a:lnTo>
                    <a:lnTo>
                      <a:pt x="117876" y="161293"/>
                    </a:lnTo>
                    <a:lnTo>
                      <a:pt x="98604" y="161293"/>
                    </a:lnTo>
                    <a:lnTo>
                      <a:pt x="98604" y="117865"/>
                    </a:lnTo>
                    <a:lnTo>
                      <a:pt x="55176" y="117865"/>
                    </a:lnTo>
                    <a:lnTo>
                      <a:pt x="55176" y="98593"/>
                    </a:lnTo>
                    <a:lnTo>
                      <a:pt x="98604" y="98593"/>
                    </a:lnTo>
                    <a:lnTo>
                      <a:pt x="98604" y="55165"/>
                    </a:lnTo>
                    <a:lnTo>
                      <a:pt x="117876" y="55165"/>
                    </a:lnTo>
                    <a:lnTo>
                      <a:pt x="117876" y="98593"/>
                    </a:lnTo>
                    <a:lnTo>
                      <a:pt x="161304" y="98593"/>
                    </a:lnTo>
                    <a:close/>
                  </a:path>
                </a:pathLst>
              </a:custGeom>
              <a:solidFill>
                <a:srgbClr val="000000"/>
              </a:solidFill>
              <a:ln w="27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34" name="그래픽 305" descr="금지">
                <a:extLst>
                  <a:ext uri="{FF2B5EF4-FFF2-40B4-BE49-F238E27FC236}">
                    <a16:creationId xmlns:a16="http://schemas.microsoft.com/office/drawing/2014/main" id="{673CC444-291A-4CC9-B0E0-21F81DA845E5}"/>
                  </a:ext>
                </a:extLst>
              </p:cNvPr>
              <p:cNvSpPr/>
              <p:nvPr/>
            </p:nvSpPr>
            <p:spPr>
              <a:xfrm>
                <a:off x="5835680" y="4224198"/>
                <a:ext cx="216000" cy="216000"/>
              </a:xfrm>
              <a:custGeom>
                <a:avLst/>
                <a:gdLst>
                  <a:gd name="connsiteX0" fmla="*/ 28655 w 217779"/>
                  <a:gd name="connsiteY0" fmla="*/ 120352 h 217779"/>
                  <a:gd name="connsiteX1" fmla="*/ 28655 w 217779"/>
                  <a:gd name="connsiteY1" fmla="*/ 97428 h 217779"/>
                  <a:gd name="connsiteX2" fmla="*/ 189124 w 217779"/>
                  <a:gd name="connsiteY2" fmla="*/ 97428 h 217779"/>
                  <a:gd name="connsiteX3" fmla="*/ 189124 w 217779"/>
                  <a:gd name="connsiteY3" fmla="*/ 120352 h 217779"/>
                  <a:gd name="connsiteX4" fmla="*/ 28655 w 217779"/>
                  <a:gd name="connsiteY4" fmla="*/ 120352 h 217779"/>
                  <a:gd name="connsiteX5" fmla="*/ 108890 w 217779"/>
                  <a:gd name="connsiteY5" fmla="*/ 0 h 217779"/>
                  <a:gd name="connsiteX6" fmla="*/ 0 w 217779"/>
                  <a:gd name="connsiteY6" fmla="*/ 108890 h 217779"/>
                  <a:gd name="connsiteX7" fmla="*/ 108890 w 217779"/>
                  <a:gd name="connsiteY7" fmla="*/ 217780 h 217779"/>
                  <a:gd name="connsiteX8" fmla="*/ 217780 w 217779"/>
                  <a:gd name="connsiteY8" fmla="*/ 108890 h 217779"/>
                  <a:gd name="connsiteX9" fmla="*/ 108890 w 217779"/>
                  <a:gd name="connsiteY9" fmla="*/ 0 h 21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7779" h="217779">
                    <a:moveTo>
                      <a:pt x="28655" y="120352"/>
                    </a:moveTo>
                    <a:lnTo>
                      <a:pt x="28655" y="97428"/>
                    </a:lnTo>
                    <a:lnTo>
                      <a:pt x="189124" y="97428"/>
                    </a:lnTo>
                    <a:lnTo>
                      <a:pt x="189124" y="120352"/>
                    </a:lnTo>
                    <a:lnTo>
                      <a:pt x="28655" y="120352"/>
                    </a:lnTo>
                    <a:close/>
                    <a:moveTo>
                      <a:pt x="108890" y="0"/>
                    </a:moveTo>
                    <a:cubicBezTo>
                      <a:pt x="48714" y="0"/>
                      <a:pt x="0" y="48714"/>
                      <a:pt x="0" y="108890"/>
                    </a:cubicBezTo>
                    <a:cubicBezTo>
                      <a:pt x="0" y="169066"/>
                      <a:pt x="48714" y="217780"/>
                      <a:pt x="108890" y="217780"/>
                    </a:cubicBezTo>
                    <a:cubicBezTo>
                      <a:pt x="169066" y="217780"/>
                      <a:pt x="217780" y="169066"/>
                      <a:pt x="217780" y="108890"/>
                    </a:cubicBezTo>
                    <a:cubicBezTo>
                      <a:pt x="217780" y="48714"/>
                      <a:pt x="169066" y="0"/>
                      <a:pt x="10889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7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E56BD763-76F5-4419-AAB5-6F476F385A06}"/>
              </a:ext>
            </a:extLst>
          </p:cNvPr>
          <p:cNvGrpSpPr/>
          <p:nvPr/>
        </p:nvGrpSpPr>
        <p:grpSpPr>
          <a:xfrm>
            <a:off x="1304082" y="3754855"/>
            <a:ext cx="2790571" cy="480050"/>
            <a:chOff x="1304082" y="3635585"/>
            <a:chExt cx="2790571" cy="480050"/>
          </a:xfrm>
        </p:grpSpPr>
        <p:sp>
          <p:nvSpPr>
            <p:cNvPr id="335" name="직사각형 334">
              <a:extLst>
                <a:ext uri="{FF2B5EF4-FFF2-40B4-BE49-F238E27FC236}">
                  <a16:creationId xmlns:a16="http://schemas.microsoft.com/office/drawing/2014/main" id="{7C4A9E76-E0EC-4053-B87F-908713119963}"/>
                </a:ext>
              </a:extLst>
            </p:cNvPr>
            <p:cNvSpPr/>
            <p:nvPr/>
          </p:nvSpPr>
          <p:spPr>
            <a:xfrm>
              <a:off x="1304082" y="3635585"/>
              <a:ext cx="53091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이메일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893AB873-6558-4712-B5E2-7BAEC0A274E1}"/>
                </a:ext>
              </a:extLst>
            </p:cNvPr>
            <p:cNvGrpSpPr/>
            <p:nvPr/>
          </p:nvGrpSpPr>
          <p:grpSpPr>
            <a:xfrm>
              <a:off x="3633738" y="3889317"/>
              <a:ext cx="460915" cy="221804"/>
              <a:chOff x="5590765" y="4224198"/>
              <a:chExt cx="460915" cy="221804"/>
            </a:xfrm>
          </p:grpSpPr>
          <p:sp>
            <p:nvSpPr>
              <p:cNvPr id="341" name="그래픽 306" descr="배지 팔로우">
                <a:extLst>
                  <a:ext uri="{FF2B5EF4-FFF2-40B4-BE49-F238E27FC236}">
                    <a16:creationId xmlns:a16="http://schemas.microsoft.com/office/drawing/2014/main" id="{1BBE2042-D767-471D-AA25-3E8FED0B7B51}"/>
                  </a:ext>
                </a:extLst>
              </p:cNvPr>
              <p:cNvSpPr/>
              <p:nvPr/>
            </p:nvSpPr>
            <p:spPr>
              <a:xfrm>
                <a:off x="5590765" y="4229522"/>
                <a:ext cx="216480" cy="216480"/>
              </a:xfrm>
              <a:custGeom>
                <a:avLst/>
                <a:gdLst>
                  <a:gd name="connsiteX0" fmla="*/ 108240 w 216480"/>
                  <a:gd name="connsiteY0" fmla="*/ 0 h 216480"/>
                  <a:gd name="connsiteX1" fmla="*/ 0 w 216480"/>
                  <a:gd name="connsiteY1" fmla="*/ 108240 h 216480"/>
                  <a:gd name="connsiteX2" fmla="*/ 108240 w 216480"/>
                  <a:gd name="connsiteY2" fmla="*/ 216480 h 216480"/>
                  <a:gd name="connsiteX3" fmla="*/ 216480 w 216480"/>
                  <a:gd name="connsiteY3" fmla="*/ 108240 h 216480"/>
                  <a:gd name="connsiteX4" fmla="*/ 216480 w 216480"/>
                  <a:gd name="connsiteY4" fmla="*/ 108229 h 216480"/>
                  <a:gd name="connsiteX5" fmla="*/ 108326 w 216480"/>
                  <a:gd name="connsiteY5" fmla="*/ 0 h 216480"/>
                  <a:gd name="connsiteX6" fmla="*/ 108240 w 216480"/>
                  <a:gd name="connsiteY6" fmla="*/ 0 h 216480"/>
                  <a:gd name="connsiteX7" fmla="*/ 161304 w 216480"/>
                  <a:gd name="connsiteY7" fmla="*/ 117876 h 216480"/>
                  <a:gd name="connsiteX8" fmla="*/ 117876 w 216480"/>
                  <a:gd name="connsiteY8" fmla="*/ 117876 h 216480"/>
                  <a:gd name="connsiteX9" fmla="*/ 117876 w 216480"/>
                  <a:gd name="connsiteY9" fmla="*/ 161293 h 216480"/>
                  <a:gd name="connsiteX10" fmla="*/ 98604 w 216480"/>
                  <a:gd name="connsiteY10" fmla="*/ 161293 h 216480"/>
                  <a:gd name="connsiteX11" fmla="*/ 98604 w 216480"/>
                  <a:gd name="connsiteY11" fmla="*/ 117865 h 216480"/>
                  <a:gd name="connsiteX12" fmla="*/ 55176 w 216480"/>
                  <a:gd name="connsiteY12" fmla="*/ 117865 h 216480"/>
                  <a:gd name="connsiteX13" fmla="*/ 55176 w 216480"/>
                  <a:gd name="connsiteY13" fmla="*/ 98593 h 216480"/>
                  <a:gd name="connsiteX14" fmla="*/ 98604 w 216480"/>
                  <a:gd name="connsiteY14" fmla="*/ 98593 h 216480"/>
                  <a:gd name="connsiteX15" fmla="*/ 98604 w 216480"/>
                  <a:gd name="connsiteY15" fmla="*/ 55165 h 216480"/>
                  <a:gd name="connsiteX16" fmla="*/ 117876 w 216480"/>
                  <a:gd name="connsiteY16" fmla="*/ 55165 h 216480"/>
                  <a:gd name="connsiteX17" fmla="*/ 117876 w 216480"/>
                  <a:gd name="connsiteY17" fmla="*/ 98593 h 216480"/>
                  <a:gd name="connsiteX18" fmla="*/ 161304 w 216480"/>
                  <a:gd name="connsiteY18" fmla="*/ 98593 h 216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16480" h="216480">
                    <a:moveTo>
                      <a:pt x="108240" y="0"/>
                    </a:moveTo>
                    <a:cubicBezTo>
                      <a:pt x="48461" y="0"/>
                      <a:pt x="0" y="48461"/>
                      <a:pt x="0" y="108240"/>
                    </a:cubicBezTo>
                    <a:cubicBezTo>
                      <a:pt x="0" y="168020"/>
                      <a:pt x="48461" y="216480"/>
                      <a:pt x="108240" y="216480"/>
                    </a:cubicBezTo>
                    <a:cubicBezTo>
                      <a:pt x="168019" y="216480"/>
                      <a:pt x="216480" y="168020"/>
                      <a:pt x="216480" y="108240"/>
                    </a:cubicBezTo>
                    <a:cubicBezTo>
                      <a:pt x="216480" y="108236"/>
                      <a:pt x="216480" y="108232"/>
                      <a:pt x="216480" y="108229"/>
                    </a:cubicBezTo>
                    <a:cubicBezTo>
                      <a:pt x="216501" y="48476"/>
                      <a:pt x="168078" y="21"/>
                      <a:pt x="108326" y="0"/>
                    </a:cubicBezTo>
                    <a:cubicBezTo>
                      <a:pt x="108297" y="0"/>
                      <a:pt x="108269" y="0"/>
                      <a:pt x="108240" y="0"/>
                    </a:cubicBezTo>
                    <a:close/>
                    <a:moveTo>
                      <a:pt x="161304" y="117876"/>
                    </a:moveTo>
                    <a:lnTo>
                      <a:pt x="117876" y="117876"/>
                    </a:lnTo>
                    <a:lnTo>
                      <a:pt x="117876" y="161293"/>
                    </a:lnTo>
                    <a:lnTo>
                      <a:pt x="98604" y="161293"/>
                    </a:lnTo>
                    <a:lnTo>
                      <a:pt x="98604" y="117865"/>
                    </a:lnTo>
                    <a:lnTo>
                      <a:pt x="55176" y="117865"/>
                    </a:lnTo>
                    <a:lnTo>
                      <a:pt x="55176" y="98593"/>
                    </a:lnTo>
                    <a:lnTo>
                      <a:pt x="98604" y="98593"/>
                    </a:lnTo>
                    <a:lnTo>
                      <a:pt x="98604" y="55165"/>
                    </a:lnTo>
                    <a:lnTo>
                      <a:pt x="117876" y="55165"/>
                    </a:lnTo>
                    <a:lnTo>
                      <a:pt x="117876" y="98593"/>
                    </a:lnTo>
                    <a:lnTo>
                      <a:pt x="161304" y="98593"/>
                    </a:lnTo>
                    <a:close/>
                  </a:path>
                </a:pathLst>
              </a:custGeom>
              <a:solidFill>
                <a:srgbClr val="000000"/>
              </a:solidFill>
              <a:ln w="27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2" name="그래픽 305" descr="금지">
                <a:extLst>
                  <a:ext uri="{FF2B5EF4-FFF2-40B4-BE49-F238E27FC236}">
                    <a16:creationId xmlns:a16="http://schemas.microsoft.com/office/drawing/2014/main" id="{BEC49943-9AD8-407C-9732-DA5942A8090E}"/>
                  </a:ext>
                </a:extLst>
              </p:cNvPr>
              <p:cNvSpPr/>
              <p:nvPr/>
            </p:nvSpPr>
            <p:spPr>
              <a:xfrm>
                <a:off x="5835680" y="4224198"/>
                <a:ext cx="216000" cy="216000"/>
              </a:xfrm>
              <a:custGeom>
                <a:avLst/>
                <a:gdLst>
                  <a:gd name="connsiteX0" fmla="*/ 28655 w 217779"/>
                  <a:gd name="connsiteY0" fmla="*/ 120352 h 217779"/>
                  <a:gd name="connsiteX1" fmla="*/ 28655 w 217779"/>
                  <a:gd name="connsiteY1" fmla="*/ 97428 h 217779"/>
                  <a:gd name="connsiteX2" fmla="*/ 189124 w 217779"/>
                  <a:gd name="connsiteY2" fmla="*/ 97428 h 217779"/>
                  <a:gd name="connsiteX3" fmla="*/ 189124 w 217779"/>
                  <a:gd name="connsiteY3" fmla="*/ 120352 h 217779"/>
                  <a:gd name="connsiteX4" fmla="*/ 28655 w 217779"/>
                  <a:gd name="connsiteY4" fmla="*/ 120352 h 217779"/>
                  <a:gd name="connsiteX5" fmla="*/ 108890 w 217779"/>
                  <a:gd name="connsiteY5" fmla="*/ 0 h 217779"/>
                  <a:gd name="connsiteX6" fmla="*/ 0 w 217779"/>
                  <a:gd name="connsiteY6" fmla="*/ 108890 h 217779"/>
                  <a:gd name="connsiteX7" fmla="*/ 108890 w 217779"/>
                  <a:gd name="connsiteY7" fmla="*/ 217780 h 217779"/>
                  <a:gd name="connsiteX8" fmla="*/ 217780 w 217779"/>
                  <a:gd name="connsiteY8" fmla="*/ 108890 h 217779"/>
                  <a:gd name="connsiteX9" fmla="*/ 108890 w 217779"/>
                  <a:gd name="connsiteY9" fmla="*/ 0 h 21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7779" h="217779">
                    <a:moveTo>
                      <a:pt x="28655" y="120352"/>
                    </a:moveTo>
                    <a:lnTo>
                      <a:pt x="28655" y="97428"/>
                    </a:lnTo>
                    <a:lnTo>
                      <a:pt x="189124" y="97428"/>
                    </a:lnTo>
                    <a:lnTo>
                      <a:pt x="189124" y="120352"/>
                    </a:lnTo>
                    <a:lnTo>
                      <a:pt x="28655" y="120352"/>
                    </a:lnTo>
                    <a:close/>
                    <a:moveTo>
                      <a:pt x="108890" y="0"/>
                    </a:moveTo>
                    <a:cubicBezTo>
                      <a:pt x="48714" y="0"/>
                      <a:pt x="0" y="48714"/>
                      <a:pt x="0" y="108890"/>
                    </a:cubicBezTo>
                    <a:cubicBezTo>
                      <a:pt x="0" y="169066"/>
                      <a:pt x="48714" y="217780"/>
                      <a:pt x="108890" y="217780"/>
                    </a:cubicBezTo>
                    <a:cubicBezTo>
                      <a:pt x="169066" y="217780"/>
                      <a:pt x="217780" y="169066"/>
                      <a:pt x="217780" y="108890"/>
                    </a:cubicBezTo>
                    <a:cubicBezTo>
                      <a:pt x="217780" y="48714"/>
                      <a:pt x="169066" y="0"/>
                      <a:pt x="10889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7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343" name="직사각형 342">
              <a:extLst>
                <a:ext uri="{FF2B5EF4-FFF2-40B4-BE49-F238E27FC236}">
                  <a16:creationId xmlns:a16="http://schemas.microsoft.com/office/drawing/2014/main" id="{CB985454-C5CA-47EC-A6EE-44760F55A9CE}"/>
                </a:ext>
              </a:extLst>
            </p:cNvPr>
            <p:cNvSpPr/>
            <p:nvPr/>
          </p:nvSpPr>
          <p:spPr>
            <a:xfrm>
              <a:off x="1405257" y="3884803"/>
              <a:ext cx="2167149" cy="23083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lvl="0">
                <a:defRPr/>
              </a:pP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abcdefg@gildong.com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F62423D8-CC3C-4314-91C8-E47B2ADCB0EC}"/>
              </a:ext>
            </a:extLst>
          </p:cNvPr>
          <p:cNvGrpSpPr/>
          <p:nvPr/>
        </p:nvGrpSpPr>
        <p:grpSpPr>
          <a:xfrm>
            <a:off x="1304082" y="4328485"/>
            <a:ext cx="2803825" cy="480050"/>
            <a:chOff x="1304082" y="4209215"/>
            <a:chExt cx="2803825" cy="480050"/>
          </a:xfrm>
        </p:grpSpPr>
        <p:sp>
          <p:nvSpPr>
            <p:cNvPr id="344" name="직사각형 343">
              <a:extLst>
                <a:ext uri="{FF2B5EF4-FFF2-40B4-BE49-F238E27FC236}">
                  <a16:creationId xmlns:a16="http://schemas.microsoft.com/office/drawing/2014/main" id="{E8E00719-AFC9-4B30-82F3-03A185BEFACC}"/>
                </a:ext>
              </a:extLst>
            </p:cNvPr>
            <p:cNvSpPr/>
            <p:nvPr/>
          </p:nvSpPr>
          <p:spPr>
            <a:xfrm>
              <a:off x="1304082" y="4209215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그룹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345" name="그룹 344">
              <a:extLst>
                <a:ext uri="{FF2B5EF4-FFF2-40B4-BE49-F238E27FC236}">
                  <a16:creationId xmlns:a16="http://schemas.microsoft.com/office/drawing/2014/main" id="{67CEE2DF-6903-4589-AADA-E4C45AC86FBB}"/>
                </a:ext>
              </a:extLst>
            </p:cNvPr>
            <p:cNvGrpSpPr/>
            <p:nvPr/>
          </p:nvGrpSpPr>
          <p:grpSpPr>
            <a:xfrm>
              <a:off x="1402838" y="4458433"/>
              <a:ext cx="2705069" cy="230832"/>
              <a:chOff x="6340621" y="2220585"/>
              <a:chExt cx="2705069" cy="230832"/>
            </a:xfrm>
          </p:grpSpPr>
          <p:sp>
            <p:nvSpPr>
              <p:cNvPr id="346" name="직사각형 345">
                <a:extLst>
                  <a:ext uri="{FF2B5EF4-FFF2-40B4-BE49-F238E27FC236}">
                    <a16:creationId xmlns:a16="http://schemas.microsoft.com/office/drawing/2014/main" id="{9F3885E6-AA78-4134-BC68-E0AC127F3A75}"/>
                  </a:ext>
                </a:extLst>
              </p:cNvPr>
              <p:cNvSpPr/>
              <p:nvPr/>
            </p:nvSpPr>
            <p:spPr>
              <a:xfrm>
                <a:off x="6340621" y="2220585"/>
                <a:ext cx="2705069" cy="230832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txBody>
              <a:bodyPr wrap="none" anchor="ctr">
                <a:noAutofit/>
              </a:bodyPr>
              <a:lstStyle/>
              <a:p>
                <a:pPr lvl="0">
                  <a:defRPr/>
                </a:pPr>
                <a:r>
                  <a:rPr kumimoji="1" lang="ko-KR" altLang="en-US" sz="900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900" kern="1200" dirty="0">
                    <a:solidFill>
                      <a:schemeClr val="tx1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47" name="Chevron Down">
                <a:extLst>
                  <a:ext uri="{FF2B5EF4-FFF2-40B4-BE49-F238E27FC236}">
                    <a16:creationId xmlns:a16="http://schemas.microsoft.com/office/drawing/2014/main" id="{8D3509F7-39B6-48A2-97A3-9FF8D05216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805366" y="2308361"/>
                <a:ext cx="145505" cy="76138"/>
              </a:xfrm>
              <a:custGeom>
                <a:avLst/>
                <a:gdLst>
                  <a:gd name="T0" fmla="*/ 594 w 594"/>
                  <a:gd name="T1" fmla="*/ 27 h 324"/>
                  <a:gd name="T2" fmla="*/ 566 w 594"/>
                  <a:gd name="T3" fmla="*/ 0 h 324"/>
                  <a:gd name="T4" fmla="*/ 297 w 594"/>
                  <a:gd name="T5" fmla="*/ 268 h 324"/>
                  <a:gd name="T6" fmla="*/ 28 w 594"/>
                  <a:gd name="T7" fmla="*/ 0 h 324"/>
                  <a:gd name="T8" fmla="*/ 0 w 594"/>
                  <a:gd name="T9" fmla="*/ 27 h 324"/>
                  <a:gd name="T10" fmla="*/ 297 w 594"/>
                  <a:gd name="T11" fmla="*/ 324 h 324"/>
                  <a:gd name="T12" fmla="*/ 594 w 594"/>
                  <a:gd name="T13" fmla="*/ 27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4" h="324">
                    <a:moveTo>
                      <a:pt x="594" y="27"/>
                    </a:moveTo>
                    <a:lnTo>
                      <a:pt x="566" y="0"/>
                    </a:lnTo>
                    <a:lnTo>
                      <a:pt x="297" y="268"/>
                    </a:lnTo>
                    <a:lnTo>
                      <a:pt x="28" y="0"/>
                    </a:lnTo>
                    <a:lnTo>
                      <a:pt x="0" y="27"/>
                    </a:lnTo>
                    <a:lnTo>
                      <a:pt x="297" y="324"/>
                    </a:lnTo>
                    <a:lnTo>
                      <a:pt x="594" y="27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02E7FA1B-900D-4054-BC14-FD63B291E319}"/>
              </a:ext>
            </a:extLst>
          </p:cNvPr>
          <p:cNvGrpSpPr/>
          <p:nvPr/>
        </p:nvGrpSpPr>
        <p:grpSpPr>
          <a:xfrm>
            <a:off x="1304082" y="4924832"/>
            <a:ext cx="2810236" cy="480525"/>
            <a:chOff x="1304082" y="1522810"/>
            <a:chExt cx="2810236" cy="480525"/>
          </a:xfrm>
        </p:grpSpPr>
        <p:sp>
          <p:nvSpPr>
            <p:cNvPr id="350" name="직사각형 349">
              <a:extLst>
                <a:ext uri="{FF2B5EF4-FFF2-40B4-BE49-F238E27FC236}">
                  <a16:creationId xmlns:a16="http://schemas.microsoft.com/office/drawing/2014/main" id="{8E0373EF-01A0-4641-A4F4-BBECAD227F61}"/>
                </a:ext>
              </a:extLst>
            </p:cNvPr>
            <p:cNvSpPr/>
            <p:nvPr/>
          </p:nvSpPr>
          <p:spPr>
            <a:xfrm>
              <a:off x="1304082" y="1522810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웹사이트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51" name="직사각형 350">
              <a:extLst>
                <a:ext uri="{FF2B5EF4-FFF2-40B4-BE49-F238E27FC236}">
                  <a16:creationId xmlns:a16="http://schemas.microsoft.com/office/drawing/2014/main" id="{7A9F7F07-A9FE-4BD1-97E6-719F740C4C2A}"/>
                </a:ext>
              </a:extLst>
            </p:cNvPr>
            <p:cNvSpPr/>
            <p:nvPr/>
          </p:nvSpPr>
          <p:spPr>
            <a:xfrm>
              <a:off x="1402838" y="1772503"/>
              <a:ext cx="2711480" cy="23083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lvl="0">
                <a:defRPr/>
              </a:pP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gildong.com</a:t>
              </a:r>
              <a:endParaRPr kumimoji="1" lang="ko-KR" altLang="en-US" sz="900" kern="1200" dirty="0">
                <a:solidFill>
                  <a:schemeClr val="tx1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DECBF047-8CD9-48B8-8261-CCF19BB7298E}"/>
              </a:ext>
            </a:extLst>
          </p:cNvPr>
          <p:cNvGrpSpPr/>
          <p:nvPr/>
        </p:nvGrpSpPr>
        <p:grpSpPr>
          <a:xfrm>
            <a:off x="1304082" y="5481421"/>
            <a:ext cx="2810236" cy="794441"/>
            <a:chOff x="1304082" y="1522810"/>
            <a:chExt cx="2810236" cy="794441"/>
          </a:xfrm>
        </p:grpSpPr>
        <p:sp>
          <p:nvSpPr>
            <p:cNvPr id="353" name="직사각형 352">
              <a:extLst>
                <a:ext uri="{FF2B5EF4-FFF2-40B4-BE49-F238E27FC236}">
                  <a16:creationId xmlns:a16="http://schemas.microsoft.com/office/drawing/2014/main" id="{D5B25C46-BA04-43A6-B5EC-78DB20F8C52D}"/>
                </a:ext>
              </a:extLst>
            </p:cNvPr>
            <p:cNvSpPr/>
            <p:nvPr/>
          </p:nvSpPr>
          <p:spPr>
            <a:xfrm>
              <a:off x="1304082" y="1522810"/>
              <a:ext cx="41549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기타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57" name="직사각형 356">
              <a:extLst>
                <a:ext uri="{FF2B5EF4-FFF2-40B4-BE49-F238E27FC236}">
                  <a16:creationId xmlns:a16="http://schemas.microsoft.com/office/drawing/2014/main" id="{14939777-77A5-48C0-89AA-47B1E1BE2EA0}"/>
                </a:ext>
              </a:extLst>
            </p:cNvPr>
            <p:cNvSpPr/>
            <p:nvPr/>
          </p:nvSpPr>
          <p:spPr>
            <a:xfrm>
              <a:off x="1402838" y="1772503"/>
              <a:ext cx="2711480" cy="54474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txBody>
            <a:bodyPr wrap="none" anchor="t">
              <a:noAutofit/>
            </a:bodyPr>
            <a:lstStyle/>
            <a:p>
              <a:pPr lvl="0">
                <a:defRPr/>
              </a:pPr>
              <a:r>
                <a:rPr kumimoji="1" lang="ko-KR" altLang="en-US" sz="900" kern="1200" dirty="0" err="1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길동닷컴의</a:t>
              </a: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 </a:t>
              </a:r>
              <a:r>
                <a:rPr kumimoji="1" lang="en-US" altLang="ko-KR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VVIP </a:t>
              </a:r>
              <a:r>
                <a:rPr kumimoji="1" lang="ko-KR" altLang="en-US" sz="900" kern="1200" dirty="0">
                  <a:solidFill>
                    <a:schemeClr val="tx1"/>
                  </a:solidFill>
                  <a:latin typeface="맑은 고딕"/>
                  <a:ea typeface="맑은 고딕" panose="020B0503020000020004" pitchFamily="50" charset="-127"/>
                </a:rPr>
                <a:t>고객</a:t>
              </a:r>
            </a:p>
          </p:txBody>
        </p:sp>
      </p:grpSp>
      <p:sp>
        <p:nvSpPr>
          <p:cNvPr id="363" name="Input Field">
            <a:extLst>
              <a:ext uri="{FF2B5EF4-FFF2-40B4-BE49-F238E27FC236}">
                <a16:creationId xmlns:a16="http://schemas.microsoft.com/office/drawing/2014/main" id="{AF98E751-AF9B-4FE0-BDEA-C19316F5D7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6805" y="6404950"/>
            <a:ext cx="828000" cy="216000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54000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b="1" dirty="0">
                <a:solidFill>
                  <a:schemeClr val="bg1"/>
                </a:solidFill>
                <a:latin typeface="+mn-ea"/>
                <a:cs typeface="Segoe UI" panose="020B0502040204020203" pitchFamily="34" charset="0"/>
              </a:rPr>
              <a:t>수정</a:t>
            </a:r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grpSp>
        <p:nvGrpSpPr>
          <p:cNvPr id="364" name="Check Box">
            <a:extLst>
              <a:ext uri="{FF2B5EF4-FFF2-40B4-BE49-F238E27FC236}">
                <a16:creationId xmlns:a16="http://schemas.microsoft.com/office/drawing/2014/main" id="{1A0AB55E-6128-4A8A-BCC8-E4A6F0834C8E}"/>
              </a:ext>
            </a:extLst>
          </p:cNvPr>
          <p:cNvGrpSpPr/>
          <p:nvPr/>
        </p:nvGrpSpPr>
        <p:grpSpPr>
          <a:xfrm>
            <a:off x="2142882" y="1253203"/>
            <a:ext cx="741618" cy="133350"/>
            <a:chOff x="539954" y="1515571"/>
            <a:chExt cx="741618" cy="133350"/>
          </a:xfrm>
        </p:grpSpPr>
        <p:sp>
          <p:nvSpPr>
            <p:cNvPr id="365" name="Box" descr="&lt;Tags&gt;&lt;SMARTRESIZEANCHORS&gt;None,None,Absolute,None&lt;/SMARTRESIZEANCHORS&gt;&lt;/Tags&gt;">
              <a:extLst>
                <a:ext uri="{FF2B5EF4-FFF2-40B4-BE49-F238E27FC236}">
                  <a16:creationId xmlns:a16="http://schemas.microsoft.com/office/drawing/2014/main" id="{3E3EAD27-E099-499F-A1F3-DB5C8B31119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9954" y="1515571"/>
              <a:ext cx="133350" cy="13335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66" name="Label" descr="&lt;Tags&gt;&lt;SMARTRESIZEANCHORS&gt;Relative,Relative,Absolute,Relative&lt;/SMARTRESIZEANCHORS&gt;&lt;/Tags&gt;">
              <a:extLst>
                <a:ext uri="{FF2B5EF4-FFF2-40B4-BE49-F238E27FC236}">
                  <a16:creationId xmlns:a16="http://schemas.microsoft.com/office/drawing/2014/main" id="{55178FD2-A987-48E9-A34C-34D81FEFA396}"/>
                </a:ext>
              </a:extLst>
            </p:cNvPr>
            <p:cNvSpPr txBox="1"/>
            <p:nvPr/>
          </p:nvSpPr>
          <p:spPr>
            <a:xfrm>
              <a:off x="736551" y="1516844"/>
              <a:ext cx="545021" cy="130805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블랙리스트</a:t>
              </a: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67" name="Check Box">
            <a:extLst>
              <a:ext uri="{FF2B5EF4-FFF2-40B4-BE49-F238E27FC236}">
                <a16:creationId xmlns:a16="http://schemas.microsoft.com/office/drawing/2014/main" id="{CF569E4C-2E12-45C9-BC5C-E549E03CA066}"/>
              </a:ext>
            </a:extLst>
          </p:cNvPr>
          <p:cNvGrpSpPr/>
          <p:nvPr/>
        </p:nvGrpSpPr>
        <p:grpSpPr>
          <a:xfrm>
            <a:off x="3403731" y="1253203"/>
            <a:ext cx="693528" cy="133350"/>
            <a:chOff x="539954" y="1515571"/>
            <a:chExt cx="693528" cy="133350"/>
          </a:xfrm>
        </p:grpSpPr>
        <p:sp>
          <p:nvSpPr>
            <p:cNvPr id="368" name="Box" descr="&lt;Tags&gt;&lt;SMARTRESIZEANCHORS&gt;None,None,Absolute,None&lt;/SMARTRESIZEANCHORS&gt;&lt;/Tags&gt;">
              <a:extLst>
                <a:ext uri="{FF2B5EF4-FFF2-40B4-BE49-F238E27FC236}">
                  <a16:creationId xmlns:a16="http://schemas.microsoft.com/office/drawing/2014/main" id="{E46900EC-113F-4B79-82C5-F4D1184963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9954" y="1515571"/>
              <a:ext cx="133350" cy="133350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5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69" name="Label" descr="&lt;Tags&gt;&lt;SMARTRESIZEANCHORS&gt;Relative,Relative,Absolute,Relative&lt;/SMARTRESIZEANCHORS&gt;&lt;/Tags&gt;">
              <a:extLst>
                <a:ext uri="{FF2B5EF4-FFF2-40B4-BE49-F238E27FC236}">
                  <a16:creationId xmlns:a16="http://schemas.microsoft.com/office/drawing/2014/main" id="{D93E3BA4-FC41-4EC3-B31B-B11D401EA00E}"/>
                </a:ext>
              </a:extLst>
            </p:cNvPr>
            <p:cNvSpPr txBox="1"/>
            <p:nvPr/>
          </p:nvSpPr>
          <p:spPr>
            <a:xfrm>
              <a:off x="736551" y="1516844"/>
              <a:ext cx="496931" cy="130805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rPr>
                <a:t>Check Box</a:t>
              </a: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FD77DBC0-B092-41AD-855C-6809F68F84FB}"/>
              </a:ext>
            </a:extLst>
          </p:cNvPr>
          <p:cNvGrpSpPr/>
          <p:nvPr/>
        </p:nvGrpSpPr>
        <p:grpSpPr>
          <a:xfrm>
            <a:off x="4273331" y="1566184"/>
            <a:ext cx="5165826" cy="1692849"/>
            <a:chOff x="4273331" y="1566184"/>
            <a:chExt cx="5165826" cy="1692849"/>
          </a:xfrm>
        </p:grpSpPr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432C1E4F-F89E-4DFE-A6CC-81A316BA06B4}"/>
                </a:ext>
              </a:extLst>
            </p:cNvPr>
            <p:cNvGrpSpPr/>
            <p:nvPr/>
          </p:nvGrpSpPr>
          <p:grpSpPr>
            <a:xfrm>
              <a:off x="4307732" y="1566184"/>
              <a:ext cx="511242" cy="253211"/>
              <a:chOff x="637436" y="2758665"/>
              <a:chExt cx="511242" cy="253211"/>
            </a:xfrm>
          </p:grpSpPr>
          <p:sp>
            <p:nvSpPr>
              <p:cNvPr id="375" name="직사각형 374">
                <a:extLst>
                  <a:ext uri="{FF2B5EF4-FFF2-40B4-BE49-F238E27FC236}">
                    <a16:creationId xmlns:a16="http://schemas.microsoft.com/office/drawing/2014/main" id="{EA45CBF4-8FF9-4993-AA2A-E20D64A7FF58}"/>
                  </a:ext>
                </a:extLst>
              </p:cNvPr>
              <p:cNvSpPr/>
              <p:nvPr/>
            </p:nvSpPr>
            <p:spPr>
              <a:xfrm>
                <a:off x="662648" y="2758665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6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7D284CB1-5040-4C9E-847D-ECA0F6D914C2}"/>
                  </a:ext>
                </a:extLst>
              </p:cNvPr>
              <p:cNvSpPr>
                <a:spLocks noChangeAspect="1"/>
              </p:cNvSpPr>
              <p:nvPr>
                <p:custDataLst>
                  <p:tags r:id="rId5"/>
                </p:custDataLst>
              </p:nvPr>
            </p:nvSpPr>
            <p:spPr bwMode="auto">
              <a:xfrm rot="10800000">
                <a:off x="637436" y="2864922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20" name="그룹 19">
              <a:extLst>
                <a:ext uri="{FF2B5EF4-FFF2-40B4-BE49-F238E27FC236}">
                  <a16:creationId xmlns:a16="http://schemas.microsoft.com/office/drawing/2014/main" id="{E8C743BF-125D-414E-B39F-BA5F89275448}"/>
                </a:ext>
              </a:extLst>
            </p:cNvPr>
            <p:cNvGrpSpPr/>
            <p:nvPr/>
          </p:nvGrpSpPr>
          <p:grpSpPr>
            <a:xfrm>
              <a:off x="4273331" y="1801494"/>
              <a:ext cx="5165826" cy="457946"/>
              <a:chOff x="4273331" y="1801494"/>
              <a:chExt cx="5165826" cy="457946"/>
            </a:xfrm>
          </p:grpSpPr>
          <p:sp>
            <p:nvSpPr>
              <p:cNvPr id="701" name="Text Box">
                <a:extLst>
                  <a:ext uri="{FF2B5EF4-FFF2-40B4-BE49-F238E27FC236}">
                    <a16:creationId xmlns:a16="http://schemas.microsoft.com/office/drawing/2014/main" id="{4AD2DF5F-6A32-4F7A-9987-08719B992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738" name="직사각형 737">
                <a:extLst>
                  <a:ext uri="{FF2B5EF4-FFF2-40B4-BE49-F238E27FC236}">
                    <a16:creationId xmlns:a16="http://schemas.microsoft.com/office/drawing/2014/main" id="{7E4C21DF-DDFA-4167-B9BB-B25BF5E2843B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8" name="그룹 17">
                <a:extLst>
                  <a:ext uri="{FF2B5EF4-FFF2-40B4-BE49-F238E27FC236}">
                    <a16:creationId xmlns:a16="http://schemas.microsoft.com/office/drawing/2014/main" id="{4F1FAB47-D5A3-48CA-B388-C24DEA608FE1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744" name="직사각형 743">
                  <a:extLst>
                    <a:ext uri="{FF2B5EF4-FFF2-40B4-BE49-F238E27FC236}">
                      <a16:creationId xmlns:a16="http://schemas.microsoft.com/office/drawing/2014/main" id="{526B4571-2F55-499F-882E-6190A1A81E1D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17" name="그룹 16">
                  <a:extLst>
                    <a:ext uri="{FF2B5EF4-FFF2-40B4-BE49-F238E27FC236}">
                      <a16:creationId xmlns:a16="http://schemas.microsoft.com/office/drawing/2014/main" id="{37D31E1F-B5C6-46D8-9112-29B69E01C291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750" name="자유형: 도형 749">
                    <a:extLst>
                      <a:ext uri="{FF2B5EF4-FFF2-40B4-BE49-F238E27FC236}">
                        <a16:creationId xmlns:a16="http://schemas.microsoft.com/office/drawing/2014/main" id="{543896F4-EDB2-4712-931F-5F49E2350BD9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51" name="자유형: 도형 750">
                    <a:extLst>
                      <a:ext uri="{FF2B5EF4-FFF2-40B4-BE49-F238E27FC236}">
                        <a16:creationId xmlns:a16="http://schemas.microsoft.com/office/drawing/2014/main" id="{EDF4FE72-39CD-4D04-97D0-D389E0AAEFC2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380" name="직사각형 379">
                <a:extLst>
                  <a:ext uri="{FF2B5EF4-FFF2-40B4-BE49-F238E27FC236}">
                    <a16:creationId xmlns:a16="http://schemas.microsoft.com/office/drawing/2014/main" id="{BA2209AC-4C8E-4E8B-B3FB-BB78B5012FDF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9" name="그룹 18">
                <a:extLst>
                  <a:ext uri="{FF2B5EF4-FFF2-40B4-BE49-F238E27FC236}">
                    <a16:creationId xmlns:a16="http://schemas.microsoft.com/office/drawing/2014/main" id="{DB755CFB-6412-44BC-9DC9-FF14DF7C9D71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439" name="그룹 438">
                  <a:extLst>
                    <a:ext uri="{FF2B5EF4-FFF2-40B4-BE49-F238E27FC236}">
                      <a16:creationId xmlns:a16="http://schemas.microsoft.com/office/drawing/2014/main" id="{6AFEF2A3-7A17-453C-AF90-9FE83B8D4E6A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440" name="Oval">
                    <a:extLst>
                      <a:ext uri="{FF2B5EF4-FFF2-40B4-BE49-F238E27FC236}">
                        <a16:creationId xmlns:a16="http://schemas.microsoft.com/office/drawing/2014/main" id="{8008CD67-B8B4-4E69-AE81-4BB7D5A08C63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41" name="Create">
                    <a:extLst>
                      <a:ext uri="{FF2B5EF4-FFF2-40B4-BE49-F238E27FC236}">
                        <a16:creationId xmlns:a16="http://schemas.microsoft.com/office/drawing/2014/main" id="{01F25FF7-3E87-4A1D-B2C9-29AAB8135F64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442" name="그룹 441">
                  <a:extLst>
                    <a:ext uri="{FF2B5EF4-FFF2-40B4-BE49-F238E27FC236}">
                      <a16:creationId xmlns:a16="http://schemas.microsoft.com/office/drawing/2014/main" id="{D894D3EB-2B19-4DA0-B40A-2DA39179A802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443" name="Oval">
                    <a:extLst>
                      <a:ext uri="{FF2B5EF4-FFF2-40B4-BE49-F238E27FC236}">
                        <a16:creationId xmlns:a16="http://schemas.microsoft.com/office/drawing/2014/main" id="{D56D37B2-0383-4F3B-A839-B35CFDE6AD2C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44" name="Freeform 130">
                    <a:extLst>
                      <a:ext uri="{FF2B5EF4-FFF2-40B4-BE49-F238E27FC236}">
                        <a16:creationId xmlns:a16="http://schemas.microsoft.com/office/drawing/2014/main" id="{7CE0EF91-9378-47F2-A357-88FD3442A16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449" name="그룹 448">
                  <a:extLst>
                    <a:ext uri="{FF2B5EF4-FFF2-40B4-BE49-F238E27FC236}">
                      <a16:creationId xmlns:a16="http://schemas.microsoft.com/office/drawing/2014/main" id="{4E42CD85-6F36-4012-8832-CA9EA39E6ED8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450" name="Oval">
                    <a:extLst>
                      <a:ext uri="{FF2B5EF4-FFF2-40B4-BE49-F238E27FC236}">
                        <a16:creationId xmlns:a16="http://schemas.microsoft.com/office/drawing/2014/main" id="{3048C916-B09B-44E5-AFC1-717E876D60BC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451" name="Phone">
                    <a:extLst>
                      <a:ext uri="{FF2B5EF4-FFF2-40B4-BE49-F238E27FC236}">
                        <a16:creationId xmlns:a16="http://schemas.microsoft.com/office/drawing/2014/main" id="{6F24A8A8-9E69-42B1-9B2F-36E4971CB47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452" name="그룹 451">
                  <a:extLst>
                    <a:ext uri="{FF2B5EF4-FFF2-40B4-BE49-F238E27FC236}">
                      <a16:creationId xmlns:a16="http://schemas.microsoft.com/office/drawing/2014/main" id="{8C4E399D-977C-4C9E-973C-632ADB85B02A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453" name="Oval">
                    <a:extLst>
                      <a:ext uri="{FF2B5EF4-FFF2-40B4-BE49-F238E27FC236}">
                        <a16:creationId xmlns:a16="http://schemas.microsoft.com/office/drawing/2014/main" id="{078A0BB7-8935-46E2-9885-616B597AB672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454" name="그룹 453">
                    <a:extLst>
                      <a:ext uri="{FF2B5EF4-FFF2-40B4-BE49-F238E27FC236}">
                        <a16:creationId xmlns:a16="http://schemas.microsoft.com/office/drawing/2014/main" id="{354AB26D-3F40-4CEE-9B29-5F3FBF79264F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455" name="그룹 454">
                      <a:extLst>
                        <a:ext uri="{FF2B5EF4-FFF2-40B4-BE49-F238E27FC236}">
                          <a16:creationId xmlns:a16="http://schemas.microsoft.com/office/drawing/2014/main" id="{B6073EAF-504B-4494-844A-2A977D3A233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460" name="자유형: 도형 459">
                        <a:extLst>
                          <a:ext uri="{FF2B5EF4-FFF2-40B4-BE49-F238E27FC236}">
                            <a16:creationId xmlns:a16="http://schemas.microsoft.com/office/drawing/2014/main" id="{C7E8F205-513C-4DD5-BAED-9309702A3B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461" name="자유형: 도형 460">
                        <a:extLst>
                          <a:ext uri="{FF2B5EF4-FFF2-40B4-BE49-F238E27FC236}">
                            <a16:creationId xmlns:a16="http://schemas.microsoft.com/office/drawing/2014/main" id="{079DEF72-D5AD-43C1-AB5C-B68A3AFF43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457" name="그룹 456">
                      <a:extLst>
                        <a:ext uri="{FF2B5EF4-FFF2-40B4-BE49-F238E27FC236}">
                          <a16:creationId xmlns:a16="http://schemas.microsoft.com/office/drawing/2014/main" id="{20FE9288-7B5C-4C0D-A41A-590E75AF899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458" name="Oval">
                        <a:extLst>
                          <a:ext uri="{FF2B5EF4-FFF2-40B4-BE49-F238E27FC236}">
                            <a16:creationId xmlns:a16="http://schemas.microsoft.com/office/drawing/2014/main" id="{30286B25-52DA-40B7-B235-5F9EACD631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459" name="그래픽 458" descr="닫기">
                        <a:extLst>
                          <a:ext uri="{FF2B5EF4-FFF2-40B4-BE49-F238E27FC236}">
                            <a16:creationId xmlns:a16="http://schemas.microsoft.com/office/drawing/2014/main" id="{656F905F-8A4C-4D8D-9E21-955746FA5F40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462" name="그래픽 461" descr="별">
                <a:extLst>
                  <a:ext uri="{FF2B5EF4-FFF2-40B4-BE49-F238E27FC236}">
                    <a16:creationId xmlns:a16="http://schemas.microsoft.com/office/drawing/2014/main" id="{794162BB-47D1-4A80-8D8C-058EDEB488B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464" name="그래픽 463" descr="엄지손가락 내리기">
                <a:extLst>
                  <a:ext uri="{FF2B5EF4-FFF2-40B4-BE49-F238E27FC236}">
                    <a16:creationId xmlns:a16="http://schemas.microsoft.com/office/drawing/2014/main" id="{E610870C-D4F7-4ADF-8F9C-B8D8C01B1EF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465" name="그래픽 464" descr="연필">
                <a:extLst>
                  <a:ext uri="{FF2B5EF4-FFF2-40B4-BE49-F238E27FC236}">
                    <a16:creationId xmlns:a16="http://schemas.microsoft.com/office/drawing/2014/main" id="{B2A0A9FC-7CFA-4BD6-8FA2-0BD1E03C85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  <p:grpSp>
          <p:nvGrpSpPr>
            <p:cNvPr id="505" name="그룹 504">
              <a:extLst>
                <a:ext uri="{FF2B5EF4-FFF2-40B4-BE49-F238E27FC236}">
                  <a16:creationId xmlns:a16="http://schemas.microsoft.com/office/drawing/2014/main" id="{F59C3300-BF33-41A0-A564-07F744CE0926}"/>
                </a:ext>
              </a:extLst>
            </p:cNvPr>
            <p:cNvGrpSpPr/>
            <p:nvPr/>
          </p:nvGrpSpPr>
          <p:grpSpPr>
            <a:xfrm>
              <a:off x="4273331" y="2801087"/>
              <a:ext cx="5165826" cy="457946"/>
              <a:chOff x="4273331" y="1801494"/>
              <a:chExt cx="5165826" cy="457946"/>
            </a:xfrm>
          </p:grpSpPr>
          <p:sp>
            <p:nvSpPr>
              <p:cNvPr id="506" name="Text Box">
                <a:extLst>
                  <a:ext uri="{FF2B5EF4-FFF2-40B4-BE49-F238E27FC236}">
                    <a16:creationId xmlns:a16="http://schemas.microsoft.com/office/drawing/2014/main" id="{D437F0B0-2AB2-4D5F-89D1-93139211D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507" name="직사각형 506">
                <a:extLst>
                  <a:ext uri="{FF2B5EF4-FFF2-40B4-BE49-F238E27FC236}">
                    <a16:creationId xmlns:a16="http://schemas.microsoft.com/office/drawing/2014/main" id="{8861CFFA-85F4-42BE-9841-9836BC69816E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08" name="그룹 507">
                <a:extLst>
                  <a:ext uri="{FF2B5EF4-FFF2-40B4-BE49-F238E27FC236}">
                    <a16:creationId xmlns:a16="http://schemas.microsoft.com/office/drawing/2014/main" id="{4B485AEF-0BD8-469D-9C7A-B2C632079E9A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532" name="직사각형 531">
                  <a:extLst>
                    <a:ext uri="{FF2B5EF4-FFF2-40B4-BE49-F238E27FC236}">
                      <a16:creationId xmlns:a16="http://schemas.microsoft.com/office/drawing/2014/main" id="{A7C340F9-1F77-4C81-B309-51DB9B3F1455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3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533" name="그룹 532">
                  <a:extLst>
                    <a:ext uri="{FF2B5EF4-FFF2-40B4-BE49-F238E27FC236}">
                      <a16:creationId xmlns:a16="http://schemas.microsoft.com/office/drawing/2014/main" id="{15D28E0F-417D-452E-AF63-FA5AA406B214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534" name="자유형: 도형 533">
                    <a:extLst>
                      <a:ext uri="{FF2B5EF4-FFF2-40B4-BE49-F238E27FC236}">
                        <a16:creationId xmlns:a16="http://schemas.microsoft.com/office/drawing/2014/main" id="{93FD6582-DACB-4DDA-8634-5D20917551CC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35" name="자유형: 도형 534">
                    <a:extLst>
                      <a:ext uri="{FF2B5EF4-FFF2-40B4-BE49-F238E27FC236}">
                        <a16:creationId xmlns:a16="http://schemas.microsoft.com/office/drawing/2014/main" id="{972C786C-018D-4A3B-B676-5207A2B1942E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509" name="직사각형 508">
                <a:extLst>
                  <a:ext uri="{FF2B5EF4-FFF2-40B4-BE49-F238E27FC236}">
                    <a16:creationId xmlns:a16="http://schemas.microsoft.com/office/drawing/2014/main" id="{B979F8BB-622E-4E70-9073-8EAF83304271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10" name="그룹 509">
                <a:extLst>
                  <a:ext uri="{FF2B5EF4-FFF2-40B4-BE49-F238E27FC236}">
                    <a16:creationId xmlns:a16="http://schemas.microsoft.com/office/drawing/2014/main" id="{008BACDA-BC8C-4073-8AED-B1F72B87AFDE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514" name="그룹 513">
                  <a:extLst>
                    <a:ext uri="{FF2B5EF4-FFF2-40B4-BE49-F238E27FC236}">
                      <a16:creationId xmlns:a16="http://schemas.microsoft.com/office/drawing/2014/main" id="{4AD1E9E8-40D7-480D-B035-9DB639E3E553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530" name="Oval">
                    <a:extLst>
                      <a:ext uri="{FF2B5EF4-FFF2-40B4-BE49-F238E27FC236}">
                        <a16:creationId xmlns:a16="http://schemas.microsoft.com/office/drawing/2014/main" id="{14D2D788-DCBD-4F9B-8C5D-52F7A6F94016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31" name="Create">
                    <a:extLst>
                      <a:ext uri="{FF2B5EF4-FFF2-40B4-BE49-F238E27FC236}">
                        <a16:creationId xmlns:a16="http://schemas.microsoft.com/office/drawing/2014/main" id="{CEE5553C-B713-423F-8983-696B10A3FDB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515" name="그룹 514">
                  <a:extLst>
                    <a:ext uri="{FF2B5EF4-FFF2-40B4-BE49-F238E27FC236}">
                      <a16:creationId xmlns:a16="http://schemas.microsoft.com/office/drawing/2014/main" id="{335BEC3E-8687-45B6-9E34-F248752E31DE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528" name="Oval">
                    <a:extLst>
                      <a:ext uri="{FF2B5EF4-FFF2-40B4-BE49-F238E27FC236}">
                        <a16:creationId xmlns:a16="http://schemas.microsoft.com/office/drawing/2014/main" id="{D6394571-300D-43E4-B7BD-B6792CE86482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29" name="Freeform 130">
                    <a:extLst>
                      <a:ext uri="{FF2B5EF4-FFF2-40B4-BE49-F238E27FC236}">
                        <a16:creationId xmlns:a16="http://schemas.microsoft.com/office/drawing/2014/main" id="{C7FD9C63-5511-452C-AE3B-B5BDAC2B341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516" name="그룹 515">
                  <a:extLst>
                    <a:ext uri="{FF2B5EF4-FFF2-40B4-BE49-F238E27FC236}">
                      <a16:creationId xmlns:a16="http://schemas.microsoft.com/office/drawing/2014/main" id="{F56717EB-FDE7-467F-9BA6-B67134E537FB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526" name="Oval">
                    <a:extLst>
                      <a:ext uri="{FF2B5EF4-FFF2-40B4-BE49-F238E27FC236}">
                        <a16:creationId xmlns:a16="http://schemas.microsoft.com/office/drawing/2014/main" id="{1D526496-BA0F-4905-9E27-9629457A142B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27" name="Phone">
                    <a:extLst>
                      <a:ext uri="{FF2B5EF4-FFF2-40B4-BE49-F238E27FC236}">
                        <a16:creationId xmlns:a16="http://schemas.microsoft.com/office/drawing/2014/main" id="{324F3E2C-7A4D-4A63-95FE-7759314EE92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517" name="그룹 516">
                  <a:extLst>
                    <a:ext uri="{FF2B5EF4-FFF2-40B4-BE49-F238E27FC236}">
                      <a16:creationId xmlns:a16="http://schemas.microsoft.com/office/drawing/2014/main" id="{181E7BA4-2509-4D2C-B7CD-E5534DD7C68A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518" name="Oval">
                    <a:extLst>
                      <a:ext uri="{FF2B5EF4-FFF2-40B4-BE49-F238E27FC236}">
                        <a16:creationId xmlns:a16="http://schemas.microsoft.com/office/drawing/2014/main" id="{2E5E5F1A-E415-45C2-AF44-9627D3D7D7EA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519" name="그룹 518">
                    <a:extLst>
                      <a:ext uri="{FF2B5EF4-FFF2-40B4-BE49-F238E27FC236}">
                        <a16:creationId xmlns:a16="http://schemas.microsoft.com/office/drawing/2014/main" id="{D3B0566C-7F80-42F0-8A69-2165132DE21E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520" name="그룹 519">
                      <a:extLst>
                        <a:ext uri="{FF2B5EF4-FFF2-40B4-BE49-F238E27FC236}">
                          <a16:creationId xmlns:a16="http://schemas.microsoft.com/office/drawing/2014/main" id="{C9A73B9C-1908-4C60-8022-128E5F684D5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524" name="자유형: 도형 523">
                        <a:extLst>
                          <a:ext uri="{FF2B5EF4-FFF2-40B4-BE49-F238E27FC236}">
                            <a16:creationId xmlns:a16="http://schemas.microsoft.com/office/drawing/2014/main" id="{53312CE5-840F-4E1D-A31B-272A9883DA3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525" name="자유형: 도형 524">
                        <a:extLst>
                          <a:ext uri="{FF2B5EF4-FFF2-40B4-BE49-F238E27FC236}">
                            <a16:creationId xmlns:a16="http://schemas.microsoft.com/office/drawing/2014/main" id="{89C56AFF-DE87-4CB3-BFA0-14913158C4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521" name="그룹 520">
                      <a:extLst>
                        <a:ext uri="{FF2B5EF4-FFF2-40B4-BE49-F238E27FC236}">
                          <a16:creationId xmlns:a16="http://schemas.microsoft.com/office/drawing/2014/main" id="{6BAB1777-FB53-4185-9174-E8B87DD4C97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522" name="Oval">
                        <a:extLst>
                          <a:ext uri="{FF2B5EF4-FFF2-40B4-BE49-F238E27FC236}">
                            <a16:creationId xmlns:a16="http://schemas.microsoft.com/office/drawing/2014/main" id="{1A6ACC0D-5CC8-4A89-87C8-5139BBEB36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523" name="그래픽 522" descr="닫기">
                        <a:extLst>
                          <a:ext uri="{FF2B5EF4-FFF2-40B4-BE49-F238E27FC236}">
                            <a16:creationId xmlns:a16="http://schemas.microsoft.com/office/drawing/2014/main" id="{AACD8003-126E-4C8C-96C0-171E996423B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511" name="그래픽 510" descr="별">
                <a:extLst>
                  <a:ext uri="{FF2B5EF4-FFF2-40B4-BE49-F238E27FC236}">
                    <a16:creationId xmlns:a16="http://schemas.microsoft.com/office/drawing/2014/main" id="{1E923190-D3F7-4A8D-AF46-15BD2E073F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512" name="그래픽 511" descr="엄지손가락 내리기">
                <a:extLst>
                  <a:ext uri="{FF2B5EF4-FFF2-40B4-BE49-F238E27FC236}">
                    <a16:creationId xmlns:a16="http://schemas.microsoft.com/office/drawing/2014/main" id="{F5072D5F-2ED3-4010-88D8-9822CB4D2E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513" name="그래픽 512" descr="연필">
                <a:extLst>
                  <a:ext uri="{FF2B5EF4-FFF2-40B4-BE49-F238E27FC236}">
                    <a16:creationId xmlns:a16="http://schemas.microsoft.com/office/drawing/2014/main" id="{164648AB-59EC-4A1B-9BF5-E25D7C43C7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  <p:grpSp>
          <p:nvGrpSpPr>
            <p:cNvPr id="536" name="그룹 535">
              <a:extLst>
                <a:ext uri="{FF2B5EF4-FFF2-40B4-BE49-F238E27FC236}">
                  <a16:creationId xmlns:a16="http://schemas.microsoft.com/office/drawing/2014/main" id="{5CD18BF4-001B-45C4-8377-67E09C77CB9C}"/>
                </a:ext>
              </a:extLst>
            </p:cNvPr>
            <p:cNvGrpSpPr/>
            <p:nvPr/>
          </p:nvGrpSpPr>
          <p:grpSpPr>
            <a:xfrm>
              <a:off x="4273331" y="2301291"/>
              <a:ext cx="5165826" cy="457946"/>
              <a:chOff x="4273331" y="1801494"/>
              <a:chExt cx="5165826" cy="457946"/>
            </a:xfrm>
          </p:grpSpPr>
          <p:sp>
            <p:nvSpPr>
              <p:cNvPr id="537" name="Text Box">
                <a:extLst>
                  <a:ext uri="{FF2B5EF4-FFF2-40B4-BE49-F238E27FC236}">
                    <a16:creationId xmlns:a16="http://schemas.microsoft.com/office/drawing/2014/main" id="{AE5E8C17-A5D1-4DB7-BDE3-7AB4B1E08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538" name="직사각형 537">
                <a:extLst>
                  <a:ext uri="{FF2B5EF4-FFF2-40B4-BE49-F238E27FC236}">
                    <a16:creationId xmlns:a16="http://schemas.microsoft.com/office/drawing/2014/main" id="{38367BD2-639B-45BB-9131-7EB8C6A563FD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39" name="그룹 538">
                <a:extLst>
                  <a:ext uri="{FF2B5EF4-FFF2-40B4-BE49-F238E27FC236}">
                    <a16:creationId xmlns:a16="http://schemas.microsoft.com/office/drawing/2014/main" id="{CBBA6738-B05B-4AAD-80E2-08F230298069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563" name="직사각형 562">
                  <a:extLst>
                    <a:ext uri="{FF2B5EF4-FFF2-40B4-BE49-F238E27FC236}">
                      <a16:creationId xmlns:a16="http://schemas.microsoft.com/office/drawing/2014/main" id="{2DEF296D-9F8B-468B-93B6-033E91FA28FC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2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564" name="그룹 563">
                  <a:extLst>
                    <a:ext uri="{FF2B5EF4-FFF2-40B4-BE49-F238E27FC236}">
                      <a16:creationId xmlns:a16="http://schemas.microsoft.com/office/drawing/2014/main" id="{83EF6362-1EE1-4CDC-8186-CA32D84DACDE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565" name="자유형: 도형 564">
                    <a:extLst>
                      <a:ext uri="{FF2B5EF4-FFF2-40B4-BE49-F238E27FC236}">
                        <a16:creationId xmlns:a16="http://schemas.microsoft.com/office/drawing/2014/main" id="{29950AB9-3D0F-428A-BCB7-B42206AB001A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66" name="자유형: 도형 565">
                    <a:extLst>
                      <a:ext uri="{FF2B5EF4-FFF2-40B4-BE49-F238E27FC236}">
                        <a16:creationId xmlns:a16="http://schemas.microsoft.com/office/drawing/2014/main" id="{270D2E66-8650-444B-A3BD-A9B2B37FFC7C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540" name="직사각형 539">
                <a:extLst>
                  <a:ext uri="{FF2B5EF4-FFF2-40B4-BE49-F238E27FC236}">
                    <a16:creationId xmlns:a16="http://schemas.microsoft.com/office/drawing/2014/main" id="{5CC84B57-CEAB-4821-9706-A4D5308C48DE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41" name="그룹 540">
                <a:extLst>
                  <a:ext uri="{FF2B5EF4-FFF2-40B4-BE49-F238E27FC236}">
                    <a16:creationId xmlns:a16="http://schemas.microsoft.com/office/drawing/2014/main" id="{1F9D8CE8-5D2E-497C-9BE7-5AED6B5EC34E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545" name="그룹 544">
                  <a:extLst>
                    <a:ext uri="{FF2B5EF4-FFF2-40B4-BE49-F238E27FC236}">
                      <a16:creationId xmlns:a16="http://schemas.microsoft.com/office/drawing/2014/main" id="{006ED887-3717-468B-B310-EBF9A91B95FF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561" name="Oval">
                    <a:extLst>
                      <a:ext uri="{FF2B5EF4-FFF2-40B4-BE49-F238E27FC236}">
                        <a16:creationId xmlns:a16="http://schemas.microsoft.com/office/drawing/2014/main" id="{7DFBF984-3568-4148-8EA4-55F7E3FE9934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62" name="Create">
                    <a:extLst>
                      <a:ext uri="{FF2B5EF4-FFF2-40B4-BE49-F238E27FC236}">
                        <a16:creationId xmlns:a16="http://schemas.microsoft.com/office/drawing/2014/main" id="{7D11663E-1C24-46C2-BB54-25C1A5E32B66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546" name="그룹 545">
                  <a:extLst>
                    <a:ext uri="{FF2B5EF4-FFF2-40B4-BE49-F238E27FC236}">
                      <a16:creationId xmlns:a16="http://schemas.microsoft.com/office/drawing/2014/main" id="{92064DAF-CBFE-4341-8AD9-256843BD8028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559" name="Oval">
                    <a:extLst>
                      <a:ext uri="{FF2B5EF4-FFF2-40B4-BE49-F238E27FC236}">
                        <a16:creationId xmlns:a16="http://schemas.microsoft.com/office/drawing/2014/main" id="{2053DF20-8264-43CE-A412-3AB0B8065F39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60" name="Freeform 130">
                    <a:extLst>
                      <a:ext uri="{FF2B5EF4-FFF2-40B4-BE49-F238E27FC236}">
                        <a16:creationId xmlns:a16="http://schemas.microsoft.com/office/drawing/2014/main" id="{ED607995-3B74-420E-98E7-6B74758C8A4C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547" name="그룹 546">
                  <a:extLst>
                    <a:ext uri="{FF2B5EF4-FFF2-40B4-BE49-F238E27FC236}">
                      <a16:creationId xmlns:a16="http://schemas.microsoft.com/office/drawing/2014/main" id="{A67603AE-6F2B-4F2D-BC0E-1D2016A4EE38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557" name="Oval">
                    <a:extLst>
                      <a:ext uri="{FF2B5EF4-FFF2-40B4-BE49-F238E27FC236}">
                        <a16:creationId xmlns:a16="http://schemas.microsoft.com/office/drawing/2014/main" id="{387D4BC0-6C04-4AD2-A2AB-D3CF2EB5371F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58" name="Phone">
                    <a:extLst>
                      <a:ext uri="{FF2B5EF4-FFF2-40B4-BE49-F238E27FC236}">
                        <a16:creationId xmlns:a16="http://schemas.microsoft.com/office/drawing/2014/main" id="{1F714283-1BAC-4056-849E-76A00EF3DCD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548" name="그룹 547">
                  <a:extLst>
                    <a:ext uri="{FF2B5EF4-FFF2-40B4-BE49-F238E27FC236}">
                      <a16:creationId xmlns:a16="http://schemas.microsoft.com/office/drawing/2014/main" id="{0C0FD652-1591-4C6C-BCAA-C49FECF1C624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549" name="Oval">
                    <a:extLst>
                      <a:ext uri="{FF2B5EF4-FFF2-40B4-BE49-F238E27FC236}">
                        <a16:creationId xmlns:a16="http://schemas.microsoft.com/office/drawing/2014/main" id="{A926424E-7107-4A50-9DD1-C3B2854E6BD3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550" name="그룹 549">
                    <a:extLst>
                      <a:ext uri="{FF2B5EF4-FFF2-40B4-BE49-F238E27FC236}">
                        <a16:creationId xmlns:a16="http://schemas.microsoft.com/office/drawing/2014/main" id="{A38DC7DF-DB23-49C5-B363-AF99793723E7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551" name="그룹 550">
                      <a:extLst>
                        <a:ext uri="{FF2B5EF4-FFF2-40B4-BE49-F238E27FC236}">
                          <a16:creationId xmlns:a16="http://schemas.microsoft.com/office/drawing/2014/main" id="{1FD9698F-2B36-4AED-B652-8518C11F304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555" name="자유형: 도형 554">
                        <a:extLst>
                          <a:ext uri="{FF2B5EF4-FFF2-40B4-BE49-F238E27FC236}">
                            <a16:creationId xmlns:a16="http://schemas.microsoft.com/office/drawing/2014/main" id="{B6BF9FFA-3E03-459B-B42C-C4638AE432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556" name="자유형: 도형 555">
                        <a:extLst>
                          <a:ext uri="{FF2B5EF4-FFF2-40B4-BE49-F238E27FC236}">
                            <a16:creationId xmlns:a16="http://schemas.microsoft.com/office/drawing/2014/main" id="{3EB46F9B-7F4B-46A4-8411-900830DC860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552" name="그룹 551">
                      <a:extLst>
                        <a:ext uri="{FF2B5EF4-FFF2-40B4-BE49-F238E27FC236}">
                          <a16:creationId xmlns:a16="http://schemas.microsoft.com/office/drawing/2014/main" id="{7405D4BC-E3D9-4E62-AD32-FCFF0F02A75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553" name="Oval">
                        <a:extLst>
                          <a:ext uri="{FF2B5EF4-FFF2-40B4-BE49-F238E27FC236}">
                            <a16:creationId xmlns:a16="http://schemas.microsoft.com/office/drawing/2014/main" id="{8FCB187F-1F53-4DA4-BF54-581F4729F5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554" name="그래픽 553" descr="닫기">
                        <a:extLst>
                          <a:ext uri="{FF2B5EF4-FFF2-40B4-BE49-F238E27FC236}">
                            <a16:creationId xmlns:a16="http://schemas.microsoft.com/office/drawing/2014/main" id="{683CDD86-7BC6-4F79-98C1-554F58A3B1FC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542" name="그래픽 541" descr="별">
                <a:extLst>
                  <a:ext uri="{FF2B5EF4-FFF2-40B4-BE49-F238E27FC236}">
                    <a16:creationId xmlns:a16="http://schemas.microsoft.com/office/drawing/2014/main" id="{20BC6FE1-87F2-44C6-B327-F5688E4D74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543" name="그래픽 542" descr="엄지손가락 내리기">
                <a:extLst>
                  <a:ext uri="{FF2B5EF4-FFF2-40B4-BE49-F238E27FC236}">
                    <a16:creationId xmlns:a16="http://schemas.microsoft.com/office/drawing/2014/main" id="{2FE968E5-DBB1-409C-98A1-3F0CFDA038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544" name="그래픽 543" descr="연필">
                <a:extLst>
                  <a:ext uri="{FF2B5EF4-FFF2-40B4-BE49-F238E27FC236}">
                    <a16:creationId xmlns:a16="http://schemas.microsoft.com/office/drawing/2014/main" id="{43CE0593-015E-4B9F-9166-4EB9716D2E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</p:grpSp>
      <p:grpSp>
        <p:nvGrpSpPr>
          <p:cNvPr id="567" name="그룹 566">
            <a:extLst>
              <a:ext uri="{FF2B5EF4-FFF2-40B4-BE49-F238E27FC236}">
                <a16:creationId xmlns:a16="http://schemas.microsoft.com/office/drawing/2014/main" id="{3A4410D1-C627-45F3-A1DF-2CEE8218DF83}"/>
              </a:ext>
            </a:extLst>
          </p:cNvPr>
          <p:cNvGrpSpPr/>
          <p:nvPr/>
        </p:nvGrpSpPr>
        <p:grpSpPr>
          <a:xfrm>
            <a:off x="4273331" y="3326824"/>
            <a:ext cx="5165826" cy="1692849"/>
            <a:chOff x="4273331" y="1566184"/>
            <a:chExt cx="5165826" cy="1692849"/>
          </a:xfrm>
        </p:grpSpPr>
        <p:grpSp>
          <p:nvGrpSpPr>
            <p:cNvPr id="568" name="그룹 567">
              <a:extLst>
                <a:ext uri="{FF2B5EF4-FFF2-40B4-BE49-F238E27FC236}">
                  <a16:creationId xmlns:a16="http://schemas.microsoft.com/office/drawing/2014/main" id="{CE7AA965-773A-40C3-8656-1FEA563B6338}"/>
                </a:ext>
              </a:extLst>
            </p:cNvPr>
            <p:cNvGrpSpPr/>
            <p:nvPr/>
          </p:nvGrpSpPr>
          <p:grpSpPr>
            <a:xfrm>
              <a:off x="4307732" y="1566184"/>
              <a:ext cx="511242" cy="253211"/>
              <a:chOff x="637436" y="2758665"/>
              <a:chExt cx="511242" cy="253211"/>
            </a:xfrm>
          </p:grpSpPr>
          <p:sp>
            <p:nvSpPr>
              <p:cNvPr id="664" name="직사각형 663">
                <a:extLst>
                  <a:ext uri="{FF2B5EF4-FFF2-40B4-BE49-F238E27FC236}">
                    <a16:creationId xmlns:a16="http://schemas.microsoft.com/office/drawing/2014/main" id="{D87B13A9-4A32-4336-8F2E-4BDB2FB24772}"/>
                  </a:ext>
                </a:extLst>
              </p:cNvPr>
              <p:cNvSpPr/>
              <p:nvPr/>
            </p:nvSpPr>
            <p:spPr>
              <a:xfrm>
                <a:off x="662648" y="2758665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5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D90BF65A-725A-449B-BE14-84AA52D13C68}"/>
                  </a:ext>
                </a:extLst>
              </p:cNvPr>
              <p:cNvSpPr>
                <a:spLocks noChangeAspect="1"/>
              </p:cNvSpPr>
              <p:nvPr>
                <p:custDataLst>
                  <p:tags r:id="rId4"/>
                </p:custDataLst>
              </p:nvPr>
            </p:nvSpPr>
            <p:spPr bwMode="auto">
              <a:xfrm rot="10800000">
                <a:off x="637436" y="2864922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569" name="그룹 568">
              <a:extLst>
                <a:ext uri="{FF2B5EF4-FFF2-40B4-BE49-F238E27FC236}">
                  <a16:creationId xmlns:a16="http://schemas.microsoft.com/office/drawing/2014/main" id="{CB7D57AC-B44B-49BA-925A-2AC792DEF7C0}"/>
                </a:ext>
              </a:extLst>
            </p:cNvPr>
            <p:cNvGrpSpPr/>
            <p:nvPr/>
          </p:nvGrpSpPr>
          <p:grpSpPr>
            <a:xfrm>
              <a:off x="4273331" y="1801494"/>
              <a:ext cx="5165826" cy="457946"/>
              <a:chOff x="4273331" y="1801494"/>
              <a:chExt cx="5165826" cy="457946"/>
            </a:xfrm>
          </p:grpSpPr>
          <p:sp>
            <p:nvSpPr>
              <p:cNvPr id="634" name="Text Box">
                <a:extLst>
                  <a:ext uri="{FF2B5EF4-FFF2-40B4-BE49-F238E27FC236}">
                    <a16:creationId xmlns:a16="http://schemas.microsoft.com/office/drawing/2014/main" id="{7539704A-2299-4ED4-B6A1-D366BF454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635" name="직사각형 634">
                <a:extLst>
                  <a:ext uri="{FF2B5EF4-FFF2-40B4-BE49-F238E27FC236}">
                    <a16:creationId xmlns:a16="http://schemas.microsoft.com/office/drawing/2014/main" id="{7CA0215A-1C01-45F1-A1B0-3820FA03B8D9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36" name="그룹 635">
                <a:extLst>
                  <a:ext uri="{FF2B5EF4-FFF2-40B4-BE49-F238E27FC236}">
                    <a16:creationId xmlns:a16="http://schemas.microsoft.com/office/drawing/2014/main" id="{831E309E-9380-480D-82A5-02BBBA365EF5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660" name="직사각형 659">
                  <a:extLst>
                    <a:ext uri="{FF2B5EF4-FFF2-40B4-BE49-F238E27FC236}">
                      <a16:creationId xmlns:a16="http://schemas.microsoft.com/office/drawing/2014/main" id="{280F36DA-1ACE-401C-BADE-CC3CCDCE14DB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661" name="그룹 660">
                  <a:extLst>
                    <a:ext uri="{FF2B5EF4-FFF2-40B4-BE49-F238E27FC236}">
                      <a16:creationId xmlns:a16="http://schemas.microsoft.com/office/drawing/2014/main" id="{A7810043-8805-4278-9F3E-73618F28E52E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662" name="자유형: 도형 661">
                    <a:extLst>
                      <a:ext uri="{FF2B5EF4-FFF2-40B4-BE49-F238E27FC236}">
                        <a16:creationId xmlns:a16="http://schemas.microsoft.com/office/drawing/2014/main" id="{D5A5B90A-A78A-492D-9031-568764272EEE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3" name="자유형: 도형 662">
                    <a:extLst>
                      <a:ext uri="{FF2B5EF4-FFF2-40B4-BE49-F238E27FC236}">
                        <a16:creationId xmlns:a16="http://schemas.microsoft.com/office/drawing/2014/main" id="{0B7C6958-1B16-4492-ABAC-8757865F9E4E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637" name="직사각형 636">
                <a:extLst>
                  <a:ext uri="{FF2B5EF4-FFF2-40B4-BE49-F238E27FC236}">
                    <a16:creationId xmlns:a16="http://schemas.microsoft.com/office/drawing/2014/main" id="{89330AF0-6D1C-4BBD-BF06-96B5B1FBB029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38" name="그룹 637">
                <a:extLst>
                  <a:ext uri="{FF2B5EF4-FFF2-40B4-BE49-F238E27FC236}">
                    <a16:creationId xmlns:a16="http://schemas.microsoft.com/office/drawing/2014/main" id="{9DDE1EA9-BAC9-48A1-B3A5-C7B74174E8C8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642" name="그룹 641">
                  <a:extLst>
                    <a:ext uri="{FF2B5EF4-FFF2-40B4-BE49-F238E27FC236}">
                      <a16:creationId xmlns:a16="http://schemas.microsoft.com/office/drawing/2014/main" id="{774A2B15-D2D5-45B5-B438-4E426F71FF7E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658" name="Oval">
                    <a:extLst>
                      <a:ext uri="{FF2B5EF4-FFF2-40B4-BE49-F238E27FC236}">
                        <a16:creationId xmlns:a16="http://schemas.microsoft.com/office/drawing/2014/main" id="{E5E8BB80-8146-4A8F-ABA5-225E30AA5F3C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59" name="Create">
                    <a:extLst>
                      <a:ext uri="{FF2B5EF4-FFF2-40B4-BE49-F238E27FC236}">
                        <a16:creationId xmlns:a16="http://schemas.microsoft.com/office/drawing/2014/main" id="{4DD886AD-2261-4054-B594-66BBDB6F1347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643" name="그룹 642">
                  <a:extLst>
                    <a:ext uri="{FF2B5EF4-FFF2-40B4-BE49-F238E27FC236}">
                      <a16:creationId xmlns:a16="http://schemas.microsoft.com/office/drawing/2014/main" id="{3E2A5D58-E404-48F2-9016-98C69D35FBBD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656" name="Oval">
                    <a:extLst>
                      <a:ext uri="{FF2B5EF4-FFF2-40B4-BE49-F238E27FC236}">
                        <a16:creationId xmlns:a16="http://schemas.microsoft.com/office/drawing/2014/main" id="{02B80074-77EA-413F-BA3E-4365D6A48B2D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57" name="Freeform 130">
                    <a:extLst>
                      <a:ext uri="{FF2B5EF4-FFF2-40B4-BE49-F238E27FC236}">
                        <a16:creationId xmlns:a16="http://schemas.microsoft.com/office/drawing/2014/main" id="{9868071A-FF7F-4994-B809-EA773976136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44" name="그룹 643">
                  <a:extLst>
                    <a:ext uri="{FF2B5EF4-FFF2-40B4-BE49-F238E27FC236}">
                      <a16:creationId xmlns:a16="http://schemas.microsoft.com/office/drawing/2014/main" id="{D53AA42C-D0E4-4932-B46B-7B43317F6E2B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654" name="Oval">
                    <a:extLst>
                      <a:ext uri="{FF2B5EF4-FFF2-40B4-BE49-F238E27FC236}">
                        <a16:creationId xmlns:a16="http://schemas.microsoft.com/office/drawing/2014/main" id="{A995CE7B-4F96-4F88-A833-E746826B72FE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55" name="Phone">
                    <a:extLst>
                      <a:ext uri="{FF2B5EF4-FFF2-40B4-BE49-F238E27FC236}">
                        <a16:creationId xmlns:a16="http://schemas.microsoft.com/office/drawing/2014/main" id="{13C8637F-9A70-496E-BC9C-AD64A16B4623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645" name="그룹 644">
                  <a:extLst>
                    <a:ext uri="{FF2B5EF4-FFF2-40B4-BE49-F238E27FC236}">
                      <a16:creationId xmlns:a16="http://schemas.microsoft.com/office/drawing/2014/main" id="{85C61C34-492B-4026-90B4-5EFD61EBFFD6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646" name="Oval">
                    <a:extLst>
                      <a:ext uri="{FF2B5EF4-FFF2-40B4-BE49-F238E27FC236}">
                        <a16:creationId xmlns:a16="http://schemas.microsoft.com/office/drawing/2014/main" id="{054493E8-71B0-4FC8-A08A-BBE307734D12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47" name="그룹 646">
                    <a:extLst>
                      <a:ext uri="{FF2B5EF4-FFF2-40B4-BE49-F238E27FC236}">
                        <a16:creationId xmlns:a16="http://schemas.microsoft.com/office/drawing/2014/main" id="{AE08BAAB-FCB4-4534-8A07-851A83A78886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648" name="그룹 647">
                      <a:extLst>
                        <a:ext uri="{FF2B5EF4-FFF2-40B4-BE49-F238E27FC236}">
                          <a16:creationId xmlns:a16="http://schemas.microsoft.com/office/drawing/2014/main" id="{60F80419-8438-4A41-BF92-2D472FC9948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652" name="자유형: 도형 651">
                        <a:extLst>
                          <a:ext uri="{FF2B5EF4-FFF2-40B4-BE49-F238E27FC236}">
                            <a16:creationId xmlns:a16="http://schemas.microsoft.com/office/drawing/2014/main" id="{34FE19D7-7D96-46CB-83B1-CC4D1E8021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53" name="자유형: 도형 652">
                        <a:extLst>
                          <a:ext uri="{FF2B5EF4-FFF2-40B4-BE49-F238E27FC236}">
                            <a16:creationId xmlns:a16="http://schemas.microsoft.com/office/drawing/2014/main" id="{418D7076-8E47-4030-A81F-9F6D8F998A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649" name="그룹 648">
                      <a:extLst>
                        <a:ext uri="{FF2B5EF4-FFF2-40B4-BE49-F238E27FC236}">
                          <a16:creationId xmlns:a16="http://schemas.microsoft.com/office/drawing/2014/main" id="{6917B87D-A583-4EB5-B833-10CF87A6676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650" name="Oval">
                        <a:extLst>
                          <a:ext uri="{FF2B5EF4-FFF2-40B4-BE49-F238E27FC236}">
                            <a16:creationId xmlns:a16="http://schemas.microsoft.com/office/drawing/2014/main" id="{8754DBB1-460C-48E5-8943-A34E4BCD1A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51" name="그래픽 650" descr="닫기">
                        <a:extLst>
                          <a:ext uri="{FF2B5EF4-FFF2-40B4-BE49-F238E27FC236}">
                            <a16:creationId xmlns:a16="http://schemas.microsoft.com/office/drawing/2014/main" id="{C0B948C6-B985-480D-822F-B49A4DB0E13E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639" name="그래픽 638" descr="별">
                <a:extLst>
                  <a:ext uri="{FF2B5EF4-FFF2-40B4-BE49-F238E27FC236}">
                    <a16:creationId xmlns:a16="http://schemas.microsoft.com/office/drawing/2014/main" id="{06C97978-6466-43E1-B31B-F3E16F663B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640" name="그래픽 639" descr="엄지손가락 내리기">
                <a:extLst>
                  <a:ext uri="{FF2B5EF4-FFF2-40B4-BE49-F238E27FC236}">
                    <a16:creationId xmlns:a16="http://schemas.microsoft.com/office/drawing/2014/main" id="{6D4056BB-400E-406C-A927-610BC93492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641" name="그래픽 640" descr="연필">
                <a:extLst>
                  <a:ext uri="{FF2B5EF4-FFF2-40B4-BE49-F238E27FC236}">
                    <a16:creationId xmlns:a16="http://schemas.microsoft.com/office/drawing/2014/main" id="{9F02C2BB-660C-4617-B70B-4A349B0AAF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  <p:grpSp>
          <p:nvGrpSpPr>
            <p:cNvPr id="570" name="그룹 569">
              <a:extLst>
                <a:ext uri="{FF2B5EF4-FFF2-40B4-BE49-F238E27FC236}">
                  <a16:creationId xmlns:a16="http://schemas.microsoft.com/office/drawing/2014/main" id="{5F4D4BDE-DAA3-488D-B941-5A1E9C345702}"/>
                </a:ext>
              </a:extLst>
            </p:cNvPr>
            <p:cNvGrpSpPr/>
            <p:nvPr/>
          </p:nvGrpSpPr>
          <p:grpSpPr>
            <a:xfrm>
              <a:off x="4273331" y="2801087"/>
              <a:ext cx="5165826" cy="457946"/>
              <a:chOff x="4273331" y="1801494"/>
              <a:chExt cx="5165826" cy="457946"/>
            </a:xfrm>
          </p:grpSpPr>
          <p:sp>
            <p:nvSpPr>
              <p:cNvPr id="604" name="Text Box">
                <a:extLst>
                  <a:ext uri="{FF2B5EF4-FFF2-40B4-BE49-F238E27FC236}">
                    <a16:creationId xmlns:a16="http://schemas.microsoft.com/office/drawing/2014/main" id="{406E9C55-EFA4-4A13-8763-1B2476B63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605" name="직사각형 604">
                <a:extLst>
                  <a:ext uri="{FF2B5EF4-FFF2-40B4-BE49-F238E27FC236}">
                    <a16:creationId xmlns:a16="http://schemas.microsoft.com/office/drawing/2014/main" id="{642309A1-5E9F-4A72-BA97-3A14924A3BF8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06" name="그룹 605">
                <a:extLst>
                  <a:ext uri="{FF2B5EF4-FFF2-40B4-BE49-F238E27FC236}">
                    <a16:creationId xmlns:a16="http://schemas.microsoft.com/office/drawing/2014/main" id="{DCF18EA9-8383-4902-A417-847E18FA4D2D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630" name="직사각형 629">
                  <a:extLst>
                    <a:ext uri="{FF2B5EF4-FFF2-40B4-BE49-F238E27FC236}">
                      <a16:creationId xmlns:a16="http://schemas.microsoft.com/office/drawing/2014/main" id="{6A3F9EA2-7BEE-41E0-BE13-56B4159F408F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3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631" name="그룹 630">
                  <a:extLst>
                    <a:ext uri="{FF2B5EF4-FFF2-40B4-BE49-F238E27FC236}">
                      <a16:creationId xmlns:a16="http://schemas.microsoft.com/office/drawing/2014/main" id="{CFD5762D-59D8-4EB6-8D76-029EE94D15BE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632" name="자유형: 도형 631">
                    <a:extLst>
                      <a:ext uri="{FF2B5EF4-FFF2-40B4-BE49-F238E27FC236}">
                        <a16:creationId xmlns:a16="http://schemas.microsoft.com/office/drawing/2014/main" id="{01B463B4-D1E0-426A-8746-168B1DD4D2B4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33" name="자유형: 도형 632">
                    <a:extLst>
                      <a:ext uri="{FF2B5EF4-FFF2-40B4-BE49-F238E27FC236}">
                        <a16:creationId xmlns:a16="http://schemas.microsoft.com/office/drawing/2014/main" id="{D8CE9587-86BF-4CB3-8EAD-9FAF48B65CBE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607" name="직사각형 606">
                <a:extLst>
                  <a:ext uri="{FF2B5EF4-FFF2-40B4-BE49-F238E27FC236}">
                    <a16:creationId xmlns:a16="http://schemas.microsoft.com/office/drawing/2014/main" id="{922C668B-1C2E-40FC-9928-610C3F2ED5E5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08" name="그룹 607">
                <a:extLst>
                  <a:ext uri="{FF2B5EF4-FFF2-40B4-BE49-F238E27FC236}">
                    <a16:creationId xmlns:a16="http://schemas.microsoft.com/office/drawing/2014/main" id="{F68BF871-6F6B-49E7-BC70-EEA0D068BD40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612" name="그룹 611">
                  <a:extLst>
                    <a:ext uri="{FF2B5EF4-FFF2-40B4-BE49-F238E27FC236}">
                      <a16:creationId xmlns:a16="http://schemas.microsoft.com/office/drawing/2014/main" id="{46E04621-0729-480C-B891-1A080E4D7035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628" name="Oval">
                    <a:extLst>
                      <a:ext uri="{FF2B5EF4-FFF2-40B4-BE49-F238E27FC236}">
                        <a16:creationId xmlns:a16="http://schemas.microsoft.com/office/drawing/2014/main" id="{E74E9AC3-5646-4AF1-8EDA-9D6CF927650C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29" name="Create">
                    <a:extLst>
                      <a:ext uri="{FF2B5EF4-FFF2-40B4-BE49-F238E27FC236}">
                        <a16:creationId xmlns:a16="http://schemas.microsoft.com/office/drawing/2014/main" id="{18CECAB3-36AD-417A-9F3A-13B7262FA2C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613" name="그룹 612">
                  <a:extLst>
                    <a:ext uri="{FF2B5EF4-FFF2-40B4-BE49-F238E27FC236}">
                      <a16:creationId xmlns:a16="http://schemas.microsoft.com/office/drawing/2014/main" id="{BF8BF595-925F-4CB8-94FE-B45A5BD8A8EB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626" name="Oval">
                    <a:extLst>
                      <a:ext uri="{FF2B5EF4-FFF2-40B4-BE49-F238E27FC236}">
                        <a16:creationId xmlns:a16="http://schemas.microsoft.com/office/drawing/2014/main" id="{170E1888-C587-4D52-B638-1B21920949B2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27" name="Freeform 130">
                    <a:extLst>
                      <a:ext uri="{FF2B5EF4-FFF2-40B4-BE49-F238E27FC236}">
                        <a16:creationId xmlns:a16="http://schemas.microsoft.com/office/drawing/2014/main" id="{AE7FF842-386F-47FB-BD6D-2ED560A3B87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14" name="그룹 613">
                  <a:extLst>
                    <a:ext uri="{FF2B5EF4-FFF2-40B4-BE49-F238E27FC236}">
                      <a16:creationId xmlns:a16="http://schemas.microsoft.com/office/drawing/2014/main" id="{EAFE359F-76D3-4080-B4ED-8C5C0EFFCBCE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624" name="Oval">
                    <a:extLst>
                      <a:ext uri="{FF2B5EF4-FFF2-40B4-BE49-F238E27FC236}">
                        <a16:creationId xmlns:a16="http://schemas.microsoft.com/office/drawing/2014/main" id="{B8D931BF-2055-4E28-B40A-EC28353265A6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25" name="Phone">
                    <a:extLst>
                      <a:ext uri="{FF2B5EF4-FFF2-40B4-BE49-F238E27FC236}">
                        <a16:creationId xmlns:a16="http://schemas.microsoft.com/office/drawing/2014/main" id="{2BA4F143-8FAA-4C64-B0AE-3945ED4071F9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615" name="그룹 614">
                  <a:extLst>
                    <a:ext uri="{FF2B5EF4-FFF2-40B4-BE49-F238E27FC236}">
                      <a16:creationId xmlns:a16="http://schemas.microsoft.com/office/drawing/2014/main" id="{DF807878-4A07-4433-9AC8-427AA9DDED3B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616" name="Oval">
                    <a:extLst>
                      <a:ext uri="{FF2B5EF4-FFF2-40B4-BE49-F238E27FC236}">
                        <a16:creationId xmlns:a16="http://schemas.microsoft.com/office/drawing/2014/main" id="{01107AEF-E124-40FD-ADD5-D20354B2E954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17" name="그룹 616">
                    <a:extLst>
                      <a:ext uri="{FF2B5EF4-FFF2-40B4-BE49-F238E27FC236}">
                        <a16:creationId xmlns:a16="http://schemas.microsoft.com/office/drawing/2014/main" id="{3FDA1E80-F742-4BF8-BC7F-768DA7B40DD5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618" name="그룹 617">
                      <a:extLst>
                        <a:ext uri="{FF2B5EF4-FFF2-40B4-BE49-F238E27FC236}">
                          <a16:creationId xmlns:a16="http://schemas.microsoft.com/office/drawing/2014/main" id="{4882F267-4C4C-451D-A8CA-1D701D8F73C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622" name="자유형: 도형 621">
                        <a:extLst>
                          <a:ext uri="{FF2B5EF4-FFF2-40B4-BE49-F238E27FC236}">
                            <a16:creationId xmlns:a16="http://schemas.microsoft.com/office/drawing/2014/main" id="{43E15EC7-3424-440D-B2DC-AF5CEE98A0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23" name="자유형: 도형 622">
                        <a:extLst>
                          <a:ext uri="{FF2B5EF4-FFF2-40B4-BE49-F238E27FC236}">
                            <a16:creationId xmlns:a16="http://schemas.microsoft.com/office/drawing/2014/main" id="{A06ADC37-E1FB-4563-B067-89D426FDE4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619" name="그룹 618">
                      <a:extLst>
                        <a:ext uri="{FF2B5EF4-FFF2-40B4-BE49-F238E27FC236}">
                          <a16:creationId xmlns:a16="http://schemas.microsoft.com/office/drawing/2014/main" id="{95D0841F-4F06-4BE6-90C6-D0266D22FB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620" name="Oval">
                        <a:extLst>
                          <a:ext uri="{FF2B5EF4-FFF2-40B4-BE49-F238E27FC236}">
                            <a16:creationId xmlns:a16="http://schemas.microsoft.com/office/drawing/2014/main" id="{06A69B6C-4849-47D2-A242-3BE5E2B462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21" name="그래픽 620" descr="닫기">
                        <a:extLst>
                          <a:ext uri="{FF2B5EF4-FFF2-40B4-BE49-F238E27FC236}">
                            <a16:creationId xmlns:a16="http://schemas.microsoft.com/office/drawing/2014/main" id="{F2FD4446-58B3-4917-98CD-AF0E28995DF7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609" name="그래픽 608" descr="별">
                <a:extLst>
                  <a:ext uri="{FF2B5EF4-FFF2-40B4-BE49-F238E27FC236}">
                    <a16:creationId xmlns:a16="http://schemas.microsoft.com/office/drawing/2014/main" id="{3B6F8C96-1AC3-44A4-82ED-27E24BA7A3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610" name="그래픽 609" descr="엄지손가락 내리기">
                <a:extLst>
                  <a:ext uri="{FF2B5EF4-FFF2-40B4-BE49-F238E27FC236}">
                    <a16:creationId xmlns:a16="http://schemas.microsoft.com/office/drawing/2014/main" id="{A27AE2DA-B7C2-4F54-A7D5-69FC5BE94E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611" name="그래픽 610" descr="연필">
                <a:extLst>
                  <a:ext uri="{FF2B5EF4-FFF2-40B4-BE49-F238E27FC236}">
                    <a16:creationId xmlns:a16="http://schemas.microsoft.com/office/drawing/2014/main" id="{432CDA4D-6881-4CE9-83DC-628F1563B1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  <p:grpSp>
          <p:nvGrpSpPr>
            <p:cNvPr id="571" name="그룹 570">
              <a:extLst>
                <a:ext uri="{FF2B5EF4-FFF2-40B4-BE49-F238E27FC236}">
                  <a16:creationId xmlns:a16="http://schemas.microsoft.com/office/drawing/2014/main" id="{ACE959D6-F041-4B71-A374-46DF850C3547}"/>
                </a:ext>
              </a:extLst>
            </p:cNvPr>
            <p:cNvGrpSpPr/>
            <p:nvPr/>
          </p:nvGrpSpPr>
          <p:grpSpPr>
            <a:xfrm>
              <a:off x="4273331" y="2301291"/>
              <a:ext cx="5165826" cy="457946"/>
              <a:chOff x="4273331" y="1801494"/>
              <a:chExt cx="5165826" cy="457946"/>
            </a:xfrm>
          </p:grpSpPr>
          <p:sp>
            <p:nvSpPr>
              <p:cNvPr id="572" name="Text Box">
                <a:extLst>
                  <a:ext uri="{FF2B5EF4-FFF2-40B4-BE49-F238E27FC236}">
                    <a16:creationId xmlns:a16="http://schemas.microsoft.com/office/drawing/2014/main" id="{A4D4AA60-A0A6-450B-8525-92046F8FE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573" name="직사각형 572">
                <a:extLst>
                  <a:ext uri="{FF2B5EF4-FFF2-40B4-BE49-F238E27FC236}">
                    <a16:creationId xmlns:a16="http://schemas.microsoft.com/office/drawing/2014/main" id="{85D1FA53-487E-42CD-9E61-1284018269EB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74" name="그룹 573">
                <a:extLst>
                  <a:ext uri="{FF2B5EF4-FFF2-40B4-BE49-F238E27FC236}">
                    <a16:creationId xmlns:a16="http://schemas.microsoft.com/office/drawing/2014/main" id="{4404E18A-A856-4FBB-B14A-E611B69240AC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600" name="직사각형 599">
                  <a:extLst>
                    <a:ext uri="{FF2B5EF4-FFF2-40B4-BE49-F238E27FC236}">
                      <a16:creationId xmlns:a16="http://schemas.microsoft.com/office/drawing/2014/main" id="{95FF1692-B4A4-4BD7-AC68-48F45DFAB18A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2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601" name="그룹 600">
                  <a:extLst>
                    <a:ext uri="{FF2B5EF4-FFF2-40B4-BE49-F238E27FC236}">
                      <a16:creationId xmlns:a16="http://schemas.microsoft.com/office/drawing/2014/main" id="{45B85BB9-7FF2-4E11-BD5A-99F0824B708E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602" name="자유형: 도형 601">
                    <a:extLst>
                      <a:ext uri="{FF2B5EF4-FFF2-40B4-BE49-F238E27FC236}">
                        <a16:creationId xmlns:a16="http://schemas.microsoft.com/office/drawing/2014/main" id="{80903463-4E25-454A-82B1-DA6A4BCFC584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03" name="자유형: 도형 602">
                    <a:extLst>
                      <a:ext uri="{FF2B5EF4-FFF2-40B4-BE49-F238E27FC236}">
                        <a16:creationId xmlns:a16="http://schemas.microsoft.com/office/drawing/2014/main" id="{6749BF3A-56EA-4CA2-98B3-AC1AE5DB0D70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575" name="직사각형 574">
                <a:extLst>
                  <a:ext uri="{FF2B5EF4-FFF2-40B4-BE49-F238E27FC236}">
                    <a16:creationId xmlns:a16="http://schemas.microsoft.com/office/drawing/2014/main" id="{C25FEAB8-8E0B-449D-9AC2-D4E580D3F311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576" name="그룹 575">
                <a:extLst>
                  <a:ext uri="{FF2B5EF4-FFF2-40B4-BE49-F238E27FC236}">
                    <a16:creationId xmlns:a16="http://schemas.microsoft.com/office/drawing/2014/main" id="{EBDCF2F7-928C-4E04-B006-CB7C7360CBE5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581" name="그룹 580">
                  <a:extLst>
                    <a:ext uri="{FF2B5EF4-FFF2-40B4-BE49-F238E27FC236}">
                      <a16:creationId xmlns:a16="http://schemas.microsoft.com/office/drawing/2014/main" id="{6D163AD2-3C54-4C1C-8C79-2D9108088CDF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598" name="Oval">
                    <a:extLst>
                      <a:ext uri="{FF2B5EF4-FFF2-40B4-BE49-F238E27FC236}">
                        <a16:creationId xmlns:a16="http://schemas.microsoft.com/office/drawing/2014/main" id="{FF0D79B4-9D22-4B79-B470-41218ABB0E60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9" name="Create">
                    <a:extLst>
                      <a:ext uri="{FF2B5EF4-FFF2-40B4-BE49-F238E27FC236}">
                        <a16:creationId xmlns:a16="http://schemas.microsoft.com/office/drawing/2014/main" id="{422CA02E-B24A-45F1-9370-0B0F3036708E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582" name="그룹 581">
                  <a:extLst>
                    <a:ext uri="{FF2B5EF4-FFF2-40B4-BE49-F238E27FC236}">
                      <a16:creationId xmlns:a16="http://schemas.microsoft.com/office/drawing/2014/main" id="{389C87DD-5909-466A-8C0B-758E9D3DEF2E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596" name="Oval">
                    <a:extLst>
                      <a:ext uri="{FF2B5EF4-FFF2-40B4-BE49-F238E27FC236}">
                        <a16:creationId xmlns:a16="http://schemas.microsoft.com/office/drawing/2014/main" id="{9A8D061C-80FF-452F-8B12-CF0B5D294698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7" name="Freeform 130">
                    <a:extLst>
                      <a:ext uri="{FF2B5EF4-FFF2-40B4-BE49-F238E27FC236}">
                        <a16:creationId xmlns:a16="http://schemas.microsoft.com/office/drawing/2014/main" id="{34F14EEB-D975-44DC-850B-F7C56A23D3A5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583" name="그룹 582">
                  <a:extLst>
                    <a:ext uri="{FF2B5EF4-FFF2-40B4-BE49-F238E27FC236}">
                      <a16:creationId xmlns:a16="http://schemas.microsoft.com/office/drawing/2014/main" id="{6C518D5E-2ED4-45F7-9218-7EF68931203A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594" name="Oval">
                    <a:extLst>
                      <a:ext uri="{FF2B5EF4-FFF2-40B4-BE49-F238E27FC236}">
                        <a16:creationId xmlns:a16="http://schemas.microsoft.com/office/drawing/2014/main" id="{95491418-0C5A-480C-942D-7E3DDE523C71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595" name="Phone">
                    <a:extLst>
                      <a:ext uri="{FF2B5EF4-FFF2-40B4-BE49-F238E27FC236}">
                        <a16:creationId xmlns:a16="http://schemas.microsoft.com/office/drawing/2014/main" id="{03921085-9E08-4A55-B508-C4D03410AA5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585" name="그룹 584">
                  <a:extLst>
                    <a:ext uri="{FF2B5EF4-FFF2-40B4-BE49-F238E27FC236}">
                      <a16:creationId xmlns:a16="http://schemas.microsoft.com/office/drawing/2014/main" id="{5F5125E3-192A-421B-BEE8-65F20F453907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586" name="Oval">
                    <a:extLst>
                      <a:ext uri="{FF2B5EF4-FFF2-40B4-BE49-F238E27FC236}">
                        <a16:creationId xmlns:a16="http://schemas.microsoft.com/office/drawing/2014/main" id="{FCF761DD-7BF1-4AB2-AA86-91D8411C0149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587" name="그룹 586">
                    <a:extLst>
                      <a:ext uri="{FF2B5EF4-FFF2-40B4-BE49-F238E27FC236}">
                        <a16:creationId xmlns:a16="http://schemas.microsoft.com/office/drawing/2014/main" id="{3F7DF726-4D15-402B-AF58-8EE315C26252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588" name="그룹 587">
                      <a:extLst>
                        <a:ext uri="{FF2B5EF4-FFF2-40B4-BE49-F238E27FC236}">
                          <a16:creationId xmlns:a16="http://schemas.microsoft.com/office/drawing/2014/main" id="{B1985FD7-5DC6-49F4-8B5E-D3083C6DA61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592" name="자유형: 도형 591">
                        <a:extLst>
                          <a:ext uri="{FF2B5EF4-FFF2-40B4-BE49-F238E27FC236}">
                            <a16:creationId xmlns:a16="http://schemas.microsoft.com/office/drawing/2014/main" id="{B1E93889-8EAB-4D5D-940C-249D3B80C4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593" name="자유형: 도형 592">
                        <a:extLst>
                          <a:ext uri="{FF2B5EF4-FFF2-40B4-BE49-F238E27FC236}">
                            <a16:creationId xmlns:a16="http://schemas.microsoft.com/office/drawing/2014/main" id="{892A43DD-270C-4D27-AE08-4001EF46CF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589" name="그룹 588">
                      <a:extLst>
                        <a:ext uri="{FF2B5EF4-FFF2-40B4-BE49-F238E27FC236}">
                          <a16:creationId xmlns:a16="http://schemas.microsoft.com/office/drawing/2014/main" id="{46EDA0AB-FCE8-4458-B928-657C922CBF5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590" name="Oval">
                        <a:extLst>
                          <a:ext uri="{FF2B5EF4-FFF2-40B4-BE49-F238E27FC236}">
                            <a16:creationId xmlns:a16="http://schemas.microsoft.com/office/drawing/2014/main" id="{B9FCCA8D-EEF9-4F6E-B47D-DA5CB49C89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591" name="그래픽 590" descr="닫기">
                        <a:extLst>
                          <a:ext uri="{FF2B5EF4-FFF2-40B4-BE49-F238E27FC236}">
                            <a16:creationId xmlns:a16="http://schemas.microsoft.com/office/drawing/2014/main" id="{42BC2FBB-D490-4741-AB71-E4391C9D944B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577" name="그래픽 576" descr="별">
                <a:extLst>
                  <a:ext uri="{FF2B5EF4-FFF2-40B4-BE49-F238E27FC236}">
                    <a16:creationId xmlns:a16="http://schemas.microsoft.com/office/drawing/2014/main" id="{AD506556-1F0D-4670-9F68-1DBB400E4B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578" name="그래픽 577" descr="엄지손가락 내리기">
                <a:extLst>
                  <a:ext uri="{FF2B5EF4-FFF2-40B4-BE49-F238E27FC236}">
                    <a16:creationId xmlns:a16="http://schemas.microsoft.com/office/drawing/2014/main" id="{126E16AF-0AF8-40E9-B999-A2639F4DC5F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580" name="그래픽 579" descr="연필">
                <a:extLst>
                  <a:ext uri="{FF2B5EF4-FFF2-40B4-BE49-F238E27FC236}">
                    <a16:creationId xmlns:a16="http://schemas.microsoft.com/office/drawing/2014/main" id="{19A50E5C-5703-4F6D-B22C-55C051877E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FF2C97CE-A397-463B-A9A5-0640CA6A1372}"/>
              </a:ext>
            </a:extLst>
          </p:cNvPr>
          <p:cNvGrpSpPr/>
          <p:nvPr/>
        </p:nvGrpSpPr>
        <p:grpSpPr>
          <a:xfrm>
            <a:off x="4273331" y="5087465"/>
            <a:ext cx="5165826" cy="1193053"/>
            <a:chOff x="4273331" y="5206745"/>
            <a:chExt cx="5165826" cy="1193053"/>
          </a:xfrm>
        </p:grpSpPr>
        <p:grpSp>
          <p:nvGrpSpPr>
            <p:cNvPr id="667" name="그룹 666">
              <a:extLst>
                <a:ext uri="{FF2B5EF4-FFF2-40B4-BE49-F238E27FC236}">
                  <a16:creationId xmlns:a16="http://schemas.microsoft.com/office/drawing/2014/main" id="{DC0680CE-5767-4C7F-B0F5-A6E6F9627571}"/>
                </a:ext>
              </a:extLst>
            </p:cNvPr>
            <p:cNvGrpSpPr/>
            <p:nvPr/>
          </p:nvGrpSpPr>
          <p:grpSpPr>
            <a:xfrm>
              <a:off x="4307732" y="5206745"/>
              <a:ext cx="511242" cy="253211"/>
              <a:chOff x="637436" y="2758665"/>
              <a:chExt cx="511242" cy="253211"/>
            </a:xfrm>
          </p:grpSpPr>
          <p:sp>
            <p:nvSpPr>
              <p:cNvPr id="776" name="직사각형 775">
                <a:extLst>
                  <a:ext uri="{FF2B5EF4-FFF2-40B4-BE49-F238E27FC236}">
                    <a16:creationId xmlns:a16="http://schemas.microsoft.com/office/drawing/2014/main" id="{70A2D40C-6D31-41BB-ABF4-57FC524A70E2}"/>
                  </a:ext>
                </a:extLst>
              </p:cNvPr>
              <p:cNvSpPr/>
              <p:nvPr/>
            </p:nvSpPr>
            <p:spPr>
              <a:xfrm>
                <a:off x="662648" y="2758665"/>
                <a:ext cx="486030" cy="25321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defTabSz="844083" fontAlgn="base" latinLnBrk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b="1" kern="1200" dirty="0">
                    <a:solidFill>
                      <a:srgbClr val="595959"/>
                    </a:solidFill>
                    <a:latin typeface="맑은 고딕"/>
                    <a:ea typeface="맑은 고딕" panose="020B0503020000020004" pitchFamily="50" charset="-127"/>
                  </a:rPr>
                  <a:t>2</a:t>
                </a:r>
                <a:endParaRPr kumimoji="1" lang="ko-KR" altLang="en-US" sz="800" b="1" kern="1200" dirty="0">
                  <a:solidFill>
                    <a:srgbClr val="595959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77" name="Chevron" descr="&lt;SmartSettings&gt;&lt;SmartResize anchorLeft=&quot;None&quot; anchorTop=&quot;Non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52CB1A31-24E7-4271-99FD-0FA7AC14B78B}"/>
                  </a:ext>
                </a:extLst>
              </p:cNvPr>
              <p:cNvSpPr>
                <a:spLocks noChangeAspect="1"/>
              </p:cNvSpPr>
              <p:nvPr>
                <p:custDataLst>
                  <p:tags r:id="rId3"/>
                </p:custDataLst>
              </p:nvPr>
            </p:nvSpPr>
            <p:spPr bwMode="auto">
              <a:xfrm rot="10800000">
                <a:off x="637436" y="2864922"/>
                <a:ext cx="72000" cy="40696"/>
              </a:xfrm>
              <a:custGeom>
                <a:avLst/>
                <a:gdLst>
                  <a:gd name="T0" fmla="*/ 0 w 197"/>
                  <a:gd name="T1" fmla="*/ 0 h 115"/>
                  <a:gd name="T2" fmla="*/ 99 w 197"/>
                  <a:gd name="T3" fmla="*/ 115 h 115"/>
                  <a:gd name="T4" fmla="*/ 197 w 197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" h="115">
                    <a:moveTo>
                      <a:pt x="0" y="0"/>
                    </a:moveTo>
                    <a:lnTo>
                      <a:pt x="99" y="115"/>
                    </a:lnTo>
                    <a:lnTo>
                      <a:pt x="197" y="0"/>
                    </a:lnTo>
                  </a:path>
                </a:pathLst>
              </a:custGeom>
              <a:noFill/>
              <a:ln w="19050" cap="sq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668" name="그룹 667">
              <a:extLst>
                <a:ext uri="{FF2B5EF4-FFF2-40B4-BE49-F238E27FC236}">
                  <a16:creationId xmlns:a16="http://schemas.microsoft.com/office/drawing/2014/main" id="{9929FEEA-6920-42D5-BE1F-66A78E492F78}"/>
                </a:ext>
              </a:extLst>
            </p:cNvPr>
            <p:cNvGrpSpPr/>
            <p:nvPr/>
          </p:nvGrpSpPr>
          <p:grpSpPr>
            <a:xfrm>
              <a:off x="4273331" y="5442055"/>
              <a:ext cx="5165826" cy="457946"/>
              <a:chOff x="4273331" y="1801494"/>
              <a:chExt cx="5165826" cy="457946"/>
            </a:xfrm>
          </p:grpSpPr>
          <p:sp>
            <p:nvSpPr>
              <p:cNvPr id="735" name="Text Box">
                <a:extLst>
                  <a:ext uri="{FF2B5EF4-FFF2-40B4-BE49-F238E27FC236}">
                    <a16:creationId xmlns:a16="http://schemas.microsoft.com/office/drawing/2014/main" id="{347DF451-EBFD-4DEB-9850-94294B932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736" name="직사각형 735">
                <a:extLst>
                  <a:ext uri="{FF2B5EF4-FFF2-40B4-BE49-F238E27FC236}">
                    <a16:creationId xmlns:a16="http://schemas.microsoft.com/office/drawing/2014/main" id="{B0BA37F6-6582-4966-AD2A-43AA3958C4D0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39" name="그룹 738">
                <a:extLst>
                  <a:ext uri="{FF2B5EF4-FFF2-40B4-BE49-F238E27FC236}">
                    <a16:creationId xmlns:a16="http://schemas.microsoft.com/office/drawing/2014/main" id="{3FECFCA4-A320-4D4A-96AD-E58CEBB3A23A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772" name="직사각형 771">
                  <a:extLst>
                    <a:ext uri="{FF2B5EF4-FFF2-40B4-BE49-F238E27FC236}">
                      <a16:creationId xmlns:a16="http://schemas.microsoft.com/office/drawing/2014/main" id="{1DDF29B5-2297-479A-B443-662CCC038AA2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773" name="그룹 772">
                  <a:extLst>
                    <a:ext uri="{FF2B5EF4-FFF2-40B4-BE49-F238E27FC236}">
                      <a16:creationId xmlns:a16="http://schemas.microsoft.com/office/drawing/2014/main" id="{A5B99DE6-52C1-44DA-BB7D-83253CE1A639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774" name="자유형: 도형 773">
                    <a:extLst>
                      <a:ext uri="{FF2B5EF4-FFF2-40B4-BE49-F238E27FC236}">
                        <a16:creationId xmlns:a16="http://schemas.microsoft.com/office/drawing/2014/main" id="{E75E32A2-7D92-4E8E-82CB-B08D87EFDB3F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75" name="자유형: 도형 774">
                    <a:extLst>
                      <a:ext uri="{FF2B5EF4-FFF2-40B4-BE49-F238E27FC236}">
                        <a16:creationId xmlns:a16="http://schemas.microsoft.com/office/drawing/2014/main" id="{7FB30131-9114-4C74-88A9-B293E836A67E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740" name="직사각형 739">
                <a:extLst>
                  <a:ext uri="{FF2B5EF4-FFF2-40B4-BE49-F238E27FC236}">
                    <a16:creationId xmlns:a16="http://schemas.microsoft.com/office/drawing/2014/main" id="{16648DCB-D983-4D41-87D9-B8756A01C894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41" name="그룹 740">
                <a:extLst>
                  <a:ext uri="{FF2B5EF4-FFF2-40B4-BE49-F238E27FC236}">
                    <a16:creationId xmlns:a16="http://schemas.microsoft.com/office/drawing/2014/main" id="{423B12C7-E6E8-4F07-A77A-274564C14FFB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746" name="그룹 745">
                  <a:extLst>
                    <a:ext uri="{FF2B5EF4-FFF2-40B4-BE49-F238E27FC236}">
                      <a16:creationId xmlns:a16="http://schemas.microsoft.com/office/drawing/2014/main" id="{2D413F29-9BC9-4E71-8DD1-1EF85FAA4EED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770" name="Oval">
                    <a:extLst>
                      <a:ext uri="{FF2B5EF4-FFF2-40B4-BE49-F238E27FC236}">
                        <a16:creationId xmlns:a16="http://schemas.microsoft.com/office/drawing/2014/main" id="{BEC18BBE-CE0E-47A4-8829-3392ECFC1C2C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71" name="Create">
                    <a:extLst>
                      <a:ext uri="{FF2B5EF4-FFF2-40B4-BE49-F238E27FC236}">
                        <a16:creationId xmlns:a16="http://schemas.microsoft.com/office/drawing/2014/main" id="{1BD793EA-127D-4B06-8FAB-46E9F9BD9ED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747" name="그룹 746">
                  <a:extLst>
                    <a:ext uri="{FF2B5EF4-FFF2-40B4-BE49-F238E27FC236}">
                      <a16:creationId xmlns:a16="http://schemas.microsoft.com/office/drawing/2014/main" id="{0757E898-4BB7-49A9-82B3-0A2DCC3757A6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768" name="Oval">
                    <a:extLst>
                      <a:ext uri="{FF2B5EF4-FFF2-40B4-BE49-F238E27FC236}">
                        <a16:creationId xmlns:a16="http://schemas.microsoft.com/office/drawing/2014/main" id="{E01CD880-F9F6-4784-BB1A-6C172409796E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69" name="Freeform 130">
                    <a:extLst>
                      <a:ext uri="{FF2B5EF4-FFF2-40B4-BE49-F238E27FC236}">
                        <a16:creationId xmlns:a16="http://schemas.microsoft.com/office/drawing/2014/main" id="{1926A6E3-2463-450F-88E4-D54DA068DBC9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748" name="그룹 747">
                  <a:extLst>
                    <a:ext uri="{FF2B5EF4-FFF2-40B4-BE49-F238E27FC236}">
                      <a16:creationId xmlns:a16="http://schemas.microsoft.com/office/drawing/2014/main" id="{65438A42-F350-4623-A767-191EC11DA9D0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766" name="Oval">
                    <a:extLst>
                      <a:ext uri="{FF2B5EF4-FFF2-40B4-BE49-F238E27FC236}">
                        <a16:creationId xmlns:a16="http://schemas.microsoft.com/office/drawing/2014/main" id="{77E95BFB-430C-4F4F-BD10-6B9585BB287B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767" name="Phone">
                    <a:extLst>
                      <a:ext uri="{FF2B5EF4-FFF2-40B4-BE49-F238E27FC236}">
                        <a16:creationId xmlns:a16="http://schemas.microsoft.com/office/drawing/2014/main" id="{51F34E6F-1A5E-404F-BDB2-16605B2F333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749" name="그룹 748">
                  <a:extLst>
                    <a:ext uri="{FF2B5EF4-FFF2-40B4-BE49-F238E27FC236}">
                      <a16:creationId xmlns:a16="http://schemas.microsoft.com/office/drawing/2014/main" id="{C8CAC888-CEEF-47A5-B83E-89FC824F2D22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756" name="Oval">
                    <a:extLst>
                      <a:ext uri="{FF2B5EF4-FFF2-40B4-BE49-F238E27FC236}">
                        <a16:creationId xmlns:a16="http://schemas.microsoft.com/office/drawing/2014/main" id="{16B39CA3-C3A4-41EE-B83D-3B04C6598126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759" name="그룹 758">
                    <a:extLst>
                      <a:ext uri="{FF2B5EF4-FFF2-40B4-BE49-F238E27FC236}">
                        <a16:creationId xmlns:a16="http://schemas.microsoft.com/office/drawing/2014/main" id="{11A436B4-436D-4B10-B001-15C077171385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760" name="그룹 759">
                      <a:extLst>
                        <a:ext uri="{FF2B5EF4-FFF2-40B4-BE49-F238E27FC236}">
                          <a16:creationId xmlns:a16="http://schemas.microsoft.com/office/drawing/2014/main" id="{2DB10C91-E0A0-47F7-AA35-F38C105D5F1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764" name="자유형: 도형 763">
                        <a:extLst>
                          <a:ext uri="{FF2B5EF4-FFF2-40B4-BE49-F238E27FC236}">
                            <a16:creationId xmlns:a16="http://schemas.microsoft.com/office/drawing/2014/main" id="{BAA42497-BADD-424F-964C-48C1FEA334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765" name="자유형: 도형 764">
                        <a:extLst>
                          <a:ext uri="{FF2B5EF4-FFF2-40B4-BE49-F238E27FC236}">
                            <a16:creationId xmlns:a16="http://schemas.microsoft.com/office/drawing/2014/main" id="{7699EB96-EA31-48D3-B78E-5A985567847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761" name="그룹 760">
                      <a:extLst>
                        <a:ext uri="{FF2B5EF4-FFF2-40B4-BE49-F238E27FC236}">
                          <a16:creationId xmlns:a16="http://schemas.microsoft.com/office/drawing/2014/main" id="{FB9355C3-1042-4A21-9422-EAD4B66529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762" name="Oval">
                        <a:extLst>
                          <a:ext uri="{FF2B5EF4-FFF2-40B4-BE49-F238E27FC236}">
                            <a16:creationId xmlns:a16="http://schemas.microsoft.com/office/drawing/2014/main" id="{3E04B389-5201-4561-84D3-357A9FDE4D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763" name="그래픽 762" descr="닫기">
                        <a:extLst>
                          <a:ext uri="{FF2B5EF4-FFF2-40B4-BE49-F238E27FC236}">
                            <a16:creationId xmlns:a16="http://schemas.microsoft.com/office/drawing/2014/main" id="{32B51722-9047-425A-92F6-277866BCD4D7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742" name="그래픽 741" descr="별">
                <a:extLst>
                  <a:ext uri="{FF2B5EF4-FFF2-40B4-BE49-F238E27FC236}">
                    <a16:creationId xmlns:a16="http://schemas.microsoft.com/office/drawing/2014/main" id="{0083E40B-A9A6-40C2-BB2C-A772920FB5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743" name="그래픽 742" descr="엄지손가락 내리기">
                <a:extLst>
                  <a:ext uri="{FF2B5EF4-FFF2-40B4-BE49-F238E27FC236}">
                    <a16:creationId xmlns:a16="http://schemas.microsoft.com/office/drawing/2014/main" id="{0D46EDA0-B373-412C-BFAE-5F35F388F19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745" name="그래픽 744" descr="연필">
                <a:extLst>
                  <a:ext uri="{FF2B5EF4-FFF2-40B4-BE49-F238E27FC236}">
                    <a16:creationId xmlns:a16="http://schemas.microsoft.com/office/drawing/2014/main" id="{4446F6CF-6BA3-41ED-99E5-0E0E56A3FA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  <p:grpSp>
          <p:nvGrpSpPr>
            <p:cNvPr id="670" name="그룹 669">
              <a:extLst>
                <a:ext uri="{FF2B5EF4-FFF2-40B4-BE49-F238E27FC236}">
                  <a16:creationId xmlns:a16="http://schemas.microsoft.com/office/drawing/2014/main" id="{FD3A847F-B434-4E01-8A86-FE55DE487A63}"/>
                </a:ext>
              </a:extLst>
            </p:cNvPr>
            <p:cNvGrpSpPr/>
            <p:nvPr/>
          </p:nvGrpSpPr>
          <p:grpSpPr>
            <a:xfrm>
              <a:off x="4273331" y="5941852"/>
              <a:ext cx="5165826" cy="457946"/>
              <a:chOff x="4273331" y="1801494"/>
              <a:chExt cx="5165826" cy="457946"/>
            </a:xfrm>
          </p:grpSpPr>
          <p:sp>
            <p:nvSpPr>
              <p:cNvPr id="671" name="Text Box">
                <a:extLst>
                  <a:ext uri="{FF2B5EF4-FFF2-40B4-BE49-F238E27FC236}">
                    <a16:creationId xmlns:a16="http://schemas.microsoft.com/office/drawing/2014/main" id="{8FF3D6A4-64B9-4EC6-AA9E-BA9CBC5FE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180392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+mn-lt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672" name="직사각형 671">
                <a:extLst>
                  <a:ext uri="{FF2B5EF4-FFF2-40B4-BE49-F238E27FC236}">
                    <a16:creationId xmlns:a16="http://schemas.microsoft.com/office/drawing/2014/main" id="{5242F7EA-3576-47FB-BB47-64A56B722552}"/>
                  </a:ext>
                </a:extLst>
              </p:cNvPr>
              <p:cNvSpPr/>
              <p:nvPr/>
            </p:nvSpPr>
            <p:spPr>
              <a:xfrm>
                <a:off x="5451522" y="1801494"/>
                <a:ext cx="530915" cy="45794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그룹 </a:t>
                </a: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김정민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73" name="그룹 672">
                <a:extLst>
                  <a:ext uri="{FF2B5EF4-FFF2-40B4-BE49-F238E27FC236}">
                    <a16:creationId xmlns:a16="http://schemas.microsoft.com/office/drawing/2014/main" id="{80305858-FE96-4727-9D04-3122F7D5AEB1}"/>
                  </a:ext>
                </a:extLst>
              </p:cNvPr>
              <p:cNvGrpSpPr/>
              <p:nvPr/>
            </p:nvGrpSpPr>
            <p:grpSpPr>
              <a:xfrm>
                <a:off x="4392611" y="1907356"/>
                <a:ext cx="502229" cy="246221"/>
                <a:chOff x="4392611" y="1907356"/>
                <a:chExt cx="502229" cy="246221"/>
              </a:xfrm>
            </p:grpSpPr>
            <p:sp>
              <p:nvSpPr>
                <p:cNvPr id="698" name="직사각형 697">
                  <a:extLst>
                    <a:ext uri="{FF2B5EF4-FFF2-40B4-BE49-F238E27FC236}">
                      <a16:creationId xmlns:a16="http://schemas.microsoft.com/office/drawing/2014/main" id="{FDF0D286-AD79-41EC-9560-58921ACC9724}"/>
                    </a:ext>
                  </a:extLst>
                </p:cNvPr>
                <p:cNvSpPr/>
                <p:nvPr/>
              </p:nvSpPr>
              <p:spPr>
                <a:xfrm>
                  <a:off x="4639642" y="1907356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2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702" name="그룹 701">
                  <a:extLst>
                    <a:ext uri="{FF2B5EF4-FFF2-40B4-BE49-F238E27FC236}">
                      <a16:creationId xmlns:a16="http://schemas.microsoft.com/office/drawing/2014/main" id="{3B074E89-B838-411F-A079-3DF5DB4C3181}"/>
                    </a:ext>
                  </a:extLst>
                </p:cNvPr>
                <p:cNvGrpSpPr/>
                <p:nvPr/>
              </p:nvGrpSpPr>
              <p:grpSpPr>
                <a:xfrm>
                  <a:off x="4392611" y="1954866"/>
                  <a:ext cx="151200" cy="151200"/>
                  <a:chOff x="4392611" y="1954866"/>
                  <a:chExt cx="151200" cy="151200"/>
                </a:xfrm>
              </p:grpSpPr>
              <p:sp>
                <p:nvSpPr>
                  <p:cNvPr id="703" name="자유형: 도형 702">
                    <a:extLst>
                      <a:ext uri="{FF2B5EF4-FFF2-40B4-BE49-F238E27FC236}">
                        <a16:creationId xmlns:a16="http://schemas.microsoft.com/office/drawing/2014/main" id="{550713A5-308B-4DEF-8817-F3F07BD83B74}"/>
                      </a:ext>
                    </a:extLst>
                  </p:cNvPr>
                  <p:cNvSpPr/>
                  <p:nvPr/>
                </p:nvSpPr>
                <p:spPr>
                  <a:xfrm>
                    <a:off x="4392611" y="1954866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04" name="자유형: 도형 703">
                    <a:extLst>
                      <a:ext uri="{FF2B5EF4-FFF2-40B4-BE49-F238E27FC236}">
                        <a16:creationId xmlns:a16="http://schemas.microsoft.com/office/drawing/2014/main" id="{A14AEB2C-BF4B-4021-B559-63DBD9512A4A}"/>
                      </a:ext>
                    </a:extLst>
                  </p:cNvPr>
                  <p:cNvSpPr/>
                  <p:nvPr/>
                </p:nvSpPr>
                <p:spPr>
                  <a:xfrm>
                    <a:off x="4418814" y="1992811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ko-KR" altLang="en-US" sz="160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674" name="직사각형 673">
                <a:extLst>
                  <a:ext uri="{FF2B5EF4-FFF2-40B4-BE49-F238E27FC236}">
                    <a16:creationId xmlns:a16="http://schemas.microsoft.com/office/drawing/2014/main" id="{ABA6F6C5-29FD-4521-B0CB-548F2692477D}"/>
                  </a:ext>
                </a:extLst>
              </p:cNvPr>
              <p:cNvSpPr/>
              <p:nvPr/>
            </p:nvSpPr>
            <p:spPr>
              <a:xfrm>
                <a:off x="6149218" y="1811528"/>
                <a:ext cx="885179" cy="4378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</a:p>
              <a:p>
                <a:pPr defTabSz="1125444">
                  <a:lnSpc>
                    <a:spcPct val="150000"/>
                  </a:lnSpc>
                  <a:defRPr/>
                </a:pPr>
                <a:r>
                  <a:rPr kumimoji="1" lang="en-US" altLang="ko-KR" sz="8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02-1234-5678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675" name="그룹 674">
                <a:extLst>
                  <a:ext uri="{FF2B5EF4-FFF2-40B4-BE49-F238E27FC236}">
                    <a16:creationId xmlns:a16="http://schemas.microsoft.com/office/drawing/2014/main" id="{4E2A0580-C5AA-49AC-803F-44438C521827}"/>
                  </a:ext>
                </a:extLst>
              </p:cNvPr>
              <p:cNvGrpSpPr/>
              <p:nvPr/>
            </p:nvGrpSpPr>
            <p:grpSpPr>
              <a:xfrm>
                <a:off x="7653559" y="1896898"/>
                <a:ext cx="1317600" cy="284400"/>
                <a:chOff x="7823502" y="1896898"/>
                <a:chExt cx="1317600" cy="284400"/>
              </a:xfrm>
            </p:grpSpPr>
            <p:grpSp>
              <p:nvGrpSpPr>
                <p:cNvPr id="679" name="그룹 678">
                  <a:extLst>
                    <a:ext uri="{FF2B5EF4-FFF2-40B4-BE49-F238E27FC236}">
                      <a16:creationId xmlns:a16="http://schemas.microsoft.com/office/drawing/2014/main" id="{323D0FF0-1E74-4A71-AFFE-A78C7AAA8A2E}"/>
                    </a:ext>
                  </a:extLst>
                </p:cNvPr>
                <p:cNvGrpSpPr/>
                <p:nvPr/>
              </p:nvGrpSpPr>
              <p:grpSpPr>
                <a:xfrm>
                  <a:off x="8513913" y="1896898"/>
                  <a:ext cx="281984" cy="284400"/>
                  <a:chOff x="6284958" y="3632365"/>
                  <a:chExt cx="513408" cy="513408"/>
                </a:xfrm>
              </p:grpSpPr>
              <p:sp>
                <p:nvSpPr>
                  <p:cNvPr id="696" name="Oval">
                    <a:extLst>
                      <a:ext uri="{FF2B5EF4-FFF2-40B4-BE49-F238E27FC236}">
                        <a16:creationId xmlns:a16="http://schemas.microsoft.com/office/drawing/2014/main" id="{A0B1A138-C60C-4AAD-9BA8-CCEB19819AD6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97" name="Create">
                    <a:extLst>
                      <a:ext uri="{FF2B5EF4-FFF2-40B4-BE49-F238E27FC236}">
                        <a16:creationId xmlns:a16="http://schemas.microsoft.com/office/drawing/2014/main" id="{53F15038-BBD3-41EC-969E-B1A9802DE20D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680" name="그룹 679">
                  <a:extLst>
                    <a:ext uri="{FF2B5EF4-FFF2-40B4-BE49-F238E27FC236}">
                      <a16:creationId xmlns:a16="http://schemas.microsoft.com/office/drawing/2014/main" id="{9CE26F96-074D-4F63-9164-45166EFEAE2F}"/>
                    </a:ext>
                  </a:extLst>
                </p:cNvPr>
                <p:cNvGrpSpPr/>
                <p:nvPr/>
              </p:nvGrpSpPr>
              <p:grpSpPr>
                <a:xfrm>
                  <a:off x="8168707" y="1896898"/>
                  <a:ext cx="281984" cy="284400"/>
                  <a:chOff x="6603234" y="4517407"/>
                  <a:chExt cx="488446" cy="488446"/>
                </a:xfrm>
              </p:grpSpPr>
              <p:sp>
                <p:nvSpPr>
                  <p:cNvPr id="693" name="Oval">
                    <a:extLst>
                      <a:ext uri="{FF2B5EF4-FFF2-40B4-BE49-F238E27FC236}">
                        <a16:creationId xmlns:a16="http://schemas.microsoft.com/office/drawing/2014/main" id="{8E0EEFDA-E8A9-4220-BAE2-8306E2EF6D45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94" name="Freeform 130">
                    <a:extLst>
                      <a:ext uri="{FF2B5EF4-FFF2-40B4-BE49-F238E27FC236}">
                        <a16:creationId xmlns:a16="http://schemas.microsoft.com/office/drawing/2014/main" id="{861B1D99-183E-41F3-AB15-99C78EE5F01C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81" name="그룹 680">
                  <a:extLst>
                    <a:ext uri="{FF2B5EF4-FFF2-40B4-BE49-F238E27FC236}">
                      <a16:creationId xmlns:a16="http://schemas.microsoft.com/office/drawing/2014/main" id="{5FE7D85A-8E8B-4565-BFE8-DE486F454A49}"/>
                    </a:ext>
                  </a:extLst>
                </p:cNvPr>
                <p:cNvGrpSpPr/>
                <p:nvPr/>
              </p:nvGrpSpPr>
              <p:grpSpPr>
                <a:xfrm>
                  <a:off x="7823502" y="1896898"/>
                  <a:ext cx="281984" cy="284400"/>
                  <a:chOff x="6001254" y="4517407"/>
                  <a:chExt cx="488446" cy="488446"/>
                </a:xfrm>
              </p:grpSpPr>
              <p:sp>
                <p:nvSpPr>
                  <p:cNvPr id="691" name="Oval">
                    <a:extLst>
                      <a:ext uri="{FF2B5EF4-FFF2-40B4-BE49-F238E27FC236}">
                        <a16:creationId xmlns:a16="http://schemas.microsoft.com/office/drawing/2014/main" id="{4559A213-DCD4-4A80-9D5F-C17BFF7EF21D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sp>
                <p:nvSpPr>
                  <p:cNvPr id="692" name="Phone">
                    <a:extLst>
                      <a:ext uri="{FF2B5EF4-FFF2-40B4-BE49-F238E27FC236}">
                        <a16:creationId xmlns:a16="http://schemas.microsoft.com/office/drawing/2014/main" id="{61BCEC3F-D7D8-4752-A79E-86FDDD81749F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</p:grpSp>
            <p:grpSp>
              <p:nvGrpSpPr>
                <p:cNvPr id="682" name="그룹 681">
                  <a:extLst>
                    <a:ext uri="{FF2B5EF4-FFF2-40B4-BE49-F238E27FC236}">
                      <a16:creationId xmlns:a16="http://schemas.microsoft.com/office/drawing/2014/main" id="{7177B7E9-7ABF-4FA6-BC29-DC70406BD9D1}"/>
                    </a:ext>
                  </a:extLst>
                </p:cNvPr>
                <p:cNvGrpSpPr/>
                <p:nvPr/>
              </p:nvGrpSpPr>
              <p:grpSpPr>
                <a:xfrm>
                  <a:off x="8859118" y="1896898"/>
                  <a:ext cx="281984" cy="284400"/>
                  <a:chOff x="8097032" y="4517407"/>
                  <a:chExt cx="488446" cy="488446"/>
                </a:xfrm>
              </p:grpSpPr>
              <p:sp>
                <p:nvSpPr>
                  <p:cNvPr id="683" name="Oval">
                    <a:extLst>
                      <a:ext uri="{FF2B5EF4-FFF2-40B4-BE49-F238E27FC236}">
                        <a16:creationId xmlns:a16="http://schemas.microsoft.com/office/drawing/2014/main" id="{D9627C1E-2D22-43C5-AEFA-E74DD5F2B36C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  <a:sym typeface="Arial"/>
                    </a:endParaRPr>
                  </a:p>
                </p:txBody>
              </p:sp>
              <p:grpSp>
                <p:nvGrpSpPr>
                  <p:cNvPr id="684" name="그룹 683">
                    <a:extLst>
                      <a:ext uri="{FF2B5EF4-FFF2-40B4-BE49-F238E27FC236}">
                        <a16:creationId xmlns:a16="http://schemas.microsoft.com/office/drawing/2014/main" id="{38BF7810-4AF2-4490-8E0F-18A95E9E5A82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685" name="그룹 684">
                      <a:extLst>
                        <a:ext uri="{FF2B5EF4-FFF2-40B4-BE49-F238E27FC236}">
                          <a16:creationId xmlns:a16="http://schemas.microsoft.com/office/drawing/2014/main" id="{49969246-0B86-4FF3-9EF9-DBA55F60B9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689" name="자유형: 도형 688">
                        <a:extLst>
                          <a:ext uri="{FF2B5EF4-FFF2-40B4-BE49-F238E27FC236}">
                            <a16:creationId xmlns:a16="http://schemas.microsoft.com/office/drawing/2014/main" id="{DD20DEF4-824C-47D6-8FD5-AD1304CE59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690" name="자유형: 도형 689">
                        <a:extLst>
                          <a:ext uri="{FF2B5EF4-FFF2-40B4-BE49-F238E27FC236}">
                            <a16:creationId xmlns:a16="http://schemas.microsoft.com/office/drawing/2014/main" id="{ACBD2999-D190-446E-8EF8-34A051FC2A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algn="l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Tx/>
                          <a:buFont typeface="Arial"/>
                          <a:buNone/>
                          <a:tabLst/>
                          <a:defRPr/>
                        </a:pPr>
                        <a:endParaRPr kumimoji="0" lang="ko-KR" altLang="en-US" sz="160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686" name="그룹 685">
                      <a:extLst>
                        <a:ext uri="{FF2B5EF4-FFF2-40B4-BE49-F238E27FC236}">
                          <a16:creationId xmlns:a16="http://schemas.microsoft.com/office/drawing/2014/main" id="{BA1D0CF2-0717-4B94-9A40-A63F5C7B658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687" name="Oval">
                        <a:extLst>
                          <a:ext uri="{FF2B5EF4-FFF2-40B4-BE49-F238E27FC236}">
                            <a16:creationId xmlns:a16="http://schemas.microsoft.com/office/drawing/2014/main" id="{A9691FBB-72FB-4E04-A62C-A6980E011B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  <a:sym typeface="Arial"/>
                        </a:endParaRPr>
                      </a:p>
                    </p:txBody>
                  </p:sp>
                  <p:pic>
                    <p:nvPicPr>
                      <p:cNvPr id="688" name="그래픽 687" descr="닫기">
                        <a:extLst>
                          <a:ext uri="{FF2B5EF4-FFF2-40B4-BE49-F238E27FC236}">
                            <a16:creationId xmlns:a16="http://schemas.microsoft.com/office/drawing/2014/main" id="{15D8BACD-C927-485F-AF6A-D294AFD6E1F3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3">
                        <a:extLst>
                          <a:ext uri="{96DAC541-7B7A-43D3-8B79-37D633B846F1}">
                            <asvg:svgBlip xmlns:asvg="http://schemas.microsoft.com/office/drawing/2016/SVG/main" r:embed="rId14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pic>
            <p:nvPicPr>
              <p:cNvPr id="676" name="그래픽 675" descr="별">
                <a:extLst>
                  <a:ext uri="{FF2B5EF4-FFF2-40B4-BE49-F238E27FC236}">
                    <a16:creationId xmlns:a16="http://schemas.microsoft.com/office/drawing/2014/main" id="{574A85BC-0EE1-4DB2-A973-15BB45F120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tretch>
                <a:fillRect/>
              </a:stretch>
            </p:blipFill>
            <p:spPr>
              <a:xfrm>
                <a:off x="5061621" y="1924226"/>
                <a:ext cx="223120" cy="223120"/>
              </a:xfrm>
              <a:prstGeom prst="rect">
                <a:avLst/>
              </a:prstGeom>
            </p:spPr>
          </p:pic>
          <p:pic>
            <p:nvPicPr>
              <p:cNvPr id="677" name="그래픽 676" descr="엄지손가락 내리기">
                <a:extLst>
                  <a:ext uri="{FF2B5EF4-FFF2-40B4-BE49-F238E27FC236}">
                    <a16:creationId xmlns:a16="http://schemas.microsoft.com/office/drawing/2014/main" id="{04B0B708-15AF-4EB9-934B-D03951CFE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tretch>
                <a:fillRect/>
              </a:stretch>
            </p:blipFill>
            <p:spPr>
              <a:xfrm>
                <a:off x="7201177" y="1906180"/>
                <a:ext cx="285602" cy="285602"/>
              </a:xfrm>
              <a:prstGeom prst="rect">
                <a:avLst/>
              </a:prstGeom>
            </p:spPr>
          </p:pic>
          <p:pic>
            <p:nvPicPr>
              <p:cNvPr id="678" name="그래픽 677" descr="연필">
                <a:extLst>
                  <a:ext uri="{FF2B5EF4-FFF2-40B4-BE49-F238E27FC236}">
                    <a16:creationId xmlns:a16="http://schemas.microsoft.com/office/drawing/2014/main" id="{22ECDB8A-EA9D-4ED6-B500-9F48C74D27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tretch>
                <a:fillRect/>
              </a:stretch>
            </p:blipFill>
            <p:spPr>
              <a:xfrm>
                <a:off x="9137939" y="1924632"/>
                <a:ext cx="207926" cy="207927"/>
              </a:xfrm>
              <a:prstGeom prst="rect">
                <a:avLst/>
              </a:prstGeom>
            </p:spPr>
          </p:pic>
        </p:grpSp>
      </p:grpSp>
      <p:sp>
        <p:nvSpPr>
          <p:cNvPr id="778" name="Input Field">
            <a:extLst>
              <a:ext uri="{FF2B5EF4-FFF2-40B4-BE49-F238E27FC236}">
                <a16:creationId xmlns:a16="http://schemas.microsoft.com/office/drawing/2014/main" id="{38F7A2C9-E534-41AE-A61B-CB11448707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4994" y="6411286"/>
            <a:ext cx="828000" cy="216000"/>
          </a:xfrm>
          <a:prstGeom prst="rect">
            <a:avLst/>
          </a:prstGeom>
          <a:solidFill>
            <a:srgbClr val="FFFFFF"/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54000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b="1" dirty="0">
                <a:latin typeface="+mn-ea"/>
                <a:cs typeface="Segoe UI" panose="020B0502040204020203" pitchFamily="34" charset="0"/>
              </a:rPr>
              <a:t>삭제</a:t>
            </a:r>
            <a:endParaRPr lang="en-US" sz="900" b="1" dirty="0">
              <a:latin typeface="+mn-ea"/>
              <a:cs typeface="Segoe UI" panose="020B0502040204020203" pitchFamily="34" charset="0"/>
            </a:endParaRPr>
          </a:p>
        </p:txBody>
      </p:sp>
      <p:sp>
        <p:nvSpPr>
          <p:cNvPr id="779" name="Input Field">
            <a:extLst>
              <a:ext uri="{FF2B5EF4-FFF2-40B4-BE49-F238E27FC236}">
                <a16:creationId xmlns:a16="http://schemas.microsoft.com/office/drawing/2014/main" id="{3593C658-A54D-408D-99E2-25B2E3BE3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3061" y="6411286"/>
            <a:ext cx="828000" cy="216000"/>
          </a:xfrm>
          <a:prstGeom prst="rect">
            <a:avLst/>
          </a:prstGeom>
          <a:solidFill>
            <a:srgbClr val="7F7F7F"/>
          </a:solidFill>
          <a:ln w="6350" cap="flat">
            <a:solidFill>
              <a:schemeClr val="bg1">
                <a:lumMod val="85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54864" tIns="0" rIns="54000" bIns="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00" b="1">
                <a:solidFill>
                  <a:schemeClr val="bg1"/>
                </a:solidFill>
                <a:latin typeface="+mn-ea"/>
                <a:cs typeface="Segoe UI" panose="020B0502040204020203" pitchFamily="34" charset="0"/>
              </a:rPr>
              <a:t>등록</a:t>
            </a:r>
            <a:endParaRPr lang="en-US" sz="900" b="1" dirty="0">
              <a:solidFill>
                <a:schemeClr val="bg1"/>
              </a:solidFill>
              <a:latin typeface="+mn-ea"/>
              <a:cs typeface="Segoe UI" panose="020B0502040204020203" pitchFamily="34" charset="0"/>
            </a:endParaRPr>
          </a:p>
        </p:txBody>
      </p:sp>
      <p:grpSp>
        <p:nvGrpSpPr>
          <p:cNvPr id="394" name="그룹 393">
            <a:extLst>
              <a:ext uri="{FF2B5EF4-FFF2-40B4-BE49-F238E27FC236}">
                <a16:creationId xmlns:a16="http://schemas.microsoft.com/office/drawing/2014/main" id="{4FF30F46-37B0-41B9-B676-736B1036AA04}"/>
              </a:ext>
            </a:extLst>
          </p:cNvPr>
          <p:cNvGrpSpPr/>
          <p:nvPr/>
        </p:nvGrpSpPr>
        <p:grpSpPr>
          <a:xfrm>
            <a:off x="4350994" y="915681"/>
            <a:ext cx="2355325" cy="246221"/>
            <a:chOff x="5003117" y="1092509"/>
            <a:chExt cx="2355325" cy="246221"/>
          </a:xfrm>
        </p:grpSpPr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7BAD4FBF-21A6-4D57-8A7A-2BCAF9B2BFDD}"/>
                </a:ext>
              </a:extLst>
            </p:cNvPr>
            <p:cNvGrpSpPr/>
            <p:nvPr/>
          </p:nvGrpSpPr>
          <p:grpSpPr>
            <a:xfrm>
              <a:off x="5769752" y="1092509"/>
              <a:ext cx="750615" cy="246221"/>
              <a:chOff x="4950344" y="1376914"/>
              <a:chExt cx="1389112" cy="246221"/>
            </a:xfrm>
          </p:grpSpPr>
          <p:sp>
            <p:nvSpPr>
              <p:cNvPr id="402" name="직사각형 401">
                <a:extLst>
                  <a:ext uri="{FF2B5EF4-FFF2-40B4-BE49-F238E27FC236}">
                    <a16:creationId xmlns:a16="http://schemas.microsoft.com/office/drawing/2014/main" id="{BFADF793-F1FD-40D6-9439-83869DDB66FF}"/>
                  </a:ext>
                </a:extLst>
              </p:cNvPr>
              <p:cNvSpPr/>
              <p:nvPr/>
            </p:nvSpPr>
            <p:spPr>
              <a:xfrm>
                <a:off x="4999378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75000"/>
                      </a:schemeClr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즐겨찾기</a:t>
                </a:r>
                <a:endPara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75000"/>
                    </a:scheme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403" name="Line">
                <a:extLst>
                  <a:ext uri="{FF2B5EF4-FFF2-40B4-BE49-F238E27FC236}">
                    <a16:creationId xmlns:a16="http://schemas.microsoft.com/office/drawing/2014/main" id="{862047EB-C901-4716-BA52-1ABC2AB52E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6" name="그룹 395">
              <a:extLst>
                <a:ext uri="{FF2B5EF4-FFF2-40B4-BE49-F238E27FC236}">
                  <a16:creationId xmlns:a16="http://schemas.microsoft.com/office/drawing/2014/main" id="{B04B26DC-3B29-4193-A398-D1C44F85F544}"/>
                </a:ext>
              </a:extLst>
            </p:cNvPr>
            <p:cNvGrpSpPr/>
            <p:nvPr/>
          </p:nvGrpSpPr>
          <p:grpSpPr>
            <a:xfrm>
              <a:off x="6532575" y="1092509"/>
              <a:ext cx="825867" cy="246221"/>
              <a:chOff x="4880718" y="1376914"/>
              <a:chExt cx="1528376" cy="246221"/>
            </a:xfrm>
          </p:grpSpPr>
          <p:sp>
            <p:nvSpPr>
              <p:cNvPr id="400" name="직사각형 399">
                <a:extLst>
                  <a:ext uri="{FF2B5EF4-FFF2-40B4-BE49-F238E27FC236}">
                    <a16:creationId xmlns:a16="http://schemas.microsoft.com/office/drawing/2014/main" id="{ADC3F7C7-FD7A-4116-A491-7E06456C5193}"/>
                  </a:ext>
                </a:extLst>
              </p:cNvPr>
              <p:cNvSpPr/>
              <p:nvPr/>
            </p:nvSpPr>
            <p:spPr>
              <a:xfrm>
                <a:off x="4880718" y="1376914"/>
                <a:ext cx="1528376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lvl="0" algn="ctr" defTabSz="844083" fontAlgn="base" latinLnBrk="1">
                  <a:spcBef>
                    <a:spcPct val="0"/>
                  </a:spcBef>
                  <a:spcAft>
                    <a:spcPct val="0"/>
                  </a:spcAft>
                  <a:buClrTx/>
                  <a:defRPr/>
                </a:pPr>
                <a:r>
                  <a:rPr kumimoji="1" lang="ko-KR" altLang="en-US" sz="1000" b="1" kern="1200" dirty="0">
                    <a:solidFill>
                      <a:srgbClr val="FF0000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블랙리스트</a:t>
                </a:r>
                <a:endParaRPr kumimoji="1" lang="en-US" altLang="ko-KR" sz="1000" b="1" kern="12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cxnSp>
            <p:nvCxnSpPr>
              <p:cNvPr id="401" name="Line">
                <a:extLst>
                  <a:ext uri="{FF2B5EF4-FFF2-40B4-BE49-F238E27FC236}">
                    <a16:creationId xmlns:a16="http://schemas.microsoft.com/office/drawing/2014/main" id="{7BDC1A02-21A7-4E0A-A871-4745D0CA8F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971084C8-8F63-47F6-98FF-330A01BC4DC4}"/>
                </a:ext>
              </a:extLst>
            </p:cNvPr>
            <p:cNvSpPr/>
            <p:nvPr/>
          </p:nvSpPr>
          <p:spPr>
            <a:xfrm>
              <a:off x="5003117" y="1092509"/>
              <a:ext cx="569388" cy="246221"/>
            </a:xfrm>
            <a:prstGeom prst="rect">
              <a:avLst/>
            </a:prstGeom>
          </p:spPr>
          <p:txBody>
            <a:bodyPr wrap="none" anchor="b">
              <a:spAutoFit/>
            </a:bodyPr>
            <a:lstStyle/>
            <a:p>
              <a:pPr lvl="0" algn="ctr" defTabSz="844083" fontAlgn="base" latinLnBrk="1">
                <a:spcBef>
                  <a:spcPct val="0"/>
                </a:spcBef>
                <a:spcAft>
                  <a:spcPct val="0"/>
                </a:spcAft>
                <a:buClrTx/>
                <a:defRPr/>
              </a:pPr>
              <a:r>
                <a:rPr kumimoji="1" lang="ko-KR" altLang="en-US" sz="1000" kern="1200" dirty="0">
                  <a:solidFill>
                    <a:srgbClr val="FFFFFF">
                      <a:lumMod val="75000"/>
                    </a:srgb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주소록</a:t>
              </a:r>
              <a:endParaRPr kumimoji="1" lang="en-US" altLang="ko-KR" sz="1000" kern="1200" dirty="0">
                <a:solidFill>
                  <a:srgbClr val="FFFFFF">
                    <a:lumMod val="75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5308794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199;p25">
            <a:extLst>
              <a:ext uri="{FF2B5EF4-FFF2-40B4-BE49-F238E27FC236}">
                <a16:creationId xmlns:a16="http://schemas.microsoft.com/office/drawing/2014/main" id="{12BAEA98-D369-42E8-9F70-917B6DCFEC6A}"/>
              </a:ext>
            </a:extLst>
          </p:cNvPr>
          <p:cNvSpPr txBox="1"/>
          <p:nvPr/>
        </p:nvSpPr>
        <p:spPr>
          <a:xfrm>
            <a:off x="2890762" y="34394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메모</a:t>
            </a:r>
          </a:p>
        </p:txBody>
      </p:sp>
      <p:sp>
        <p:nvSpPr>
          <p:cNvPr id="2037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839F312-5FE2-4F71-BA31-122A0CDFEF2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3351" y="823527"/>
            <a:ext cx="1293199" cy="5883965"/>
          </a:xfrm>
          <a:prstGeom prst="roundRect">
            <a:avLst>
              <a:gd name="adj" fmla="val 11945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38" name="Settings">
            <a:extLst>
              <a:ext uri="{FF2B5EF4-FFF2-40B4-BE49-F238E27FC236}">
                <a16:creationId xmlns:a16="http://schemas.microsoft.com/office/drawing/2014/main" id="{1E8D4559-AF97-4AA8-B456-61493CD2068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47939" y="6122132"/>
            <a:ext cx="253268" cy="253268"/>
          </a:xfrm>
          <a:custGeom>
            <a:avLst/>
            <a:gdLst>
              <a:gd name="T0" fmla="*/ 570 w 1306"/>
              <a:gd name="T1" fmla="*/ 0 h 1306"/>
              <a:gd name="T2" fmla="*/ 538 w 1306"/>
              <a:gd name="T3" fmla="*/ 193 h 1306"/>
              <a:gd name="T4" fmla="*/ 409 w 1306"/>
              <a:gd name="T5" fmla="*/ 245 h 1306"/>
              <a:gd name="T6" fmla="*/ 249 w 1306"/>
              <a:gd name="T7" fmla="*/ 132 h 1306"/>
              <a:gd name="T8" fmla="*/ 134 w 1306"/>
              <a:gd name="T9" fmla="*/ 247 h 1306"/>
              <a:gd name="T10" fmla="*/ 246 w 1306"/>
              <a:gd name="T11" fmla="*/ 407 h 1306"/>
              <a:gd name="T12" fmla="*/ 192 w 1306"/>
              <a:gd name="T13" fmla="*/ 537 h 1306"/>
              <a:gd name="T14" fmla="*/ 0 w 1306"/>
              <a:gd name="T15" fmla="*/ 569 h 1306"/>
              <a:gd name="T16" fmla="*/ 0 w 1306"/>
              <a:gd name="T17" fmla="*/ 732 h 1306"/>
              <a:gd name="T18" fmla="*/ 192 w 1306"/>
              <a:gd name="T19" fmla="*/ 766 h 1306"/>
              <a:gd name="T20" fmla="*/ 246 w 1306"/>
              <a:gd name="T21" fmla="*/ 897 h 1306"/>
              <a:gd name="T22" fmla="*/ 132 w 1306"/>
              <a:gd name="T23" fmla="*/ 1056 h 1306"/>
              <a:gd name="T24" fmla="*/ 248 w 1306"/>
              <a:gd name="T25" fmla="*/ 1172 h 1306"/>
              <a:gd name="T26" fmla="*/ 407 w 1306"/>
              <a:gd name="T27" fmla="*/ 1060 h 1306"/>
              <a:gd name="T28" fmla="*/ 538 w 1306"/>
              <a:gd name="T29" fmla="*/ 1112 h 1306"/>
              <a:gd name="T30" fmla="*/ 570 w 1306"/>
              <a:gd name="T31" fmla="*/ 1306 h 1306"/>
              <a:gd name="T32" fmla="*/ 733 w 1306"/>
              <a:gd name="T33" fmla="*/ 1306 h 1306"/>
              <a:gd name="T34" fmla="*/ 767 w 1306"/>
              <a:gd name="T35" fmla="*/ 1112 h 1306"/>
              <a:gd name="T36" fmla="*/ 897 w 1306"/>
              <a:gd name="T37" fmla="*/ 1058 h 1306"/>
              <a:gd name="T38" fmla="*/ 1058 w 1306"/>
              <a:gd name="T39" fmla="*/ 1172 h 1306"/>
              <a:gd name="T40" fmla="*/ 1174 w 1306"/>
              <a:gd name="T41" fmla="*/ 1056 h 1306"/>
              <a:gd name="T42" fmla="*/ 1058 w 1306"/>
              <a:gd name="T43" fmla="*/ 897 h 1306"/>
              <a:gd name="T44" fmla="*/ 1111 w 1306"/>
              <a:gd name="T45" fmla="*/ 768 h 1306"/>
              <a:gd name="T46" fmla="*/ 1306 w 1306"/>
              <a:gd name="T47" fmla="*/ 732 h 1306"/>
              <a:gd name="T48" fmla="*/ 1306 w 1306"/>
              <a:gd name="T49" fmla="*/ 569 h 1306"/>
              <a:gd name="T50" fmla="*/ 1111 w 1306"/>
              <a:gd name="T51" fmla="*/ 537 h 1306"/>
              <a:gd name="T52" fmla="*/ 1058 w 1306"/>
              <a:gd name="T53" fmla="*/ 408 h 1306"/>
              <a:gd name="T54" fmla="*/ 1172 w 1306"/>
              <a:gd name="T55" fmla="*/ 247 h 1306"/>
              <a:gd name="T56" fmla="*/ 1055 w 1306"/>
              <a:gd name="T57" fmla="*/ 132 h 1306"/>
              <a:gd name="T58" fmla="*/ 896 w 1306"/>
              <a:gd name="T59" fmla="*/ 247 h 1306"/>
              <a:gd name="T60" fmla="*/ 767 w 1306"/>
              <a:gd name="T61" fmla="*/ 193 h 1306"/>
              <a:gd name="T62" fmla="*/ 733 w 1306"/>
              <a:gd name="T63" fmla="*/ 0 h 1306"/>
              <a:gd name="T64" fmla="*/ 570 w 1306"/>
              <a:gd name="T65" fmla="*/ 0 h 1306"/>
              <a:gd name="T66" fmla="*/ 653 w 1306"/>
              <a:gd name="T67" fmla="*/ 298 h 1306"/>
              <a:gd name="T68" fmla="*/ 1006 w 1306"/>
              <a:gd name="T69" fmla="*/ 653 h 1306"/>
              <a:gd name="T70" fmla="*/ 653 w 1306"/>
              <a:gd name="T71" fmla="*/ 1007 h 1306"/>
              <a:gd name="T72" fmla="*/ 299 w 1306"/>
              <a:gd name="T73" fmla="*/ 653 h 1306"/>
              <a:gd name="T74" fmla="*/ 653 w 1306"/>
              <a:gd name="T75" fmla="*/ 298 h 1306"/>
              <a:gd name="T76" fmla="*/ 653 w 1306"/>
              <a:gd name="T77" fmla="*/ 385 h 1306"/>
              <a:gd name="T78" fmla="*/ 385 w 1306"/>
              <a:gd name="T79" fmla="*/ 653 h 1306"/>
              <a:gd name="T80" fmla="*/ 653 w 1306"/>
              <a:gd name="T81" fmla="*/ 921 h 1306"/>
              <a:gd name="T82" fmla="*/ 919 w 1306"/>
              <a:gd name="T83" fmla="*/ 653 h 1306"/>
              <a:gd name="T84" fmla="*/ 653 w 1306"/>
              <a:gd name="T85" fmla="*/ 385 h 1306"/>
              <a:gd name="T86" fmla="*/ 651 w 1306"/>
              <a:gd name="T87" fmla="*/ 541 h 1306"/>
              <a:gd name="T88" fmla="*/ 763 w 1306"/>
              <a:gd name="T89" fmla="*/ 653 h 1306"/>
              <a:gd name="T90" fmla="*/ 651 w 1306"/>
              <a:gd name="T91" fmla="*/ 766 h 1306"/>
              <a:gd name="T92" fmla="*/ 538 w 1306"/>
              <a:gd name="T93" fmla="*/ 653 h 1306"/>
              <a:gd name="T94" fmla="*/ 651 w 1306"/>
              <a:gd name="T95" fmla="*/ 541 h 1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06" h="1306">
                <a:moveTo>
                  <a:pt x="570" y="0"/>
                </a:moveTo>
                <a:lnTo>
                  <a:pt x="538" y="193"/>
                </a:lnTo>
                <a:cubicBezTo>
                  <a:pt x="491" y="204"/>
                  <a:pt x="449" y="222"/>
                  <a:pt x="409" y="245"/>
                </a:cubicBezTo>
                <a:lnTo>
                  <a:pt x="249" y="132"/>
                </a:lnTo>
                <a:lnTo>
                  <a:pt x="134" y="247"/>
                </a:lnTo>
                <a:lnTo>
                  <a:pt x="246" y="407"/>
                </a:lnTo>
                <a:cubicBezTo>
                  <a:pt x="222" y="447"/>
                  <a:pt x="203" y="491"/>
                  <a:pt x="192" y="537"/>
                </a:cubicBezTo>
                <a:lnTo>
                  <a:pt x="0" y="569"/>
                </a:lnTo>
                <a:lnTo>
                  <a:pt x="0" y="732"/>
                </a:lnTo>
                <a:lnTo>
                  <a:pt x="192" y="766"/>
                </a:lnTo>
                <a:cubicBezTo>
                  <a:pt x="203" y="813"/>
                  <a:pt x="222" y="857"/>
                  <a:pt x="246" y="897"/>
                </a:cubicBezTo>
                <a:lnTo>
                  <a:pt x="132" y="1056"/>
                </a:lnTo>
                <a:lnTo>
                  <a:pt x="248" y="1172"/>
                </a:lnTo>
                <a:lnTo>
                  <a:pt x="407" y="1060"/>
                </a:lnTo>
                <a:cubicBezTo>
                  <a:pt x="447" y="1084"/>
                  <a:pt x="491" y="1101"/>
                  <a:pt x="538" y="1112"/>
                </a:cubicBezTo>
                <a:lnTo>
                  <a:pt x="570" y="1306"/>
                </a:lnTo>
                <a:lnTo>
                  <a:pt x="733" y="1306"/>
                </a:lnTo>
                <a:lnTo>
                  <a:pt x="767" y="1112"/>
                </a:lnTo>
                <a:cubicBezTo>
                  <a:pt x="813" y="1100"/>
                  <a:pt x="858" y="1082"/>
                  <a:pt x="897" y="1058"/>
                </a:cubicBezTo>
                <a:lnTo>
                  <a:pt x="1058" y="1172"/>
                </a:lnTo>
                <a:lnTo>
                  <a:pt x="1174" y="1056"/>
                </a:lnTo>
                <a:lnTo>
                  <a:pt x="1058" y="897"/>
                </a:lnTo>
                <a:cubicBezTo>
                  <a:pt x="1082" y="857"/>
                  <a:pt x="1100" y="814"/>
                  <a:pt x="1111" y="768"/>
                </a:cubicBezTo>
                <a:lnTo>
                  <a:pt x="1306" y="732"/>
                </a:lnTo>
                <a:lnTo>
                  <a:pt x="1306" y="569"/>
                </a:lnTo>
                <a:lnTo>
                  <a:pt x="1111" y="537"/>
                </a:lnTo>
                <a:cubicBezTo>
                  <a:pt x="1099" y="491"/>
                  <a:pt x="1082" y="448"/>
                  <a:pt x="1058" y="408"/>
                </a:cubicBezTo>
                <a:lnTo>
                  <a:pt x="1172" y="247"/>
                </a:lnTo>
                <a:lnTo>
                  <a:pt x="1055" y="132"/>
                </a:lnTo>
                <a:lnTo>
                  <a:pt x="896" y="247"/>
                </a:lnTo>
                <a:cubicBezTo>
                  <a:pt x="856" y="223"/>
                  <a:pt x="813" y="204"/>
                  <a:pt x="767" y="193"/>
                </a:cubicBezTo>
                <a:lnTo>
                  <a:pt x="733" y="0"/>
                </a:lnTo>
                <a:lnTo>
                  <a:pt x="570" y="0"/>
                </a:lnTo>
                <a:close/>
                <a:moveTo>
                  <a:pt x="653" y="298"/>
                </a:moveTo>
                <a:cubicBezTo>
                  <a:pt x="849" y="298"/>
                  <a:pt x="1006" y="457"/>
                  <a:pt x="1006" y="653"/>
                </a:cubicBezTo>
                <a:cubicBezTo>
                  <a:pt x="1006" y="848"/>
                  <a:pt x="849" y="1007"/>
                  <a:pt x="653" y="1007"/>
                </a:cubicBezTo>
                <a:cubicBezTo>
                  <a:pt x="457" y="1007"/>
                  <a:pt x="299" y="848"/>
                  <a:pt x="299" y="653"/>
                </a:cubicBezTo>
                <a:cubicBezTo>
                  <a:pt x="299" y="457"/>
                  <a:pt x="457" y="298"/>
                  <a:pt x="653" y="298"/>
                </a:cubicBezTo>
                <a:close/>
                <a:moveTo>
                  <a:pt x="653" y="385"/>
                </a:moveTo>
                <a:cubicBezTo>
                  <a:pt x="505" y="385"/>
                  <a:pt x="385" y="505"/>
                  <a:pt x="385" y="653"/>
                </a:cubicBezTo>
                <a:cubicBezTo>
                  <a:pt x="385" y="800"/>
                  <a:pt x="505" y="921"/>
                  <a:pt x="653" y="921"/>
                </a:cubicBezTo>
                <a:cubicBezTo>
                  <a:pt x="801" y="921"/>
                  <a:pt x="919" y="800"/>
                  <a:pt x="919" y="653"/>
                </a:cubicBezTo>
                <a:cubicBezTo>
                  <a:pt x="919" y="505"/>
                  <a:pt x="801" y="385"/>
                  <a:pt x="653" y="385"/>
                </a:cubicBezTo>
                <a:close/>
                <a:moveTo>
                  <a:pt x="651" y="541"/>
                </a:moveTo>
                <a:cubicBezTo>
                  <a:pt x="713" y="541"/>
                  <a:pt x="763" y="590"/>
                  <a:pt x="763" y="653"/>
                </a:cubicBezTo>
                <a:cubicBezTo>
                  <a:pt x="763" y="715"/>
                  <a:pt x="713" y="766"/>
                  <a:pt x="651" y="766"/>
                </a:cubicBezTo>
                <a:cubicBezTo>
                  <a:pt x="589" y="766"/>
                  <a:pt x="538" y="715"/>
                  <a:pt x="538" y="653"/>
                </a:cubicBezTo>
                <a:cubicBezTo>
                  <a:pt x="538" y="590"/>
                  <a:pt x="589" y="541"/>
                  <a:pt x="651" y="541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040" name="그룹 2039">
            <a:extLst>
              <a:ext uri="{FF2B5EF4-FFF2-40B4-BE49-F238E27FC236}">
                <a16:creationId xmlns:a16="http://schemas.microsoft.com/office/drawing/2014/main" id="{29056C80-540F-44D1-BB56-F930C32C50B4}"/>
              </a:ext>
            </a:extLst>
          </p:cNvPr>
          <p:cNvGrpSpPr/>
          <p:nvPr/>
        </p:nvGrpSpPr>
        <p:grpSpPr>
          <a:xfrm>
            <a:off x="8417766" y="635859"/>
            <a:ext cx="1001016" cy="144346"/>
            <a:chOff x="8298215" y="706612"/>
            <a:chExt cx="1550635" cy="223600"/>
          </a:xfrm>
        </p:grpSpPr>
        <p:sp>
          <p:nvSpPr>
            <p:cNvPr id="2041" name="Bell">
              <a:extLst>
                <a:ext uri="{FF2B5EF4-FFF2-40B4-BE49-F238E27FC236}">
                  <a16:creationId xmlns:a16="http://schemas.microsoft.com/office/drawing/2014/main" id="{47858A43-CC44-46F7-92DD-46C9F8CEDD8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98215" y="706612"/>
              <a:ext cx="188525" cy="2236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042" name="그룹 2041">
              <a:extLst>
                <a:ext uri="{FF2B5EF4-FFF2-40B4-BE49-F238E27FC236}">
                  <a16:creationId xmlns:a16="http://schemas.microsoft.com/office/drawing/2014/main" id="{967A484E-1E46-46C7-B190-05301235EF10}"/>
                </a:ext>
              </a:extLst>
            </p:cNvPr>
            <p:cNvGrpSpPr/>
            <p:nvPr/>
          </p:nvGrpSpPr>
          <p:grpSpPr>
            <a:xfrm>
              <a:off x="9210380" y="752537"/>
              <a:ext cx="638470" cy="135853"/>
              <a:chOff x="9118176" y="740301"/>
              <a:chExt cx="755947" cy="160850"/>
            </a:xfrm>
          </p:grpSpPr>
          <p:sp>
            <p:nvSpPr>
              <p:cNvPr id="2048" name="Delete">
                <a:extLst>
                  <a:ext uri="{FF2B5EF4-FFF2-40B4-BE49-F238E27FC236}">
                    <a16:creationId xmlns:a16="http://schemas.microsoft.com/office/drawing/2014/main" id="{BF6DA9E1-3856-4000-B66B-BE470E55A6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13271" y="740301"/>
                <a:ext cx="160852" cy="160850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49" name="그래픽 223" descr="정지">
                <a:extLst>
                  <a:ext uri="{FF2B5EF4-FFF2-40B4-BE49-F238E27FC236}">
                    <a16:creationId xmlns:a16="http://schemas.microsoft.com/office/drawing/2014/main" id="{EBFDABCA-368D-4876-B39A-A99D112E84D0}"/>
                  </a:ext>
                </a:extLst>
              </p:cNvPr>
              <p:cNvSpPr/>
              <p:nvPr/>
            </p:nvSpPr>
            <p:spPr>
              <a:xfrm>
                <a:off x="9118176" y="811726"/>
                <a:ext cx="208800" cy="18000"/>
              </a:xfrm>
              <a:custGeom>
                <a:avLst/>
                <a:gdLst>
                  <a:gd name="connsiteX0" fmla="*/ 0 w 704850"/>
                  <a:gd name="connsiteY0" fmla="*/ 0 h 704850"/>
                  <a:gd name="connsiteX1" fmla="*/ 704850 w 704850"/>
                  <a:gd name="connsiteY1" fmla="*/ 0 h 704850"/>
                  <a:gd name="connsiteX2" fmla="*/ 704850 w 704850"/>
                  <a:gd name="connsiteY2" fmla="*/ 704850 h 704850"/>
                  <a:gd name="connsiteX3" fmla="*/ 0 w 704850"/>
                  <a:gd name="connsiteY3" fmla="*/ 704850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850" h="704850">
                    <a:moveTo>
                      <a:pt x="0" y="0"/>
                    </a:moveTo>
                    <a:lnTo>
                      <a:pt x="704850" y="0"/>
                    </a:lnTo>
                    <a:lnTo>
                      <a:pt x="704850" y="704850"/>
                    </a:lnTo>
                    <a:lnTo>
                      <a:pt x="0" y="70485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2043" name="그래픽 17" descr="이동">
              <a:extLst>
                <a:ext uri="{FF2B5EF4-FFF2-40B4-BE49-F238E27FC236}">
                  <a16:creationId xmlns:a16="http://schemas.microsoft.com/office/drawing/2014/main" id="{50EAE7AB-F536-4DFB-925F-8C834FD7A588}"/>
                </a:ext>
              </a:extLst>
            </p:cNvPr>
            <p:cNvGrpSpPr/>
            <p:nvPr/>
          </p:nvGrpSpPr>
          <p:grpSpPr>
            <a:xfrm>
              <a:off x="9474677" y="739415"/>
              <a:ext cx="151200" cy="151200"/>
              <a:chOff x="4603301" y="3672250"/>
              <a:chExt cx="647700" cy="647700"/>
            </a:xfrm>
            <a:solidFill>
              <a:srgbClr val="5F5F5F"/>
            </a:solidFill>
          </p:grpSpPr>
          <p:sp>
            <p:nvSpPr>
              <p:cNvPr id="2044" name="자유형: 도형 2043">
                <a:extLst>
                  <a:ext uri="{FF2B5EF4-FFF2-40B4-BE49-F238E27FC236}">
                    <a16:creationId xmlns:a16="http://schemas.microsoft.com/office/drawing/2014/main" id="{63635034-816B-45DE-AB9A-60E493D502C4}"/>
                  </a:ext>
                </a:extLst>
              </p:cNvPr>
              <p:cNvSpPr/>
              <p:nvPr/>
            </p:nvSpPr>
            <p:spPr>
              <a:xfrm>
                <a:off x="4822376" y="3672250"/>
                <a:ext cx="209550" cy="228600"/>
              </a:xfrm>
              <a:custGeom>
                <a:avLst/>
                <a:gdLst>
                  <a:gd name="connsiteX0" fmla="*/ 76200 w 209550"/>
                  <a:gd name="connsiteY0" fmla="*/ 228600 h 228600"/>
                  <a:gd name="connsiteX1" fmla="*/ 133350 w 209550"/>
                  <a:gd name="connsiteY1" fmla="*/ 228600 h 228600"/>
                  <a:gd name="connsiteX2" fmla="*/ 133350 w 209550"/>
                  <a:gd name="connsiteY2" fmla="*/ 104775 h 228600"/>
                  <a:gd name="connsiteX3" fmla="*/ 209550 w 209550"/>
                  <a:gd name="connsiteY3" fmla="*/ 104775 h 228600"/>
                  <a:gd name="connsiteX4" fmla="*/ 104775 w 209550"/>
                  <a:gd name="connsiteY4" fmla="*/ 0 h 228600"/>
                  <a:gd name="connsiteX5" fmla="*/ 0 w 209550"/>
                  <a:gd name="connsiteY5" fmla="*/ 104775 h 228600"/>
                  <a:gd name="connsiteX6" fmla="*/ 76200 w 209550"/>
                  <a:gd name="connsiteY6" fmla="*/ 104775 h 228600"/>
                  <a:gd name="connsiteX7" fmla="*/ 76200 w 209550"/>
                  <a:gd name="connsiteY7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76200" y="228600"/>
                    </a:moveTo>
                    <a:lnTo>
                      <a:pt x="133350" y="228600"/>
                    </a:lnTo>
                    <a:lnTo>
                      <a:pt x="133350" y="104775"/>
                    </a:lnTo>
                    <a:lnTo>
                      <a:pt x="209550" y="104775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76200" y="104775"/>
                    </a:lnTo>
                    <a:lnTo>
                      <a:pt x="76200" y="22860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5" name="자유형: 도형 2044">
                <a:extLst>
                  <a:ext uri="{FF2B5EF4-FFF2-40B4-BE49-F238E27FC236}">
                    <a16:creationId xmlns:a16="http://schemas.microsoft.com/office/drawing/2014/main" id="{18AAA5FA-9DAC-4AD7-89DE-94DC05455B29}"/>
                  </a:ext>
                </a:extLst>
              </p:cNvPr>
              <p:cNvSpPr/>
              <p:nvPr/>
            </p:nvSpPr>
            <p:spPr>
              <a:xfrm>
                <a:off x="4822376" y="4091350"/>
                <a:ext cx="209550" cy="228600"/>
              </a:xfrm>
              <a:custGeom>
                <a:avLst/>
                <a:gdLst>
                  <a:gd name="connsiteX0" fmla="*/ 133350 w 209550"/>
                  <a:gd name="connsiteY0" fmla="*/ 0 h 228600"/>
                  <a:gd name="connsiteX1" fmla="*/ 76200 w 209550"/>
                  <a:gd name="connsiteY1" fmla="*/ 0 h 228600"/>
                  <a:gd name="connsiteX2" fmla="*/ 76200 w 209550"/>
                  <a:gd name="connsiteY2" fmla="*/ 123825 h 228600"/>
                  <a:gd name="connsiteX3" fmla="*/ 0 w 209550"/>
                  <a:gd name="connsiteY3" fmla="*/ 123825 h 228600"/>
                  <a:gd name="connsiteX4" fmla="*/ 104775 w 209550"/>
                  <a:gd name="connsiteY4" fmla="*/ 228600 h 228600"/>
                  <a:gd name="connsiteX5" fmla="*/ 209550 w 209550"/>
                  <a:gd name="connsiteY5" fmla="*/ 123825 h 228600"/>
                  <a:gd name="connsiteX6" fmla="*/ 133350 w 209550"/>
                  <a:gd name="connsiteY6" fmla="*/ 123825 h 228600"/>
                  <a:gd name="connsiteX7" fmla="*/ 133350 w 209550"/>
                  <a:gd name="connsiteY7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133350" y="0"/>
                    </a:moveTo>
                    <a:lnTo>
                      <a:pt x="76200" y="0"/>
                    </a:lnTo>
                    <a:lnTo>
                      <a:pt x="76200" y="123825"/>
                    </a:lnTo>
                    <a:lnTo>
                      <a:pt x="0" y="123825"/>
                    </a:lnTo>
                    <a:lnTo>
                      <a:pt x="104775" y="228600"/>
                    </a:lnTo>
                    <a:lnTo>
                      <a:pt x="209550" y="123825"/>
                    </a:lnTo>
                    <a:lnTo>
                      <a:pt x="133350" y="123825"/>
                    </a:lnTo>
                    <a:lnTo>
                      <a:pt x="13335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6" name="자유형: 도형 2045">
                <a:extLst>
                  <a:ext uri="{FF2B5EF4-FFF2-40B4-BE49-F238E27FC236}">
                    <a16:creationId xmlns:a16="http://schemas.microsoft.com/office/drawing/2014/main" id="{2FE0302B-5A04-42B3-8D11-6A63064D6EE4}"/>
                  </a:ext>
                </a:extLst>
              </p:cNvPr>
              <p:cNvSpPr/>
              <p:nvPr/>
            </p:nvSpPr>
            <p:spPr>
              <a:xfrm>
                <a:off x="50224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04775 h 209550"/>
                  <a:gd name="connsiteX1" fmla="*/ 123825 w 228600"/>
                  <a:gd name="connsiteY1" fmla="*/ 0 h 209550"/>
                  <a:gd name="connsiteX2" fmla="*/ 123825 w 228600"/>
                  <a:gd name="connsiteY2" fmla="*/ 76200 h 209550"/>
                  <a:gd name="connsiteX3" fmla="*/ 0 w 228600"/>
                  <a:gd name="connsiteY3" fmla="*/ 76200 h 209550"/>
                  <a:gd name="connsiteX4" fmla="*/ 0 w 228600"/>
                  <a:gd name="connsiteY4" fmla="*/ 133350 h 209550"/>
                  <a:gd name="connsiteX5" fmla="*/ 123825 w 228600"/>
                  <a:gd name="connsiteY5" fmla="*/ 133350 h 209550"/>
                  <a:gd name="connsiteX6" fmla="*/ 123825 w 228600"/>
                  <a:gd name="connsiteY6" fmla="*/ 209550 h 209550"/>
                  <a:gd name="connsiteX7" fmla="*/ 228600 w 228600"/>
                  <a:gd name="connsiteY7" fmla="*/ 104775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04775"/>
                    </a:moveTo>
                    <a:lnTo>
                      <a:pt x="123825" y="0"/>
                    </a:lnTo>
                    <a:lnTo>
                      <a:pt x="123825" y="76200"/>
                    </a:lnTo>
                    <a:lnTo>
                      <a:pt x="0" y="76200"/>
                    </a:lnTo>
                    <a:lnTo>
                      <a:pt x="0" y="133350"/>
                    </a:lnTo>
                    <a:lnTo>
                      <a:pt x="123825" y="133350"/>
                    </a:lnTo>
                    <a:lnTo>
                      <a:pt x="123825" y="209550"/>
                    </a:lnTo>
                    <a:lnTo>
                      <a:pt x="228600" y="1047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7" name="자유형: 도형 2046">
                <a:extLst>
                  <a:ext uri="{FF2B5EF4-FFF2-40B4-BE49-F238E27FC236}">
                    <a16:creationId xmlns:a16="http://schemas.microsoft.com/office/drawing/2014/main" id="{50CA0525-8A2D-4B98-B7FB-B4A155644356}"/>
                  </a:ext>
                </a:extLst>
              </p:cNvPr>
              <p:cNvSpPr/>
              <p:nvPr/>
            </p:nvSpPr>
            <p:spPr>
              <a:xfrm>
                <a:off x="46033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33350 h 209550"/>
                  <a:gd name="connsiteX1" fmla="*/ 228600 w 228600"/>
                  <a:gd name="connsiteY1" fmla="*/ 76200 h 209550"/>
                  <a:gd name="connsiteX2" fmla="*/ 104775 w 228600"/>
                  <a:gd name="connsiteY2" fmla="*/ 76200 h 209550"/>
                  <a:gd name="connsiteX3" fmla="*/ 104775 w 228600"/>
                  <a:gd name="connsiteY3" fmla="*/ 0 h 209550"/>
                  <a:gd name="connsiteX4" fmla="*/ 0 w 228600"/>
                  <a:gd name="connsiteY4" fmla="*/ 104775 h 209550"/>
                  <a:gd name="connsiteX5" fmla="*/ 104775 w 228600"/>
                  <a:gd name="connsiteY5" fmla="*/ 209550 h 209550"/>
                  <a:gd name="connsiteX6" fmla="*/ 104775 w 228600"/>
                  <a:gd name="connsiteY6" fmla="*/ 133350 h 209550"/>
                  <a:gd name="connsiteX7" fmla="*/ 228600 w 228600"/>
                  <a:gd name="connsiteY7" fmla="*/ 1333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33350"/>
                    </a:moveTo>
                    <a:lnTo>
                      <a:pt x="228600" y="76200"/>
                    </a:lnTo>
                    <a:lnTo>
                      <a:pt x="104775" y="76200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104775" y="209550"/>
                    </a:lnTo>
                    <a:lnTo>
                      <a:pt x="104775" y="133350"/>
                    </a:lnTo>
                    <a:lnTo>
                      <a:pt x="228600" y="13335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50" name="그룹 2049">
            <a:extLst>
              <a:ext uri="{FF2B5EF4-FFF2-40B4-BE49-F238E27FC236}">
                <a16:creationId xmlns:a16="http://schemas.microsoft.com/office/drawing/2014/main" id="{D6A1546C-FF2B-4296-B588-B691CC094BE1}"/>
              </a:ext>
            </a:extLst>
          </p:cNvPr>
          <p:cNvGrpSpPr/>
          <p:nvPr/>
        </p:nvGrpSpPr>
        <p:grpSpPr>
          <a:xfrm>
            <a:off x="160271" y="554646"/>
            <a:ext cx="9367998" cy="6135993"/>
            <a:chOff x="163352" y="571499"/>
            <a:chExt cx="9856948" cy="6135993"/>
          </a:xfrm>
        </p:grpSpPr>
        <p:sp>
          <p:nvSpPr>
            <p:cNvPr id="2051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2F28D7C8-8E25-43BA-9352-8C350034B0DC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>
              <a:off x="163352" y="571499"/>
              <a:ext cx="9856948" cy="25202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52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754F37A-5A2A-4C5A-B81D-C00BAB49B814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4419886" y="823527"/>
              <a:ext cx="5600413" cy="5883965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072" name="직사각형 2071">
            <a:extLst>
              <a:ext uri="{FF2B5EF4-FFF2-40B4-BE49-F238E27FC236}">
                <a16:creationId xmlns:a16="http://schemas.microsoft.com/office/drawing/2014/main" id="{F1AA04A3-FF83-4CCC-83C8-E40B96FBB183}"/>
              </a:ext>
            </a:extLst>
          </p:cNvPr>
          <p:cNvSpPr/>
          <p:nvPr/>
        </p:nvSpPr>
        <p:spPr>
          <a:xfrm>
            <a:off x="163351" y="6438014"/>
            <a:ext cx="1169397" cy="254109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2020.06.11. PM 01.20</a:t>
            </a:r>
            <a:endParaRPr kumimoji="0" lang="en-US" altLang="ko-KR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081" name="그룹 2080">
            <a:extLst>
              <a:ext uri="{FF2B5EF4-FFF2-40B4-BE49-F238E27FC236}">
                <a16:creationId xmlns:a16="http://schemas.microsoft.com/office/drawing/2014/main" id="{172AAFBD-1289-4985-9915-FE9A83D02A03}"/>
              </a:ext>
            </a:extLst>
          </p:cNvPr>
          <p:cNvGrpSpPr/>
          <p:nvPr/>
        </p:nvGrpSpPr>
        <p:grpSpPr>
          <a:xfrm>
            <a:off x="274204" y="977596"/>
            <a:ext cx="1115583" cy="3269068"/>
            <a:chOff x="293254" y="1187748"/>
            <a:chExt cx="1115583" cy="3269068"/>
          </a:xfrm>
        </p:grpSpPr>
        <p:grpSp>
          <p:nvGrpSpPr>
            <p:cNvPr id="2082" name="그룹 2081">
              <a:extLst>
                <a:ext uri="{FF2B5EF4-FFF2-40B4-BE49-F238E27FC236}">
                  <a16:creationId xmlns:a16="http://schemas.microsoft.com/office/drawing/2014/main" id="{9732F077-F06F-41BC-822D-C8EC4F1D3FC6}"/>
                </a:ext>
              </a:extLst>
            </p:cNvPr>
            <p:cNvGrpSpPr/>
            <p:nvPr/>
          </p:nvGrpSpPr>
          <p:grpSpPr>
            <a:xfrm>
              <a:off x="293254" y="1187748"/>
              <a:ext cx="1022855" cy="426726"/>
              <a:chOff x="281894" y="1187748"/>
              <a:chExt cx="1022855" cy="426726"/>
            </a:xfrm>
          </p:grpSpPr>
          <p:sp>
            <p:nvSpPr>
              <p:cNvPr id="2104" name="Oval 77">
                <a:extLst>
                  <a:ext uri="{FF2B5EF4-FFF2-40B4-BE49-F238E27FC236}">
                    <a16:creationId xmlns:a16="http://schemas.microsoft.com/office/drawing/2014/main" id="{AB226289-0408-48F1-9C9C-B23A66349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187748"/>
                <a:ext cx="426726" cy="426726"/>
              </a:xfrm>
              <a:prstGeom prst="ellipse">
                <a:avLst/>
              </a:prstGeom>
              <a:solidFill>
                <a:srgbClr val="BFBFBF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05" name="직사각형 2104">
                <a:extLst>
                  <a:ext uri="{FF2B5EF4-FFF2-40B4-BE49-F238E27FC236}">
                    <a16:creationId xmlns:a16="http://schemas.microsoft.com/office/drawing/2014/main" id="{4E0EEDD5-0FCF-4419-A8F6-5FF13578DC59}"/>
                  </a:ext>
                </a:extLst>
              </p:cNvPr>
              <p:cNvSpPr/>
              <p:nvPr/>
            </p:nvSpPr>
            <p:spPr>
              <a:xfrm>
                <a:off x="695490" y="1274153"/>
                <a:ext cx="609259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전화</a:t>
                </a:r>
                <a:endParaRPr kumimoji="1" lang="en-US" altLang="ko-KR" sz="105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106" name="그래픽 87" descr="스피커폰">
                <a:extLst>
                  <a:ext uri="{FF2B5EF4-FFF2-40B4-BE49-F238E27FC236}">
                    <a16:creationId xmlns:a16="http://schemas.microsoft.com/office/drawing/2014/main" id="{821D2875-2EF9-44D8-BCE0-41AE64FC1038}"/>
                  </a:ext>
                </a:extLst>
              </p:cNvPr>
              <p:cNvGrpSpPr/>
              <p:nvPr/>
            </p:nvGrpSpPr>
            <p:grpSpPr>
              <a:xfrm>
                <a:off x="384311" y="1288311"/>
                <a:ext cx="221893" cy="216996"/>
                <a:chOff x="6293024" y="1697068"/>
                <a:chExt cx="427931" cy="418486"/>
              </a:xfrm>
              <a:solidFill>
                <a:srgbClr val="FFFFFF"/>
              </a:solidFill>
            </p:grpSpPr>
            <p:sp>
              <p:nvSpPr>
                <p:cNvPr id="2107" name="자유형: 도형 2106">
                  <a:extLst>
                    <a:ext uri="{FF2B5EF4-FFF2-40B4-BE49-F238E27FC236}">
                      <a16:creationId xmlns:a16="http://schemas.microsoft.com/office/drawing/2014/main" id="{92A1688F-37A2-4156-9259-419E786B6CC1}"/>
                    </a:ext>
                  </a:extLst>
                </p:cNvPr>
                <p:cNvSpPr/>
                <p:nvPr/>
              </p:nvSpPr>
              <p:spPr>
                <a:xfrm>
                  <a:off x="6293024" y="1758012"/>
                  <a:ext cx="356464" cy="357542"/>
                </a:xfrm>
                <a:custGeom>
                  <a:avLst/>
                  <a:gdLst>
                    <a:gd name="connsiteX0" fmla="*/ 289479 w 356464"/>
                    <a:gd name="connsiteY0" fmla="*/ 217999 h 357542"/>
                    <a:gd name="connsiteX1" fmla="*/ 262031 w 356464"/>
                    <a:gd name="connsiteY1" fmla="*/ 217756 h 357542"/>
                    <a:gd name="connsiteX2" fmla="*/ 261787 w 356464"/>
                    <a:gd name="connsiteY2" fmla="*/ 217999 h 357542"/>
                    <a:gd name="connsiteX3" fmla="*/ 228769 w 356464"/>
                    <a:gd name="connsiteY3" fmla="*/ 252395 h 357542"/>
                    <a:gd name="connsiteX4" fmla="*/ 215368 w 356464"/>
                    <a:gd name="connsiteY4" fmla="*/ 252395 h 357542"/>
                    <a:gd name="connsiteX5" fmla="*/ 104582 w 356464"/>
                    <a:gd name="connsiteY5" fmla="*/ 142057 h 357542"/>
                    <a:gd name="connsiteX6" fmla="*/ 104582 w 356464"/>
                    <a:gd name="connsiteY6" fmla="*/ 128656 h 357542"/>
                    <a:gd name="connsiteX7" fmla="*/ 138971 w 356464"/>
                    <a:gd name="connsiteY7" fmla="*/ 94702 h 357542"/>
                    <a:gd name="connsiteX8" fmla="*/ 139215 w 356464"/>
                    <a:gd name="connsiteY8" fmla="*/ 67254 h 357542"/>
                    <a:gd name="connsiteX9" fmla="*/ 138971 w 356464"/>
                    <a:gd name="connsiteY9" fmla="*/ 67011 h 357542"/>
                    <a:gd name="connsiteX10" fmla="*/ 77339 w 356464"/>
                    <a:gd name="connsiteY10" fmla="*/ 5807 h 357542"/>
                    <a:gd name="connsiteX11" fmla="*/ 63938 w 356464"/>
                    <a:gd name="connsiteY11" fmla="*/ 0 h 357542"/>
                    <a:gd name="connsiteX12" fmla="*/ 50095 w 356464"/>
                    <a:gd name="connsiteY12" fmla="*/ 5807 h 357542"/>
                    <a:gd name="connsiteX13" fmla="*/ 14810 w 356464"/>
                    <a:gd name="connsiteY13" fmla="*/ 41099 h 357542"/>
                    <a:gd name="connsiteX14" fmla="*/ 71 w 356464"/>
                    <a:gd name="connsiteY14" fmla="*/ 72818 h 357542"/>
                    <a:gd name="connsiteX15" fmla="*/ 10347 w 356464"/>
                    <a:gd name="connsiteY15" fmla="*/ 130891 h 357542"/>
                    <a:gd name="connsiteX16" fmla="*/ 37143 w 356464"/>
                    <a:gd name="connsiteY16" fmla="*/ 177797 h 357542"/>
                    <a:gd name="connsiteX17" fmla="*/ 173360 w 356464"/>
                    <a:gd name="connsiteY17" fmla="*/ 318509 h 357542"/>
                    <a:gd name="connsiteX18" fmla="*/ 201487 w 356464"/>
                    <a:gd name="connsiteY18" fmla="*/ 336379 h 357542"/>
                    <a:gd name="connsiteX19" fmla="*/ 272941 w 356464"/>
                    <a:gd name="connsiteY19" fmla="*/ 357374 h 357542"/>
                    <a:gd name="connsiteX20" fmla="*/ 277228 w 356464"/>
                    <a:gd name="connsiteY20" fmla="*/ 357543 h 357542"/>
                    <a:gd name="connsiteX21" fmla="*/ 318496 w 356464"/>
                    <a:gd name="connsiteY21" fmla="*/ 339504 h 357542"/>
                    <a:gd name="connsiteX22" fmla="*/ 350650 w 356464"/>
                    <a:gd name="connsiteY22" fmla="*/ 307343 h 357542"/>
                    <a:gd name="connsiteX23" fmla="*/ 356457 w 356464"/>
                    <a:gd name="connsiteY23" fmla="*/ 293494 h 357542"/>
                    <a:gd name="connsiteX24" fmla="*/ 351098 w 356464"/>
                    <a:gd name="connsiteY24" fmla="*/ 279645 h 357542"/>
                    <a:gd name="connsiteX25" fmla="*/ 59280 w 356464"/>
                    <a:gd name="connsiteY25" fmla="*/ 14992 h 357542"/>
                    <a:gd name="connsiteX26" fmla="*/ 63938 w 356464"/>
                    <a:gd name="connsiteY26" fmla="*/ 12992 h 357542"/>
                    <a:gd name="connsiteX27" fmla="*/ 68186 w 356464"/>
                    <a:gd name="connsiteY27" fmla="*/ 15025 h 357542"/>
                    <a:gd name="connsiteX28" fmla="*/ 129779 w 356464"/>
                    <a:gd name="connsiteY28" fmla="*/ 76189 h 357542"/>
                    <a:gd name="connsiteX29" fmla="*/ 130029 w 356464"/>
                    <a:gd name="connsiteY29" fmla="*/ 85271 h 357542"/>
                    <a:gd name="connsiteX30" fmla="*/ 129844 w 356464"/>
                    <a:gd name="connsiteY30" fmla="*/ 85459 h 357542"/>
                    <a:gd name="connsiteX31" fmla="*/ 118691 w 356464"/>
                    <a:gd name="connsiteY31" fmla="*/ 96502 h 357542"/>
                    <a:gd name="connsiteX32" fmla="*/ 48250 w 356464"/>
                    <a:gd name="connsiteY32" fmla="*/ 26035 h 357542"/>
                    <a:gd name="connsiteX33" fmla="*/ 309317 w 356464"/>
                    <a:gd name="connsiteY33" fmla="*/ 330319 h 357542"/>
                    <a:gd name="connsiteX34" fmla="*/ 309148 w 356464"/>
                    <a:gd name="connsiteY34" fmla="*/ 330487 h 357542"/>
                    <a:gd name="connsiteX35" fmla="*/ 308979 w 356464"/>
                    <a:gd name="connsiteY35" fmla="*/ 330663 h 357542"/>
                    <a:gd name="connsiteX36" fmla="*/ 277234 w 356464"/>
                    <a:gd name="connsiteY36" fmla="*/ 344551 h 357542"/>
                    <a:gd name="connsiteX37" fmla="*/ 273857 w 356464"/>
                    <a:gd name="connsiteY37" fmla="*/ 344415 h 357542"/>
                    <a:gd name="connsiteX38" fmla="*/ 207508 w 356464"/>
                    <a:gd name="connsiteY38" fmla="*/ 324862 h 357542"/>
                    <a:gd name="connsiteX39" fmla="*/ 181148 w 356464"/>
                    <a:gd name="connsiteY39" fmla="*/ 308116 h 357542"/>
                    <a:gd name="connsiteX40" fmla="*/ 181005 w 356464"/>
                    <a:gd name="connsiteY40" fmla="*/ 308012 h 357542"/>
                    <a:gd name="connsiteX41" fmla="*/ 180862 w 356464"/>
                    <a:gd name="connsiteY41" fmla="*/ 307908 h 357542"/>
                    <a:gd name="connsiteX42" fmla="*/ 47802 w 356464"/>
                    <a:gd name="connsiteY42" fmla="*/ 170366 h 357542"/>
                    <a:gd name="connsiteX43" fmla="*/ 22469 w 356464"/>
                    <a:gd name="connsiteY43" fmla="*/ 126116 h 357542"/>
                    <a:gd name="connsiteX44" fmla="*/ 13069 w 356464"/>
                    <a:gd name="connsiteY44" fmla="*/ 73682 h 357542"/>
                    <a:gd name="connsiteX45" fmla="*/ 13069 w 356464"/>
                    <a:gd name="connsiteY45" fmla="*/ 73487 h 357542"/>
                    <a:gd name="connsiteX46" fmla="*/ 13069 w 356464"/>
                    <a:gd name="connsiteY46" fmla="*/ 73299 h 357542"/>
                    <a:gd name="connsiteX47" fmla="*/ 23774 w 356464"/>
                    <a:gd name="connsiteY47" fmla="*/ 50518 h 357542"/>
                    <a:gd name="connsiteX48" fmla="*/ 23898 w 356464"/>
                    <a:gd name="connsiteY48" fmla="*/ 50401 h 357542"/>
                    <a:gd name="connsiteX49" fmla="*/ 24015 w 356464"/>
                    <a:gd name="connsiteY49" fmla="*/ 50284 h 357542"/>
                    <a:gd name="connsiteX50" fmla="*/ 39091 w 356464"/>
                    <a:gd name="connsiteY50" fmla="*/ 35214 h 357542"/>
                    <a:gd name="connsiteX51" fmla="*/ 109447 w 356464"/>
                    <a:gd name="connsiteY51" fmla="*/ 105596 h 357542"/>
                    <a:gd name="connsiteX52" fmla="*/ 95391 w 356464"/>
                    <a:gd name="connsiteY52" fmla="*/ 119471 h 357542"/>
                    <a:gd name="connsiteX53" fmla="*/ 95391 w 356464"/>
                    <a:gd name="connsiteY53" fmla="*/ 151262 h 357542"/>
                    <a:gd name="connsiteX54" fmla="*/ 206151 w 356464"/>
                    <a:gd name="connsiteY54" fmla="*/ 261580 h 357542"/>
                    <a:gd name="connsiteX55" fmla="*/ 238110 w 356464"/>
                    <a:gd name="connsiteY55" fmla="*/ 261398 h 357542"/>
                    <a:gd name="connsiteX56" fmla="*/ 251407 w 356464"/>
                    <a:gd name="connsiteY56" fmla="*/ 247555 h 357542"/>
                    <a:gd name="connsiteX57" fmla="*/ 321744 w 356464"/>
                    <a:gd name="connsiteY57" fmla="*/ 317899 h 357542"/>
                    <a:gd name="connsiteX58" fmla="*/ 341471 w 356464"/>
                    <a:gd name="connsiteY58" fmla="*/ 298158 h 357542"/>
                    <a:gd name="connsiteX59" fmla="*/ 330929 w 356464"/>
                    <a:gd name="connsiteY59" fmla="*/ 308688 h 357542"/>
                    <a:gd name="connsiteX60" fmla="*/ 260404 w 356464"/>
                    <a:gd name="connsiteY60" fmla="*/ 238188 h 357542"/>
                    <a:gd name="connsiteX61" fmla="*/ 270992 w 356464"/>
                    <a:gd name="connsiteY61" fmla="*/ 227185 h 357542"/>
                    <a:gd name="connsiteX62" fmla="*/ 280074 w 356464"/>
                    <a:gd name="connsiteY62" fmla="*/ 226952 h 357542"/>
                    <a:gd name="connsiteX63" fmla="*/ 280307 w 356464"/>
                    <a:gd name="connsiteY63" fmla="*/ 227185 h 357542"/>
                    <a:gd name="connsiteX64" fmla="*/ 341939 w 356464"/>
                    <a:gd name="connsiteY64" fmla="*/ 288836 h 357542"/>
                    <a:gd name="connsiteX65" fmla="*/ 341491 w 356464"/>
                    <a:gd name="connsiteY65" fmla="*/ 298158 h 357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356464" h="357542">
                      <a:moveTo>
                        <a:pt x="289479" y="217999"/>
                      </a:moveTo>
                      <a:cubicBezTo>
                        <a:pt x="281967" y="210353"/>
                        <a:pt x="269678" y="210243"/>
                        <a:pt x="262031" y="217756"/>
                      </a:cubicBezTo>
                      <a:cubicBezTo>
                        <a:pt x="261949" y="217836"/>
                        <a:pt x="261868" y="217918"/>
                        <a:pt x="261787" y="217999"/>
                      </a:cubicBezTo>
                      <a:lnTo>
                        <a:pt x="228769" y="252395"/>
                      </a:lnTo>
                      <a:cubicBezTo>
                        <a:pt x="225018" y="255971"/>
                        <a:pt x="219120" y="255971"/>
                        <a:pt x="215368" y="252395"/>
                      </a:cubicBezTo>
                      <a:lnTo>
                        <a:pt x="104582" y="142057"/>
                      </a:lnTo>
                      <a:cubicBezTo>
                        <a:pt x="101006" y="138306"/>
                        <a:pt x="101006" y="132407"/>
                        <a:pt x="104582" y="128656"/>
                      </a:cubicBezTo>
                      <a:lnTo>
                        <a:pt x="138971" y="94702"/>
                      </a:lnTo>
                      <a:cubicBezTo>
                        <a:pt x="146618" y="87190"/>
                        <a:pt x="146727" y="74901"/>
                        <a:pt x="139215" y="67254"/>
                      </a:cubicBezTo>
                      <a:cubicBezTo>
                        <a:pt x="139134" y="67173"/>
                        <a:pt x="139053" y="67091"/>
                        <a:pt x="138971" y="67011"/>
                      </a:cubicBezTo>
                      <a:lnTo>
                        <a:pt x="77339" y="5807"/>
                      </a:lnTo>
                      <a:cubicBezTo>
                        <a:pt x="73801" y="2197"/>
                        <a:pt x="68992" y="112"/>
                        <a:pt x="63938" y="0"/>
                      </a:cubicBezTo>
                      <a:cubicBezTo>
                        <a:pt x="58754" y="108"/>
                        <a:pt x="53804" y="2184"/>
                        <a:pt x="50095" y="5807"/>
                      </a:cubicBezTo>
                      <a:lnTo>
                        <a:pt x="14810" y="41099"/>
                      </a:lnTo>
                      <a:cubicBezTo>
                        <a:pt x="5917" y="49322"/>
                        <a:pt x="621" y="60718"/>
                        <a:pt x="71" y="72818"/>
                      </a:cubicBezTo>
                      <a:cubicBezTo>
                        <a:pt x="-553" y="92678"/>
                        <a:pt x="2945" y="112451"/>
                        <a:pt x="10347" y="130891"/>
                      </a:cubicBezTo>
                      <a:cubicBezTo>
                        <a:pt x="17695" y="147379"/>
                        <a:pt x="26672" y="163092"/>
                        <a:pt x="37143" y="177797"/>
                      </a:cubicBezTo>
                      <a:cubicBezTo>
                        <a:pt x="73544" y="232650"/>
                        <a:pt x="119717" y="280346"/>
                        <a:pt x="173360" y="318509"/>
                      </a:cubicBezTo>
                      <a:cubicBezTo>
                        <a:pt x="182290" y="325139"/>
                        <a:pt x="191690" y="331112"/>
                        <a:pt x="201487" y="336379"/>
                      </a:cubicBezTo>
                      <a:cubicBezTo>
                        <a:pt x="223676" y="348049"/>
                        <a:pt x="247965" y="355186"/>
                        <a:pt x="272941" y="357374"/>
                      </a:cubicBezTo>
                      <a:cubicBezTo>
                        <a:pt x="274370" y="357491"/>
                        <a:pt x="275805" y="357543"/>
                        <a:pt x="277228" y="357543"/>
                      </a:cubicBezTo>
                      <a:cubicBezTo>
                        <a:pt x="292886" y="357493"/>
                        <a:pt x="307825" y="350964"/>
                        <a:pt x="318496" y="339504"/>
                      </a:cubicBezTo>
                      <a:lnTo>
                        <a:pt x="350650" y="307343"/>
                      </a:lnTo>
                      <a:cubicBezTo>
                        <a:pt x="354347" y="303681"/>
                        <a:pt x="356436" y="298698"/>
                        <a:pt x="356457" y="293494"/>
                      </a:cubicBezTo>
                      <a:cubicBezTo>
                        <a:pt x="356598" y="288346"/>
                        <a:pt x="354668" y="283357"/>
                        <a:pt x="351098" y="279645"/>
                      </a:cubicBezTo>
                      <a:close/>
                      <a:moveTo>
                        <a:pt x="59280" y="14992"/>
                      </a:moveTo>
                      <a:cubicBezTo>
                        <a:pt x="60553" y="13806"/>
                        <a:pt x="62200" y="13098"/>
                        <a:pt x="63938" y="12992"/>
                      </a:cubicBezTo>
                      <a:cubicBezTo>
                        <a:pt x="65557" y="13118"/>
                        <a:pt x="67072" y="13843"/>
                        <a:pt x="68186" y="15025"/>
                      </a:cubicBezTo>
                      <a:lnTo>
                        <a:pt x="129779" y="76189"/>
                      </a:lnTo>
                      <a:cubicBezTo>
                        <a:pt x="132356" y="78629"/>
                        <a:pt x="132468" y="82694"/>
                        <a:pt x="130029" y="85271"/>
                      </a:cubicBezTo>
                      <a:cubicBezTo>
                        <a:pt x="129969" y="85335"/>
                        <a:pt x="129907" y="85398"/>
                        <a:pt x="129844" y="85459"/>
                      </a:cubicBezTo>
                      <a:lnTo>
                        <a:pt x="118691" y="96502"/>
                      </a:lnTo>
                      <a:lnTo>
                        <a:pt x="48250" y="26035"/>
                      </a:lnTo>
                      <a:close/>
                      <a:moveTo>
                        <a:pt x="309317" y="330319"/>
                      </a:moveTo>
                      <a:lnTo>
                        <a:pt x="309148" y="330487"/>
                      </a:lnTo>
                      <a:lnTo>
                        <a:pt x="308979" y="330663"/>
                      </a:lnTo>
                      <a:cubicBezTo>
                        <a:pt x="300781" y="339493"/>
                        <a:pt x="289284" y="344523"/>
                        <a:pt x="277234" y="344551"/>
                      </a:cubicBezTo>
                      <a:cubicBezTo>
                        <a:pt x="276150" y="344551"/>
                        <a:pt x="275058" y="344512"/>
                        <a:pt x="273857" y="344415"/>
                      </a:cubicBezTo>
                      <a:cubicBezTo>
                        <a:pt x="250661" y="342370"/>
                        <a:pt x="228106" y="335722"/>
                        <a:pt x="207508" y="324862"/>
                      </a:cubicBezTo>
                      <a:cubicBezTo>
                        <a:pt x="198330" y="319921"/>
                        <a:pt x="189521" y="314325"/>
                        <a:pt x="181148" y="308116"/>
                      </a:cubicBezTo>
                      <a:lnTo>
                        <a:pt x="181005" y="308012"/>
                      </a:lnTo>
                      <a:lnTo>
                        <a:pt x="180862" y="307908"/>
                      </a:lnTo>
                      <a:cubicBezTo>
                        <a:pt x="128426" y="270636"/>
                        <a:pt x="83317" y="224007"/>
                        <a:pt x="47802" y="170366"/>
                      </a:cubicBezTo>
                      <a:cubicBezTo>
                        <a:pt x="37910" y="156493"/>
                        <a:pt x="29424" y="141670"/>
                        <a:pt x="22469" y="126116"/>
                      </a:cubicBezTo>
                      <a:cubicBezTo>
                        <a:pt x="15835" y="109450"/>
                        <a:pt x="12638" y="91615"/>
                        <a:pt x="13069" y="73682"/>
                      </a:cubicBezTo>
                      <a:lnTo>
                        <a:pt x="13069" y="73487"/>
                      </a:lnTo>
                      <a:lnTo>
                        <a:pt x="13069" y="73299"/>
                      </a:lnTo>
                      <a:cubicBezTo>
                        <a:pt x="13509" y="64594"/>
                        <a:pt x="17354" y="56412"/>
                        <a:pt x="23774" y="50518"/>
                      </a:cubicBezTo>
                      <a:lnTo>
                        <a:pt x="23898" y="50401"/>
                      </a:lnTo>
                      <a:lnTo>
                        <a:pt x="24015" y="50284"/>
                      </a:lnTo>
                      <a:lnTo>
                        <a:pt x="39091" y="35214"/>
                      </a:lnTo>
                      <a:lnTo>
                        <a:pt x="109447" y="105596"/>
                      </a:lnTo>
                      <a:lnTo>
                        <a:pt x="95391" y="119471"/>
                      </a:lnTo>
                      <a:cubicBezTo>
                        <a:pt x="86750" y="128307"/>
                        <a:pt x="86750" y="142426"/>
                        <a:pt x="95391" y="151262"/>
                      </a:cubicBezTo>
                      <a:lnTo>
                        <a:pt x="206151" y="261580"/>
                      </a:lnTo>
                      <a:cubicBezTo>
                        <a:pt x="215048" y="270302"/>
                        <a:pt x="229313" y="270221"/>
                        <a:pt x="238110" y="261398"/>
                      </a:cubicBezTo>
                      <a:lnTo>
                        <a:pt x="251407" y="247555"/>
                      </a:lnTo>
                      <a:lnTo>
                        <a:pt x="321744" y="317899"/>
                      </a:lnTo>
                      <a:close/>
                      <a:moveTo>
                        <a:pt x="341471" y="298158"/>
                      </a:moveTo>
                      <a:lnTo>
                        <a:pt x="330929" y="308688"/>
                      </a:lnTo>
                      <a:lnTo>
                        <a:pt x="260404" y="238188"/>
                      </a:lnTo>
                      <a:lnTo>
                        <a:pt x="270992" y="227185"/>
                      </a:lnTo>
                      <a:cubicBezTo>
                        <a:pt x="273436" y="224612"/>
                        <a:pt x="277502" y="224508"/>
                        <a:pt x="280074" y="226952"/>
                      </a:cubicBezTo>
                      <a:cubicBezTo>
                        <a:pt x="280154" y="227027"/>
                        <a:pt x="280231" y="227105"/>
                        <a:pt x="280307" y="227185"/>
                      </a:cubicBezTo>
                      <a:lnTo>
                        <a:pt x="341939" y="288836"/>
                      </a:lnTo>
                      <a:cubicBezTo>
                        <a:pt x="344175" y="291607"/>
                        <a:pt x="343982" y="295613"/>
                        <a:pt x="341491" y="29815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8" name="자유형: 도형 2107">
                  <a:extLst>
                    <a:ext uri="{FF2B5EF4-FFF2-40B4-BE49-F238E27FC236}">
                      <a16:creationId xmlns:a16="http://schemas.microsoft.com/office/drawing/2014/main" id="{A908AF04-A425-4480-A592-1B5D29A5D10B}"/>
                    </a:ext>
                  </a:extLst>
                </p:cNvPr>
                <p:cNvSpPr/>
                <p:nvPr/>
              </p:nvSpPr>
              <p:spPr>
                <a:xfrm>
                  <a:off x="6499902" y="1697068"/>
                  <a:ext cx="221053" cy="221059"/>
                </a:xfrm>
                <a:custGeom>
                  <a:avLst/>
                  <a:gdLst>
                    <a:gd name="connsiteX0" fmla="*/ 157653 w 221053"/>
                    <a:gd name="connsiteY0" fmla="*/ 63399 h 221059"/>
                    <a:gd name="connsiteX1" fmla="*/ 0 w 221053"/>
                    <a:gd name="connsiteY1" fmla="*/ 65 h 221059"/>
                    <a:gd name="connsiteX2" fmla="*/ 266 w 221053"/>
                    <a:gd name="connsiteY2" fmla="*/ 13057 h 221059"/>
                    <a:gd name="connsiteX3" fmla="*/ 207996 w 221053"/>
                    <a:gd name="connsiteY3" fmla="*/ 212053 h 221059"/>
                    <a:gd name="connsiteX4" fmla="*/ 207996 w 221053"/>
                    <a:gd name="connsiteY4" fmla="*/ 220793 h 221059"/>
                    <a:gd name="connsiteX5" fmla="*/ 220988 w 221053"/>
                    <a:gd name="connsiteY5" fmla="*/ 221059 h 221059"/>
                    <a:gd name="connsiteX6" fmla="*/ 157653 w 221053"/>
                    <a:gd name="connsiteY6" fmla="*/ 63399 h 221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1053" h="221059">
                      <a:moveTo>
                        <a:pt x="157653" y="63399"/>
                      </a:moveTo>
                      <a:cubicBezTo>
                        <a:pt x="116041" y="21516"/>
                        <a:pt x="59022" y="-1389"/>
                        <a:pt x="0" y="65"/>
                      </a:cubicBezTo>
                      <a:lnTo>
                        <a:pt x="266" y="13057"/>
                      </a:lnTo>
                      <a:cubicBezTo>
                        <a:pt x="112581" y="10645"/>
                        <a:pt x="205585" y="99739"/>
                        <a:pt x="207996" y="212053"/>
                      </a:cubicBezTo>
                      <a:cubicBezTo>
                        <a:pt x="208058" y="214966"/>
                        <a:pt x="208058" y="217880"/>
                        <a:pt x="207996" y="220793"/>
                      </a:cubicBezTo>
                      <a:lnTo>
                        <a:pt x="220988" y="221059"/>
                      </a:lnTo>
                      <a:cubicBezTo>
                        <a:pt x="222450" y="162034"/>
                        <a:pt x="199543" y="105010"/>
                        <a:pt x="157653" y="6339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9" name="자유형: 도형 2108">
                  <a:extLst>
                    <a:ext uri="{FF2B5EF4-FFF2-40B4-BE49-F238E27FC236}">
                      <a16:creationId xmlns:a16="http://schemas.microsoft.com/office/drawing/2014/main" id="{713AC3D1-50EF-46B9-AC01-CEEC12393D85}"/>
                    </a:ext>
                  </a:extLst>
                </p:cNvPr>
                <p:cNvSpPr/>
                <p:nvPr/>
              </p:nvSpPr>
              <p:spPr>
                <a:xfrm>
                  <a:off x="6499850" y="1765033"/>
                  <a:ext cx="153160" cy="153152"/>
                </a:xfrm>
                <a:custGeom>
                  <a:avLst/>
                  <a:gdLst>
                    <a:gd name="connsiteX0" fmla="*/ 0 w 153160"/>
                    <a:gd name="connsiteY0" fmla="*/ 73 h 153152"/>
                    <a:gd name="connsiteX1" fmla="*/ 396 w 153160"/>
                    <a:gd name="connsiteY1" fmla="*/ 13064 h 153152"/>
                    <a:gd name="connsiteX2" fmla="*/ 140095 w 153160"/>
                    <a:gd name="connsiteY2" fmla="*/ 144263 h 153152"/>
                    <a:gd name="connsiteX3" fmla="*/ 140095 w 153160"/>
                    <a:gd name="connsiteY3" fmla="*/ 152757 h 153152"/>
                    <a:gd name="connsiteX4" fmla="*/ 153087 w 153160"/>
                    <a:gd name="connsiteY4" fmla="*/ 153153 h 153152"/>
                    <a:gd name="connsiteX5" fmla="*/ 9271 w 153160"/>
                    <a:gd name="connsiteY5" fmla="*/ 73 h 153152"/>
                    <a:gd name="connsiteX6" fmla="*/ 0 w 153160"/>
                    <a:gd name="connsiteY6" fmla="*/ 73 h 153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160" h="153152">
                      <a:moveTo>
                        <a:pt x="0" y="73"/>
                      </a:moveTo>
                      <a:lnTo>
                        <a:pt x="396" y="13064"/>
                      </a:lnTo>
                      <a:cubicBezTo>
                        <a:pt x="75203" y="10717"/>
                        <a:pt x="137748" y="69457"/>
                        <a:pt x="140095" y="144263"/>
                      </a:cubicBezTo>
                      <a:cubicBezTo>
                        <a:pt x="140184" y="147094"/>
                        <a:pt x="140184" y="149926"/>
                        <a:pt x="140095" y="152757"/>
                      </a:cubicBezTo>
                      <a:lnTo>
                        <a:pt x="153087" y="153153"/>
                      </a:lnTo>
                      <a:cubicBezTo>
                        <a:pt x="155645" y="71167"/>
                        <a:pt x="91257" y="2631"/>
                        <a:pt x="9271" y="73"/>
                      </a:cubicBezTo>
                      <a:cubicBezTo>
                        <a:pt x="6181" y="-24"/>
                        <a:pt x="3089" y="-24"/>
                        <a:pt x="0" y="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0" name="자유형: 도형 2109">
                  <a:extLst>
                    <a:ext uri="{FF2B5EF4-FFF2-40B4-BE49-F238E27FC236}">
                      <a16:creationId xmlns:a16="http://schemas.microsoft.com/office/drawing/2014/main" id="{43252E68-A2FE-4DF1-BCF0-71421A81EEAF}"/>
                    </a:ext>
                  </a:extLst>
                </p:cNvPr>
                <p:cNvSpPr/>
                <p:nvPr/>
              </p:nvSpPr>
              <p:spPr>
                <a:xfrm>
                  <a:off x="6499668" y="1833038"/>
                  <a:ext cx="85326" cy="85329"/>
                </a:xfrm>
                <a:custGeom>
                  <a:avLst/>
                  <a:gdLst>
                    <a:gd name="connsiteX0" fmla="*/ 85173 w 85326"/>
                    <a:gd name="connsiteY0" fmla="*/ 85330 h 85329"/>
                    <a:gd name="connsiteX1" fmla="*/ 9830 w 85326"/>
                    <a:gd name="connsiteY1" fmla="*/ 151 h 85329"/>
                    <a:gd name="connsiteX2" fmla="*/ 0 w 85326"/>
                    <a:gd name="connsiteY2" fmla="*/ 150 h 85329"/>
                    <a:gd name="connsiteX3" fmla="*/ 760 w 85326"/>
                    <a:gd name="connsiteY3" fmla="*/ 13142 h 85329"/>
                    <a:gd name="connsiteX4" fmla="*/ 72214 w 85326"/>
                    <a:gd name="connsiteY4" fmla="*/ 76284 h 85329"/>
                    <a:gd name="connsiteX5" fmla="*/ 72214 w 85326"/>
                    <a:gd name="connsiteY5" fmla="*/ 84596 h 85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326" h="85329">
                      <a:moveTo>
                        <a:pt x="85173" y="85330"/>
                      </a:moveTo>
                      <a:cubicBezTo>
                        <a:pt x="87889" y="41003"/>
                        <a:pt x="54157" y="2867"/>
                        <a:pt x="9830" y="151"/>
                      </a:cubicBezTo>
                      <a:cubicBezTo>
                        <a:pt x="6556" y="-50"/>
                        <a:pt x="3274" y="-50"/>
                        <a:pt x="0" y="150"/>
                      </a:cubicBezTo>
                      <a:lnTo>
                        <a:pt x="760" y="13142"/>
                      </a:lnTo>
                      <a:cubicBezTo>
                        <a:pt x="37928" y="10847"/>
                        <a:pt x="69919" y="39116"/>
                        <a:pt x="72214" y="76284"/>
                      </a:cubicBezTo>
                      <a:cubicBezTo>
                        <a:pt x="72385" y="79052"/>
                        <a:pt x="72385" y="81828"/>
                        <a:pt x="72214" y="8459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3" name="그룹 2082">
              <a:extLst>
                <a:ext uri="{FF2B5EF4-FFF2-40B4-BE49-F238E27FC236}">
                  <a16:creationId xmlns:a16="http://schemas.microsoft.com/office/drawing/2014/main" id="{61810689-2484-42FE-AEC3-CCA8B262F458}"/>
                </a:ext>
              </a:extLst>
            </p:cNvPr>
            <p:cNvGrpSpPr/>
            <p:nvPr/>
          </p:nvGrpSpPr>
          <p:grpSpPr>
            <a:xfrm>
              <a:off x="293254" y="1898333"/>
              <a:ext cx="991299" cy="426726"/>
              <a:chOff x="281894" y="1898334"/>
              <a:chExt cx="991299" cy="426726"/>
            </a:xfrm>
          </p:grpSpPr>
          <p:sp>
            <p:nvSpPr>
              <p:cNvPr id="2101" name="Oval 63">
                <a:extLst>
                  <a:ext uri="{FF2B5EF4-FFF2-40B4-BE49-F238E27FC236}">
                    <a16:creationId xmlns:a16="http://schemas.microsoft.com/office/drawing/2014/main" id="{8F58014D-53AF-4A47-9438-078129FCC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898334"/>
                <a:ext cx="426726" cy="426726"/>
              </a:xfrm>
              <a:prstGeom prst="ellipse">
                <a:avLst/>
              </a:prstGeom>
              <a:solidFill>
                <a:srgbClr val="BFBFBF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02" name="직사각형 2101">
                <a:extLst>
                  <a:ext uri="{FF2B5EF4-FFF2-40B4-BE49-F238E27FC236}">
                    <a16:creationId xmlns:a16="http://schemas.microsoft.com/office/drawing/2014/main" id="{180C75DB-B3EC-4460-A504-7E433ADF6951}"/>
                  </a:ext>
                </a:extLst>
              </p:cNvPr>
              <p:cNvSpPr/>
              <p:nvPr/>
            </p:nvSpPr>
            <p:spPr>
              <a:xfrm>
                <a:off x="695490" y="1984739"/>
                <a:ext cx="577703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문자</a:t>
                </a:r>
                <a:endParaRPr kumimoji="1" lang="en-US" altLang="ko-KR" sz="105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03" name="Freeform 130">
                <a:extLst>
                  <a:ext uri="{FF2B5EF4-FFF2-40B4-BE49-F238E27FC236}">
                    <a16:creationId xmlns:a16="http://schemas.microsoft.com/office/drawing/2014/main" id="{4798D733-1FD4-441D-AAB9-8883203544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073" y="2034849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084" name="그룹 2083">
              <a:extLst>
                <a:ext uri="{FF2B5EF4-FFF2-40B4-BE49-F238E27FC236}">
                  <a16:creationId xmlns:a16="http://schemas.microsoft.com/office/drawing/2014/main" id="{9FE1A740-7A1D-468E-B760-88397CC0AFF0}"/>
                </a:ext>
              </a:extLst>
            </p:cNvPr>
            <p:cNvGrpSpPr/>
            <p:nvPr/>
          </p:nvGrpSpPr>
          <p:grpSpPr>
            <a:xfrm>
              <a:off x="293254" y="4030090"/>
              <a:ext cx="868301" cy="426726"/>
              <a:chOff x="281894" y="4030090"/>
              <a:chExt cx="868301" cy="426726"/>
            </a:xfrm>
          </p:grpSpPr>
          <p:sp>
            <p:nvSpPr>
              <p:cNvPr id="2096" name="Oval 77">
                <a:extLst>
                  <a:ext uri="{FF2B5EF4-FFF2-40B4-BE49-F238E27FC236}">
                    <a16:creationId xmlns:a16="http://schemas.microsoft.com/office/drawing/2014/main" id="{7764B665-1C46-47B2-83DF-0A696036D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4030090"/>
                <a:ext cx="426726" cy="426726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97" name="직사각형 2096">
                <a:extLst>
                  <a:ext uri="{FF2B5EF4-FFF2-40B4-BE49-F238E27FC236}">
                    <a16:creationId xmlns:a16="http://schemas.microsoft.com/office/drawing/2014/main" id="{896033EA-46A4-4109-9A7A-7A23EC3AB29F}"/>
                  </a:ext>
                </a:extLst>
              </p:cNvPr>
              <p:cNvSpPr/>
              <p:nvPr/>
            </p:nvSpPr>
            <p:spPr>
              <a:xfrm>
                <a:off x="695490" y="4116495"/>
                <a:ext cx="454705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녹취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098" name="그래픽 109" descr="암">
                <a:extLst>
                  <a:ext uri="{FF2B5EF4-FFF2-40B4-BE49-F238E27FC236}">
                    <a16:creationId xmlns:a16="http://schemas.microsoft.com/office/drawing/2014/main" id="{963064A0-6D6F-43F0-B4AC-01F675973539}"/>
                  </a:ext>
                </a:extLst>
              </p:cNvPr>
              <p:cNvGrpSpPr/>
              <p:nvPr/>
            </p:nvGrpSpPr>
            <p:grpSpPr>
              <a:xfrm>
                <a:off x="367299" y="4134330"/>
                <a:ext cx="255916" cy="225406"/>
                <a:chOff x="7025746" y="3790001"/>
                <a:chExt cx="493545" cy="434706"/>
              </a:xfrm>
              <a:solidFill>
                <a:srgbClr val="FFFFFF"/>
              </a:solidFill>
            </p:grpSpPr>
            <p:sp>
              <p:nvSpPr>
                <p:cNvPr id="2099" name="자유형: 도형 2098">
                  <a:extLst>
                    <a:ext uri="{FF2B5EF4-FFF2-40B4-BE49-F238E27FC236}">
                      <a16:creationId xmlns:a16="http://schemas.microsoft.com/office/drawing/2014/main" id="{578C916C-BF47-4DC3-819B-F0737077BAA2}"/>
                    </a:ext>
                  </a:extLst>
                </p:cNvPr>
                <p:cNvSpPr/>
                <p:nvPr/>
              </p:nvSpPr>
              <p:spPr>
                <a:xfrm>
                  <a:off x="7025746" y="3790001"/>
                  <a:ext cx="461848" cy="261654"/>
                </a:xfrm>
                <a:custGeom>
                  <a:avLst/>
                  <a:gdLst>
                    <a:gd name="connsiteX0" fmla="*/ 20020 w 461848"/>
                    <a:gd name="connsiteY0" fmla="*/ 110551 h 261654"/>
                    <a:gd name="connsiteX1" fmla="*/ 35587 w 461848"/>
                    <a:gd name="connsiteY1" fmla="*/ 241634 h 261654"/>
                    <a:gd name="connsiteX2" fmla="*/ 166670 w 461848"/>
                    <a:gd name="connsiteY2" fmla="*/ 226067 h 261654"/>
                    <a:gd name="connsiteX3" fmla="*/ 151102 w 461848"/>
                    <a:gd name="connsiteY3" fmla="*/ 94984 h 261654"/>
                    <a:gd name="connsiteX4" fmla="*/ 74275 w 461848"/>
                    <a:gd name="connsiteY4" fmla="*/ 76937 h 261654"/>
                    <a:gd name="connsiteX5" fmla="*/ 74184 w 461848"/>
                    <a:gd name="connsiteY5" fmla="*/ 76882 h 261654"/>
                    <a:gd name="connsiteX6" fmla="*/ 74215 w 461848"/>
                    <a:gd name="connsiteY6" fmla="*/ 76802 h 261654"/>
                    <a:gd name="connsiteX7" fmla="*/ 247031 w 461848"/>
                    <a:gd name="connsiteY7" fmla="*/ 14992 h 261654"/>
                    <a:gd name="connsiteX8" fmla="*/ 450974 w 461848"/>
                    <a:gd name="connsiteY8" fmla="*/ 102592 h 261654"/>
                    <a:gd name="connsiteX9" fmla="*/ 461849 w 461848"/>
                    <a:gd name="connsiteY9" fmla="*/ 92272 h 261654"/>
                    <a:gd name="connsiteX10" fmla="*/ 247046 w 461848"/>
                    <a:gd name="connsiteY10" fmla="*/ 2 h 261654"/>
                    <a:gd name="connsiteX11" fmla="*/ 21189 w 461848"/>
                    <a:gd name="connsiteY11" fmla="*/ 109023 h 261654"/>
                    <a:gd name="connsiteX12" fmla="*/ 21114 w 461848"/>
                    <a:gd name="connsiteY12" fmla="*/ 109105 h 261654"/>
                    <a:gd name="connsiteX13" fmla="*/ 15395 w 461848"/>
                    <a:gd name="connsiteY13" fmla="*/ 179234 h 261654"/>
                    <a:gd name="connsiteX14" fmla="*/ 32566 w 461848"/>
                    <a:gd name="connsiteY14" fmla="*/ 118766 h 261654"/>
                    <a:gd name="connsiteX15" fmla="*/ 32933 w 461848"/>
                    <a:gd name="connsiteY15" fmla="*/ 118331 h 261654"/>
                    <a:gd name="connsiteX16" fmla="*/ 143709 w 461848"/>
                    <a:gd name="connsiteY16" fmla="*/ 108298 h 261654"/>
                    <a:gd name="connsiteX17" fmla="*/ 153743 w 461848"/>
                    <a:gd name="connsiteY17" fmla="*/ 219073 h 261654"/>
                    <a:gd name="connsiteX18" fmla="*/ 42967 w 461848"/>
                    <a:gd name="connsiteY18" fmla="*/ 229107 h 261654"/>
                    <a:gd name="connsiteX19" fmla="*/ 15395 w 461848"/>
                    <a:gd name="connsiteY19" fmla="*/ 179234 h 261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848" h="261654">
                      <a:moveTo>
                        <a:pt x="20020" y="110551"/>
                      </a:moveTo>
                      <a:cubicBezTo>
                        <a:pt x="-11879" y="151048"/>
                        <a:pt x="-4909" y="209735"/>
                        <a:pt x="35587" y="241634"/>
                      </a:cubicBezTo>
                      <a:cubicBezTo>
                        <a:pt x="76083" y="273533"/>
                        <a:pt x="134771" y="266564"/>
                        <a:pt x="166670" y="226067"/>
                      </a:cubicBezTo>
                      <a:cubicBezTo>
                        <a:pt x="198569" y="185570"/>
                        <a:pt x="191599" y="126883"/>
                        <a:pt x="151102" y="94984"/>
                      </a:cubicBezTo>
                      <a:cubicBezTo>
                        <a:pt x="129421" y="77905"/>
                        <a:pt x="101293" y="71298"/>
                        <a:pt x="74275" y="76937"/>
                      </a:cubicBezTo>
                      <a:cubicBezTo>
                        <a:pt x="74234" y="76947"/>
                        <a:pt x="74194" y="76923"/>
                        <a:pt x="74184" y="76882"/>
                      </a:cubicBezTo>
                      <a:cubicBezTo>
                        <a:pt x="74177" y="76852"/>
                        <a:pt x="74189" y="76819"/>
                        <a:pt x="74215" y="76802"/>
                      </a:cubicBezTo>
                      <a:cubicBezTo>
                        <a:pt x="122800" y="36589"/>
                        <a:pt x="183964" y="14713"/>
                        <a:pt x="247031" y="14992"/>
                      </a:cubicBezTo>
                      <a:cubicBezTo>
                        <a:pt x="324212" y="14680"/>
                        <a:pt x="398062" y="46401"/>
                        <a:pt x="450974" y="102592"/>
                      </a:cubicBezTo>
                      <a:lnTo>
                        <a:pt x="461849" y="92272"/>
                      </a:lnTo>
                      <a:cubicBezTo>
                        <a:pt x="406120" y="33089"/>
                        <a:pt x="328337" y="-323"/>
                        <a:pt x="247046" y="2"/>
                      </a:cubicBezTo>
                      <a:cubicBezTo>
                        <a:pt x="159033" y="-181"/>
                        <a:pt x="75795" y="39998"/>
                        <a:pt x="21189" y="109023"/>
                      </a:cubicBezTo>
                      <a:lnTo>
                        <a:pt x="21114" y="109105"/>
                      </a:lnTo>
                      <a:close/>
                      <a:moveTo>
                        <a:pt x="15395" y="179234"/>
                      </a:moveTo>
                      <a:cubicBezTo>
                        <a:pt x="12444" y="157566"/>
                        <a:pt x="18668" y="135649"/>
                        <a:pt x="32566" y="118766"/>
                      </a:cubicBezTo>
                      <a:cubicBezTo>
                        <a:pt x="32686" y="118616"/>
                        <a:pt x="32813" y="118481"/>
                        <a:pt x="32933" y="118331"/>
                      </a:cubicBezTo>
                      <a:cubicBezTo>
                        <a:pt x="60753" y="84971"/>
                        <a:pt x="110348" y="80478"/>
                        <a:pt x="143709" y="108298"/>
                      </a:cubicBezTo>
                      <a:cubicBezTo>
                        <a:pt x="177070" y="136117"/>
                        <a:pt x="181562" y="185713"/>
                        <a:pt x="153743" y="219073"/>
                      </a:cubicBezTo>
                      <a:cubicBezTo>
                        <a:pt x="125923" y="252434"/>
                        <a:pt x="76328" y="256926"/>
                        <a:pt x="42967" y="229107"/>
                      </a:cubicBezTo>
                      <a:cubicBezTo>
                        <a:pt x="27865" y="216514"/>
                        <a:pt x="18028" y="198721"/>
                        <a:pt x="15395" y="179234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0" name="자유형: 도형 2099">
                  <a:extLst>
                    <a:ext uri="{FF2B5EF4-FFF2-40B4-BE49-F238E27FC236}">
                      <a16:creationId xmlns:a16="http://schemas.microsoft.com/office/drawing/2014/main" id="{4220B767-BD2B-4D2F-87A2-9D5D75AB64B4}"/>
                    </a:ext>
                  </a:extLst>
                </p:cNvPr>
                <p:cNvSpPr/>
                <p:nvPr/>
              </p:nvSpPr>
              <p:spPr>
                <a:xfrm>
                  <a:off x="7057525" y="3963053"/>
                  <a:ext cx="461766" cy="261653"/>
                </a:xfrm>
                <a:custGeom>
                  <a:avLst/>
                  <a:gdLst>
                    <a:gd name="connsiteX0" fmla="*/ 441747 w 461766"/>
                    <a:gd name="connsiteY0" fmla="*/ 151103 h 261653"/>
                    <a:gd name="connsiteX1" fmla="*/ 426179 w 461766"/>
                    <a:gd name="connsiteY1" fmla="*/ 20020 h 261653"/>
                    <a:gd name="connsiteX2" fmla="*/ 295096 w 461766"/>
                    <a:gd name="connsiteY2" fmla="*/ 35587 h 261653"/>
                    <a:gd name="connsiteX3" fmla="*/ 310664 w 461766"/>
                    <a:gd name="connsiteY3" fmla="*/ 166670 h 261653"/>
                    <a:gd name="connsiteX4" fmla="*/ 387491 w 461766"/>
                    <a:gd name="connsiteY4" fmla="*/ 184717 h 261653"/>
                    <a:gd name="connsiteX5" fmla="*/ 387573 w 461766"/>
                    <a:gd name="connsiteY5" fmla="*/ 184785 h 261653"/>
                    <a:gd name="connsiteX6" fmla="*/ 387551 w 461766"/>
                    <a:gd name="connsiteY6" fmla="*/ 184844 h 261653"/>
                    <a:gd name="connsiteX7" fmla="*/ 214735 w 461766"/>
                    <a:gd name="connsiteY7" fmla="*/ 246662 h 261653"/>
                    <a:gd name="connsiteX8" fmla="*/ 10875 w 461766"/>
                    <a:gd name="connsiteY8" fmla="*/ 159062 h 261653"/>
                    <a:gd name="connsiteX9" fmla="*/ 0 w 461766"/>
                    <a:gd name="connsiteY9" fmla="*/ 169383 h 261653"/>
                    <a:gd name="connsiteX10" fmla="*/ 214735 w 461766"/>
                    <a:gd name="connsiteY10" fmla="*/ 261652 h 261653"/>
                    <a:gd name="connsiteX11" fmla="*/ 440488 w 461766"/>
                    <a:gd name="connsiteY11" fmla="*/ 152752 h 261653"/>
                    <a:gd name="connsiteX12" fmla="*/ 440727 w 461766"/>
                    <a:gd name="connsiteY12" fmla="*/ 152467 h 261653"/>
                    <a:gd name="connsiteX13" fmla="*/ 290838 w 461766"/>
                    <a:gd name="connsiteY13" fmla="*/ 106651 h 261653"/>
                    <a:gd name="connsiteX14" fmla="*/ 354699 w 461766"/>
                    <a:gd name="connsiteY14" fmla="*/ 15503 h 261653"/>
                    <a:gd name="connsiteX15" fmla="*/ 445846 w 461766"/>
                    <a:gd name="connsiteY15" fmla="*/ 79365 h 261653"/>
                    <a:gd name="connsiteX16" fmla="*/ 429155 w 461766"/>
                    <a:gd name="connsiteY16" fmla="*/ 142956 h 261653"/>
                    <a:gd name="connsiteX17" fmla="*/ 428946 w 461766"/>
                    <a:gd name="connsiteY17" fmla="*/ 143203 h 261653"/>
                    <a:gd name="connsiteX18" fmla="*/ 318140 w 461766"/>
                    <a:gd name="connsiteY18" fmla="*/ 153606 h 261653"/>
                    <a:gd name="connsiteX19" fmla="*/ 290838 w 461766"/>
                    <a:gd name="connsiteY19" fmla="*/ 106651 h 261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766" h="261653">
                      <a:moveTo>
                        <a:pt x="441747" y="151103"/>
                      </a:moveTo>
                      <a:cubicBezTo>
                        <a:pt x="473646" y="110606"/>
                        <a:pt x="466675" y="51919"/>
                        <a:pt x="426179" y="20020"/>
                      </a:cubicBezTo>
                      <a:cubicBezTo>
                        <a:pt x="385683" y="-11879"/>
                        <a:pt x="326995" y="-4909"/>
                        <a:pt x="295096" y="35587"/>
                      </a:cubicBezTo>
                      <a:cubicBezTo>
                        <a:pt x="263198" y="76084"/>
                        <a:pt x="270168" y="134771"/>
                        <a:pt x="310664" y="166670"/>
                      </a:cubicBezTo>
                      <a:cubicBezTo>
                        <a:pt x="332345" y="183749"/>
                        <a:pt x="360473" y="190356"/>
                        <a:pt x="387491" y="184717"/>
                      </a:cubicBezTo>
                      <a:cubicBezTo>
                        <a:pt x="387533" y="184713"/>
                        <a:pt x="387569" y="184744"/>
                        <a:pt x="387573" y="184785"/>
                      </a:cubicBezTo>
                      <a:cubicBezTo>
                        <a:pt x="387575" y="184807"/>
                        <a:pt x="387567" y="184829"/>
                        <a:pt x="387551" y="184844"/>
                      </a:cubicBezTo>
                      <a:cubicBezTo>
                        <a:pt x="338968" y="225062"/>
                        <a:pt x="277804" y="246941"/>
                        <a:pt x="214735" y="246662"/>
                      </a:cubicBezTo>
                      <a:cubicBezTo>
                        <a:pt x="137582" y="246954"/>
                        <a:pt x="63765" y="215235"/>
                        <a:pt x="10875" y="159062"/>
                      </a:cubicBezTo>
                      <a:lnTo>
                        <a:pt x="0" y="169383"/>
                      </a:lnTo>
                      <a:cubicBezTo>
                        <a:pt x="55712" y="228549"/>
                        <a:pt x="133468" y="261960"/>
                        <a:pt x="214735" y="261652"/>
                      </a:cubicBezTo>
                      <a:cubicBezTo>
                        <a:pt x="302691" y="261832"/>
                        <a:pt x="385880" y="221703"/>
                        <a:pt x="440488" y="152752"/>
                      </a:cubicBezTo>
                      <a:lnTo>
                        <a:pt x="440727" y="152467"/>
                      </a:lnTo>
                      <a:close/>
                      <a:moveTo>
                        <a:pt x="290838" y="106651"/>
                      </a:moveTo>
                      <a:cubicBezTo>
                        <a:pt x="283303" y="63846"/>
                        <a:pt x="311895" y="23038"/>
                        <a:pt x="354699" y="15503"/>
                      </a:cubicBezTo>
                      <a:cubicBezTo>
                        <a:pt x="397504" y="7968"/>
                        <a:pt x="438312" y="36560"/>
                        <a:pt x="445846" y="79365"/>
                      </a:cubicBezTo>
                      <a:cubicBezTo>
                        <a:pt x="449828" y="101981"/>
                        <a:pt x="443731" y="125209"/>
                        <a:pt x="429155" y="142956"/>
                      </a:cubicBezTo>
                      <a:lnTo>
                        <a:pt x="428946" y="143203"/>
                      </a:lnTo>
                      <a:cubicBezTo>
                        <a:pt x="401220" y="176674"/>
                        <a:pt x="351611" y="181332"/>
                        <a:pt x="318140" y="153606"/>
                      </a:cubicBezTo>
                      <a:cubicBezTo>
                        <a:pt x="303755" y="141691"/>
                        <a:pt x="294078" y="125047"/>
                        <a:pt x="290838" y="10665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5" name="그룹 2084">
              <a:extLst>
                <a:ext uri="{FF2B5EF4-FFF2-40B4-BE49-F238E27FC236}">
                  <a16:creationId xmlns:a16="http://schemas.microsoft.com/office/drawing/2014/main" id="{E52CFF46-C11A-4489-A43B-303331BBF621}"/>
                </a:ext>
              </a:extLst>
            </p:cNvPr>
            <p:cNvGrpSpPr/>
            <p:nvPr/>
          </p:nvGrpSpPr>
          <p:grpSpPr>
            <a:xfrm>
              <a:off x="293254" y="2608918"/>
              <a:ext cx="1115583" cy="426726"/>
              <a:chOff x="281894" y="2608920"/>
              <a:chExt cx="1115583" cy="426726"/>
            </a:xfrm>
          </p:grpSpPr>
          <p:sp>
            <p:nvSpPr>
              <p:cNvPr id="2090" name="Oval 76">
                <a:extLst>
                  <a:ext uri="{FF2B5EF4-FFF2-40B4-BE49-F238E27FC236}">
                    <a16:creationId xmlns:a16="http://schemas.microsoft.com/office/drawing/2014/main" id="{F240E482-7A92-4F89-BD39-E19A8F1F6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2608920"/>
                <a:ext cx="426726" cy="426726"/>
              </a:xfrm>
              <a:prstGeom prst="ellipse">
                <a:avLst/>
              </a:prstGeom>
              <a:solidFill>
                <a:srgbClr val="BFBFBF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91" name="직사각형 2090">
                <a:extLst>
                  <a:ext uri="{FF2B5EF4-FFF2-40B4-BE49-F238E27FC236}">
                    <a16:creationId xmlns:a16="http://schemas.microsoft.com/office/drawing/2014/main" id="{499341BA-9F77-44CD-89B3-AB2EFE44595D}"/>
                  </a:ext>
                </a:extLst>
              </p:cNvPr>
              <p:cNvSpPr/>
              <p:nvPr/>
            </p:nvSpPr>
            <p:spPr>
              <a:xfrm>
                <a:off x="695490" y="2695325"/>
                <a:ext cx="701987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1050" b="1" kern="1200" dirty="0">
                    <a:latin typeface="맑은 고딕"/>
                    <a:ea typeface="맑은 고딕" panose="020B0503020000020004" pitchFamily="50" charset="-127"/>
                  </a:rPr>
                  <a:t>주소록</a:t>
                </a:r>
                <a:endParaRPr kumimoji="1" lang="en-US" altLang="ko-KR" sz="1000" b="1" kern="1200" dirty="0"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092" name="그래픽 98" descr="주소록">
                <a:extLst>
                  <a:ext uri="{FF2B5EF4-FFF2-40B4-BE49-F238E27FC236}">
                    <a16:creationId xmlns:a16="http://schemas.microsoft.com/office/drawing/2014/main" id="{A2D5BBCC-5CA5-46E5-804E-41FB2D669E5A}"/>
                  </a:ext>
                </a:extLst>
              </p:cNvPr>
              <p:cNvGrpSpPr/>
              <p:nvPr/>
            </p:nvGrpSpPr>
            <p:grpSpPr>
              <a:xfrm>
                <a:off x="388486" y="2691466"/>
                <a:ext cx="213549" cy="261634"/>
                <a:chOff x="7125379" y="4754331"/>
                <a:chExt cx="312602" cy="382991"/>
              </a:xfrm>
              <a:solidFill>
                <a:srgbClr val="FFFFFF"/>
              </a:solidFill>
            </p:grpSpPr>
            <p:sp>
              <p:nvSpPr>
                <p:cNvPr id="2093" name="자유형: 도형 2092">
                  <a:extLst>
                    <a:ext uri="{FF2B5EF4-FFF2-40B4-BE49-F238E27FC236}">
                      <a16:creationId xmlns:a16="http://schemas.microsoft.com/office/drawing/2014/main" id="{60049C9F-4325-4A3A-BFE6-3DC1447DBBDB}"/>
                    </a:ext>
                  </a:extLst>
                </p:cNvPr>
                <p:cNvSpPr/>
                <p:nvPr/>
              </p:nvSpPr>
              <p:spPr>
                <a:xfrm>
                  <a:off x="7125379" y="4754331"/>
                  <a:ext cx="312602" cy="382991"/>
                </a:xfrm>
                <a:custGeom>
                  <a:avLst/>
                  <a:gdLst>
                    <a:gd name="connsiteX0" fmla="*/ 285740 w 310908"/>
                    <a:gd name="connsiteY0" fmla="*/ 0 h 380917"/>
                    <a:gd name="connsiteX1" fmla="*/ 0 w 310908"/>
                    <a:gd name="connsiteY1" fmla="*/ 0 h 380917"/>
                    <a:gd name="connsiteX2" fmla="*/ 0 w 310908"/>
                    <a:gd name="connsiteY2" fmla="*/ 380918 h 380917"/>
                    <a:gd name="connsiteX3" fmla="*/ 285740 w 310908"/>
                    <a:gd name="connsiteY3" fmla="*/ 380918 h 380917"/>
                    <a:gd name="connsiteX4" fmla="*/ 310908 w 310908"/>
                    <a:gd name="connsiteY4" fmla="*/ 355844 h 380917"/>
                    <a:gd name="connsiteX5" fmla="*/ 310908 w 310908"/>
                    <a:gd name="connsiteY5" fmla="*/ 25073 h 380917"/>
                    <a:gd name="connsiteX6" fmla="*/ 285740 w 310908"/>
                    <a:gd name="connsiteY6" fmla="*/ 0 h 380917"/>
                    <a:gd name="connsiteX7" fmla="*/ 10029 w 310908"/>
                    <a:gd name="connsiteY7" fmla="*/ 10029 h 380917"/>
                    <a:gd name="connsiteX8" fmla="*/ 46441 w 310908"/>
                    <a:gd name="connsiteY8" fmla="*/ 10029 h 380917"/>
                    <a:gd name="connsiteX9" fmla="*/ 46441 w 310908"/>
                    <a:gd name="connsiteY9" fmla="*/ 370888 h 380917"/>
                    <a:gd name="connsiteX10" fmla="*/ 10029 w 310908"/>
                    <a:gd name="connsiteY10" fmla="*/ 370888 h 380917"/>
                    <a:gd name="connsiteX11" fmla="*/ 300879 w 310908"/>
                    <a:gd name="connsiteY11" fmla="*/ 355854 h 380917"/>
                    <a:gd name="connsiteX12" fmla="*/ 285740 w 310908"/>
                    <a:gd name="connsiteY12" fmla="*/ 370898 h 380917"/>
                    <a:gd name="connsiteX13" fmla="*/ 56470 w 310908"/>
                    <a:gd name="connsiteY13" fmla="*/ 370898 h 380917"/>
                    <a:gd name="connsiteX14" fmla="*/ 56470 w 310908"/>
                    <a:gd name="connsiteY14" fmla="*/ 10029 h 380917"/>
                    <a:gd name="connsiteX15" fmla="*/ 285740 w 310908"/>
                    <a:gd name="connsiteY15" fmla="*/ 10029 h 380917"/>
                    <a:gd name="connsiteX16" fmla="*/ 300879 w 310908"/>
                    <a:gd name="connsiteY16" fmla="*/ 25073 h 380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0908" h="380917">
                      <a:moveTo>
                        <a:pt x="285740" y="0"/>
                      </a:moveTo>
                      <a:lnTo>
                        <a:pt x="0" y="0"/>
                      </a:lnTo>
                      <a:lnTo>
                        <a:pt x="0" y="380918"/>
                      </a:lnTo>
                      <a:lnTo>
                        <a:pt x="285740" y="380918"/>
                      </a:lnTo>
                      <a:cubicBezTo>
                        <a:pt x="299609" y="380932"/>
                        <a:pt x="310869" y="369713"/>
                        <a:pt x="310908" y="355844"/>
                      </a:cubicBezTo>
                      <a:lnTo>
                        <a:pt x="310908" y="25073"/>
                      </a:lnTo>
                      <a:cubicBezTo>
                        <a:pt x="310869" y="11205"/>
                        <a:pt x="299609" y="-14"/>
                        <a:pt x="285740" y="0"/>
                      </a:cubicBezTo>
                      <a:close/>
                      <a:moveTo>
                        <a:pt x="10029" y="10029"/>
                      </a:moveTo>
                      <a:lnTo>
                        <a:pt x="46441" y="10029"/>
                      </a:lnTo>
                      <a:lnTo>
                        <a:pt x="46441" y="370888"/>
                      </a:lnTo>
                      <a:lnTo>
                        <a:pt x="10029" y="370888"/>
                      </a:lnTo>
                      <a:close/>
                      <a:moveTo>
                        <a:pt x="300879" y="355854"/>
                      </a:moveTo>
                      <a:cubicBezTo>
                        <a:pt x="300846" y="364186"/>
                        <a:pt x="294071" y="370918"/>
                        <a:pt x="285740" y="370898"/>
                      </a:cubicBezTo>
                      <a:lnTo>
                        <a:pt x="56470" y="370898"/>
                      </a:lnTo>
                      <a:lnTo>
                        <a:pt x="56470" y="10029"/>
                      </a:lnTo>
                      <a:lnTo>
                        <a:pt x="285740" y="10029"/>
                      </a:lnTo>
                      <a:cubicBezTo>
                        <a:pt x="294071" y="10010"/>
                        <a:pt x="300846" y="16741"/>
                        <a:pt x="300879" y="250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4" name="자유형: 도형 2093">
                  <a:extLst>
                    <a:ext uri="{FF2B5EF4-FFF2-40B4-BE49-F238E27FC236}">
                      <a16:creationId xmlns:a16="http://schemas.microsoft.com/office/drawing/2014/main" id="{C896391D-4776-4EAF-9F55-F1477539A89E}"/>
                    </a:ext>
                  </a:extLst>
                </p:cNvPr>
                <p:cNvSpPr/>
                <p:nvPr/>
              </p:nvSpPr>
              <p:spPr>
                <a:xfrm>
                  <a:off x="7261350" y="4863127"/>
                  <a:ext cx="76683" cy="76683"/>
                </a:xfrm>
                <a:custGeom>
                  <a:avLst/>
                  <a:gdLst>
                    <a:gd name="connsiteX0" fmla="*/ 38533 w 76683"/>
                    <a:gd name="connsiteY0" fmla="*/ 76683 h 76683"/>
                    <a:gd name="connsiteX1" fmla="*/ 76683 w 76683"/>
                    <a:gd name="connsiteY1" fmla="*/ 38151 h 76683"/>
                    <a:gd name="connsiteX2" fmla="*/ 38151 w 76683"/>
                    <a:gd name="connsiteY2" fmla="*/ 0 h 76683"/>
                    <a:gd name="connsiteX3" fmla="*/ 0 w 76683"/>
                    <a:gd name="connsiteY3" fmla="*/ 38341 h 76683"/>
                    <a:gd name="connsiteX4" fmla="*/ 38533 w 76683"/>
                    <a:gd name="connsiteY4" fmla="*/ 76683 h 76683"/>
                    <a:gd name="connsiteX5" fmla="*/ 38533 w 76683"/>
                    <a:gd name="connsiteY5" fmla="*/ 10029 h 76683"/>
                    <a:gd name="connsiteX6" fmla="*/ 66654 w 76683"/>
                    <a:gd name="connsiteY6" fmla="*/ 38532 h 76683"/>
                    <a:gd name="connsiteX7" fmla="*/ 38151 w 76683"/>
                    <a:gd name="connsiteY7" fmla="*/ 66653 h 76683"/>
                    <a:gd name="connsiteX8" fmla="*/ 10029 w 76683"/>
                    <a:gd name="connsiteY8" fmla="*/ 38341 h 76683"/>
                    <a:gd name="connsiteX9" fmla="*/ 38533 w 76683"/>
                    <a:gd name="connsiteY9" fmla="*/ 10029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6683" h="76683">
                      <a:moveTo>
                        <a:pt x="38533" y="76683"/>
                      </a:moveTo>
                      <a:cubicBezTo>
                        <a:pt x="59708" y="76578"/>
                        <a:pt x="76789" y="59327"/>
                        <a:pt x="76683" y="38151"/>
                      </a:cubicBezTo>
                      <a:cubicBezTo>
                        <a:pt x="76578" y="16976"/>
                        <a:pt x="59327" y="-105"/>
                        <a:pt x="38151" y="0"/>
                      </a:cubicBezTo>
                      <a:cubicBezTo>
                        <a:pt x="17051" y="105"/>
                        <a:pt x="0" y="17240"/>
                        <a:pt x="0" y="38341"/>
                      </a:cubicBezTo>
                      <a:cubicBezTo>
                        <a:pt x="53" y="59569"/>
                        <a:pt x="17304" y="76736"/>
                        <a:pt x="38533" y="76683"/>
                      </a:cubicBezTo>
                      <a:close/>
                      <a:moveTo>
                        <a:pt x="38533" y="10029"/>
                      </a:moveTo>
                      <a:cubicBezTo>
                        <a:pt x="54169" y="10134"/>
                        <a:pt x="66759" y="22895"/>
                        <a:pt x="66654" y="38532"/>
                      </a:cubicBezTo>
                      <a:cubicBezTo>
                        <a:pt x="66549" y="54168"/>
                        <a:pt x="53788" y="66758"/>
                        <a:pt x="38151" y="66653"/>
                      </a:cubicBezTo>
                      <a:cubicBezTo>
                        <a:pt x="22590" y="66548"/>
                        <a:pt x="10030" y="53903"/>
                        <a:pt x="10029" y="38341"/>
                      </a:cubicBezTo>
                      <a:cubicBezTo>
                        <a:pt x="10101" y="22660"/>
                        <a:pt x="22851" y="9995"/>
                        <a:pt x="38533" y="1002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5" name="자유형: 도형 2094">
                  <a:extLst>
                    <a:ext uri="{FF2B5EF4-FFF2-40B4-BE49-F238E27FC236}">
                      <a16:creationId xmlns:a16="http://schemas.microsoft.com/office/drawing/2014/main" id="{18C5CFB5-3BE2-4C59-A021-0BDA7EB5B2C8}"/>
                    </a:ext>
                  </a:extLst>
                </p:cNvPr>
                <p:cNvSpPr/>
                <p:nvPr/>
              </p:nvSpPr>
              <p:spPr>
                <a:xfrm>
                  <a:off x="7222823" y="4949333"/>
                  <a:ext cx="154135" cy="76683"/>
                </a:xfrm>
                <a:custGeom>
                  <a:avLst/>
                  <a:gdLst>
                    <a:gd name="connsiteX0" fmla="*/ 146428 w 154135"/>
                    <a:gd name="connsiteY0" fmla="*/ 23007 h 76683"/>
                    <a:gd name="connsiteX1" fmla="*/ 108848 w 154135"/>
                    <a:gd name="connsiteY1" fmla="*/ 4814 h 76683"/>
                    <a:gd name="connsiteX2" fmla="*/ 77060 w 154135"/>
                    <a:gd name="connsiteY2" fmla="*/ 0 h 76683"/>
                    <a:gd name="connsiteX3" fmla="*/ 7708 w 154135"/>
                    <a:gd name="connsiteY3" fmla="*/ 23007 h 76683"/>
                    <a:gd name="connsiteX4" fmla="*/ 0 w 154135"/>
                    <a:gd name="connsiteY4" fmla="*/ 38342 h 76683"/>
                    <a:gd name="connsiteX5" fmla="*/ 0 w 154135"/>
                    <a:gd name="connsiteY5" fmla="*/ 76684 h 76683"/>
                    <a:gd name="connsiteX6" fmla="*/ 154135 w 154135"/>
                    <a:gd name="connsiteY6" fmla="*/ 76684 h 76683"/>
                    <a:gd name="connsiteX7" fmla="*/ 154135 w 154135"/>
                    <a:gd name="connsiteY7" fmla="*/ 38342 h 76683"/>
                    <a:gd name="connsiteX8" fmla="*/ 146428 w 154135"/>
                    <a:gd name="connsiteY8" fmla="*/ 23007 h 76683"/>
                    <a:gd name="connsiteX9" fmla="*/ 144106 w 154135"/>
                    <a:gd name="connsiteY9" fmla="*/ 66655 h 76683"/>
                    <a:gd name="connsiteX10" fmla="*/ 10019 w 154135"/>
                    <a:gd name="connsiteY10" fmla="*/ 66655 h 76683"/>
                    <a:gd name="connsiteX11" fmla="*/ 10019 w 154135"/>
                    <a:gd name="connsiteY11" fmla="*/ 38342 h 76683"/>
                    <a:gd name="connsiteX12" fmla="*/ 13795 w 154135"/>
                    <a:gd name="connsiteY12" fmla="*/ 30970 h 76683"/>
                    <a:gd name="connsiteX13" fmla="*/ 47895 w 154135"/>
                    <a:gd name="connsiteY13" fmla="*/ 14492 h 76683"/>
                    <a:gd name="connsiteX14" fmla="*/ 77065 w 154135"/>
                    <a:gd name="connsiteY14" fmla="*/ 10029 h 76683"/>
                    <a:gd name="connsiteX15" fmla="*/ 106150 w 154135"/>
                    <a:gd name="connsiteY15" fmla="*/ 14462 h 76683"/>
                    <a:gd name="connsiteX16" fmla="*/ 140250 w 154135"/>
                    <a:gd name="connsiteY16" fmla="*/ 30885 h 76683"/>
                    <a:gd name="connsiteX17" fmla="*/ 144106 w 154135"/>
                    <a:gd name="connsiteY17" fmla="*/ 38342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54135" h="76683">
                      <a:moveTo>
                        <a:pt x="146428" y="23007"/>
                      </a:moveTo>
                      <a:cubicBezTo>
                        <a:pt x="135244" y="14490"/>
                        <a:pt x="122465" y="8304"/>
                        <a:pt x="108848" y="4814"/>
                      </a:cubicBezTo>
                      <a:cubicBezTo>
                        <a:pt x="98547" y="1653"/>
                        <a:pt x="87835" y="31"/>
                        <a:pt x="77060" y="0"/>
                      </a:cubicBezTo>
                      <a:cubicBezTo>
                        <a:pt x="52150" y="494"/>
                        <a:pt x="27973" y="8514"/>
                        <a:pt x="7708" y="23007"/>
                      </a:cubicBezTo>
                      <a:cubicBezTo>
                        <a:pt x="2956" y="26693"/>
                        <a:pt x="123" y="32329"/>
                        <a:pt x="0" y="38342"/>
                      </a:cubicBezTo>
                      <a:lnTo>
                        <a:pt x="0" y="76684"/>
                      </a:lnTo>
                      <a:lnTo>
                        <a:pt x="154135" y="76684"/>
                      </a:lnTo>
                      <a:lnTo>
                        <a:pt x="154135" y="38342"/>
                      </a:lnTo>
                      <a:cubicBezTo>
                        <a:pt x="154022" y="32327"/>
                        <a:pt x="151187" y="26687"/>
                        <a:pt x="146428" y="23007"/>
                      </a:cubicBezTo>
                      <a:close/>
                      <a:moveTo>
                        <a:pt x="144106" y="66655"/>
                      </a:moveTo>
                      <a:lnTo>
                        <a:pt x="10019" y="66655"/>
                      </a:lnTo>
                      <a:lnTo>
                        <a:pt x="10019" y="38342"/>
                      </a:lnTo>
                      <a:cubicBezTo>
                        <a:pt x="10153" y="35455"/>
                        <a:pt x="11530" y="32766"/>
                        <a:pt x="13795" y="30970"/>
                      </a:cubicBezTo>
                      <a:cubicBezTo>
                        <a:pt x="24160" y="23608"/>
                        <a:pt x="35686" y="18038"/>
                        <a:pt x="47895" y="14492"/>
                      </a:cubicBezTo>
                      <a:cubicBezTo>
                        <a:pt x="57377" y="11715"/>
                        <a:pt x="67187" y="10214"/>
                        <a:pt x="77065" y="10029"/>
                      </a:cubicBezTo>
                      <a:cubicBezTo>
                        <a:pt x="86925" y="10070"/>
                        <a:pt x="96726" y="11564"/>
                        <a:pt x="106150" y="14462"/>
                      </a:cubicBezTo>
                      <a:cubicBezTo>
                        <a:pt x="118507" y="17582"/>
                        <a:pt x="130106" y="23169"/>
                        <a:pt x="140250" y="30885"/>
                      </a:cubicBezTo>
                      <a:cubicBezTo>
                        <a:pt x="142581" y="32673"/>
                        <a:pt x="143995" y="35406"/>
                        <a:pt x="144106" y="383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6" name="그룹 2085">
              <a:extLst>
                <a:ext uri="{FF2B5EF4-FFF2-40B4-BE49-F238E27FC236}">
                  <a16:creationId xmlns:a16="http://schemas.microsoft.com/office/drawing/2014/main" id="{61BD7B1D-13A7-4C06-97E4-8E8C1290DCA6}"/>
                </a:ext>
              </a:extLst>
            </p:cNvPr>
            <p:cNvGrpSpPr/>
            <p:nvPr/>
          </p:nvGrpSpPr>
          <p:grpSpPr>
            <a:xfrm>
              <a:off x="293254" y="3319503"/>
              <a:ext cx="1071352" cy="426726"/>
              <a:chOff x="281894" y="3319506"/>
              <a:chExt cx="1071352" cy="426726"/>
            </a:xfrm>
          </p:grpSpPr>
          <p:sp>
            <p:nvSpPr>
              <p:cNvPr id="2087" name="Oval 77">
                <a:extLst>
                  <a:ext uri="{FF2B5EF4-FFF2-40B4-BE49-F238E27FC236}">
                    <a16:creationId xmlns:a16="http://schemas.microsoft.com/office/drawing/2014/main" id="{AEE8F2F2-4D49-47D2-AFE8-B176008AB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3319506"/>
                <a:ext cx="426726" cy="42672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88" name="Freeform 150">
                <a:extLst>
                  <a:ext uri="{FF2B5EF4-FFF2-40B4-BE49-F238E27FC236}">
                    <a16:creationId xmlns:a16="http://schemas.microsoft.com/office/drawing/2014/main" id="{4E0A7B37-963C-4499-822F-9281D8CA42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853" y="3387355"/>
                <a:ext cx="261272" cy="263662"/>
              </a:xfrm>
              <a:custGeom>
                <a:avLst/>
                <a:gdLst>
                  <a:gd name="T0" fmla="*/ 104 w 505"/>
                  <a:gd name="T1" fmla="*/ 461 h 510"/>
                  <a:gd name="T2" fmla="*/ 207 w 505"/>
                  <a:gd name="T3" fmla="*/ 151 h 510"/>
                  <a:gd name="T4" fmla="*/ 120 w 505"/>
                  <a:gd name="T5" fmla="*/ 167 h 510"/>
                  <a:gd name="T6" fmla="*/ 450 w 505"/>
                  <a:gd name="T7" fmla="*/ 167 h 510"/>
                  <a:gd name="T8" fmla="*/ 423 w 505"/>
                  <a:gd name="T9" fmla="*/ 151 h 510"/>
                  <a:gd name="T10" fmla="*/ 466 w 505"/>
                  <a:gd name="T11" fmla="*/ 461 h 510"/>
                  <a:gd name="T12" fmla="*/ 505 w 505"/>
                  <a:gd name="T13" fmla="*/ 156 h 510"/>
                  <a:gd name="T14" fmla="*/ 459 w 505"/>
                  <a:gd name="T15" fmla="*/ 126 h 510"/>
                  <a:gd name="T16" fmla="*/ 459 w 505"/>
                  <a:gd name="T17" fmla="*/ 494 h 510"/>
                  <a:gd name="T18" fmla="*/ 17 w 505"/>
                  <a:gd name="T19" fmla="*/ 156 h 510"/>
                  <a:gd name="T20" fmla="*/ 256 w 505"/>
                  <a:gd name="T21" fmla="*/ 118 h 510"/>
                  <a:gd name="T22" fmla="*/ 1 w 505"/>
                  <a:gd name="T23" fmla="*/ 156 h 510"/>
                  <a:gd name="T24" fmla="*/ 459 w 505"/>
                  <a:gd name="T25" fmla="*/ 510 h 510"/>
                  <a:gd name="T26" fmla="*/ 80 w 505"/>
                  <a:gd name="T27" fmla="*/ 181 h 510"/>
                  <a:gd name="T28" fmla="*/ 0 w 505"/>
                  <a:gd name="T29" fmla="*/ 181 h 510"/>
                  <a:gd name="T30" fmla="*/ 72 w 505"/>
                  <a:gd name="T31" fmla="*/ 447 h 510"/>
                  <a:gd name="T32" fmla="*/ 64 w 505"/>
                  <a:gd name="T33" fmla="*/ 189 h 510"/>
                  <a:gd name="T34" fmla="*/ 16 w 505"/>
                  <a:gd name="T35" fmla="*/ 189 h 510"/>
                  <a:gd name="T36" fmla="*/ 8 w 505"/>
                  <a:gd name="T37" fmla="*/ 257 h 510"/>
                  <a:gd name="T38" fmla="*/ 72 w 505"/>
                  <a:gd name="T39" fmla="*/ 273 h 510"/>
                  <a:gd name="T40" fmla="*/ 72 w 505"/>
                  <a:gd name="T41" fmla="*/ 340 h 510"/>
                  <a:gd name="T42" fmla="*/ 8 w 505"/>
                  <a:gd name="T43" fmla="*/ 356 h 510"/>
                  <a:gd name="T44" fmla="*/ 80 w 505"/>
                  <a:gd name="T45" fmla="*/ 353 h 510"/>
                  <a:gd name="T46" fmla="*/ 0 w 505"/>
                  <a:gd name="T47" fmla="*/ 353 h 510"/>
                  <a:gd name="T48" fmla="*/ 80 w 505"/>
                  <a:gd name="T49" fmla="*/ 353 h 510"/>
                  <a:gd name="T50" fmla="*/ 473 w 505"/>
                  <a:gd name="T51" fmla="*/ 42 h 510"/>
                  <a:gd name="T52" fmla="*/ 401 w 505"/>
                  <a:gd name="T53" fmla="*/ 12 h 510"/>
                  <a:gd name="T54" fmla="*/ 206 w 505"/>
                  <a:gd name="T55" fmla="*/ 218 h 510"/>
                  <a:gd name="T56" fmla="*/ 266 w 505"/>
                  <a:gd name="T57" fmla="*/ 267 h 510"/>
                  <a:gd name="T58" fmla="*/ 449 w 505"/>
                  <a:gd name="T59" fmla="*/ 24 h 510"/>
                  <a:gd name="T60" fmla="*/ 260 w 505"/>
                  <a:gd name="T61" fmla="*/ 250 h 510"/>
                  <a:gd name="T62" fmla="*/ 399 w 505"/>
                  <a:gd name="T63" fmla="*/ 134 h 510"/>
                  <a:gd name="T64" fmla="*/ 339 w 505"/>
                  <a:gd name="T65" fmla="*/ 74 h 510"/>
                  <a:gd name="T66" fmla="*/ 393 w 505"/>
                  <a:gd name="T67" fmla="*/ 136 h 510"/>
                  <a:gd name="T68" fmla="*/ 452 w 505"/>
                  <a:gd name="T69" fmla="*/ 69 h 510"/>
                  <a:gd name="T70" fmla="*/ 392 w 505"/>
                  <a:gd name="T71" fmla="*/ 32 h 510"/>
                  <a:gd name="T72" fmla="*/ 452 w 505"/>
                  <a:gd name="T73" fmla="*/ 81 h 510"/>
                  <a:gd name="T74" fmla="*/ 268 w 505"/>
                  <a:gd name="T75" fmla="*/ 259 h 510"/>
                  <a:gd name="T76" fmla="*/ 219 w 505"/>
                  <a:gd name="T77" fmla="*/ 215 h 510"/>
                  <a:gd name="T78" fmla="*/ 188 w 505"/>
                  <a:gd name="T79" fmla="*/ 275 h 510"/>
                  <a:gd name="T80" fmla="*/ 198 w 505"/>
                  <a:gd name="T81" fmla="*/ 285 h 510"/>
                  <a:gd name="T82" fmla="*/ 201 w 505"/>
                  <a:gd name="T83" fmla="*/ 271 h 510"/>
                  <a:gd name="T84" fmla="*/ 174 w 505"/>
                  <a:gd name="T85" fmla="*/ 299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05" h="510">
                    <a:moveTo>
                      <a:pt x="458" y="469"/>
                    </a:moveTo>
                    <a:cubicBezTo>
                      <a:pt x="112" y="469"/>
                      <a:pt x="112" y="469"/>
                      <a:pt x="112" y="469"/>
                    </a:cubicBezTo>
                    <a:cubicBezTo>
                      <a:pt x="108" y="469"/>
                      <a:pt x="104" y="465"/>
                      <a:pt x="104" y="461"/>
                    </a:cubicBezTo>
                    <a:cubicBezTo>
                      <a:pt x="104" y="159"/>
                      <a:pt x="104" y="159"/>
                      <a:pt x="104" y="159"/>
                    </a:cubicBezTo>
                    <a:cubicBezTo>
                      <a:pt x="104" y="155"/>
                      <a:pt x="108" y="151"/>
                      <a:pt x="112" y="151"/>
                    </a:cubicBezTo>
                    <a:cubicBezTo>
                      <a:pt x="207" y="151"/>
                      <a:pt x="207" y="151"/>
                      <a:pt x="207" y="151"/>
                    </a:cubicBezTo>
                    <a:cubicBezTo>
                      <a:pt x="212" y="151"/>
                      <a:pt x="215" y="155"/>
                      <a:pt x="215" y="159"/>
                    </a:cubicBezTo>
                    <a:cubicBezTo>
                      <a:pt x="215" y="164"/>
                      <a:pt x="212" y="167"/>
                      <a:pt x="207" y="167"/>
                    </a:cubicBezTo>
                    <a:cubicBezTo>
                      <a:pt x="120" y="167"/>
                      <a:pt x="120" y="167"/>
                      <a:pt x="120" y="167"/>
                    </a:cubicBezTo>
                    <a:cubicBezTo>
                      <a:pt x="120" y="453"/>
                      <a:pt x="120" y="453"/>
                      <a:pt x="120" y="453"/>
                    </a:cubicBezTo>
                    <a:cubicBezTo>
                      <a:pt x="450" y="453"/>
                      <a:pt x="450" y="453"/>
                      <a:pt x="450" y="453"/>
                    </a:cubicBezTo>
                    <a:cubicBezTo>
                      <a:pt x="450" y="167"/>
                      <a:pt x="450" y="167"/>
                      <a:pt x="450" y="167"/>
                    </a:cubicBezTo>
                    <a:cubicBezTo>
                      <a:pt x="423" y="167"/>
                      <a:pt x="423" y="167"/>
                      <a:pt x="423" y="167"/>
                    </a:cubicBezTo>
                    <a:cubicBezTo>
                      <a:pt x="418" y="167"/>
                      <a:pt x="415" y="164"/>
                      <a:pt x="415" y="159"/>
                    </a:cubicBezTo>
                    <a:cubicBezTo>
                      <a:pt x="415" y="155"/>
                      <a:pt x="418" y="151"/>
                      <a:pt x="423" y="151"/>
                    </a:cubicBezTo>
                    <a:cubicBezTo>
                      <a:pt x="458" y="151"/>
                      <a:pt x="458" y="151"/>
                      <a:pt x="458" y="151"/>
                    </a:cubicBezTo>
                    <a:cubicBezTo>
                      <a:pt x="462" y="151"/>
                      <a:pt x="466" y="155"/>
                      <a:pt x="466" y="159"/>
                    </a:cubicBezTo>
                    <a:cubicBezTo>
                      <a:pt x="466" y="461"/>
                      <a:pt x="466" y="461"/>
                      <a:pt x="466" y="461"/>
                    </a:cubicBezTo>
                    <a:cubicBezTo>
                      <a:pt x="466" y="465"/>
                      <a:pt x="462" y="469"/>
                      <a:pt x="458" y="469"/>
                    </a:cubicBezTo>
                    <a:close/>
                    <a:moveTo>
                      <a:pt x="505" y="464"/>
                    </a:moveTo>
                    <a:cubicBezTo>
                      <a:pt x="505" y="156"/>
                      <a:pt x="505" y="156"/>
                      <a:pt x="505" y="156"/>
                    </a:cubicBezTo>
                    <a:cubicBezTo>
                      <a:pt x="505" y="130"/>
                      <a:pt x="484" y="110"/>
                      <a:pt x="459" y="110"/>
                    </a:cubicBezTo>
                    <a:cubicBezTo>
                      <a:pt x="454" y="110"/>
                      <a:pt x="451" y="113"/>
                      <a:pt x="451" y="118"/>
                    </a:cubicBezTo>
                    <a:cubicBezTo>
                      <a:pt x="451" y="122"/>
                      <a:pt x="454" y="126"/>
                      <a:pt x="459" y="126"/>
                    </a:cubicBezTo>
                    <a:cubicBezTo>
                      <a:pt x="475" y="126"/>
                      <a:pt x="489" y="139"/>
                      <a:pt x="489" y="156"/>
                    </a:cubicBezTo>
                    <a:cubicBezTo>
                      <a:pt x="489" y="464"/>
                      <a:pt x="489" y="464"/>
                      <a:pt x="489" y="464"/>
                    </a:cubicBezTo>
                    <a:cubicBezTo>
                      <a:pt x="489" y="481"/>
                      <a:pt x="475" y="494"/>
                      <a:pt x="459" y="494"/>
                    </a:cubicBezTo>
                    <a:cubicBezTo>
                      <a:pt x="47" y="494"/>
                      <a:pt x="47" y="494"/>
                      <a:pt x="47" y="494"/>
                    </a:cubicBezTo>
                    <a:cubicBezTo>
                      <a:pt x="31" y="494"/>
                      <a:pt x="17" y="481"/>
                      <a:pt x="17" y="464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17" y="139"/>
                      <a:pt x="31" y="126"/>
                      <a:pt x="47" y="126"/>
                    </a:cubicBezTo>
                    <a:cubicBezTo>
                      <a:pt x="248" y="126"/>
                      <a:pt x="248" y="126"/>
                      <a:pt x="248" y="126"/>
                    </a:cubicBezTo>
                    <a:cubicBezTo>
                      <a:pt x="253" y="126"/>
                      <a:pt x="256" y="122"/>
                      <a:pt x="256" y="118"/>
                    </a:cubicBezTo>
                    <a:cubicBezTo>
                      <a:pt x="256" y="113"/>
                      <a:pt x="253" y="110"/>
                      <a:pt x="248" y="110"/>
                    </a:cubicBezTo>
                    <a:cubicBezTo>
                      <a:pt x="47" y="110"/>
                      <a:pt x="47" y="110"/>
                      <a:pt x="47" y="110"/>
                    </a:cubicBezTo>
                    <a:cubicBezTo>
                      <a:pt x="22" y="110"/>
                      <a:pt x="1" y="130"/>
                      <a:pt x="1" y="156"/>
                    </a:cubicBezTo>
                    <a:cubicBezTo>
                      <a:pt x="1" y="464"/>
                      <a:pt x="1" y="464"/>
                      <a:pt x="1" y="464"/>
                    </a:cubicBezTo>
                    <a:cubicBezTo>
                      <a:pt x="1" y="490"/>
                      <a:pt x="22" y="510"/>
                      <a:pt x="47" y="510"/>
                    </a:cubicBezTo>
                    <a:cubicBezTo>
                      <a:pt x="459" y="510"/>
                      <a:pt x="459" y="510"/>
                      <a:pt x="459" y="510"/>
                    </a:cubicBezTo>
                    <a:cubicBezTo>
                      <a:pt x="484" y="510"/>
                      <a:pt x="505" y="490"/>
                      <a:pt x="505" y="464"/>
                    </a:cubicBezTo>
                    <a:close/>
                    <a:moveTo>
                      <a:pt x="80" y="439"/>
                    </a:moveTo>
                    <a:cubicBezTo>
                      <a:pt x="80" y="181"/>
                      <a:pt x="80" y="181"/>
                      <a:pt x="80" y="181"/>
                    </a:cubicBezTo>
                    <a:cubicBezTo>
                      <a:pt x="80" y="177"/>
                      <a:pt x="76" y="173"/>
                      <a:pt x="72" y="173"/>
                    </a:cubicBezTo>
                    <a:cubicBezTo>
                      <a:pt x="8" y="173"/>
                      <a:pt x="8" y="173"/>
                      <a:pt x="8" y="173"/>
                    </a:cubicBezTo>
                    <a:cubicBezTo>
                      <a:pt x="4" y="173"/>
                      <a:pt x="0" y="177"/>
                      <a:pt x="0" y="181"/>
                    </a:cubicBezTo>
                    <a:cubicBezTo>
                      <a:pt x="0" y="439"/>
                      <a:pt x="0" y="439"/>
                      <a:pt x="0" y="439"/>
                    </a:cubicBezTo>
                    <a:cubicBezTo>
                      <a:pt x="0" y="443"/>
                      <a:pt x="4" y="447"/>
                      <a:pt x="8" y="447"/>
                    </a:cubicBezTo>
                    <a:cubicBezTo>
                      <a:pt x="72" y="447"/>
                      <a:pt x="72" y="447"/>
                      <a:pt x="72" y="447"/>
                    </a:cubicBezTo>
                    <a:cubicBezTo>
                      <a:pt x="76" y="447"/>
                      <a:pt x="80" y="443"/>
                      <a:pt x="80" y="439"/>
                    </a:cubicBezTo>
                    <a:close/>
                    <a:moveTo>
                      <a:pt x="16" y="189"/>
                    </a:moveTo>
                    <a:cubicBezTo>
                      <a:pt x="64" y="189"/>
                      <a:pt x="64" y="189"/>
                      <a:pt x="64" y="189"/>
                    </a:cubicBezTo>
                    <a:cubicBezTo>
                      <a:pt x="64" y="431"/>
                      <a:pt x="64" y="431"/>
                      <a:pt x="64" y="431"/>
                    </a:cubicBezTo>
                    <a:cubicBezTo>
                      <a:pt x="16" y="431"/>
                      <a:pt x="16" y="431"/>
                      <a:pt x="16" y="431"/>
                    </a:cubicBezTo>
                    <a:lnTo>
                      <a:pt x="16" y="189"/>
                    </a:lnTo>
                    <a:close/>
                    <a:moveTo>
                      <a:pt x="80" y="265"/>
                    </a:moveTo>
                    <a:cubicBezTo>
                      <a:pt x="80" y="261"/>
                      <a:pt x="76" y="257"/>
                      <a:pt x="72" y="257"/>
                    </a:cubicBezTo>
                    <a:cubicBezTo>
                      <a:pt x="8" y="257"/>
                      <a:pt x="8" y="257"/>
                      <a:pt x="8" y="257"/>
                    </a:cubicBezTo>
                    <a:cubicBezTo>
                      <a:pt x="4" y="257"/>
                      <a:pt x="0" y="261"/>
                      <a:pt x="0" y="265"/>
                    </a:cubicBezTo>
                    <a:cubicBezTo>
                      <a:pt x="0" y="270"/>
                      <a:pt x="4" y="273"/>
                      <a:pt x="8" y="273"/>
                    </a:cubicBezTo>
                    <a:cubicBezTo>
                      <a:pt x="72" y="273"/>
                      <a:pt x="72" y="273"/>
                      <a:pt x="72" y="273"/>
                    </a:cubicBezTo>
                    <a:cubicBezTo>
                      <a:pt x="76" y="273"/>
                      <a:pt x="80" y="270"/>
                      <a:pt x="80" y="265"/>
                    </a:cubicBezTo>
                    <a:close/>
                    <a:moveTo>
                      <a:pt x="80" y="348"/>
                    </a:moveTo>
                    <a:cubicBezTo>
                      <a:pt x="80" y="344"/>
                      <a:pt x="76" y="340"/>
                      <a:pt x="72" y="340"/>
                    </a:cubicBezTo>
                    <a:cubicBezTo>
                      <a:pt x="8" y="340"/>
                      <a:pt x="8" y="340"/>
                      <a:pt x="8" y="340"/>
                    </a:cubicBezTo>
                    <a:cubicBezTo>
                      <a:pt x="4" y="340"/>
                      <a:pt x="0" y="344"/>
                      <a:pt x="0" y="348"/>
                    </a:cubicBezTo>
                    <a:cubicBezTo>
                      <a:pt x="0" y="353"/>
                      <a:pt x="4" y="356"/>
                      <a:pt x="8" y="356"/>
                    </a:cubicBezTo>
                    <a:cubicBezTo>
                      <a:pt x="72" y="356"/>
                      <a:pt x="72" y="356"/>
                      <a:pt x="72" y="356"/>
                    </a:cubicBezTo>
                    <a:cubicBezTo>
                      <a:pt x="76" y="356"/>
                      <a:pt x="80" y="353"/>
                      <a:pt x="80" y="348"/>
                    </a:cubicBezTo>
                    <a:close/>
                    <a:moveTo>
                      <a:pt x="80" y="353"/>
                    </a:moveTo>
                    <a:cubicBezTo>
                      <a:pt x="80" y="348"/>
                      <a:pt x="76" y="345"/>
                      <a:pt x="72" y="345"/>
                    </a:cubicBezTo>
                    <a:cubicBezTo>
                      <a:pt x="8" y="345"/>
                      <a:pt x="8" y="345"/>
                      <a:pt x="8" y="345"/>
                    </a:cubicBezTo>
                    <a:cubicBezTo>
                      <a:pt x="4" y="345"/>
                      <a:pt x="0" y="348"/>
                      <a:pt x="0" y="353"/>
                    </a:cubicBezTo>
                    <a:cubicBezTo>
                      <a:pt x="0" y="357"/>
                      <a:pt x="4" y="361"/>
                      <a:pt x="8" y="361"/>
                    </a:cubicBezTo>
                    <a:cubicBezTo>
                      <a:pt x="72" y="361"/>
                      <a:pt x="72" y="361"/>
                      <a:pt x="72" y="361"/>
                    </a:cubicBezTo>
                    <a:cubicBezTo>
                      <a:pt x="76" y="361"/>
                      <a:pt x="80" y="357"/>
                      <a:pt x="80" y="353"/>
                    </a:cubicBezTo>
                    <a:close/>
                    <a:moveTo>
                      <a:pt x="266" y="267"/>
                    </a:moveTo>
                    <a:cubicBezTo>
                      <a:pt x="460" y="72"/>
                      <a:pt x="460" y="72"/>
                      <a:pt x="460" y="72"/>
                    </a:cubicBezTo>
                    <a:cubicBezTo>
                      <a:pt x="468" y="64"/>
                      <a:pt x="473" y="53"/>
                      <a:pt x="473" y="42"/>
                    </a:cubicBezTo>
                    <a:cubicBezTo>
                      <a:pt x="473" y="31"/>
                      <a:pt x="468" y="20"/>
                      <a:pt x="460" y="12"/>
                    </a:cubicBezTo>
                    <a:cubicBezTo>
                      <a:pt x="452" y="4"/>
                      <a:pt x="442" y="0"/>
                      <a:pt x="431" y="0"/>
                    </a:cubicBezTo>
                    <a:cubicBezTo>
                      <a:pt x="419" y="0"/>
                      <a:pt x="409" y="4"/>
                      <a:pt x="401" y="12"/>
                    </a:cubicBezTo>
                    <a:cubicBezTo>
                      <a:pt x="206" y="207"/>
                      <a:pt x="206" y="207"/>
                      <a:pt x="206" y="207"/>
                    </a:cubicBezTo>
                    <a:cubicBezTo>
                      <a:pt x="204" y="209"/>
                      <a:pt x="204" y="211"/>
                      <a:pt x="204" y="213"/>
                    </a:cubicBezTo>
                    <a:cubicBezTo>
                      <a:pt x="204" y="215"/>
                      <a:pt x="204" y="217"/>
                      <a:pt x="206" y="218"/>
                    </a:cubicBezTo>
                    <a:cubicBezTo>
                      <a:pt x="254" y="267"/>
                      <a:pt x="254" y="267"/>
                      <a:pt x="254" y="267"/>
                    </a:cubicBezTo>
                    <a:cubicBezTo>
                      <a:pt x="256" y="268"/>
                      <a:pt x="258" y="269"/>
                      <a:pt x="260" y="269"/>
                    </a:cubicBezTo>
                    <a:cubicBezTo>
                      <a:pt x="262" y="269"/>
                      <a:pt x="264" y="268"/>
                      <a:pt x="266" y="267"/>
                    </a:cubicBezTo>
                    <a:close/>
                    <a:moveTo>
                      <a:pt x="412" y="24"/>
                    </a:moveTo>
                    <a:cubicBezTo>
                      <a:pt x="417" y="19"/>
                      <a:pt x="424" y="16"/>
                      <a:pt x="431" y="16"/>
                    </a:cubicBezTo>
                    <a:cubicBezTo>
                      <a:pt x="438" y="16"/>
                      <a:pt x="444" y="19"/>
                      <a:pt x="449" y="24"/>
                    </a:cubicBezTo>
                    <a:cubicBezTo>
                      <a:pt x="454" y="29"/>
                      <a:pt x="457" y="35"/>
                      <a:pt x="457" y="42"/>
                    </a:cubicBezTo>
                    <a:cubicBezTo>
                      <a:pt x="457" y="49"/>
                      <a:pt x="454" y="56"/>
                      <a:pt x="449" y="61"/>
                    </a:cubicBezTo>
                    <a:cubicBezTo>
                      <a:pt x="260" y="250"/>
                      <a:pt x="260" y="250"/>
                      <a:pt x="260" y="250"/>
                    </a:cubicBezTo>
                    <a:cubicBezTo>
                      <a:pt x="223" y="213"/>
                      <a:pt x="223" y="213"/>
                      <a:pt x="223" y="213"/>
                    </a:cubicBezTo>
                    <a:lnTo>
                      <a:pt x="412" y="24"/>
                    </a:lnTo>
                    <a:close/>
                    <a:moveTo>
                      <a:pt x="399" y="134"/>
                    </a:moveTo>
                    <a:cubicBezTo>
                      <a:pt x="402" y="131"/>
                      <a:pt x="402" y="126"/>
                      <a:pt x="399" y="123"/>
                    </a:cubicBezTo>
                    <a:cubicBezTo>
                      <a:pt x="350" y="74"/>
                      <a:pt x="350" y="74"/>
                      <a:pt x="350" y="74"/>
                    </a:cubicBezTo>
                    <a:cubicBezTo>
                      <a:pt x="347" y="71"/>
                      <a:pt x="342" y="71"/>
                      <a:pt x="339" y="74"/>
                    </a:cubicBezTo>
                    <a:cubicBezTo>
                      <a:pt x="336" y="77"/>
                      <a:pt x="336" y="82"/>
                      <a:pt x="339" y="86"/>
                    </a:cubicBezTo>
                    <a:cubicBezTo>
                      <a:pt x="387" y="134"/>
                      <a:pt x="387" y="134"/>
                      <a:pt x="387" y="134"/>
                    </a:cubicBezTo>
                    <a:cubicBezTo>
                      <a:pt x="389" y="135"/>
                      <a:pt x="391" y="136"/>
                      <a:pt x="393" y="136"/>
                    </a:cubicBezTo>
                    <a:cubicBezTo>
                      <a:pt x="395" y="136"/>
                      <a:pt x="397" y="135"/>
                      <a:pt x="399" y="134"/>
                    </a:cubicBezTo>
                    <a:close/>
                    <a:moveTo>
                      <a:pt x="452" y="81"/>
                    </a:moveTo>
                    <a:cubicBezTo>
                      <a:pt x="455" y="78"/>
                      <a:pt x="455" y="73"/>
                      <a:pt x="452" y="69"/>
                    </a:cubicBezTo>
                    <a:cubicBezTo>
                      <a:pt x="403" y="21"/>
                      <a:pt x="403" y="21"/>
                      <a:pt x="403" y="21"/>
                    </a:cubicBezTo>
                    <a:cubicBezTo>
                      <a:pt x="400" y="18"/>
                      <a:pt x="395" y="18"/>
                      <a:pt x="392" y="21"/>
                    </a:cubicBezTo>
                    <a:cubicBezTo>
                      <a:pt x="389" y="24"/>
                      <a:pt x="389" y="29"/>
                      <a:pt x="392" y="32"/>
                    </a:cubicBezTo>
                    <a:cubicBezTo>
                      <a:pt x="440" y="81"/>
                      <a:pt x="440" y="81"/>
                      <a:pt x="440" y="81"/>
                    </a:cubicBezTo>
                    <a:cubicBezTo>
                      <a:pt x="442" y="82"/>
                      <a:pt x="444" y="83"/>
                      <a:pt x="446" y="83"/>
                    </a:cubicBezTo>
                    <a:cubicBezTo>
                      <a:pt x="448" y="83"/>
                      <a:pt x="450" y="82"/>
                      <a:pt x="452" y="81"/>
                    </a:cubicBezTo>
                    <a:close/>
                    <a:moveTo>
                      <a:pt x="198" y="285"/>
                    </a:moveTo>
                    <a:cubicBezTo>
                      <a:pt x="262" y="269"/>
                      <a:pt x="262" y="269"/>
                      <a:pt x="262" y="269"/>
                    </a:cubicBezTo>
                    <a:cubicBezTo>
                      <a:pt x="266" y="268"/>
                      <a:pt x="269" y="264"/>
                      <a:pt x="268" y="259"/>
                    </a:cubicBezTo>
                    <a:cubicBezTo>
                      <a:pt x="267" y="255"/>
                      <a:pt x="262" y="252"/>
                      <a:pt x="258" y="253"/>
                    </a:cubicBezTo>
                    <a:cubicBezTo>
                      <a:pt x="207" y="266"/>
                      <a:pt x="207" y="266"/>
                      <a:pt x="207" y="266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20" y="210"/>
                      <a:pt x="218" y="206"/>
                      <a:pt x="214" y="205"/>
                    </a:cubicBezTo>
                    <a:cubicBezTo>
                      <a:pt x="209" y="204"/>
                      <a:pt x="205" y="207"/>
                      <a:pt x="204" y="211"/>
                    </a:cubicBezTo>
                    <a:cubicBezTo>
                      <a:pt x="188" y="275"/>
                      <a:pt x="188" y="275"/>
                      <a:pt x="188" y="275"/>
                    </a:cubicBezTo>
                    <a:cubicBezTo>
                      <a:pt x="187" y="278"/>
                      <a:pt x="188" y="281"/>
                      <a:pt x="190" y="283"/>
                    </a:cubicBezTo>
                    <a:cubicBezTo>
                      <a:pt x="192" y="284"/>
                      <a:pt x="194" y="285"/>
                      <a:pt x="196" y="285"/>
                    </a:cubicBezTo>
                    <a:cubicBezTo>
                      <a:pt x="196" y="285"/>
                      <a:pt x="197" y="285"/>
                      <a:pt x="198" y="285"/>
                    </a:cubicBezTo>
                    <a:close/>
                    <a:moveTo>
                      <a:pt x="185" y="299"/>
                    </a:moveTo>
                    <a:cubicBezTo>
                      <a:pt x="201" y="283"/>
                      <a:pt x="201" y="283"/>
                      <a:pt x="201" y="283"/>
                    </a:cubicBezTo>
                    <a:cubicBezTo>
                      <a:pt x="205" y="279"/>
                      <a:pt x="205" y="274"/>
                      <a:pt x="201" y="271"/>
                    </a:cubicBezTo>
                    <a:cubicBezTo>
                      <a:pt x="198" y="268"/>
                      <a:pt x="193" y="268"/>
                      <a:pt x="190" y="271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1" y="291"/>
                      <a:pt x="171" y="296"/>
                      <a:pt x="174" y="299"/>
                    </a:cubicBezTo>
                    <a:cubicBezTo>
                      <a:pt x="175" y="301"/>
                      <a:pt x="177" y="301"/>
                      <a:pt x="179" y="301"/>
                    </a:cubicBezTo>
                    <a:cubicBezTo>
                      <a:pt x="181" y="301"/>
                      <a:pt x="183" y="301"/>
                      <a:pt x="185" y="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89" name="직사각형 2088">
                <a:extLst>
                  <a:ext uri="{FF2B5EF4-FFF2-40B4-BE49-F238E27FC236}">
                    <a16:creationId xmlns:a16="http://schemas.microsoft.com/office/drawing/2014/main" id="{FF15EB07-EE38-409B-8934-4A1233F5A2A8}"/>
                  </a:ext>
                </a:extLst>
              </p:cNvPr>
              <p:cNvSpPr/>
              <p:nvPr/>
            </p:nvSpPr>
            <p:spPr>
              <a:xfrm>
                <a:off x="695490" y="3394370"/>
                <a:ext cx="657756" cy="276999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1200" b="1" kern="120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메모</a:t>
                </a:r>
                <a:endParaRPr kumimoji="1" lang="en-US" altLang="ko-KR" sz="11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2111" name="그룹 2110">
            <a:extLst>
              <a:ext uri="{FF2B5EF4-FFF2-40B4-BE49-F238E27FC236}">
                <a16:creationId xmlns:a16="http://schemas.microsoft.com/office/drawing/2014/main" id="{8C81B3AF-4782-4245-8A1D-7D2C3B0DFC6F}"/>
              </a:ext>
            </a:extLst>
          </p:cNvPr>
          <p:cNvGrpSpPr/>
          <p:nvPr/>
        </p:nvGrpSpPr>
        <p:grpSpPr>
          <a:xfrm>
            <a:off x="8724448" y="635859"/>
            <a:ext cx="717040" cy="144346"/>
            <a:chOff x="8738111" y="706612"/>
            <a:chExt cx="1110739" cy="223600"/>
          </a:xfrm>
        </p:grpSpPr>
        <p:sp>
          <p:nvSpPr>
            <p:cNvPr id="2112" name="Bell">
              <a:extLst>
                <a:ext uri="{FF2B5EF4-FFF2-40B4-BE49-F238E27FC236}">
                  <a16:creationId xmlns:a16="http://schemas.microsoft.com/office/drawing/2014/main" id="{9F3E082F-2319-4FC4-A6B2-2E92DCD5DEA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738111" y="706612"/>
              <a:ext cx="188526" cy="2236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113" name="그룹 2112">
              <a:extLst>
                <a:ext uri="{FF2B5EF4-FFF2-40B4-BE49-F238E27FC236}">
                  <a16:creationId xmlns:a16="http://schemas.microsoft.com/office/drawing/2014/main" id="{8D7763F2-C5FC-4EE9-B826-834DFA309335}"/>
                </a:ext>
              </a:extLst>
            </p:cNvPr>
            <p:cNvGrpSpPr/>
            <p:nvPr/>
          </p:nvGrpSpPr>
          <p:grpSpPr>
            <a:xfrm>
              <a:off x="9210380" y="752537"/>
              <a:ext cx="638470" cy="135853"/>
              <a:chOff x="9118176" y="740301"/>
              <a:chExt cx="755947" cy="160850"/>
            </a:xfrm>
          </p:grpSpPr>
          <p:sp>
            <p:nvSpPr>
              <p:cNvPr id="2119" name="Delete">
                <a:extLst>
                  <a:ext uri="{FF2B5EF4-FFF2-40B4-BE49-F238E27FC236}">
                    <a16:creationId xmlns:a16="http://schemas.microsoft.com/office/drawing/2014/main" id="{12B27B31-72AA-4D8F-A583-73761230DC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13271" y="740301"/>
                <a:ext cx="160852" cy="160850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120" name="그래픽 223" descr="정지">
                <a:extLst>
                  <a:ext uri="{FF2B5EF4-FFF2-40B4-BE49-F238E27FC236}">
                    <a16:creationId xmlns:a16="http://schemas.microsoft.com/office/drawing/2014/main" id="{F2E29A2D-FB66-4CA9-96C8-2C150C9C8928}"/>
                  </a:ext>
                </a:extLst>
              </p:cNvPr>
              <p:cNvSpPr/>
              <p:nvPr/>
            </p:nvSpPr>
            <p:spPr>
              <a:xfrm>
                <a:off x="9118176" y="811726"/>
                <a:ext cx="208800" cy="18000"/>
              </a:xfrm>
              <a:custGeom>
                <a:avLst/>
                <a:gdLst>
                  <a:gd name="connsiteX0" fmla="*/ 0 w 704850"/>
                  <a:gd name="connsiteY0" fmla="*/ 0 h 704850"/>
                  <a:gd name="connsiteX1" fmla="*/ 704850 w 704850"/>
                  <a:gd name="connsiteY1" fmla="*/ 0 h 704850"/>
                  <a:gd name="connsiteX2" fmla="*/ 704850 w 704850"/>
                  <a:gd name="connsiteY2" fmla="*/ 704850 h 704850"/>
                  <a:gd name="connsiteX3" fmla="*/ 0 w 704850"/>
                  <a:gd name="connsiteY3" fmla="*/ 704850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850" h="704850">
                    <a:moveTo>
                      <a:pt x="0" y="0"/>
                    </a:moveTo>
                    <a:lnTo>
                      <a:pt x="704850" y="0"/>
                    </a:lnTo>
                    <a:lnTo>
                      <a:pt x="704850" y="704850"/>
                    </a:lnTo>
                    <a:lnTo>
                      <a:pt x="0" y="70485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2114" name="그래픽 17" descr="이동">
              <a:extLst>
                <a:ext uri="{FF2B5EF4-FFF2-40B4-BE49-F238E27FC236}">
                  <a16:creationId xmlns:a16="http://schemas.microsoft.com/office/drawing/2014/main" id="{F2796474-BD85-4BEA-8F80-7FC3234313DE}"/>
                </a:ext>
              </a:extLst>
            </p:cNvPr>
            <p:cNvGrpSpPr/>
            <p:nvPr/>
          </p:nvGrpSpPr>
          <p:grpSpPr>
            <a:xfrm>
              <a:off x="9474677" y="739415"/>
              <a:ext cx="151200" cy="151200"/>
              <a:chOff x="4603301" y="3672250"/>
              <a:chExt cx="647700" cy="647700"/>
            </a:xfrm>
            <a:solidFill>
              <a:srgbClr val="5F5F5F"/>
            </a:solidFill>
          </p:grpSpPr>
          <p:sp>
            <p:nvSpPr>
              <p:cNvPr id="2115" name="자유형: 도형 2114">
                <a:extLst>
                  <a:ext uri="{FF2B5EF4-FFF2-40B4-BE49-F238E27FC236}">
                    <a16:creationId xmlns:a16="http://schemas.microsoft.com/office/drawing/2014/main" id="{0BE75A37-4B49-4EEC-929E-0B3DA6187151}"/>
                  </a:ext>
                </a:extLst>
              </p:cNvPr>
              <p:cNvSpPr/>
              <p:nvPr/>
            </p:nvSpPr>
            <p:spPr>
              <a:xfrm>
                <a:off x="4822376" y="3672250"/>
                <a:ext cx="209550" cy="228600"/>
              </a:xfrm>
              <a:custGeom>
                <a:avLst/>
                <a:gdLst>
                  <a:gd name="connsiteX0" fmla="*/ 76200 w 209550"/>
                  <a:gd name="connsiteY0" fmla="*/ 228600 h 228600"/>
                  <a:gd name="connsiteX1" fmla="*/ 133350 w 209550"/>
                  <a:gd name="connsiteY1" fmla="*/ 228600 h 228600"/>
                  <a:gd name="connsiteX2" fmla="*/ 133350 w 209550"/>
                  <a:gd name="connsiteY2" fmla="*/ 104775 h 228600"/>
                  <a:gd name="connsiteX3" fmla="*/ 209550 w 209550"/>
                  <a:gd name="connsiteY3" fmla="*/ 104775 h 228600"/>
                  <a:gd name="connsiteX4" fmla="*/ 104775 w 209550"/>
                  <a:gd name="connsiteY4" fmla="*/ 0 h 228600"/>
                  <a:gd name="connsiteX5" fmla="*/ 0 w 209550"/>
                  <a:gd name="connsiteY5" fmla="*/ 104775 h 228600"/>
                  <a:gd name="connsiteX6" fmla="*/ 76200 w 209550"/>
                  <a:gd name="connsiteY6" fmla="*/ 104775 h 228600"/>
                  <a:gd name="connsiteX7" fmla="*/ 76200 w 209550"/>
                  <a:gd name="connsiteY7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76200" y="228600"/>
                    </a:moveTo>
                    <a:lnTo>
                      <a:pt x="133350" y="228600"/>
                    </a:lnTo>
                    <a:lnTo>
                      <a:pt x="133350" y="104775"/>
                    </a:lnTo>
                    <a:lnTo>
                      <a:pt x="209550" y="104775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76200" y="104775"/>
                    </a:lnTo>
                    <a:lnTo>
                      <a:pt x="76200" y="22860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6" name="자유형: 도형 2115">
                <a:extLst>
                  <a:ext uri="{FF2B5EF4-FFF2-40B4-BE49-F238E27FC236}">
                    <a16:creationId xmlns:a16="http://schemas.microsoft.com/office/drawing/2014/main" id="{5C547CA7-536A-4373-BFCD-7F456FC4014D}"/>
                  </a:ext>
                </a:extLst>
              </p:cNvPr>
              <p:cNvSpPr/>
              <p:nvPr/>
            </p:nvSpPr>
            <p:spPr>
              <a:xfrm>
                <a:off x="4822376" y="4091350"/>
                <a:ext cx="209550" cy="228600"/>
              </a:xfrm>
              <a:custGeom>
                <a:avLst/>
                <a:gdLst>
                  <a:gd name="connsiteX0" fmla="*/ 133350 w 209550"/>
                  <a:gd name="connsiteY0" fmla="*/ 0 h 228600"/>
                  <a:gd name="connsiteX1" fmla="*/ 76200 w 209550"/>
                  <a:gd name="connsiteY1" fmla="*/ 0 h 228600"/>
                  <a:gd name="connsiteX2" fmla="*/ 76200 w 209550"/>
                  <a:gd name="connsiteY2" fmla="*/ 123825 h 228600"/>
                  <a:gd name="connsiteX3" fmla="*/ 0 w 209550"/>
                  <a:gd name="connsiteY3" fmla="*/ 123825 h 228600"/>
                  <a:gd name="connsiteX4" fmla="*/ 104775 w 209550"/>
                  <a:gd name="connsiteY4" fmla="*/ 228600 h 228600"/>
                  <a:gd name="connsiteX5" fmla="*/ 209550 w 209550"/>
                  <a:gd name="connsiteY5" fmla="*/ 123825 h 228600"/>
                  <a:gd name="connsiteX6" fmla="*/ 133350 w 209550"/>
                  <a:gd name="connsiteY6" fmla="*/ 123825 h 228600"/>
                  <a:gd name="connsiteX7" fmla="*/ 133350 w 209550"/>
                  <a:gd name="connsiteY7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133350" y="0"/>
                    </a:moveTo>
                    <a:lnTo>
                      <a:pt x="76200" y="0"/>
                    </a:lnTo>
                    <a:lnTo>
                      <a:pt x="76200" y="123825"/>
                    </a:lnTo>
                    <a:lnTo>
                      <a:pt x="0" y="123825"/>
                    </a:lnTo>
                    <a:lnTo>
                      <a:pt x="104775" y="228600"/>
                    </a:lnTo>
                    <a:lnTo>
                      <a:pt x="209550" y="123825"/>
                    </a:lnTo>
                    <a:lnTo>
                      <a:pt x="133350" y="123825"/>
                    </a:lnTo>
                    <a:lnTo>
                      <a:pt x="13335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7" name="자유형: 도형 2116">
                <a:extLst>
                  <a:ext uri="{FF2B5EF4-FFF2-40B4-BE49-F238E27FC236}">
                    <a16:creationId xmlns:a16="http://schemas.microsoft.com/office/drawing/2014/main" id="{01D5FECB-F29F-4144-8988-E3F782C91F6F}"/>
                  </a:ext>
                </a:extLst>
              </p:cNvPr>
              <p:cNvSpPr/>
              <p:nvPr/>
            </p:nvSpPr>
            <p:spPr>
              <a:xfrm>
                <a:off x="50224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04775 h 209550"/>
                  <a:gd name="connsiteX1" fmla="*/ 123825 w 228600"/>
                  <a:gd name="connsiteY1" fmla="*/ 0 h 209550"/>
                  <a:gd name="connsiteX2" fmla="*/ 123825 w 228600"/>
                  <a:gd name="connsiteY2" fmla="*/ 76200 h 209550"/>
                  <a:gd name="connsiteX3" fmla="*/ 0 w 228600"/>
                  <a:gd name="connsiteY3" fmla="*/ 76200 h 209550"/>
                  <a:gd name="connsiteX4" fmla="*/ 0 w 228600"/>
                  <a:gd name="connsiteY4" fmla="*/ 133350 h 209550"/>
                  <a:gd name="connsiteX5" fmla="*/ 123825 w 228600"/>
                  <a:gd name="connsiteY5" fmla="*/ 133350 h 209550"/>
                  <a:gd name="connsiteX6" fmla="*/ 123825 w 228600"/>
                  <a:gd name="connsiteY6" fmla="*/ 209550 h 209550"/>
                  <a:gd name="connsiteX7" fmla="*/ 228600 w 228600"/>
                  <a:gd name="connsiteY7" fmla="*/ 104775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04775"/>
                    </a:moveTo>
                    <a:lnTo>
                      <a:pt x="123825" y="0"/>
                    </a:lnTo>
                    <a:lnTo>
                      <a:pt x="123825" y="76200"/>
                    </a:lnTo>
                    <a:lnTo>
                      <a:pt x="0" y="76200"/>
                    </a:lnTo>
                    <a:lnTo>
                      <a:pt x="0" y="133350"/>
                    </a:lnTo>
                    <a:lnTo>
                      <a:pt x="123825" y="133350"/>
                    </a:lnTo>
                    <a:lnTo>
                      <a:pt x="123825" y="209550"/>
                    </a:lnTo>
                    <a:lnTo>
                      <a:pt x="228600" y="1047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8" name="자유형: 도형 2117">
                <a:extLst>
                  <a:ext uri="{FF2B5EF4-FFF2-40B4-BE49-F238E27FC236}">
                    <a16:creationId xmlns:a16="http://schemas.microsoft.com/office/drawing/2014/main" id="{83B3D414-8C35-4CA7-9701-82A437EC7CC2}"/>
                  </a:ext>
                </a:extLst>
              </p:cNvPr>
              <p:cNvSpPr/>
              <p:nvPr/>
            </p:nvSpPr>
            <p:spPr>
              <a:xfrm>
                <a:off x="46033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33350 h 209550"/>
                  <a:gd name="connsiteX1" fmla="*/ 228600 w 228600"/>
                  <a:gd name="connsiteY1" fmla="*/ 76200 h 209550"/>
                  <a:gd name="connsiteX2" fmla="*/ 104775 w 228600"/>
                  <a:gd name="connsiteY2" fmla="*/ 76200 h 209550"/>
                  <a:gd name="connsiteX3" fmla="*/ 104775 w 228600"/>
                  <a:gd name="connsiteY3" fmla="*/ 0 h 209550"/>
                  <a:gd name="connsiteX4" fmla="*/ 0 w 228600"/>
                  <a:gd name="connsiteY4" fmla="*/ 104775 h 209550"/>
                  <a:gd name="connsiteX5" fmla="*/ 104775 w 228600"/>
                  <a:gd name="connsiteY5" fmla="*/ 209550 h 209550"/>
                  <a:gd name="connsiteX6" fmla="*/ 104775 w 228600"/>
                  <a:gd name="connsiteY6" fmla="*/ 133350 h 209550"/>
                  <a:gd name="connsiteX7" fmla="*/ 228600 w 228600"/>
                  <a:gd name="connsiteY7" fmla="*/ 1333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33350"/>
                    </a:moveTo>
                    <a:lnTo>
                      <a:pt x="228600" y="76200"/>
                    </a:lnTo>
                    <a:lnTo>
                      <a:pt x="104775" y="76200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104775" y="209550"/>
                    </a:lnTo>
                    <a:lnTo>
                      <a:pt x="104775" y="133350"/>
                    </a:lnTo>
                    <a:lnTo>
                      <a:pt x="228600" y="13335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sp>
        <p:nvSpPr>
          <p:cNvPr id="2121" name="Google Shape;2188;p25">
            <a:extLst>
              <a:ext uri="{FF2B5EF4-FFF2-40B4-BE49-F238E27FC236}">
                <a16:creationId xmlns:a16="http://schemas.microsoft.com/office/drawing/2014/main" id="{A7DB1A68-3417-4415-B552-21E13E6263C9}"/>
              </a:ext>
            </a:extLst>
          </p:cNvPr>
          <p:cNvSpPr txBox="1"/>
          <p:nvPr/>
        </p:nvSpPr>
        <p:spPr>
          <a:xfrm>
            <a:off x="1237808" y="343949"/>
            <a:ext cx="1653046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ctr" defTabSz="112544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U+ CRM Pro Plus</a:t>
            </a:r>
            <a:endParaRPr kumimoji="0" lang="ko-KR" altLang="en-US" sz="985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pic>
        <p:nvPicPr>
          <p:cNvPr id="2122" name="Picture 2" descr="LG유플러스">
            <a:extLst>
              <a:ext uri="{FF2B5EF4-FFF2-40B4-BE49-F238E27FC236}">
                <a16:creationId xmlns:a16="http://schemas.microsoft.com/office/drawing/2014/main" id="{E186BF58-2522-44BA-9E4E-B7509B5137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1099" y="613090"/>
            <a:ext cx="569220" cy="18020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23" name="직사각형 2122">
            <a:extLst>
              <a:ext uri="{FF2B5EF4-FFF2-40B4-BE49-F238E27FC236}">
                <a16:creationId xmlns:a16="http://schemas.microsoft.com/office/drawing/2014/main" id="{B59872B0-6F94-44F3-A7B5-5D8674A49945}"/>
              </a:ext>
            </a:extLst>
          </p:cNvPr>
          <p:cNvSpPr/>
          <p:nvPr/>
        </p:nvSpPr>
        <p:spPr>
          <a:xfrm>
            <a:off x="664502" y="528188"/>
            <a:ext cx="1666993" cy="30457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CRM PRO PLUS </a:t>
            </a:r>
            <a:endParaRPr kumimoji="0" lang="en-US" altLang="ko-KR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124" name="그룹 2123">
            <a:extLst>
              <a:ext uri="{FF2B5EF4-FFF2-40B4-BE49-F238E27FC236}">
                <a16:creationId xmlns:a16="http://schemas.microsoft.com/office/drawing/2014/main" id="{29D94916-1731-4687-A849-43D20D1109A9}"/>
              </a:ext>
            </a:extLst>
          </p:cNvPr>
          <p:cNvGrpSpPr/>
          <p:nvPr/>
        </p:nvGrpSpPr>
        <p:grpSpPr>
          <a:xfrm>
            <a:off x="3515906" y="599181"/>
            <a:ext cx="3151839" cy="190800"/>
            <a:chOff x="1104939" y="687218"/>
            <a:chExt cx="5659182" cy="342585"/>
          </a:xfrm>
        </p:grpSpPr>
        <p:sp>
          <p:nvSpPr>
            <p:cNvPr id="2125" name="Text Box">
              <a:extLst>
                <a:ext uri="{FF2B5EF4-FFF2-40B4-BE49-F238E27FC236}">
                  <a16:creationId xmlns:a16="http://schemas.microsoft.com/office/drawing/2014/main" id="{143596D7-A0A4-48B7-9C58-23F8B27ABC42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1104939" y="687218"/>
              <a:ext cx="5659182" cy="342585"/>
            </a:xfrm>
            <a:prstGeom prst="roundRect">
              <a:avLst>
                <a:gd name="adj" fmla="val 36528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ctr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이름</a:t>
              </a: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전화번호 검색</a:t>
              </a:r>
            </a:p>
          </p:txBody>
        </p:sp>
        <p:sp>
          <p:nvSpPr>
            <p:cNvPr id="2126" name="Search Icon">
              <a:extLst>
                <a:ext uri="{FF2B5EF4-FFF2-40B4-BE49-F238E27FC236}">
                  <a16:creationId xmlns:a16="http://schemas.microsoft.com/office/drawing/2014/main" id="{C37B012C-D7F5-4B0C-B543-63434B52A48F}"/>
                </a:ext>
              </a:extLst>
            </p:cNvPr>
            <p:cNvSpPr>
              <a:spLocks noEditPoints="1"/>
            </p:cNvSpPr>
            <p:nvPr>
              <p:custDataLst>
                <p:tags r:id="rId11"/>
              </p:custDataLst>
            </p:nvPr>
          </p:nvSpPr>
          <p:spPr bwMode="auto">
            <a:xfrm>
              <a:off x="6423088" y="740301"/>
              <a:ext cx="205892" cy="225634"/>
            </a:xfrm>
            <a:custGeom>
              <a:avLst/>
              <a:gdLst>
                <a:gd name="T0" fmla="*/ 117 w 315"/>
                <a:gd name="T1" fmla="*/ 0 h 343"/>
                <a:gd name="T2" fmla="*/ 0 w 315"/>
                <a:gd name="T3" fmla="*/ 117 h 343"/>
                <a:gd name="T4" fmla="*/ 117 w 315"/>
                <a:gd name="T5" fmla="*/ 232 h 343"/>
                <a:gd name="T6" fmla="*/ 232 w 315"/>
                <a:gd name="T7" fmla="*/ 117 h 343"/>
                <a:gd name="T8" fmla="*/ 117 w 315"/>
                <a:gd name="T9" fmla="*/ 0 h 343"/>
                <a:gd name="T10" fmla="*/ 117 w 315"/>
                <a:gd name="T11" fmla="*/ 26 h 343"/>
                <a:gd name="T12" fmla="*/ 208 w 315"/>
                <a:gd name="T13" fmla="*/ 117 h 343"/>
                <a:gd name="T14" fmla="*/ 117 w 315"/>
                <a:gd name="T15" fmla="*/ 207 h 343"/>
                <a:gd name="T16" fmla="*/ 26 w 315"/>
                <a:gd name="T17" fmla="*/ 117 h 343"/>
                <a:gd name="T18" fmla="*/ 117 w 315"/>
                <a:gd name="T19" fmla="*/ 26 h 343"/>
                <a:gd name="T20" fmla="*/ 218 w 315"/>
                <a:gd name="T21" fmla="*/ 196 h 343"/>
                <a:gd name="T22" fmla="*/ 184 w 315"/>
                <a:gd name="T23" fmla="*/ 226 h 343"/>
                <a:gd name="T24" fmla="*/ 186 w 315"/>
                <a:gd name="T25" fmla="*/ 228 h 343"/>
                <a:gd name="T26" fmla="*/ 271 w 315"/>
                <a:gd name="T27" fmla="*/ 331 h 343"/>
                <a:gd name="T28" fmla="*/ 305 w 315"/>
                <a:gd name="T29" fmla="*/ 335 h 343"/>
                <a:gd name="T30" fmla="*/ 306 w 315"/>
                <a:gd name="T31" fmla="*/ 301 h 343"/>
                <a:gd name="T32" fmla="*/ 221 w 315"/>
                <a:gd name="T33" fmla="*/ 199 h 343"/>
                <a:gd name="T34" fmla="*/ 218 w 315"/>
                <a:gd name="T35" fmla="*/ 1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5" h="343">
                  <a:moveTo>
                    <a:pt x="117" y="0"/>
                  </a:moveTo>
                  <a:cubicBezTo>
                    <a:pt x="53" y="0"/>
                    <a:pt x="0" y="53"/>
                    <a:pt x="0" y="117"/>
                  </a:cubicBezTo>
                  <a:cubicBezTo>
                    <a:pt x="0" y="181"/>
                    <a:pt x="53" y="232"/>
                    <a:pt x="117" y="232"/>
                  </a:cubicBezTo>
                  <a:cubicBezTo>
                    <a:pt x="181" y="232"/>
                    <a:pt x="232" y="181"/>
                    <a:pt x="232" y="117"/>
                  </a:cubicBezTo>
                  <a:cubicBezTo>
                    <a:pt x="232" y="53"/>
                    <a:pt x="181" y="0"/>
                    <a:pt x="117" y="0"/>
                  </a:cubicBezTo>
                  <a:close/>
                  <a:moveTo>
                    <a:pt x="117" y="26"/>
                  </a:moveTo>
                  <a:cubicBezTo>
                    <a:pt x="167" y="26"/>
                    <a:pt x="208" y="66"/>
                    <a:pt x="208" y="117"/>
                  </a:cubicBezTo>
                  <a:cubicBezTo>
                    <a:pt x="208" y="167"/>
                    <a:pt x="167" y="207"/>
                    <a:pt x="117" y="207"/>
                  </a:cubicBezTo>
                  <a:cubicBezTo>
                    <a:pt x="67" y="207"/>
                    <a:pt x="26" y="167"/>
                    <a:pt x="26" y="117"/>
                  </a:cubicBezTo>
                  <a:cubicBezTo>
                    <a:pt x="26" y="66"/>
                    <a:pt x="67" y="26"/>
                    <a:pt x="117" y="26"/>
                  </a:cubicBezTo>
                  <a:close/>
                  <a:moveTo>
                    <a:pt x="218" y="196"/>
                  </a:moveTo>
                  <a:cubicBezTo>
                    <a:pt x="208" y="208"/>
                    <a:pt x="197" y="218"/>
                    <a:pt x="184" y="226"/>
                  </a:cubicBezTo>
                  <a:lnTo>
                    <a:pt x="186" y="228"/>
                  </a:lnTo>
                  <a:lnTo>
                    <a:pt x="271" y="331"/>
                  </a:lnTo>
                  <a:cubicBezTo>
                    <a:pt x="279" y="341"/>
                    <a:pt x="296" y="343"/>
                    <a:pt x="305" y="335"/>
                  </a:cubicBezTo>
                  <a:cubicBezTo>
                    <a:pt x="315" y="326"/>
                    <a:pt x="315" y="309"/>
                    <a:pt x="306" y="301"/>
                  </a:cubicBezTo>
                  <a:lnTo>
                    <a:pt x="221" y="199"/>
                  </a:lnTo>
                  <a:lnTo>
                    <a:pt x="218" y="19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  <a:sym typeface="Arial"/>
              </a:endParaRPr>
            </a:p>
          </p:txBody>
        </p:sp>
      </p:grpSp>
      <p:sp>
        <p:nvSpPr>
          <p:cNvPr id="456" name="Find User">
            <a:extLst>
              <a:ext uri="{FF2B5EF4-FFF2-40B4-BE49-F238E27FC236}">
                <a16:creationId xmlns:a16="http://schemas.microsoft.com/office/drawing/2014/main" id="{3B1400C1-6BE6-42F2-85FB-E29FFA7A594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205596" y="970064"/>
            <a:ext cx="196660" cy="196660"/>
          </a:xfrm>
          <a:custGeom>
            <a:avLst/>
            <a:gdLst>
              <a:gd name="T0" fmla="*/ 541 w 1412"/>
              <a:gd name="T1" fmla="*/ 0 h 1403"/>
              <a:gd name="T2" fmla="*/ 250 w 1412"/>
              <a:gd name="T3" fmla="*/ 314 h 1403"/>
              <a:gd name="T4" fmla="*/ 394 w 1412"/>
              <a:gd name="T5" fmla="*/ 670 h 1403"/>
              <a:gd name="T6" fmla="*/ 357 w 1412"/>
              <a:gd name="T7" fmla="*/ 790 h 1403"/>
              <a:gd name="T8" fmla="*/ 0 w 1412"/>
              <a:gd name="T9" fmla="*/ 1068 h 1403"/>
              <a:gd name="T10" fmla="*/ 0 w 1412"/>
              <a:gd name="T11" fmla="*/ 1109 h 1403"/>
              <a:gd name="T12" fmla="*/ 543 w 1412"/>
              <a:gd name="T13" fmla="*/ 1290 h 1403"/>
              <a:gd name="T14" fmla="*/ 828 w 1412"/>
              <a:gd name="T15" fmla="*/ 1272 h 1403"/>
              <a:gd name="T16" fmla="*/ 597 w 1412"/>
              <a:gd name="T17" fmla="*/ 941 h 1403"/>
              <a:gd name="T18" fmla="*/ 682 w 1412"/>
              <a:gd name="T19" fmla="*/ 710 h 1403"/>
              <a:gd name="T20" fmla="*/ 691 w 1412"/>
              <a:gd name="T21" fmla="*/ 668 h 1403"/>
              <a:gd name="T22" fmla="*/ 833 w 1412"/>
              <a:gd name="T23" fmla="*/ 314 h 1403"/>
              <a:gd name="T24" fmla="*/ 541 w 1412"/>
              <a:gd name="T25" fmla="*/ 0 h 1403"/>
              <a:gd name="T26" fmla="*/ 950 w 1412"/>
              <a:gd name="T27" fmla="*/ 643 h 1403"/>
              <a:gd name="T28" fmla="*/ 652 w 1412"/>
              <a:gd name="T29" fmla="*/ 941 h 1403"/>
              <a:gd name="T30" fmla="*/ 950 w 1412"/>
              <a:gd name="T31" fmla="*/ 1240 h 1403"/>
              <a:gd name="T32" fmla="*/ 1135 w 1412"/>
              <a:gd name="T33" fmla="*/ 1173 h 1403"/>
              <a:gd name="T34" fmla="*/ 1147 w 1412"/>
              <a:gd name="T35" fmla="*/ 1185 h 1403"/>
              <a:gd name="T36" fmla="*/ 1155 w 1412"/>
              <a:gd name="T37" fmla="*/ 1248 h 1403"/>
              <a:gd name="T38" fmla="*/ 1291 w 1412"/>
              <a:gd name="T39" fmla="*/ 1382 h 1403"/>
              <a:gd name="T40" fmla="*/ 1366 w 1412"/>
              <a:gd name="T41" fmla="*/ 1382 h 1403"/>
              <a:gd name="T42" fmla="*/ 1391 w 1412"/>
              <a:gd name="T43" fmla="*/ 1358 h 1403"/>
              <a:gd name="T44" fmla="*/ 1391 w 1412"/>
              <a:gd name="T45" fmla="*/ 1282 h 1403"/>
              <a:gd name="T46" fmla="*/ 1255 w 1412"/>
              <a:gd name="T47" fmla="*/ 1148 h 1403"/>
              <a:gd name="T48" fmla="*/ 1194 w 1412"/>
              <a:gd name="T49" fmla="*/ 1138 h 1403"/>
              <a:gd name="T50" fmla="*/ 1182 w 1412"/>
              <a:gd name="T51" fmla="*/ 1126 h 1403"/>
              <a:gd name="T52" fmla="*/ 1249 w 1412"/>
              <a:gd name="T53" fmla="*/ 941 h 1403"/>
              <a:gd name="T54" fmla="*/ 950 w 1412"/>
              <a:gd name="T55" fmla="*/ 643 h 1403"/>
              <a:gd name="T56" fmla="*/ 950 w 1412"/>
              <a:gd name="T57" fmla="*/ 724 h 1403"/>
              <a:gd name="T58" fmla="*/ 1167 w 1412"/>
              <a:gd name="T59" fmla="*/ 941 h 1403"/>
              <a:gd name="T60" fmla="*/ 950 w 1412"/>
              <a:gd name="T61" fmla="*/ 1158 h 1403"/>
              <a:gd name="T62" fmla="*/ 733 w 1412"/>
              <a:gd name="T63" fmla="*/ 941 h 1403"/>
              <a:gd name="T64" fmla="*/ 950 w 1412"/>
              <a:gd name="T65" fmla="*/ 724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12" h="1403">
                <a:moveTo>
                  <a:pt x="541" y="0"/>
                </a:moveTo>
                <a:cubicBezTo>
                  <a:pt x="385" y="0"/>
                  <a:pt x="250" y="108"/>
                  <a:pt x="250" y="314"/>
                </a:cubicBezTo>
                <a:cubicBezTo>
                  <a:pt x="250" y="448"/>
                  <a:pt x="312" y="585"/>
                  <a:pt x="394" y="670"/>
                </a:cubicBezTo>
                <a:cubicBezTo>
                  <a:pt x="426" y="754"/>
                  <a:pt x="368" y="786"/>
                  <a:pt x="357" y="790"/>
                </a:cubicBezTo>
                <a:cubicBezTo>
                  <a:pt x="192" y="850"/>
                  <a:pt x="0" y="960"/>
                  <a:pt x="0" y="1068"/>
                </a:cubicBezTo>
                <a:lnTo>
                  <a:pt x="0" y="1109"/>
                </a:lnTo>
                <a:cubicBezTo>
                  <a:pt x="0" y="1257"/>
                  <a:pt x="282" y="1290"/>
                  <a:pt x="543" y="1290"/>
                </a:cubicBezTo>
                <a:cubicBezTo>
                  <a:pt x="641" y="1290"/>
                  <a:pt x="741" y="1285"/>
                  <a:pt x="828" y="1272"/>
                </a:cubicBezTo>
                <a:cubicBezTo>
                  <a:pt x="693" y="1222"/>
                  <a:pt x="597" y="1093"/>
                  <a:pt x="597" y="941"/>
                </a:cubicBezTo>
                <a:cubicBezTo>
                  <a:pt x="597" y="853"/>
                  <a:pt x="629" y="772"/>
                  <a:pt x="682" y="710"/>
                </a:cubicBezTo>
                <a:cubicBezTo>
                  <a:pt x="683" y="698"/>
                  <a:pt x="685" y="685"/>
                  <a:pt x="691" y="668"/>
                </a:cubicBezTo>
                <a:cubicBezTo>
                  <a:pt x="771" y="583"/>
                  <a:pt x="833" y="447"/>
                  <a:pt x="833" y="314"/>
                </a:cubicBezTo>
                <a:cubicBezTo>
                  <a:pt x="833" y="107"/>
                  <a:pt x="698" y="0"/>
                  <a:pt x="541" y="0"/>
                </a:cubicBezTo>
                <a:close/>
                <a:moveTo>
                  <a:pt x="950" y="643"/>
                </a:moveTo>
                <a:cubicBezTo>
                  <a:pt x="785" y="643"/>
                  <a:pt x="652" y="776"/>
                  <a:pt x="652" y="941"/>
                </a:cubicBezTo>
                <a:cubicBezTo>
                  <a:pt x="652" y="1106"/>
                  <a:pt x="785" y="1240"/>
                  <a:pt x="950" y="1240"/>
                </a:cubicBezTo>
                <a:cubicBezTo>
                  <a:pt x="1021" y="1240"/>
                  <a:pt x="1084" y="1215"/>
                  <a:pt x="1135" y="1173"/>
                </a:cubicBezTo>
                <a:lnTo>
                  <a:pt x="1147" y="1185"/>
                </a:lnTo>
                <a:cubicBezTo>
                  <a:pt x="1136" y="1206"/>
                  <a:pt x="1138" y="1231"/>
                  <a:pt x="1155" y="1248"/>
                </a:cubicBezTo>
                <a:lnTo>
                  <a:pt x="1291" y="1382"/>
                </a:lnTo>
                <a:cubicBezTo>
                  <a:pt x="1312" y="1403"/>
                  <a:pt x="1345" y="1403"/>
                  <a:pt x="1366" y="1382"/>
                </a:cubicBezTo>
                <a:lnTo>
                  <a:pt x="1391" y="1358"/>
                </a:lnTo>
                <a:cubicBezTo>
                  <a:pt x="1412" y="1337"/>
                  <a:pt x="1412" y="1303"/>
                  <a:pt x="1391" y="1282"/>
                </a:cubicBezTo>
                <a:lnTo>
                  <a:pt x="1255" y="1148"/>
                </a:lnTo>
                <a:cubicBezTo>
                  <a:pt x="1239" y="1131"/>
                  <a:pt x="1214" y="1128"/>
                  <a:pt x="1194" y="1138"/>
                </a:cubicBezTo>
                <a:lnTo>
                  <a:pt x="1182" y="1126"/>
                </a:lnTo>
                <a:cubicBezTo>
                  <a:pt x="1223" y="1075"/>
                  <a:pt x="1249" y="1011"/>
                  <a:pt x="1249" y="941"/>
                </a:cubicBezTo>
                <a:cubicBezTo>
                  <a:pt x="1249" y="776"/>
                  <a:pt x="1115" y="643"/>
                  <a:pt x="950" y="643"/>
                </a:cubicBezTo>
                <a:close/>
                <a:moveTo>
                  <a:pt x="950" y="724"/>
                </a:moveTo>
                <a:cubicBezTo>
                  <a:pt x="1070" y="724"/>
                  <a:pt x="1167" y="821"/>
                  <a:pt x="1167" y="941"/>
                </a:cubicBezTo>
                <a:cubicBezTo>
                  <a:pt x="1167" y="1061"/>
                  <a:pt x="1070" y="1158"/>
                  <a:pt x="950" y="1158"/>
                </a:cubicBezTo>
                <a:cubicBezTo>
                  <a:pt x="830" y="1158"/>
                  <a:pt x="733" y="1061"/>
                  <a:pt x="733" y="941"/>
                </a:cubicBezTo>
                <a:cubicBezTo>
                  <a:pt x="733" y="821"/>
                  <a:pt x="830" y="724"/>
                  <a:pt x="950" y="724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aphicFrame>
        <p:nvGraphicFramePr>
          <p:cNvPr id="819" name="Google Shape;2187;p25">
            <a:extLst>
              <a:ext uri="{FF2B5EF4-FFF2-40B4-BE49-F238E27FC236}">
                <a16:creationId xmlns:a16="http://schemas.microsoft.com/office/drawing/2014/main" id="{A3CA2C0C-07FD-40BB-898E-F1AC0E077D68}"/>
              </a:ext>
            </a:extLst>
          </p:cNvPr>
          <p:cNvGraphicFramePr/>
          <p:nvPr/>
        </p:nvGraphicFramePr>
        <p:xfrm>
          <a:off x="9689649" y="564396"/>
          <a:ext cx="2322541" cy="4003256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44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lang="ko-KR" altLang="en-US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12301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  <a:tr h="28923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0144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08911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133393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03405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886547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29913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8356177"/>
                  </a:ext>
                </a:extLst>
              </a:tr>
            </a:tbl>
          </a:graphicData>
        </a:graphic>
      </p:graphicFrame>
      <p:grpSp>
        <p:nvGrpSpPr>
          <p:cNvPr id="445" name="그룹 444">
            <a:extLst>
              <a:ext uri="{FF2B5EF4-FFF2-40B4-BE49-F238E27FC236}">
                <a16:creationId xmlns:a16="http://schemas.microsoft.com/office/drawing/2014/main" id="{5BE66812-A867-40FC-A264-FFC696981259}"/>
              </a:ext>
            </a:extLst>
          </p:cNvPr>
          <p:cNvGrpSpPr/>
          <p:nvPr/>
        </p:nvGrpSpPr>
        <p:grpSpPr>
          <a:xfrm>
            <a:off x="4260379" y="915681"/>
            <a:ext cx="2408311" cy="246221"/>
            <a:chOff x="4912502" y="1092509"/>
            <a:chExt cx="2408311" cy="246221"/>
          </a:xfrm>
        </p:grpSpPr>
        <p:cxnSp>
          <p:nvCxnSpPr>
            <p:cNvPr id="474" name="Line">
              <a:extLst>
                <a:ext uri="{FF2B5EF4-FFF2-40B4-BE49-F238E27FC236}">
                  <a16:creationId xmlns:a16="http://schemas.microsoft.com/office/drawing/2014/main" id="{BF5925A3-788D-4752-8E7B-707326F4681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769752" y="1335233"/>
              <a:ext cx="750615" cy="0"/>
            </a:xfrm>
            <a:prstGeom prst="line">
              <a:avLst/>
            </a:prstGeom>
            <a:ln w="19050"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Line">
              <a:extLst>
                <a:ext uri="{FF2B5EF4-FFF2-40B4-BE49-F238E27FC236}">
                  <a16:creationId xmlns:a16="http://schemas.microsoft.com/office/drawing/2014/main" id="{01B0D5B4-3849-4026-93B0-16BE8CB87C5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570198" y="1335233"/>
              <a:ext cx="750615" cy="0"/>
            </a:xfrm>
            <a:prstGeom prst="line">
              <a:avLst/>
            </a:prstGeom>
            <a:ln w="19050"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3" name="그룹 462">
              <a:extLst>
                <a:ext uri="{FF2B5EF4-FFF2-40B4-BE49-F238E27FC236}">
                  <a16:creationId xmlns:a16="http://schemas.microsoft.com/office/drawing/2014/main" id="{22E4206B-88B1-4A07-9494-95816FAD3570}"/>
                </a:ext>
              </a:extLst>
            </p:cNvPr>
            <p:cNvGrpSpPr/>
            <p:nvPr/>
          </p:nvGrpSpPr>
          <p:grpSpPr>
            <a:xfrm>
              <a:off x="4912502" y="1092509"/>
              <a:ext cx="750615" cy="246221"/>
              <a:chOff x="4950344" y="1376914"/>
              <a:chExt cx="1389112" cy="246221"/>
            </a:xfrm>
          </p:grpSpPr>
          <p:sp>
            <p:nvSpPr>
              <p:cNvPr id="467" name="직사각형 466">
                <a:extLst>
                  <a:ext uri="{FF2B5EF4-FFF2-40B4-BE49-F238E27FC236}">
                    <a16:creationId xmlns:a16="http://schemas.microsoft.com/office/drawing/2014/main" id="{CAD2F0A4-33F8-486D-A917-A0F9507D1649}"/>
                  </a:ext>
                </a:extLst>
              </p:cNvPr>
              <p:cNvSpPr/>
              <p:nvPr/>
            </p:nvSpPr>
            <p:spPr>
              <a:xfrm>
                <a:off x="5236700" y="1376914"/>
                <a:ext cx="81640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메모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468" name="Line">
                <a:extLst>
                  <a:ext uri="{FF2B5EF4-FFF2-40B4-BE49-F238E27FC236}">
                    <a16:creationId xmlns:a16="http://schemas.microsoft.com/office/drawing/2014/main" id="{BFC77140-76D2-4C42-B5B3-BFC00636DF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95" name="그룹 694">
            <a:extLst>
              <a:ext uri="{FF2B5EF4-FFF2-40B4-BE49-F238E27FC236}">
                <a16:creationId xmlns:a16="http://schemas.microsoft.com/office/drawing/2014/main" id="{EF159530-A48C-48F9-834A-0A273BA3AF6D}"/>
              </a:ext>
            </a:extLst>
          </p:cNvPr>
          <p:cNvGrpSpPr/>
          <p:nvPr/>
        </p:nvGrpSpPr>
        <p:grpSpPr>
          <a:xfrm>
            <a:off x="4771551" y="1532427"/>
            <a:ext cx="4169386" cy="216000"/>
            <a:chOff x="3417578" y="2091595"/>
            <a:chExt cx="3840749" cy="214838"/>
          </a:xfrm>
        </p:grpSpPr>
        <p:cxnSp>
          <p:nvCxnSpPr>
            <p:cNvPr id="699" name="Line">
              <a:extLst>
                <a:ext uri="{FF2B5EF4-FFF2-40B4-BE49-F238E27FC236}">
                  <a16:creationId xmlns:a16="http://schemas.microsoft.com/office/drawing/2014/main" id="{3292FD6D-D1DC-4FDB-844E-F320AB63B48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0" name="Password Box">
              <a:extLst>
                <a:ext uri="{FF2B5EF4-FFF2-40B4-BE49-F238E27FC236}">
                  <a16:creationId xmlns:a16="http://schemas.microsoft.com/office/drawing/2014/main" id="{84A5A6BB-C559-40B5-869E-26288C0444C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00" name="그룹 999">
            <a:extLst>
              <a:ext uri="{FF2B5EF4-FFF2-40B4-BE49-F238E27FC236}">
                <a16:creationId xmlns:a16="http://schemas.microsoft.com/office/drawing/2014/main" id="{BDCD32F2-CB77-41BD-BC3B-AC27C8B127AD}"/>
              </a:ext>
            </a:extLst>
          </p:cNvPr>
          <p:cNvGrpSpPr/>
          <p:nvPr/>
        </p:nvGrpSpPr>
        <p:grpSpPr>
          <a:xfrm>
            <a:off x="8109746" y="1273211"/>
            <a:ext cx="1397489" cy="210663"/>
            <a:chOff x="7737887" y="1829820"/>
            <a:chExt cx="1397489" cy="210663"/>
          </a:xfrm>
        </p:grpSpPr>
        <p:sp>
          <p:nvSpPr>
            <p:cNvPr id="1001" name="Sorting (Descending)">
              <a:extLst>
                <a:ext uri="{FF2B5EF4-FFF2-40B4-BE49-F238E27FC236}">
                  <a16:creationId xmlns:a16="http://schemas.microsoft.com/office/drawing/2014/main" id="{13CCA407-6991-44A4-8CF6-4E2806C74FF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7887" y="1873163"/>
              <a:ext cx="230928" cy="123977"/>
            </a:xfrm>
            <a:custGeom>
              <a:avLst/>
              <a:gdLst>
                <a:gd name="T0" fmla="*/ 539 w 680"/>
                <a:gd name="T1" fmla="*/ 0 h 458"/>
                <a:gd name="T2" fmla="*/ 525 w 680"/>
                <a:gd name="T3" fmla="*/ 14 h 458"/>
                <a:gd name="T4" fmla="*/ 525 w 680"/>
                <a:gd name="T5" fmla="*/ 407 h 458"/>
                <a:gd name="T6" fmla="*/ 430 w 680"/>
                <a:gd name="T7" fmla="*/ 312 h 458"/>
                <a:gd name="T8" fmla="*/ 420 w 680"/>
                <a:gd name="T9" fmla="*/ 308 h 458"/>
                <a:gd name="T10" fmla="*/ 411 w 680"/>
                <a:gd name="T11" fmla="*/ 331 h 458"/>
                <a:gd name="T12" fmla="*/ 539 w 680"/>
                <a:gd name="T13" fmla="*/ 458 h 458"/>
                <a:gd name="T14" fmla="*/ 667 w 680"/>
                <a:gd name="T15" fmla="*/ 331 h 458"/>
                <a:gd name="T16" fmla="*/ 648 w 680"/>
                <a:gd name="T17" fmla="*/ 312 h 458"/>
                <a:gd name="T18" fmla="*/ 552 w 680"/>
                <a:gd name="T19" fmla="*/ 407 h 458"/>
                <a:gd name="T20" fmla="*/ 552 w 680"/>
                <a:gd name="T21" fmla="*/ 14 h 458"/>
                <a:gd name="T22" fmla="*/ 539 w 680"/>
                <a:gd name="T23" fmla="*/ 0 h 458"/>
                <a:gd name="T24" fmla="*/ 353 w 680"/>
                <a:gd name="T25" fmla="*/ 0 h 458"/>
                <a:gd name="T26" fmla="*/ 352 w 680"/>
                <a:gd name="T27" fmla="*/ 0 h 458"/>
                <a:gd name="T28" fmla="*/ 19 w 680"/>
                <a:gd name="T29" fmla="*/ 0 h 458"/>
                <a:gd name="T30" fmla="*/ 19 w 680"/>
                <a:gd name="T31" fmla="*/ 27 h 458"/>
                <a:gd name="T32" fmla="*/ 352 w 680"/>
                <a:gd name="T33" fmla="*/ 27 h 458"/>
                <a:gd name="T34" fmla="*/ 353 w 680"/>
                <a:gd name="T35" fmla="*/ 0 h 458"/>
                <a:gd name="T36" fmla="*/ 19 w 680"/>
                <a:gd name="T37" fmla="*/ 107 h 458"/>
                <a:gd name="T38" fmla="*/ 19 w 680"/>
                <a:gd name="T39" fmla="*/ 134 h 458"/>
                <a:gd name="T40" fmla="*/ 259 w 680"/>
                <a:gd name="T41" fmla="*/ 134 h 458"/>
                <a:gd name="T42" fmla="*/ 259 w 680"/>
                <a:gd name="T43" fmla="*/ 107 h 458"/>
                <a:gd name="T44" fmla="*/ 19 w 680"/>
                <a:gd name="T45" fmla="*/ 107 h 458"/>
                <a:gd name="T46" fmla="*/ 17 w 680"/>
                <a:gd name="T47" fmla="*/ 214 h 458"/>
                <a:gd name="T48" fmla="*/ 19 w 680"/>
                <a:gd name="T49" fmla="*/ 240 h 458"/>
                <a:gd name="T50" fmla="*/ 205 w 680"/>
                <a:gd name="T51" fmla="*/ 240 h 458"/>
                <a:gd name="T52" fmla="*/ 205 w 680"/>
                <a:gd name="T53" fmla="*/ 214 h 458"/>
                <a:gd name="T54" fmla="*/ 19 w 680"/>
                <a:gd name="T55" fmla="*/ 214 h 458"/>
                <a:gd name="T56" fmla="*/ 17 w 680"/>
                <a:gd name="T57" fmla="*/ 214 h 458"/>
                <a:gd name="T58" fmla="*/ 18 w 680"/>
                <a:gd name="T59" fmla="*/ 321 h 458"/>
                <a:gd name="T60" fmla="*/ 19 w 680"/>
                <a:gd name="T61" fmla="*/ 347 h 458"/>
                <a:gd name="T62" fmla="*/ 152 w 680"/>
                <a:gd name="T63" fmla="*/ 347 h 458"/>
                <a:gd name="T64" fmla="*/ 152 w 680"/>
                <a:gd name="T65" fmla="*/ 321 h 458"/>
                <a:gd name="T66" fmla="*/ 19 w 680"/>
                <a:gd name="T67" fmla="*/ 321 h 458"/>
                <a:gd name="T68" fmla="*/ 18 w 680"/>
                <a:gd name="T69" fmla="*/ 321 h 458"/>
                <a:gd name="T70" fmla="*/ 19 w 680"/>
                <a:gd name="T71" fmla="*/ 427 h 458"/>
                <a:gd name="T72" fmla="*/ 19 w 680"/>
                <a:gd name="T73" fmla="*/ 453 h 458"/>
                <a:gd name="T74" fmla="*/ 99 w 680"/>
                <a:gd name="T75" fmla="*/ 453 h 458"/>
                <a:gd name="T76" fmla="*/ 99 w 680"/>
                <a:gd name="T77" fmla="*/ 427 h 458"/>
                <a:gd name="T78" fmla="*/ 19 w 680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0" h="458">
                  <a:moveTo>
                    <a:pt x="539" y="0"/>
                  </a:moveTo>
                  <a:cubicBezTo>
                    <a:pt x="531" y="0"/>
                    <a:pt x="525" y="6"/>
                    <a:pt x="525" y="14"/>
                  </a:cubicBezTo>
                  <a:lnTo>
                    <a:pt x="525" y="407"/>
                  </a:lnTo>
                  <a:lnTo>
                    <a:pt x="430" y="312"/>
                  </a:lnTo>
                  <a:cubicBezTo>
                    <a:pt x="427" y="309"/>
                    <a:pt x="424" y="308"/>
                    <a:pt x="420" y="308"/>
                  </a:cubicBezTo>
                  <a:cubicBezTo>
                    <a:pt x="408" y="308"/>
                    <a:pt x="402" y="322"/>
                    <a:pt x="411" y="331"/>
                  </a:cubicBezTo>
                  <a:lnTo>
                    <a:pt x="539" y="458"/>
                  </a:lnTo>
                  <a:lnTo>
                    <a:pt x="667" y="331"/>
                  </a:lnTo>
                  <a:cubicBezTo>
                    <a:pt x="680" y="318"/>
                    <a:pt x="661" y="299"/>
                    <a:pt x="648" y="312"/>
                  </a:cubicBezTo>
                  <a:lnTo>
                    <a:pt x="552" y="407"/>
                  </a:lnTo>
                  <a:lnTo>
                    <a:pt x="552" y="14"/>
                  </a:lnTo>
                  <a:cubicBezTo>
                    <a:pt x="552" y="6"/>
                    <a:pt x="546" y="0"/>
                    <a:pt x="539" y="0"/>
                  </a:cubicBezTo>
                  <a:close/>
                  <a:moveTo>
                    <a:pt x="353" y="0"/>
                  </a:moveTo>
                  <a:cubicBezTo>
                    <a:pt x="352" y="0"/>
                    <a:pt x="352" y="0"/>
                    <a:pt x="352" y="0"/>
                  </a:cubicBezTo>
                  <a:lnTo>
                    <a:pt x="19" y="0"/>
                  </a:lnTo>
                  <a:cubicBezTo>
                    <a:pt x="0" y="0"/>
                    <a:pt x="0" y="28"/>
                    <a:pt x="19" y="27"/>
                  </a:cubicBezTo>
                  <a:lnTo>
                    <a:pt x="352" y="27"/>
                  </a:lnTo>
                  <a:cubicBezTo>
                    <a:pt x="370" y="27"/>
                    <a:pt x="370" y="1"/>
                    <a:pt x="353" y="0"/>
                  </a:cubicBezTo>
                  <a:close/>
                  <a:moveTo>
                    <a:pt x="19" y="107"/>
                  </a:moveTo>
                  <a:cubicBezTo>
                    <a:pt x="1" y="107"/>
                    <a:pt x="1" y="134"/>
                    <a:pt x="19" y="134"/>
                  </a:cubicBezTo>
                  <a:lnTo>
                    <a:pt x="259" y="134"/>
                  </a:lnTo>
                  <a:cubicBezTo>
                    <a:pt x="276" y="133"/>
                    <a:pt x="276" y="107"/>
                    <a:pt x="259" y="107"/>
                  </a:cubicBezTo>
                  <a:lnTo>
                    <a:pt x="19" y="107"/>
                  </a:lnTo>
                  <a:close/>
                  <a:moveTo>
                    <a:pt x="17" y="214"/>
                  </a:moveTo>
                  <a:cubicBezTo>
                    <a:pt x="0" y="215"/>
                    <a:pt x="1" y="241"/>
                    <a:pt x="19" y="240"/>
                  </a:cubicBezTo>
                  <a:lnTo>
                    <a:pt x="205" y="240"/>
                  </a:lnTo>
                  <a:cubicBezTo>
                    <a:pt x="224" y="241"/>
                    <a:pt x="224" y="213"/>
                    <a:pt x="205" y="214"/>
                  </a:cubicBezTo>
                  <a:lnTo>
                    <a:pt x="19" y="214"/>
                  </a:lnTo>
                  <a:cubicBezTo>
                    <a:pt x="18" y="214"/>
                    <a:pt x="18" y="214"/>
                    <a:pt x="17" y="214"/>
                  </a:cubicBezTo>
                  <a:close/>
                  <a:moveTo>
                    <a:pt x="18" y="321"/>
                  </a:moveTo>
                  <a:cubicBezTo>
                    <a:pt x="0" y="322"/>
                    <a:pt x="1" y="348"/>
                    <a:pt x="19" y="347"/>
                  </a:cubicBezTo>
                  <a:lnTo>
                    <a:pt x="152" y="347"/>
                  </a:lnTo>
                  <a:cubicBezTo>
                    <a:pt x="170" y="348"/>
                    <a:pt x="170" y="320"/>
                    <a:pt x="152" y="321"/>
                  </a:cubicBezTo>
                  <a:lnTo>
                    <a:pt x="19" y="321"/>
                  </a:lnTo>
                  <a:cubicBezTo>
                    <a:pt x="18" y="321"/>
                    <a:pt x="18" y="321"/>
                    <a:pt x="18" y="321"/>
                  </a:cubicBezTo>
                  <a:close/>
                  <a:moveTo>
                    <a:pt x="19" y="427"/>
                  </a:moveTo>
                  <a:cubicBezTo>
                    <a:pt x="1" y="427"/>
                    <a:pt x="1" y="453"/>
                    <a:pt x="19" y="453"/>
                  </a:cubicBezTo>
                  <a:lnTo>
                    <a:pt x="99" y="453"/>
                  </a:lnTo>
                  <a:cubicBezTo>
                    <a:pt x="116" y="453"/>
                    <a:pt x="116" y="427"/>
                    <a:pt x="99" y="427"/>
                  </a:cubicBezTo>
                  <a:lnTo>
                    <a:pt x="19" y="427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vert="horz" wrap="square" lIns="112542" tIns="56271" rIns="112542" bIns="56271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2" name="Item">
              <a:extLst>
                <a:ext uri="{FF2B5EF4-FFF2-40B4-BE49-F238E27FC236}">
                  <a16:creationId xmlns:a16="http://schemas.microsoft.com/office/drawing/2014/main" id="{E57E06E3-E6DB-4F0E-8D76-2DAD69D24E40}"/>
                </a:ext>
              </a:extLst>
            </p:cNvPr>
            <p:cNvSpPr/>
            <p:nvPr/>
          </p:nvSpPr>
          <p:spPr>
            <a:xfrm>
              <a:off x="7874912" y="1829820"/>
              <a:ext cx="695990" cy="210663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112542" tIns="56271" rIns="225083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112544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시간 순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3" name="Sorting (Descending)">
              <a:extLst>
                <a:ext uri="{FF2B5EF4-FFF2-40B4-BE49-F238E27FC236}">
                  <a16:creationId xmlns:a16="http://schemas.microsoft.com/office/drawing/2014/main" id="{1CFCFE20-1424-4BB4-B9D9-2A1DC837010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8516820" y="1873163"/>
              <a:ext cx="230928" cy="123977"/>
            </a:xfrm>
            <a:custGeom>
              <a:avLst/>
              <a:gdLst>
                <a:gd name="T0" fmla="*/ 539 w 680"/>
                <a:gd name="T1" fmla="*/ 0 h 458"/>
                <a:gd name="T2" fmla="*/ 525 w 680"/>
                <a:gd name="T3" fmla="*/ 14 h 458"/>
                <a:gd name="T4" fmla="*/ 525 w 680"/>
                <a:gd name="T5" fmla="*/ 407 h 458"/>
                <a:gd name="T6" fmla="*/ 430 w 680"/>
                <a:gd name="T7" fmla="*/ 312 h 458"/>
                <a:gd name="T8" fmla="*/ 420 w 680"/>
                <a:gd name="T9" fmla="*/ 308 h 458"/>
                <a:gd name="T10" fmla="*/ 411 w 680"/>
                <a:gd name="T11" fmla="*/ 331 h 458"/>
                <a:gd name="T12" fmla="*/ 539 w 680"/>
                <a:gd name="T13" fmla="*/ 458 h 458"/>
                <a:gd name="T14" fmla="*/ 667 w 680"/>
                <a:gd name="T15" fmla="*/ 331 h 458"/>
                <a:gd name="T16" fmla="*/ 648 w 680"/>
                <a:gd name="T17" fmla="*/ 312 h 458"/>
                <a:gd name="T18" fmla="*/ 552 w 680"/>
                <a:gd name="T19" fmla="*/ 407 h 458"/>
                <a:gd name="T20" fmla="*/ 552 w 680"/>
                <a:gd name="T21" fmla="*/ 14 h 458"/>
                <a:gd name="T22" fmla="*/ 539 w 680"/>
                <a:gd name="T23" fmla="*/ 0 h 458"/>
                <a:gd name="T24" fmla="*/ 353 w 680"/>
                <a:gd name="T25" fmla="*/ 0 h 458"/>
                <a:gd name="T26" fmla="*/ 352 w 680"/>
                <a:gd name="T27" fmla="*/ 0 h 458"/>
                <a:gd name="T28" fmla="*/ 19 w 680"/>
                <a:gd name="T29" fmla="*/ 0 h 458"/>
                <a:gd name="T30" fmla="*/ 19 w 680"/>
                <a:gd name="T31" fmla="*/ 27 h 458"/>
                <a:gd name="T32" fmla="*/ 352 w 680"/>
                <a:gd name="T33" fmla="*/ 27 h 458"/>
                <a:gd name="T34" fmla="*/ 353 w 680"/>
                <a:gd name="T35" fmla="*/ 0 h 458"/>
                <a:gd name="T36" fmla="*/ 19 w 680"/>
                <a:gd name="T37" fmla="*/ 107 h 458"/>
                <a:gd name="T38" fmla="*/ 19 w 680"/>
                <a:gd name="T39" fmla="*/ 134 h 458"/>
                <a:gd name="T40" fmla="*/ 259 w 680"/>
                <a:gd name="T41" fmla="*/ 134 h 458"/>
                <a:gd name="T42" fmla="*/ 259 w 680"/>
                <a:gd name="T43" fmla="*/ 107 h 458"/>
                <a:gd name="T44" fmla="*/ 19 w 680"/>
                <a:gd name="T45" fmla="*/ 107 h 458"/>
                <a:gd name="T46" fmla="*/ 17 w 680"/>
                <a:gd name="T47" fmla="*/ 214 h 458"/>
                <a:gd name="T48" fmla="*/ 19 w 680"/>
                <a:gd name="T49" fmla="*/ 240 h 458"/>
                <a:gd name="T50" fmla="*/ 205 w 680"/>
                <a:gd name="T51" fmla="*/ 240 h 458"/>
                <a:gd name="T52" fmla="*/ 205 w 680"/>
                <a:gd name="T53" fmla="*/ 214 h 458"/>
                <a:gd name="T54" fmla="*/ 19 w 680"/>
                <a:gd name="T55" fmla="*/ 214 h 458"/>
                <a:gd name="T56" fmla="*/ 17 w 680"/>
                <a:gd name="T57" fmla="*/ 214 h 458"/>
                <a:gd name="T58" fmla="*/ 18 w 680"/>
                <a:gd name="T59" fmla="*/ 321 h 458"/>
                <a:gd name="T60" fmla="*/ 19 w 680"/>
                <a:gd name="T61" fmla="*/ 347 h 458"/>
                <a:gd name="T62" fmla="*/ 152 w 680"/>
                <a:gd name="T63" fmla="*/ 347 h 458"/>
                <a:gd name="T64" fmla="*/ 152 w 680"/>
                <a:gd name="T65" fmla="*/ 321 h 458"/>
                <a:gd name="T66" fmla="*/ 19 w 680"/>
                <a:gd name="T67" fmla="*/ 321 h 458"/>
                <a:gd name="T68" fmla="*/ 18 w 680"/>
                <a:gd name="T69" fmla="*/ 321 h 458"/>
                <a:gd name="T70" fmla="*/ 19 w 680"/>
                <a:gd name="T71" fmla="*/ 427 h 458"/>
                <a:gd name="T72" fmla="*/ 19 w 680"/>
                <a:gd name="T73" fmla="*/ 453 h 458"/>
                <a:gd name="T74" fmla="*/ 99 w 680"/>
                <a:gd name="T75" fmla="*/ 453 h 458"/>
                <a:gd name="T76" fmla="*/ 99 w 680"/>
                <a:gd name="T77" fmla="*/ 427 h 458"/>
                <a:gd name="T78" fmla="*/ 19 w 680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0" h="458">
                  <a:moveTo>
                    <a:pt x="539" y="0"/>
                  </a:moveTo>
                  <a:cubicBezTo>
                    <a:pt x="531" y="0"/>
                    <a:pt x="525" y="6"/>
                    <a:pt x="525" y="14"/>
                  </a:cubicBezTo>
                  <a:lnTo>
                    <a:pt x="525" y="407"/>
                  </a:lnTo>
                  <a:lnTo>
                    <a:pt x="430" y="312"/>
                  </a:lnTo>
                  <a:cubicBezTo>
                    <a:pt x="427" y="309"/>
                    <a:pt x="424" y="308"/>
                    <a:pt x="420" y="308"/>
                  </a:cubicBezTo>
                  <a:cubicBezTo>
                    <a:pt x="408" y="308"/>
                    <a:pt x="402" y="322"/>
                    <a:pt x="411" y="331"/>
                  </a:cubicBezTo>
                  <a:lnTo>
                    <a:pt x="539" y="458"/>
                  </a:lnTo>
                  <a:lnTo>
                    <a:pt x="667" y="331"/>
                  </a:lnTo>
                  <a:cubicBezTo>
                    <a:pt x="680" y="318"/>
                    <a:pt x="661" y="299"/>
                    <a:pt x="648" y="312"/>
                  </a:cubicBezTo>
                  <a:lnTo>
                    <a:pt x="552" y="407"/>
                  </a:lnTo>
                  <a:lnTo>
                    <a:pt x="552" y="14"/>
                  </a:lnTo>
                  <a:cubicBezTo>
                    <a:pt x="552" y="6"/>
                    <a:pt x="546" y="0"/>
                    <a:pt x="539" y="0"/>
                  </a:cubicBezTo>
                  <a:close/>
                  <a:moveTo>
                    <a:pt x="353" y="0"/>
                  </a:moveTo>
                  <a:cubicBezTo>
                    <a:pt x="352" y="0"/>
                    <a:pt x="352" y="0"/>
                    <a:pt x="352" y="0"/>
                  </a:cubicBezTo>
                  <a:lnTo>
                    <a:pt x="19" y="0"/>
                  </a:lnTo>
                  <a:cubicBezTo>
                    <a:pt x="0" y="0"/>
                    <a:pt x="0" y="28"/>
                    <a:pt x="19" y="27"/>
                  </a:cubicBezTo>
                  <a:lnTo>
                    <a:pt x="352" y="27"/>
                  </a:lnTo>
                  <a:cubicBezTo>
                    <a:pt x="370" y="27"/>
                    <a:pt x="370" y="1"/>
                    <a:pt x="353" y="0"/>
                  </a:cubicBezTo>
                  <a:close/>
                  <a:moveTo>
                    <a:pt x="19" y="107"/>
                  </a:moveTo>
                  <a:cubicBezTo>
                    <a:pt x="1" y="107"/>
                    <a:pt x="1" y="134"/>
                    <a:pt x="19" y="134"/>
                  </a:cubicBezTo>
                  <a:lnTo>
                    <a:pt x="259" y="134"/>
                  </a:lnTo>
                  <a:cubicBezTo>
                    <a:pt x="276" y="133"/>
                    <a:pt x="276" y="107"/>
                    <a:pt x="259" y="107"/>
                  </a:cubicBezTo>
                  <a:lnTo>
                    <a:pt x="19" y="107"/>
                  </a:lnTo>
                  <a:close/>
                  <a:moveTo>
                    <a:pt x="17" y="214"/>
                  </a:moveTo>
                  <a:cubicBezTo>
                    <a:pt x="0" y="215"/>
                    <a:pt x="1" y="241"/>
                    <a:pt x="19" y="240"/>
                  </a:cubicBezTo>
                  <a:lnTo>
                    <a:pt x="205" y="240"/>
                  </a:lnTo>
                  <a:cubicBezTo>
                    <a:pt x="224" y="241"/>
                    <a:pt x="224" y="213"/>
                    <a:pt x="205" y="214"/>
                  </a:cubicBezTo>
                  <a:lnTo>
                    <a:pt x="19" y="214"/>
                  </a:lnTo>
                  <a:cubicBezTo>
                    <a:pt x="18" y="214"/>
                    <a:pt x="18" y="214"/>
                    <a:pt x="17" y="214"/>
                  </a:cubicBezTo>
                  <a:close/>
                  <a:moveTo>
                    <a:pt x="18" y="321"/>
                  </a:moveTo>
                  <a:cubicBezTo>
                    <a:pt x="0" y="322"/>
                    <a:pt x="1" y="348"/>
                    <a:pt x="19" y="347"/>
                  </a:cubicBezTo>
                  <a:lnTo>
                    <a:pt x="152" y="347"/>
                  </a:lnTo>
                  <a:cubicBezTo>
                    <a:pt x="170" y="348"/>
                    <a:pt x="170" y="320"/>
                    <a:pt x="152" y="321"/>
                  </a:cubicBezTo>
                  <a:lnTo>
                    <a:pt x="19" y="321"/>
                  </a:lnTo>
                  <a:cubicBezTo>
                    <a:pt x="18" y="321"/>
                    <a:pt x="18" y="321"/>
                    <a:pt x="18" y="321"/>
                  </a:cubicBezTo>
                  <a:close/>
                  <a:moveTo>
                    <a:pt x="19" y="427"/>
                  </a:moveTo>
                  <a:cubicBezTo>
                    <a:pt x="1" y="427"/>
                    <a:pt x="1" y="453"/>
                    <a:pt x="19" y="453"/>
                  </a:cubicBezTo>
                  <a:lnTo>
                    <a:pt x="99" y="453"/>
                  </a:lnTo>
                  <a:cubicBezTo>
                    <a:pt x="116" y="453"/>
                    <a:pt x="116" y="427"/>
                    <a:pt x="99" y="427"/>
                  </a:cubicBezTo>
                  <a:lnTo>
                    <a:pt x="19" y="4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12542" tIns="56271" rIns="112542" bIns="56271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4" name="Item">
              <a:extLst>
                <a:ext uri="{FF2B5EF4-FFF2-40B4-BE49-F238E27FC236}">
                  <a16:creationId xmlns:a16="http://schemas.microsoft.com/office/drawing/2014/main" id="{F6E76C3A-AAAA-47DD-A332-12C9276125F3}"/>
                </a:ext>
              </a:extLst>
            </p:cNvPr>
            <p:cNvSpPr/>
            <p:nvPr/>
          </p:nvSpPr>
          <p:spPr>
            <a:xfrm>
              <a:off x="8653845" y="1829820"/>
              <a:ext cx="481531" cy="210663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112542" tIns="56271" rIns="0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112544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A6A6A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이름 순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A6A6A6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005" name="직사각형 1004">
            <a:extLst>
              <a:ext uri="{FF2B5EF4-FFF2-40B4-BE49-F238E27FC236}">
                <a16:creationId xmlns:a16="http://schemas.microsoft.com/office/drawing/2014/main" id="{F406C22F-121E-471C-B28D-5B54F8775168}"/>
              </a:ext>
            </a:extLst>
          </p:cNvPr>
          <p:cNvSpPr/>
          <p:nvPr/>
        </p:nvSpPr>
        <p:spPr>
          <a:xfrm>
            <a:off x="4233431" y="1255432"/>
            <a:ext cx="534121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1038897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총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건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006" name="그룹 1005">
            <a:extLst>
              <a:ext uri="{FF2B5EF4-FFF2-40B4-BE49-F238E27FC236}">
                <a16:creationId xmlns:a16="http://schemas.microsoft.com/office/drawing/2014/main" id="{BC5334F2-2ADE-4A3A-A8CA-F5108ED47F35}"/>
              </a:ext>
            </a:extLst>
          </p:cNvPr>
          <p:cNvGrpSpPr/>
          <p:nvPr/>
        </p:nvGrpSpPr>
        <p:grpSpPr>
          <a:xfrm>
            <a:off x="5012450" y="1279209"/>
            <a:ext cx="1801666" cy="198666"/>
            <a:chOff x="9025715" y="1651414"/>
            <a:chExt cx="2060964" cy="250993"/>
          </a:xfrm>
        </p:grpSpPr>
        <p:sp>
          <p:nvSpPr>
            <p:cNvPr id="1007" name="Text Box">
              <a:extLst>
                <a:ext uri="{FF2B5EF4-FFF2-40B4-BE49-F238E27FC236}">
                  <a16:creationId xmlns:a16="http://schemas.microsoft.com/office/drawing/2014/main" id="{C4468251-A70B-4FF3-BA74-F8FE0F19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3890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개인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1008" name="Text Box">
              <a:extLst>
                <a:ext uri="{FF2B5EF4-FFF2-40B4-BE49-F238E27FC236}">
                  <a16:creationId xmlns:a16="http://schemas.microsoft.com/office/drawing/2014/main" id="{B5F64773-5238-404F-A375-6BBDA47B4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2064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공용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1009" name="Text Box">
              <a:extLst>
                <a:ext uri="{FF2B5EF4-FFF2-40B4-BE49-F238E27FC236}">
                  <a16:creationId xmlns:a16="http://schemas.microsoft.com/office/drawing/2014/main" id="{01201D02-3B93-417B-B3CA-9910E406B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5715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전체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1019" name="Signal Strength">
            <a:extLst>
              <a:ext uri="{FF2B5EF4-FFF2-40B4-BE49-F238E27FC236}">
                <a16:creationId xmlns:a16="http://schemas.microsoft.com/office/drawing/2014/main" id="{4A11CE98-0F7A-44A3-A1A8-A0B728706BA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445578" y="641943"/>
            <a:ext cx="216000" cy="125802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  <a:sym typeface="Arial"/>
            </a:endParaRPr>
          </a:p>
        </p:txBody>
      </p: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C0CB1C17-1852-4A90-989F-4BF0A0EABD34}"/>
              </a:ext>
            </a:extLst>
          </p:cNvPr>
          <p:cNvGrpSpPr/>
          <p:nvPr/>
        </p:nvGrpSpPr>
        <p:grpSpPr>
          <a:xfrm>
            <a:off x="4316411" y="6432558"/>
            <a:ext cx="707835" cy="215444"/>
            <a:chOff x="4513261" y="1880860"/>
            <a:chExt cx="707835" cy="215444"/>
          </a:xfrm>
        </p:grpSpPr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F12E34A6-E72C-4FF1-A526-7113E386A7C7}"/>
                </a:ext>
              </a:extLst>
            </p:cNvPr>
            <p:cNvSpPr/>
            <p:nvPr/>
          </p:nvSpPr>
          <p:spPr>
            <a:xfrm>
              <a:off x="4626061" y="1880860"/>
              <a:ext cx="59503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전체선택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38" name="그룹 237">
              <a:extLst>
                <a:ext uri="{FF2B5EF4-FFF2-40B4-BE49-F238E27FC236}">
                  <a16:creationId xmlns:a16="http://schemas.microsoft.com/office/drawing/2014/main" id="{E56FD0B7-4755-4831-B6B1-3E3BE9A59F7C}"/>
                </a:ext>
              </a:extLst>
            </p:cNvPr>
            <p:cNvGrpSpPr/>
            <p:nvPr/>
          </p:nvGrpSpPr>
          <p:grpSpPr>
            <a:xfrm>
              <a:off x="4513261" y="1912982"/>
              <a:ext cx="151200" cy="151200"/>
              <a:chOff x="5725761" y="2839393"/>
              <a:chExt cx="219691" cy="219691"/>
            </a:xfrm>
          </p:grpSpPr>
          <p:sp>
            <p:nvSpPr>
              <p:cNvPr id="239" name="자유형: 도형 238">
                <a:extLst>
                  <a:ext uri="{FF2B5EF4-FFF2-40B4-BE49-F238E27FC236}">
                    <a16:creationId xmlns:a16="http://schemas.microsoft.com/office/drawing/2014/main" id="{8C32EDD0-1F77-42B0-8DA5-173E65DF7F74}"/>
                  </a:ext>
                </a:extLst>
              </p:cNvPr>
              <p:cNvSpPr/>
              <p:nvPr/>
            </p:nvSpPr>
            <p:spPr>
              <a:xfrm>
                <a:off x="5725761" y="2839393"/>
                <a:ext cx="219691" cy="219691"/>
              </a:xfrm>
              <a:custGeom>
                <a:avLst/>
                <a:gdLst>
                  <a:gd name="connsiteX0" fmla="*/ 0 w 219691"/>
                  <a:gd name="connsiteY0" fmla="*/ 0 h 219691"/>
                  <a:gd name="connsiteX1" fmla="*/ 0 w 219691"/>
                  <a:gd name="connsiteY1" fmla="*/ 219691 h 219691"/>
                  <a:gd name="connsiteX2" fmla="*/ 219691 w 219691"/>
                  <a:gd name="connsiteY2" fmla="*/ 219691 h 219691"/>
                  <a:gd name="connsiteX3" fmla="*/ 219691 w 219691"/>
                  <a:gd name="connsiteY3" fmla="*/ 0 h 219691"/>
                  <a:gd name="connsiteX4" fmla="*/ 195281 w 219691"/>
                  <a:gd name="connsiteY4" fmla="*/ 195281 h 219691"/>
                  <a:gd name="connsiteX5" fmla="*/ 24410 w 219691"/>
                  <a:gd name="connsiteY5" fmla="*/ 195281 h 219691"/>
                  <a:gd name="connsiteX6" fmla="*/ 24410 w 219691"/>
                  <a:gd name="connsiteY6" fmla="*/ 24410 h 219691"/>
                  <a:gd name="connsiteX7" fmla="*/ 195281 w 219691"/>
                  <a:gd name="connsiteY7" fmla="*/ 24410 h 219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691" h="219691">
                    <a:moveTo>
                      <a:pt x="0" y="0"/>
                    </a:moveTo>
                    <a:lnTo>
                      <a:pt x="0" y="219691"/>
                    </a:lnTo>
                    <a:lnTo>
                      <a:pt x="219691" y="219691"/>
                    </a:lnTo>
                    <a:lnTo>
                      <a:pt x="219691" y="0"/>
                    </a:lnTo>
                    <a:close/>
                    <a:moveTo>
                      <a:pt x="195281" y="195281"/>
                    </a:moveTo>
                    <a:lnTo>
                      <a:pt x="24410" y="195281"/>
                    </a:lnTo>
                    <a:lnTo>
                      <a:pt x="24410" y="24410"/>
                    </a:lnTo>
                    <a:lnTo>
                      <a:pt x="195281" y="24410"/>
                    </a:lnTo>
                    <a:close/>
                  </a:path>
                </a:pathLst>
              </a:custGeom>
              <a:solidFill>
                <a:srgbClr val="000000"/>
              </a:solidFill>
              <a:ln w="4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" name="자유형: 도형 239">
                <a:extLst>
                  <a:ext uri="{FF2B5EF4-FFF2-40B4-BE49-F238E27FC236}">
                    <a16:creationId xmlns:a16="http://schemas.microsoft.com/office/drawing/2014/main" id="{B2572155-767B-4211-B38F-DBE7658437F9}"/>
                  </a:ext>
                </a:extLst>
              </p:cNvPr>
              <p:cNvSpPr/>
              <p:nvPr/>
            </p:nvSpPr>
            <p:spPr>
              <a:xfrm>
                <a:off x="5763833" y="2889487"/>
                <a:ext cx="143555" cy="109426"/>
              </a:xfrm>
              <a:custGeom>
                <a:avLst/>
                <a:gdLst>
                  <a:gd name="connsiteX0" fmla="*/ 143556 w 143555"/>
                  <a:gd name="connsiteY0" fmla="*/ 17433 h 109426"/>
                  <a:gd name="connsiteX1" fmla="*/ 126469 w 143555"/>
                  <a:gd name="connsiteY1" fmla="*/ 0 h 109426"/>
                  <a:gd name="connsiteX2" fmla="*/ 49850 w 143555"/>
                  <a:gd name="connsiteY2" fmla="*/ 75081 h 109426"/>
                  <a:gd name="connsiteX3" fmla="*/ 17262 w 143555"/>
                  <a:gd name="connsiteY3" fmla="*/ 42494 h 109426"/>
                  <a:gd name="connsiteX4" fmla="*/ 0 w 143555"/>
                  <a:gd name="connsiteY4" fmla="*/ 59752 h 109426"/>
                  <a:gd name="connsiteX5" fmla="*/ 49675 w 143555"/>
                  <a:gd name="connsiteY5" fmla="*/ 109427 h 109426"/>
                  <a:gd name="connsiteX6" fmla="*/ 143556 w 143555"/>
                  <a:gd name="connsiteY6" fmla="*/ 17433 h 109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3555" h="109426">
                    <a:moveTo>
                      <a:pt x="143556" y="17433"/>
                    </a:moveTo>
                    <a:lnTo>
                      <a:pt x="126469" y="0"/>
                    </a:lnTo>
                    <a:lnTo>
                      <a:pt x="49850" y="75081"/>
                    </a:lnTo>
                    <a:lnTo>
                      <a:pt x="17262" y="42494"/>
                    </a:lnTo>
                    <a:lnTo>
                      <a:pt x="0" y="59752"/>
                    </a:lnTo>
                    <a:lnTo>
                      <a:pt x="49675" y="109427"/>
                    </a:lnTo>
                    <a:lnTo>
                      <a:pt x="143556" y="17433"/>
                    </a:lnTo>
                    <a:close/>
                  </a:path>
                </a:pathLst>
              </a:custGeom>
              <a:solidFill>
                <a:srgbClr val="000000"/>
              </a:solidFill>
              <a:ln w="4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99" name="Line">
            <a:extLst>
              <a:ext uri="{FF2B5EF4-FFF2-40B4-BE49-F238E27FC236}">
                <a16:creationId xmlns:a16="http://schemas.microsoft.com/office/drawing/2014/main" id="{2B15013C-5E73-424E-8DF2-A944C3166440}"/>
              </a:ext>
            </a:extLst>
          </p:cNvPr>
          <p:cNvCxnSpPr>
            <a:cxnSpLocks/>
          </p:cNvCxnSpPr>
          <p:nvPr/>
        </p:nvCxnSpPr>
        <p:spPr bwMode="auto">
          <a:xfrm>
            <a:off x="1389508" y="1502189"/>
            <a:ext cx="3110400" cy="0"/>
          </a:xfrm>
          <a:prstGeom prst="line">
            <a:avLst/>
          </a:prstGeom>
          <a:ln w="952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CDDC826C-BB52-4B78-BA44-A0F2E7B4F897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1489322" y="867904"/>
            <a:ext cx="2673416" cy="2267487"/>
          </a:xfrm>
          <a:prstGeom prst="roundRect">
            <a:avLst>
              <a:gd name="adj" fmla="val 12444"/>
            </a:avLst>
          </a:prstGeom>
          <a:solidFill>
            <a:schemeClr val="bg1">
              <a:lumMod val="95000"/>
            </a:schemeClr>
          </a:solidFill>
          <a:ln w="6350">
            <a:solidFill>
              <a:srgbClr val="F2F2F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3475BA69-4894-48D9-AC1A-597F5D2074A2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489322" y="864007"/>
            <a:ext cx="2673416" cy="1952451"/>
          </a:xfrm>
          <a:prstGeom prst="roundRect">
            <a:avLst>
              <a:gd name="adj" fmla="val 0"/>
            </a:avLst>
          </a:prstGeom>
          <a:solidFill>
            <a:srgbClr val="F2F2F2"/>
          </a:solidFill>
          <a:ln w="6350">
            <a:solidFill>
              <a:srgbClr val="F2F2F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308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B291B29C-AF0C-45B4-942F-8F3A3F8458DF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1597194" y="1493663"/>
            <a:ext cx="2469664" cy="1147047"/>
          </a:xfrm>
          <a:prstGeom prst="roundRect">
            <a:avLst>
              <a:gd name="adj" fmla="val 7332"/>
            </a:avLst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endParaRPr lang="en-US" altLang="ko-KR" sz="7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defRPr/>
            </a:pPr>
            <a:endParaRPr lang="en-US" altLang="ko-KR" sz="7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defRPr/>
            </a:pPr>
            <a:endParaRPr lang="en-US" altLang="ko-KR" sz="7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defRPr/>
            </a:pPr>
            <a:endParaRPr lang="en-US" altLang="ko-KR" sz="5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  <a:p>
            <a:pPr lvl="0">
              <a:defRPr/>
            </a:pPr>
            <a:r>
              <a:rPr lang="ko-KR" altLang="en-US" sz="700" kern="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메모 내용을 입력하세요</a:t>
            </a:r>
            <a:r>
              <a:rPr lang="en-US" altLang="ko-KR" sz="700" kern="0" dirty="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.</a:t>
            </a:r>
          </a:p>
          <a:p>
            <a:pPr lvl="0">
              <a:defRPr/>
            </a:pPr>
            <a:endParaRPr lang="en-US" altLang="ko-KR" sz="7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309" name="Line">
            <a:extLst>
              <a:ext uri="{FF2B5EF4-FFF2-40B4-BE49-F238E27FC236}">
                <a16:creationId xmlns:a16="http://schemas.microsoft.com/office/drawing/2014/main" id="{D7E51D18-BCF9-4EA7-BA0C-4C3CC281EB1F}"/>
              </a:ext>
            </a:extLst>
          </p:cNvPr>
          <p:cNvCxnSpPr>
            <a:cxnSpLocks/>
          </p:cNvCxnSpPr>
          <p:nvPr/>
        </p:nvCxnSpPr>
        <p:spPr bwMode="auto">
          <a:xfrm>
            <a:off x="1489466" y="1388352"/>
            <a:ext cx="2673127" cy="0"/>
          </a:xfrm>
          <a:prstGeom prst="line">
            <a:avLst/>
          </a:prstGeom>
          <a:ln w="952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4EF34CA0-B93E-4B65-B48F-D367DA33976B}"/>
              </a:ext>
            </a:extLst>
          </p:cNvPr>
          <p:cNvGrpSpPr/>
          <p:nvPr/>
        </p:nvGrpSpPr>
        <p:grpSpPr>
          <a:xfrm>
            <a:off x="1876483" y="914361"/>
            <a:ext cx="1021433" cy="407077"/>
            <a:chOff x="2216054" y="996662"/>
            <a:chExt cx="1188520" cy="473667"/>
          </a:xfrm>
        </p:grpSpPr>
        <p:sp>
          <p:nvSpPr>
            <p:cNvPr id="352" name="직사각형 351">
              <a:extLst>
                <a:ext uri="{FF2B5EF4-FFF2-40B4-BE49-F238E27FC236}">
                  <a16:creationId xmlns:a16="http://schemas.microsoft.com/office/drawing/2014/main" id="{1A034CC6-908A-432F-86F0-CEDC97C9C1ED}"/>
                </a:ext>
              </a:extLst>
            </p:cNvPr>
            <p:cNvSpPr/>
            <p:nvPr/>
          </p:nvSpPr>
          <p:spPr>
            <a:xfrm>
              <a:off x="2216054" y="996662"/>
              <a:ext cx="932986" cy="26859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</a:p>
          </p:txBody>
        </p:sp>
        <p:sp>
          <p:nvSpPr>
            <p:cNvPr id="353" name="직사각형 352">
              <a:extLst>
                <a:ext uri="{FF2B5EF4-FFF2-40B4-BE49-F238E27FC236}">
                  <a16:creationId xmlns:a16="http://schemas.microsoft.com/office/drawing/2014/main" id="{84471672-7EBD-436B-B669-3FB2E9DB24B6}"/>
                </a:ext>
              </a:extLst>
            </p:cNvPr>
            <p:cNvSpPr/>
            <p:nvPr/>
          </p:nvSpPr>
          <p:spPr>
            <a:xfrm>
              <a:off x="2216054" y="1201737"/>
              <a:ext cx="1188520" cy="26859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11" name="그룹 310">
            <a:extLst>
              <a:ext uri="{FF2B5EF4-FFF2-40B4-BE49-F238E27FC236}">
                <a16:creationId xmlns:a16="http://schemas.microsoft.com/office/drawing/2014/main" id="{E0C1FCA0-A155-4D5B-B0FC-944DF10F3667}"/>
              </a:ext>
            </a:extLst>
          </p:cNvPr>
          <p:cNvGrpSpPr/>
          <p:nvPr/>
        </p:nvGrpSpPr>
        <p:grpSpPr>
          <a:xfrm>
            <a:off x="1599089" y="989503"/>
            <a:ext cx="256793" cy="256793"/>
            <a:chOff x="5115651" y="2332890"/>
            <a:chExt cx="298800" cy="298800"/>
          </a:xfrm>
        </p:grpSpPr>
        <p:sp>
          <p:nvSpPr>
            <p:cNvPr id="350" name="Background">
              <a:extLst>
                <a:ext uri="{FF2B5EF4-FFF2-40B4-BE49-F238E27FC236}">
                  <a16:creationId xmlns:a16="http://schemas.microsoft.com/office/drawing/2014/main" id="{2AE144D8-3548-4234-8AB2-2E0A56257D1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15651" y="2332890"/>
              <a:ext cx="298800" cy="298800"/>
            </a:xfrm>
            <a:prstGeom prst="ellipse">
              <a:avLst/>
            </a:prstGeom>
            <a:solidFill>
              <a:srgbClr val="BFBFB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351" name="Profile Icon">
              <a:extLst>
                <a:ext uri="{FF2B5EF4-FFF2-40B4-BE49-F238E27FC236}">
                  <a16:creationId xmlns:a16="http://schemas.microsoft.com/office/drawing/2014/main" id="{497E8559-ABB6-4FC7-94D1-258AAEEFEE7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203400" y="2411705"/>
              <a:ext cx="123302" cy="141171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CBB4D248-2A7E-4B45-B744-911A73672AB4}"/>
              </a:ext>
            </a:extLst>
          </p:cNvPr>
          <p:cNvGrpSpPr/>
          <p:nvPr/>
        </p:nvGrpSpPr>
        <p:grpSpPr>
          <a:xfrm>
            <a:off x="1704694" y="2733827"/>
            <a:ext cx="2242672" cy="306172"/>
            <a:chOff x="2336678" y="6418471"/>
            <a:chExt cx="1793129" cy="244800"/>
          </a:xfrm>
        </p:grpSpPr>
        <p:sp>
          <p:nvSpPr>
            <p:cNvPr id="348" name="Flyout">
              <a:extLst>
                <a:ext uri="{FF2B5EF4-FFF2-40B4-BE49-F238E27FC236}">
                  <a16:creationId xmlns:a16="http://schemas.microsoft.com/office/drawing/2014/main" id="{1FE4A43C-7DD1-4EDC-9C28-3F74466A7E4A}"/>
                </a:ext>
              </a:extLst>
            </p:cNvPr>
            <p:cNvSpPr/>
            <p:nvPr/>
          </p:nvSpPr>
          <p:spPr>
            <a:xfrm>
              <a:off x="2336678" y="6418471"/>
              <a:ext cx="878729" cy="244800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noProof="1">
                  <a:solidFill>
                    <a:schemeClr val="tx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취소</a:t>
              </a:r>
            </a:p>
          </p:txBody>
        </p:sp>
        <p:sp>
          <p:nvSpPr>
            <p:cNvPr id="349" name="Flyout">
              <a:extLst>
                <a:ext uri="{FF2B5EF4-FFF2-40B4-BE49-F238E27FC236}">
                  <a16:creationId xmlns:a16="http://schemas.microsoft.com/office/drawing/2014/main" id="{5F7E0105-1201-4F9C-A862-E338E1A57EFF}"/>
                </a:ext>
              </a:extLst>
            </p:cNvPr>
            <p:cNvSpPr/>
            <p:nvPr/>
          </p:nvSpPr>
          <p:spPr>
            <a:xfrm>
              <a:off x="3251078" y="6418471"/>
              <a:ext cx="878729" cy="244800"/>
            </a:xfrm>
            <a:prstGeom prst="roundRect">
              <a:avLst/>
            </a:prstGeom>
            <a:solidFill>
              <a:srgbClr val="7F7F7F"/>
            </a:solidFill>
            <a:ln w="6350" cap="flat" cmpd="sng" algn="ctr">
              <a:solidFill>
                <a:srgbClr val="C2C2C2"/>
              </a:solidFill>
              <a:prstDash val="solid"/>
              <a:miter lim="800000"/>
            </a:ln>
            <a:effectLst/>
          </p:spPr>
          <p:txBody>
            <a:bodyPr wrap="none" lIns="128016" tIns="82296" rIns="128016" bIns="82296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>
                <a:buClrTx/>
                <a:defRPr/>
              </a:pPr>
              <a:r>
                <a:rPr lang="ko-KR" altLang="en-US" sz="900" b="1" noProof="1">
                  <a:solidFill>
                    <a:schemeClr val="bg1"/>
                  </a:solidFill>
                  <a:latin typeface="Segoe UI" panose="020B0502040204020203" pitchFamily="34" charset="0"/>
                  <a:cs typeface="Segoe UI" panose="020B0502040204020203" pitchFamily="34" charset="0"/>
                </a:rPr>
                <a:t>메모 저장</a:t>
              </a:r>
            </a:p>
          </p:txBody>
        </p:sp>
      </p:grpSp>
      <p:sp>
        <p:nvSpPr>
          <p:cNvPr id="313" name="직사각형 312">
            <a:extLst>
              <a:ext uri="{FF2B5EF4-FFF2-40B4-BE49-F238E27FC236}">
                <a16:creationId xmlns:a16="http://schemas.microsoft.com/office/drawing/2014/main" id="{1014D2BC-041D-4CE3-8051-1178BA291070}"/>
              </a:ext>
            </a:extLst>
          </p:cNvPr>
          <p:cNvSpPr/>
          <p:nvPr/>
        </p:nvSpPr>
        <p:spPr>
          <a:xfrm>
            <a:off x="1626311" y="1581031"/>
            <a:ext cx="543068" cy="18515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>
              <a:defRPr/>
            </a:pPr>
            <a:r>
              <a: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메모 유형</a:t>
            </a:r>
            <a:endParaRPr kumimoji="1" lang="en-US" altLang="ko-KR" sz="800" b="1" kern="1200" dirty="0">
              <a:solidFill>
                <a:srgbClr val="464646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pSp>
        <p:nvGrpSpPr>
          <p:cNvPr id="314" name="그룹 313">
            <a:extLst>
              <a:ext uri="{FF2B5EF4-FFF2-40B4-BE49-F238E27FC236}">
                <a16:creationId xmlns:a16="http://schemas.microsoft.com/office/drawing/2014/main" id="{BF656489-5FEA-48B8-ACBF-2C412AD8468D}"/>
              </a:ext>
            </a:extLst>
          </p:cNvPr>
          <p:cNvGrpSpPr/>
          <p:nvPr/>
        </p:nvGrpSpPr>
        <p:grpSpPr>
          <a:xfrm>
            <a:off x="2706954" y="1589962"/>
            <a:ext cx="526350" cy="167294"/>
            <a:chOff x="-1694392" y="4305217"/>
            <a:chExt cx="612451" cy="194660"/>
          </a:xfrm>
        </p:grpSpPr>
        <p:grpSp>
          <p:nvGrpSpPr>
            <p:cNvPr id="344" name="그룹 343">
              <a:extLst>
                <a:ext uri="{FF2B5EF4-FFF2-40B4-BE49-F238E27FC236}">
                  <a16:creationId xmlns:a16="http://schemas.microsoft.com/office/drawing/2014/main" id="{FD6592BF-B76F-49D2-A8C8-7493386312B2}"/>
                </a:ext>
              </a:extLst>
            </p:cNvPr>
            <p:cNvGrpSpPr/>
            <p:nvPr/>
          </p:nvGrpSpPr>
          <p:grpSpPr>
            <a:xfrm>
              <a:off x="-1694392" y="4305217"/>
              <a:ext cx="194660" cy="194660"/>
              <a:chOff x="3140981" y="2896592"/>
              <a:chExt cx="194660" cy="194660"/>
            </a:xfrm>
          </p:grpSpPr>
          <p:sp>
            <p:nvSpPr>
              <p:cNvPr id="346" name="Oval">
                <a:extLst>
                  <a:ext uri="{FF2B5EF4-FFF2-40B4-BE49-F238E27FC236}">
                    <a16:creationId xmlns:a16="http://schemas.microsoft.com/office/drawing/2014/main" id="{B3368830-63CE-4287-9595-F1C53C8935FD}"/>
                  </a:ext>
                </a:extLst>
              </p:cNvPr>
              <p:cNvSpPr/>
              <p:nvPr/>
            </p:nvSpPr>
            <p:spPr>
              <a:xfrm>
                <a:off x="3140981" y="2896592"/>
                <a:ext cx="194660" cy="19466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rgbClr val="7F7F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5F5F5F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</a:endParaRPr>
              </a:p>
            </p:txBody>
          </p:sp>
          <p:sp>
            <p:nvSpPr>
              <p:cNvPr id="347" name="Accept">
                <a:extLst>
                  <a:ext uri="{FF2B5EF4-FFF2-40B4-BE49-F238E27FC236}">
                    <a16:creationId xmlns:a16="http://schemas.microsoft.com/office/drawing/2014/main" id="{23763715-9223-49EB-BFE1-F7508CA3DB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72622" y="2954115"/>
                <a:ext cx="121691" cy="108000"/>
              </a:xfrm>
              <a:custGeom>
                <a:avLst/>
                <a:gdLst>
                  <a:gd name="T0" fmla="*/ 504 w 525"/>
                  <a:gd name="T1" fmla="*/ 3 h 467"/>
                  <a:gd name="T2" fmla="*/ 495 w 525"/>
                  <a:gd name="T3" fmla="*/ 9 h 467"/>
                  <a:gd name="T4" fmla="*/ 223 w 525"/>
                  <a:gd name="T5" fmla="*/ 431 h 467"/>
                  <a:gd name="T6" fmla="*/ 35 w 525"/>
                  <a:gd name="T7" fmla="*/ 262 h 467"/>
                  <a:gd name="T8" fmla="*/ 18 w 525"/>
                  <a:gd name="T9" fmla="*/ 282 h 467"/>
                  <a:gd name="T10" fmla="*/ 217 w 525"/>
                  <a:gd name="T11" fmla="*/ 462 h 467"/>
                  <a:gd name="T12" fmla="*/ 237 w 525"/>
                  <a:gd name="T13" fmla="*/ 459 h 467"/>
                  <a:gd name="T14" fmla="*/ 518 w 525"/>
                  <a:gd name="T15" fmla="*/ 23 h 467"/>
                  <a:gd name="T16" fmla="*/ 504 w 525"/>
                  <a:gd name="T17" fmla="*/ 3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467">
                    <a:moveTo>
                      <a:pt x="504" y="3"/>
                    </a:moveTo>
                    <a:cubicBezTo>
                      <a:pt x="500" y="3"/>
                      <a:pt x="497" y="6"/>
                      <a:pt x="495" y="9"/>
                    </a:cubicBezTo>
                    <a:lnTo>
                      <a:pt x="223" y="431"/>
                    </a:lnTo>
                    <a:lnTo>
                      <a:pt x="35" y="262"/>
                    </a:lnTo>
                    <a:cubicBezTo>
                      <a:pt x="22" y="245"/>
                      <a:pt x="0" y="271"/>
                      <a:pt x="18" y="282"/>
                    </a:cubicBezTo>
                    <a:lnTo>
                      <a:pt x="217" y="462"/>
                    </a:lnTo>
                    <a:cubicBezTo>
                      <a:pt x="223" y="467"/>
                      <a:pt x="232" y="466"/>
                      <a:pt x="237" y="459"/>
                    </a:cubicBezTo>
                    <a:lnTo>
                      <a:pt x="518" y="23"/>
                    </a:lnTo>
                    <a:cubicBezTo>
                      <a:pt x="525" y="13"/>
                      <a:pt x="515" y="0"/>
                      <a:pt x="504" y="3"/>
                    </a:cubicBezTo>
                    <a:close/>
                  </a:path>
                </a:pathLst>
              </a:custGeom>
              <a:solidFill>
                <a:srgbClr val="5F5F5F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345" name="Text">
              <a:extLst>
                <a:ext uri="{FF2B5EF4-FFF2-40B4-BE49-F238E27FC236}">
                  <a16:creationId xmlns:a16="http://schemas.microsoft.com/office/drawing/2014/main" id="{6FECAC35-B12E-4416-A307-04C6FE6B13C1}"/>
                </a:ext>
              </a:extLst>
            </p:cNvPr>
            <p:cNvSpPr txBox="1"/>
            <p:nvPr/>
          </p:nvSpPr>
          <p:spPr>
            <a:xfrm>
              <a:off x="-1441014" y="4341921"/>
              <a:ext cx="359073" cy="121252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25000"/>
                </a:lnSpc>
                <a:spcAft>
                  <a:spcPts val="500"/>
                </a:spcAft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개인메모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grpSp>
        <p:nvGrpSpPr>
          <p:cNvPr id="315" name="그룹 314">
            <a:extLst>
              <a:ext uri="{FF2B5EF4-FFF2-40B4-BE49-F238E27FC236}">
                <a16:creationId xmlns:a16="http://schemas.microsoft.com/office/drawing/2014/main" id="{72849D38-511C-46A8-9C44-B8935EE062EC}"/>
              </a:ext>
            </a:extLst>
          </p:cNvPr>
          <p:cNvGrpSpPr/>
          <p:nvPr/>
        </p:nvGrpSpPr>
        <p:grpSpPr>
          <a:xfrm>
            <a:off x="3416405" y="1589962"/>
            <a:ext cx="526350" cy="167294"/>
            <a:chOff x="-1694392" y="4305217"/>
            <a:chExt cx="612451" cy="194660"/>
          </a:xfrm>
        </p:grpSpPr>
        <p:sp>
          <p:nvSpPr>
            <p:cNvPr id="342" name="Oval">
              <a:extLst>
                <a:ext uri="{FF2B5EF4-FFF2-40B4-BE49-F238E27FC236}">
                  <a16:creationId xmlns:a16="http://schemas.microsoft.com/office/drawing/2014/main" id="{78150358-F6DE-4FC8-9297-6C421AE36BBF}"/>
                </a:ext>
              </a:extLst>
            </p:cNvPr>
            <p:cNvSpPr/>
            <p:nvPr/>
          </p:nvSpPr>
          <p:spPr>
            <a:xfrm>
              <a:off x="-1694392" y="4305217"/>
              <a:ext cx="194660" cy="19466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7F7F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5F5F5F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</a:endParaRPr>
            </a:p>
          </p:txBody>
        </p:sp>
        <p:sp>
          <p:nvSpPr>
            <p:cNvPr id="343" name="Text">
              <a:extLst>
                <a:ext uri="{FF2B5EF4-FFF2-40B4-BE49-F238E27FC236}">
                  <a16:creationId xmlns:a16="http://schemas.microsoft.com/office/drawing/2014/main" id="{E7B684A7-6027-4B52-AD07-A283644087A4}"/>
                </a:ext>
              </a:extLst>
            </p:cNvPr>
            <p:cNvSpPr txBox="1"/>
            <p:nvPr/>
          </p:nvSpPr>
          <p:spPr>
            <a:xfrm>
              <a:off x="-1441014" y="4341921"/>
              <a:ext cx="359073" cy="121252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25000"/>
                </a:lnSpc>
                <a:spcAft>
                  <a:spcPts val="500"/>
                </a:spcAft>
              </a:pPr>
              <a:r>
                <a:rPr lang="ko-KR" altLang="en-US" sz="700" noProof="1">
                  <a:solidFill>
                    <a:srgbClr val="5F5F5F"/>
                  </a:solidFill>
                  <a:latin typeface="+mn-ea"/>
                  <a:cs typeface="Segoe UI" panose="020B0502040204020203" pitchFamily="34" charset="0"/>
                </a:rPr>
                <a:t>공용메모</a:t>
              </a:r>
              <a:endParaRPr lang="en-US" sz="700" noProof="1">
                <a:solidFill>
                  <a:srgbClr val="5F5F5F"/>
                </a:solidFill>
                <a:latin typeface="+mn-ea"/>
                <a:cs typeface="Segoe UI" panose="020B0502040204020203" pitchFamily="34" charset="0"/>
              </a:endParaRPr>
            </a:p>
          </p:txBody>
        </p:sp>
      </p:grpSp>
      <p:cxnSp>
        <p:nvCxnSpPr>
          <p:cNvPr id="316" name="Line">
            <a:extLst>
              <a:ext uri="{FF2B5EF4-FFF2-40B4-BE49-F238E27FC236}">
                <a16:creationId xmlns:a16="http://schemas.microsoft.com/office/drawing/2014/main" id="{BE22618A-FCBA-4D47-9D7C-969CF541C139}"/>
              </a:ext>
            </a:extLst>
          </p:cNvPr>
          <p:cNvCxnSpPr>
            <a:cxnSpLocks/>
          </p:cNvCxnSpPr>
          <p:nvPr/>
        </p:nvCxnSpPr>
        <p:spPr bwMode="auto">
          <a:xfrm>
            <a:off x="1664100" y="1853558"/>
            <a:ext cx="2351362" cy="0"/>
          </a:xfrm>
          <a:prstGeom prst="line">
            <a:avLst/>
          </a:prstGeom>
          <a:ln w="63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17" name="그룹 316">
            <a:extLst>
              <a:ext uri="{FF2B5EF4-FFF2-40B4-BE49-F238E27FC236}">
                <a16:creationId xmlns:a16="http://schemas.microsoft.com/office/drawing/2014/main" id="{CAF3FC0E-E700-45BB-ACE4-7A7C4449EFC9}"/>
              </a:ext>
            </a:extLst>
          </p:cNvPr>
          <p:cNvGrpSpPr/>
          <p:nvPr/>
        </p:nvGrpSpPr>
        <p:grpSpPr>
          <a:xfrm>
            <a:off x="1540878" y="3446458"/>
            <a:ext cx="2570304" cy="753107"/>
            <a:chOff x="1263650" y="4044951"/>
            <a:chExt cx="2990757" cy="876301"/>
          </a:xfrm>
        </p:grpSpPr>
        <p:sp>
          <p:nvSpPr>
            <p:cNvPr id="337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D5EC957A-BF03-4CC2-8559-C25FE9EE5DFD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1263650" y="4044951"/>
              <a:ext cx="2990756" cy="876301"/>
            </a:xfrm>
            <a:prstGeom prst="roundRect">
              <a:avLst>
                <a:gd name="adj" fmla="val 17723"/>
              </a:avLst>
            </a:prstGeom>
            <a:solidFill>
              <a:srgbClr val="F2F2F2"/>
            </a:solidFill>
            <a:ln w="6350">
              <a:solidFill>
                <a:srgbClr val="F2F2F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38" name="그룹 337">
              <a:extLst>
                <a:ext uri="{FF2B5EF4-FFF2-40B4-BE49-F238E27FC236}">
                  <a16:creationId xmlns:a16="http://schemas.microsoft.com/office/drawing/2014/main" id="{BE29D54A-11EE-4ABA-A947-95851B835F7E}"/>
                </a:ext>
              </a:extLst>
            </p:cNvPr>
            <p:cNvGrpSpPr/>
            <p:nvPr/>
          </p:nvGrpSpPr>
          <p:grpSpPr>
            <a:xfrm>
              <a:off x="1263650" y="4129560"/>
              <a:ext cx="2990757" cy="676305"/>
              <a:chOff x="1263650" y="3947071"/>
              <a:chExt cx="2990757" cy="676305"/>
            </a:xfrm>
          </p:grpSpPr>
          <p:sp>
            <p:nvSpPr>
              <p:cNvPr id="339" name="직사각형 338">
                <a:extLst>
                  <a:ext uri="{FF2B5EF4-FFF2-40B4-BE49-F238E27FC236}">
                    <a16:creationId xmlns:a16="http://schemas.microsoft.com/office/drawing/2014/main" id="{7A8648B3-1FC2-47A5-973F-596CE4D2B907}"/>
                  </a:ext>
                </a:extLst>
              </p:cNvPr>
              <p:cNvSpPr/>
              <p:nvPr/>
            </p:nvSpPr>
            <p:spPr>
              <a:xfrm>
                <a:off x="1329230" y="4423321"/>
                <a:ext cx="127150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700" dirty="0"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개인메모 </a:t>
                </a:r>
                <a:r>
                  <a:rPr lang="en-US" altLang="ko-KR" sz="700" dirty="0"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| 2020.06.01 11:20</a:t>
                </a:r>
                <a:endParaRPr lang="ko-KR" altLang="en-US" sz="1100" dirty="0"/>
              </a:p>
            </p:txBody>
          </p:sp>
          <p:cxnSp>
            <p:nvCxnSpPr>
              <p:cNvPr id="340" name="Line">
                <a:extLst>
                  <a:ext uri="{FF2B5EF4-FFF2-40B4-BE49-F238E27FC236}">
                    <a16:creationId xmlns:a16="http://schemas.microsoft.com/office/drawing/2014/main" id="{D68D6D45-53B8-412F-93D5-0F3A1FBF76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407028" y="4385251"/>
                <a:ext cx="2736000" cy="0"/>
              </a:xfrm>
              <a:prstGeom prst="line">
                <a:avLst/>
              </a:prstGeom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1" name="직사각형 340">
                <a:extLst>
                  <a:ext uri="{FF2B5EF4-FFF2-40B4-BE49-F238E27FC236}">
                    <a16:creationId xmlns:a16="http://schemas.microsoft.com/office/drawing/2014/main" id="{950BE015-7ABC-425A-AEA5-FC5C132BE633}"/>
                  </a:ext>
                </a:extLst>
              </p:cNvPr>
              <p:cNvSpPr/>
              <p:nvPr/>
            </p:nvSpPr>
            <p:spPr>
              <a:xfrm>
                <a:off x="1263650" y="3947071"/>
                <a:ext cx="2990757" cy="3385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ko-KR" altLang="en-US" sz="800" b="1" dirty="0"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오전 </a:t>
                </a:r>
                <a:r>
                  <a:rPr lang="en-US" altLang="ko-KR" sz="800" b="1" dirty="0"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10</a:t>
                </a:r>
                <a:r>
                  <a:rPr lang="ko-KR" altLang="en-US" sz="800" b="1" dirty="0"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시까지 상품확인 전화 못 드린 후 신뢰감 깨짐 좀 더 체계적이고 꾸준한 관리가 필요함</a:t>
                </a:r>
                <a:r>
                  <a:rPr lang="en-US" altLang="ko-KR" sz="800" b="1" dirty="0"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  <a:endParaRPr lang="ko-KR" altLang="en-US" sz="1200" b="1" dirty="0"/>
              </a:p>
            </p:txBody>
          </p:sp>
        </p:grpSp>
      </p:grpSp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AE447D35-6E41-4ABF-86FC-CFFFA988A643}"/>
              </a:ext>
            </a:extLst>
          </p:cNvPr>
          <p:cNvGrpSpPr/>
          <p:nvPr/>
        </p:nvGrpSpPr>
        <p:grpSpPr>
          <a:xfrm>
            <a:off x="2720372" y="3207033"/>
            <a:ext cx="1439121" cy="175262"/>
            <a:chOff x="7371320" y="1061160"/>
            <a:chExt cx="1674534" cy="203932"/>
          </a:xfrm>
        </p:grpSpPr>
        <p:sp>
          <p:nvSpPr>
            <p:cNvPr id="334" name="Text Box">
              <a:extLst>
                <a:ext uri="{FF2B5EF4-FFF2-40B4-BE49-F238E27FC236}">
                  <a16:creationId xmlns:a16="http://schemas.microsoft.com/office/drawing/2014/main" id="{940EFAF3-2B32-4C0A-8822-1153DD6E7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8587" y="1061160"/>
              <a:ext cx="540000" cy="203932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2400" rIns="72000" bIns="32400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6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개인</a:t>
              </a:r>
              <a:endParaRPr lang="en-US" sz="600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335" name="Text Box">
              <a:extLst>
                <a:ext uri="{FF2B5EF4-FFF2-40B4-BE49-F238E27FC236}">
                  <a16:creationId xmlns:a16="http://schemas.microsoft.com/office/drawing/2014/main" id="{8CD63D0B-93FE-4F10-9B95-08E4B25D3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5854" y="1061160"/>
              <a:ext cx="540000" cy="203932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2400" rIns="72000" bIns="32400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600" dirty="0">
                  <a:solidFill>
                    <a:schemeClr val="bg1">
                      <a:lumMod val="65000"/>
                    </a:schemeClr>
                  </a:solidFill>
                  <a:latin typeface="+mn-ea"/>
                </a:rPr>
                <a:t>공용</a:t>
              </a:r>
              <a:endParaRPr lang="en-US" sz="600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336" name="Text Box">
              <a:extLst>
                <a:ext uri="{FF2B5EF4-FFF2-40B4-BE49-F238E27FC236}">
                  <a16:creationId xmlns:a16="http://schemas.microsoft.com/office/drawing/2014/main" id="{58E05ECF-68FD-4D0D-AA3A-41E016BF0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1320" y="1061160"/>
              <a:ext cx="540000" cy="203932"/>
            </a:xfrm>
            <a:prstGeom prst="roundRect">
              <a:avLst>
                <a:gd name="adj" fmla="val 41577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32400" rIns="72000" bIns="32400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600" dirty="0">
                  <a:solidFill>
                    <a:schemeClr val="bg1"/>
                  </a:solidFill>
                  <a:latin typeface="+mn-ea"/>
                </a:rPr>
                <a:t>전체</a:t>
              </a:r>
              <a:endParaRPr lang="en-US" sz="600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319" name="그룹 318">
            <a:extLst>
              <a:ext uri="{FF2B5EF4-FFF2-40B4-BE49-F238E27FC236}">
                <a16:creationId xmlns:a16="http://schemas.microsoft.com/office/drawing/2014/main" id="{7A9F2C03-66A2-4286-9F54-0A7949EBAA28}"/>
              </a:ext>
            </a:extLst>
          </p:cNvPr>
          <p:cNvGrpSpPr/>
          <p:nvPr/>
        </p:nvGrpSpPr>
        <p:grpSpPr>
          <a:xfrm>
            <a:off x="1540878" y="4284328"/>
            <a:ext cx="2570304" cy="753107"/>
            <a:chOff x="1263650" y="4044951"/>
            <a:chExt cx="2990757" cy="876301"/>
          </a:xfrm>
        </p:grpSpPr>
        <p:sp>
          <p:nvSpPr>
            <p:cNvPr id="329" name="Title Bar Background" descr="&lt;SmartSettings&gt;&lt;SmartResize anchorLeft=&quot;Absolute&quot; anchorTop=&quot;Absolute&quot; anchorRight=&quot;Absolute&quot; anchorBottom=&quot;None&quot; /&gt;&lt;/SmartSettings&gt;">
              <a:extLst>
                <a:ext uri="{FF2B5EF4-FFF2-40B4-BE49-F238E27FC236}">
                  <a16:creationId xmlns:a16="http://schemas.microsoft.com/office/drawing/2014/main" id="{6EABD667-6456-4872-B17B-877E7A360688}"/>
                </a:ext>
              </a:extLst>
            </p:cNvPr>
            <p:cNvSpPr/>
            <p:nvPr>
              <p:custDataLst>
                <p:tags r:id="rId8"/>
              </p:custDataLst>
            </p:nvPr>
          </p:nvSpPr>
          <p:spPr>
            <a:xfrm>
              <a:off x="1263650" y="4044951"/>
              <a:ext cx="2990756" cy="876301"/>
            </a:xfrm>
            <a:prstGeom prst="roundRect">
              <a:avLst>
                <a:gd name="adj" fmla="val 17723"/>
              </a:avLst>
            </a:prstGeom>
            <a:solidFill>
              <a:srgbClr val="F2F2F2"/>
            </a:solidFill>
            <a:ln w="6350">
              <a:solidFill>
                <a:srgbClr val="F2F2F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330" name="그룹 329">
              <a:extLst>
                <a:ext uri="{FF2B5EF4-FFF2-40B4-BE49-F238E27FC236}">
                  <a16:creationId xmlns:a16="http://schemas.microsoft.com/office/drawing/2014/main" id="{B1763D59-0CE9-4EA0-947B-F7CC0F33599E}"/>
                </a:ext>
              </a:extLst>
            </p:cNvPr>
            <p:cNvGrpSpPr/>
            <p:nvPr/>
          </p:nvGrpSpPr>
          <p:grpSpPr>
            <a:xfrm>
              <a:off x="1263650" y="4129560"/>
              <a:ext cx="2990757" cy="676305"/>
              <a:chOff x="1263650" y="3947071"/>
              <a:chExt cx="2990757" cy="676305"/>
            </a:xfrm>
          </p:grpSpPr>
          <p:sp>
            <p:nvSpPr>
              <p:cNvPr id="331" name="직사각형 330">
                <a:extLst>
                  <a:ext uri="{FF2B5EF4-FFF2-40B4-BE49-F238E27FC236}">
                    <a16:creationId xmlns:a16="http://schemas.microsoft.com/office/drawing/2014/main" id="{4E802BA7-3B57-4644-A533-090FE816D0C7}"/>
                  </a:ext>
                </a:extLst>
              </p:cNvPr>
              <p:cNvSpPr/>
              <p:nvPr/>
            </p:nvSpPr>
            <p:spPr>
              <a:xfrm>
                <a:off x="1329230" y="4423321"/>
                <a:ext cx="1271502" cy="20005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700" dirty="0"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개인메모 </a:t>
                </a:r>
                <a:r>
                  <a:rPr lang="en-US" altLang="ko-KR" sz="700" dirty="0"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| 2020.06.01 11:20</a:t>
                </a:r>
                <a:endParaRPr lang="ko-KR" altLang="en-US" sz="1100" dirty="0"/>
              </a:p>
            </p:txBody>
          </p:sp>
          <p:cxnSp>
            <p:nvCxnSpPr>
              <p:cNvPr id="332" name="Line">
                <a:extLst>
                  <a:ext uri="{FF2B5EF4-FFF2-40B4-BE49-F238E27FC236}">
                    <a16:creationId xmlns:a16="http://schemas.microsoft.com/office/drawing/2014/main" id="{6C0388BD-419F-45F7-A642-29EB708A2B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407028" y="4385251"/>
                <a:ext cx="2736000" cy="0"/>
              </a:xfrm>
              <a:prstGeom prst="line">
                <a:avLst/>
              </a:prstGeom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3" name="직사각형 332">
                <a:extLst>
                  <a:ext uri="{FF2B5EF4-FFF2-40B4-BE49-F238E27FC236}">
                    <a16:creationId xmlns:a16="http://schemas.microsoft.com/office/drawing/2014/main" id="{E13ECE9F-694D-4A9B-9C64-D06A75FE16BA}"/>
                  </a:ext>
                </a:extLst>
              </p:cNvPr>
              <p:cNvSpPr/>
              <p:nvPr/>
            </p:nvSpPr>
            <p:spPr>
              <a:xfrm>
                <a:off x="1263650" y="3947071"/>
                <a:ext cx="2990757" cy="3385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ko-KR" altLang="en-US" sz="800" b="1" dirty="0"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오전 </a:t>
                </a:r>
                <a:r>
                  <a:rPr lang="en-US" altLang="ko-KR" sz="800" b="1" dirty="0"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10</a:t>
                </a:r>
                <a:r>
                  <a:rPr lang="ko-KR" altLang="en-US" sz="800" b="1" dirty="0"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시까지 상품확인 전화 못 드린 후 신뢰감 깨짐 좀 더 체계적이고 꾸준한 관리가 필요함</a:t>
                </a:r>
                <a:r>
                  <a:rPr lang="en-US" altLang="ko-KR" sz="800" b="1" dirty="0">
                    <a:latin typeface="Segoe UI" panose="020B0502040204020203" pitchFamily="34" charset="0"/>
                    <a:ea typeface="맑은 고딕" panose="020B0503020000020004" pitchFamily="50" charset="-127"/>
                    <a:cs typeface="Segoe UI" panose="020B0502040204020203" pitchFamily="34" charset="0"/>
                  </a:rPr>
                  <a:t>.</a:t>
                </a:r>
                <a:endParaRPr lang="ko-KR" altLang="en-US" sz="1200" b="1" dirty="0"/>
              </a:p>
            </p:txBody>
          </p:sp>
        </p:grpSp>
      </p:grpSp>
      <p:sp>
        <p:nvSpPr>
          <p:cNvPr id="321" name="Star">
            <a:extLst>
              <a:ext uri="{FF2B5EF4-FFF2-40B4-BE49-F238E27FC236}">
                <a16:creationId xmlns:a16="http://schemas.microsoft.com/office/drawing/2014/main" id="{5AA5B063-8499-48CC-95AC-639B40BA858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837936" y="3933645"/>
            <a:ext cx="180553" cy="172787"/>
          </a:xfrm>
          <a:custGeom>
            <a:avLst/>
            <a:gdLst>
              <a:gd name="T0" fmla="*/ 192 w 402"/>
              <a:gd name="T1" fmla="*/ 9 h 381"/>
              <a:gd name="T2" fmla="*/ 150 w 402"/>
              <a:gd name="T3" fmla="*/ 139 h 381"/>
              <a:gd name="T4" fmla="*/ 12 w 402"/>
              <a:gd name="T5" fmla="*/ 139 h 381"/>
              <a:gd name="T6" fmla="*/ 7 w 402"/>
              <a:gd name="T7" fmla="*/ 155 h 381"/>
              <a:gd name="T8" fmla="*/ 119 w 402"/>
              <a:gd name="T9" fmla="*/ 236 h 381"/>
              <a:gd name="T10" fmla="*/ 76 w 402"/>
              <a:gd name="T11" fmla="*/ 366 h 381"/>
              <a:gd name="T12" fmla="*/ 90 w 402"/>
              <a:gd name="T13" fmla="*/ 376 h 381"/>
              <a:gd name="T14" fmla="*/ 201 w 402"/>
              <a:gd name="T15" fmla="*/ 295 h 381"/>
              <a:gd name="T16" fmla="*/ 312 w 402"/>
              <a:gd name="T17" fmla="*/ 376 h 381"/>
              <a:gd name="T18" fmla="*/ 325 w 402"/>
              <a:gd name="T19" fmla="*/ 366 h 381"/>
              <a:gd name="T20" fmla="*/ 283 w 402"/>
              <a:gd name="T21" fmla="*/ 236 h 381"/>
              <a:gd name="T22" fmla="*/ 394 w 402"/>
              <a:gd name="T23" fmla="*/ 155 h 381"/>
              <a:gd name="T24" fmla="*/ 389 w 402"/>
              <a:gd name="T25" fmla="*/ 139 h 381"/>
              <a:gd name="T26" fmla="*/ 251 w 402"/>
              <a:gd name="T27" fmla="*/ 139 h 381"/>
              <a:gd name="T28" fmla="*/ 209 w 402"/>
              <a:gd name="T29" fmla="*/ 9 h 381"/>
              <a:gd name="T30" fmla="*/ 192 w 402"/>
              <a:gd name="T31" fmla="*/ 9 h 381"/>
              <a:gd name="T32" fmla="*/ 201 w 402"/>
              <a:gd name="T33" fmla="*/ 40 h 381"/>
              <a:gd name="T34" fmla="*/ 237 w 402"/>
              <a:gd name="T35" fmla="*/ 151 h 381"/>
              <a:gd name="T36" fmla="*/ 245 w 402"/>
              <a:gd name="T37" fmla="*/ 157 h 381"/>
              <a:gd name="T38" fmla="*/ 362 w 402"/>
              <a:gd name="T39" fmla="*/ 157 h 381"/>
              <a:gd name="T40" fmla="*/ 267 w 402"/>
              <a:gd name="T41" fmla="*/ 225 h 381"/>
              <a:gd name="T42" fmla="*/ 264 w 402"/>
              <a:gd name="T43" fmla="*/ 235 h 381"/>
              <a:gd name="T44" fmla="*/ 300 w 402"/>
              <a:gd name="T45" fmla="*/ 346 h 381"/>
              <a:gd name="T46" fmla="*/ 206 w 402"/>
              <a:gd name="T47" fmla="*/ 277 h 381"/>
              <a:gd name="T48" fmla="*/ 196 w 402"/>
              <a:gd name="T49" fmla="*/ 277 h 381"/>
              <a:gd name="T50" fmla="*/ 101 w 402"/>
              <a:gd name="T51" fmla="*/ 346 h 381"/>
              <a:gd name="T52" fmla="*/ 138 w 402"/>
              <a:gd name="T53" fmla="*/ 235 h 381"/>
              <a:gd name="T54" fmla="*/ 134 w 402"/>
              <a:gd name="T55" fmla="*/ 225 h 381"/>
              <a:gd name="T56" fmla="*/ 40 w 402"/>
              <a:gd name="T57" fmla="*/ 157 h 381"/>
              <a:gd name="T58" fmla="*/ 157 w 402"/>
              <a:gd name="T59" fmla="*/ 157 h 381"/>
              <a:gd name="T60" fmla="*/ 165 w 402"/>
              <a:gd name="T61" fmla="*/ 151 h 381"/>
              <a:gd name="T62" fmla="*/ 201 w 402"/>
              <a:gd name="T63" fmla="*/ 40 h 3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02" h="381">
                <a:moveTo>
                  <a:pt x="192" y="9"/>
                </a:moveTo>
                <a:lnTo>
                  <a:pt x="150" y="139"/>
                </a:lnTo>
                <a:lnTo>
                  <a:pt x="12" y="139"/>
                </a:lnTo>
                <a:cubicBezTo>
                  <a:pt x="3" y="139"/>
                  <a:pt x="0" y="150"/>
                  <a:pt x="7" y="155"/>
                </a:cubicBezTo>
                <a:lnTo>
                  <a:pt x="119" y="236"/>
                </a:lnTo>
                <a:lnTo>
                  <a:pt x="76" y="366"/>
                </a:lnTo>
                <a:cubicBezTo>
                  <a:pt x="74" y="375"/>
                  <a:pt x="83" y="381"/>
                  <a:pt x="90" y="376"/>
                </a:cubicBezTo>
                <a:lnTo>
                  <a:pt x="201" y="295"/>
                </a:lnTo>
                <a:lnTo>
                  <a:pt x="312" y="376"/>
                </a:lnTo>
                <a:cubicBezTo>
                  <a:pt x="319" y="381"/>
                  <a:pt x="328" y="374"/>
                  <a:pt x="325" y="366"/>
                </a:cubicBezTo>
                <a:lnTo>
                  <a:pt x="283" y="236"/>
                </a:lnTo>
                <a:lnTo>
                  <a:pt x="394" y="155"/>
                </a:lnTo>
                <a:cubicBezTo>
                  <a:pt x="402" y="150"/>
                  <a:pt x="398" y="139"/>
                  <a:pt x="389" y="139"/>
                </a:cubicBezTo>
                <a:lnTo>
                  <a:pt x="251" y="139"/>
                </a:lnTo>
                <a:lnTo>
                  <a:pt x="209" y="9"/>
                </a:lnTo>
                <a:cubicBezTo>
                  <a:pt x="206" y="0"/>
                  <a:pt x="195" y="1"/>
                  <a:pt x="192" y="9"/>
                </a:cubicBezTo>
                <a:close/>
                <a:moveTo>
                  <a:pt x="201" y="40"/>
                </a:moveTo>
                <a:lnTo>
                  <a:pt x="237" y="151"/>
                </a:lnTo>
                <a:cubicBezTo>
                  <a:pt x="238" y="155"/>
                  <a:pt x="242" y="157"/>
                  <a:pt x="245" y="157"/>
                </a:cubicBezTo>
                <a:lnTo>
                  <a:pt x="362" y="157"/>
                </a:lnTo>
                <a:lnTo>
                  <a:pt x="267" y="225"/>
                </a:lnTo>
                <a:cubicBezTo>
                  <a:pt x="264" y="228"/>
                  <a:pt x="263" y="232"/>
                  <a:pt x="264" y="235"/>
                </a:cubicBezTo>
                <a:lnTo>
                  <a:pt x="300" y="346"/>
                </a:lnTo>
                <a:lnTo>
                  <a:pt x="206" y="277"/>
                </a:lnTo>
                <a:cubicBezTo>
                  <a:pt x="203" y="275"/>
                  <a:pt x="199" y="275"/>
                  <a:pt x="196" y="277"/>
                </a:cubicBezTo>
                <a:lnTo>
                  <a:pt x="101" y="346"/>
                </a:lnTo>
                <a:lnTo>
                  <a:pt x="138" y="235"/>
                </a:lnTo>
                <a:cubicBezTo>
                  <a:pt x="139" y="231"/>
                  <a:pt x="137" y="227"/>
                  <a:pt x="134" y="225"/>
                </a:cubicBezTo>
                <a:lnTo>
                  <a:pt x="40" y="157"/>
                </a:lnTo>
                <a:lnTo>
                  <a:pt x="157" y="157"/>
                </a:lnTo>
                <a:cubicBezTo>
                  <a:pt x="160" y="157"/>
                  <a:pt x="164" y="155"/>
                  <a:pt x="165" y="151"/>
                </a:cubicBezTo>
                <a:lnTo>
                  <a:pt x="201" y="40"/>
                </a:lnTo>
                <a:close/>
              </a:path>
            </a:pathLst>
          </a:custGeom>
          <a:solidFill>
            <a:srgbClr val="262626"/>
          </a:solidFill>
          <a:ln w="0">
            <a:solidFill>
              <a:schemeClr val="bg1">
                <a:lumMod val="7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7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22" name="Star">
            <a:extLst>
              <a:ext uri="{FF2B5EF4-FFF2-40B4-BE49-F238E27FC236}">
                <a16:creationId xmlns:a16="http://schemas.microsoft.com/office/drawing/2014/main" id="{A1CDF0E9-3433-43E2-B67F-DD73D480D36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837936" y="4730409"/>
            <a:ext cx="180553" cy="172787"/>
          </a:xfrm>
          <a:custGeom>
            <a:avLst/>
            <a:gdLst>
              <a:gd name="T0" fmla="*/ 192 w 402"/>
              <a:gd name="T1" fmla="*/ 9 h 381"/>
              <a:gd name="T2" fmla="*/ 150 w 402"/>
              <a:gd name="T3" fmla="*/ 139 h 381"/>
              <a:gd name="T4" fmla="*/ 12 w 402"/>
              <a:gd name="T5" fmla="*/ 139 h 381"/>
              <a:gd name="T6" fmla="*/ 7 w 402"/>
              <a:gd name="T7" fmla="*/ 155 h 381"/>
              <a:gd name="T8" fmla="*/ 119 w 402"/>
              <a:gd name="T9" fmla="*/ 236 h 381"/>
              <a:gd name="T10" fmla="*/ 76 w 402"/>
              <a:gd name="T11" fmla="*/ 366 h 381"/>
              <a:gd name="T12" fmla="*/ 90 w 402"/>
              <a:gd name="T13" fmla="*/ 376 h 381"/>
              <a:gd name="T14" fmla="*/ 201 w 402"/>
              <a:gd name="T15" fmla="*/ 295 h 381"/>
              <a:gd name="T16" fmla="*/ 312 w 402"/>
              <a:gd name="T17" fmla="*/ 376 h 381"/>
              <a:gd name="T18" fmla="*/ 325 w 402"/>
              <a:gd name="T19" fmla="*/ 366 h 381"/>
              <a:gd name="T20" fmla="*/ 283 w 402"/>
              <a:gd name="T21" fmla="*/ 236 h 381"/>
              <a:gd name="T22" fmla="*/ 394 w 402"/>
              <a:gd name="T23" fmla="*/ 155 h 381"/>
              <a:gd name="T24" fmla="*/ 389 w 402"/>
              <a:gd name="T25" fmla="*/ 139 h 381"/>
              <a:gd name="T26" fmla="*/ 251 w 402"/>
              <a:gd name="T27" fmla="*/ 139 h 381"/>
              <a:gd name="T28" fmla="*/ 209 w 402"/>
              <a:gd name="T29" fmla="*/ 9 h 381"/>
              <a:gd name="T30" fmla="*/ 192 w 402"/>
              <a:gd name="T31" fmla="*/ 9 h 381"/>
              <a:gd name="T32" fmla="*/ 201 w 402"/>
              <a:gd name="T33" fmla="*/ 40 h 381"/>
              <a:gd name="T34" fmla="*/ 237 w 402"/>
              <a:gd name="T35" fmla="*/ 151 h 381"/>
              <a:gd name="T36" fmla="*/ 245 w 402"/>
              <a:gd name="T37" fmla="*/ 157 h 381"/>
              <a:gd name="T38" fmla="*/ 362 w 402"/>
              <a:gd name="T39" fmla="*/ 157 h 381"/>
              <a:gd name="T40" fmla="*/ 267 w 402"/>
              <a:gd name="T41" fmla="*/ 225 h 381"/>
              <a:gd name="T42" fmla="*/ 264 w 402"/>
              <a:gd name="T43" fmla="*/ 235 h 381"/>
              <a:gd name="T44" fmla="*/ 300 w 402"/>
              <a:gd name="T45" fmla="*/ 346 h 381"/>
              <a:gd name="T46" fmla="*/ 206 w 402"/>
              <a:gd name="T47" fmla="*/ 277 h 381"/>
              <a:gd name="T48" fmla="*/ 196 w 402"/>
              <a:gd name="T49" fmla="*/ 277 h 381"/>
              <a:gd name="T50" fmla="*/ 101 w 402"/>
              <a:gd name="T51" fmla="*/ 346 h 381"/>
              <a:gd name="T52" fmla="*/ 138 w 402"/>
              <a:gd name="T53" fmla="*/ 235 h 381"/>
              <a:gd name="T54" fmla="*/ 134 w 402"/>
              <a:gd name="T55" fmla="*/ 225 h 381"/>
              <a:gd name="T56" fmla="*/ 40 w 402"/>
              <a:gd name="T57" fmla="*/ 157 h 381"/>
              <a:gd name="T58" fmla="*/ 157 w 402"/>
              <a:gd name="T59" fmla="*/ 157 h 381"/>
              <a:gd name="T60" fmla="*/ 165 w 402"/>
              <a:gd name="T61" fmla="*/ 151 h 381"/>
              <a:gd name="T62" fmla="*/ 201 w 402"/>
              <a:gd name="T63" fmla="*/ 40 h 3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02" h="381">
                <a:moveTo>
                  <a:pt x="192" y="9"/>
                </a:moveTo>
                <a:lnTo>
                  <a:pt x="150" y="139"/>
                </a:lnTo>
                <a:lnTo>
                  <a:pt x="12" y="139"/>
                </a:lnTo>
                <a:cubicBezTo>
                  <a:pt x="3" y="139"/>
                  <a:pt x="0" y="150"/>
                  <a:pt x="7" y="155"/>
                </a:cubicBezTo>
                <a:lnTo>
                  <a:pt x="119" y="236"/>
                </a:lnTo>
                <a:lnTo>
                  <a:pt x="76" y="366"/>
                </a:lnTo>
                <a:cubicBezTo>
                  <a:pt x="74" y="375"/>
                  <a:pt x="83" y="381"/>
                  <a:pt x="90" y="376"/>
                </a:cubicBezTo>
                <a:lnTo>
                  <a:pt x="201" y="295"/>
                </a:lnTo>
                <a:lnTo>
                  <a:pt x="312" y="376"/>
                </a:lnTo>
                <a:cubicBezTo>
                  <a:pt x="319" y="381"/>
                  <a:pt x="328" y="374"/>
                  <a:pt x="325" y="366"/>
                </a:cubicBezTo>
                <a:lnTo>
                  <a:pt x="283" y="236"/>
                </a:lnTo>
                <a:lnTo>
                  <a:pt x="394" y="155"/>
                </a:lnTo>
                <a:cubicBezTo>
                  <a:pt x="402" y="150"/>
                  <a:pt x="398" y="139"/>
                  <a:pt x="389" y="139"/>
                </a:cubicBezTo>
                <a:lnTo>
                  <a:pt x="251" y="139"/>
                </a:lnTo>
                <a:lnTo>
                  <a:pt x="209" y="9"/>
                </a:lnTo>
                <a:cubicBezTo>
                  <a:pt x="206" y="0"/>
                  <a:pt x="195" y="1"/>
                  <a:pt x="192" y="9"/>
                </a:cubicBezTo>
                <a:close/>
                <a:moveTo>
                  <a:pt x="201" y="40"/>
                </a:moveTo>
                <a:lnTo>
                  <a:pt x="237" y="151"/>
                </a:lnTo>
                <a:cubicBezTo>
                  <a:pt x="238" y="155"/>
                  <a:pt x="242" y="157"/>
                  <a:pt x="245" y="157"/>
                </a:cubicBezTo>
                <a:lnTo>
                  <a:pt x="362" y="157"/>
                </a:lnTo>
                <a:lnTo>
                  <a:pt x="267" y="225"/>
                </a:lnTo>
                <a:cubicBezTo>
                  <a:pt x="264" y="228"/>
                  <a:pt x="263" y="232"/>
                  <a:pt x="264" y="235"/>
                </a:cubicBezTo>
                <a:lnTo>
                  <a:pt x="300" y="346"/>
                </a:lnTo>
                <a:lnTo>
                  <a:pt x="206" y="277"/>
                </a:lnTo>
                <a:cubicBezTo>
                  <a:pt x="203" y="275"/>
                  <a:pt x="199" y="275"/>
                  <a:pt x="196" y="277"/>
                </a:cubicBezTo>
                <a:lnTo>
                  <a:pt x="101" y="346"/>
                </a:lnTo>
                <a:lnTo>
                  <a:pt x="138" y="235"/>
                </a:lnTo>
                <a:cubicBezTo>
                  <a:pt x="139" y="231"/>
                  <a:pt x="137" y="227"/>
                  <a:pt x="134" y="225"/>
                </a:cubicBezTo>
                <a:lnTo>
                  <a:pt x="40" y="157"/>
                </a:lnTo>
                <a:lnTo>
                  <a:pt x="157" y="157"/>
                </a:lnTo>
                <a:cubicBezTo>
                  <a:pt x="160" y="157"/>
                  <a:pt x="164" y="155"/>
                  <a:pt x="165" y="151"/>
                </a:cubicBezTo>
                <a:lnTo>
                  <a:pt x="201" y="40"/>
                </a:lnTo>
                <a:close/>
              </a:path>
            </a:pathLst>
          </a:custGeom>
          <a:solidFill>
            <a:srgbClr val="262626"/>
          </a:solidFill>
          <a:ln w="0">
            <a:solidFill>
              <a:schemeClr val="bg1">
                <a:lumMod val="7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7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80FA75CE-DC03-461E-AA2E-B43598E6D678}"/>
              </a:ext>
            </a:extLst>
          </p:cNvPr>
          <p:cNvGrpSpPr/>
          <p:nvPr/>
        </p:nvGrpSpPr>
        <p:grpSpPr>
          <a:xfrm>
            <a:off x="1369804" y="5122198"/>
            <a:ext cx="2803585" cy="753107"/>
            <a:chOff x="1369804" y="5039987"/>
            <a:chExt cx="2803585" cy="753107"/>
          </a:xfrm>
        </p:grpSpPr>
        <p:cxnSp>
          <p:nvCxnSpPr>
            <p:cNvPr id="423" name="Line">
              <a:extLst>
                <a:ext uri="{FF2B5EF4-FFF2-40B4-BE49-F238E27FC236}">
                  <a16:creationId xmlns:a16="http://schemas.microsoft.com/office/drawing/2014/main" id="{E3E9FFFF-8F31-4B3C-A4BF-C5B9005FD8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369804" y="5178899"/>
              <a:ext cx="2803585" cy="0"/>
            </a:xfrm>
            <a:prstGeom prst="line">
              <a:avLst/>
            </a:prstGeom>
            <a:ln w="63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0" name="그룹 319">
              <a:extLst>
                <a:ext uri="{FF2B5EF4-FFF2-40B4-BE49-F238E27FC236}">
                  <a16:creationId xmlns:a16="http://schemas.microsoft.com/office/drawing/2014/main" id="{C20139D3-508E-488A-8594-D4B91382C517}"/>
                </a:ext>
              </a:extLst>
            </p:cNvPr>
            <p:cNvGrpSpPr/>
            <p:nvPr/>
          </p:nvGrpSpPr>
          <p:grpSpPr>
            <a:xfrm>
              <a:off x="1540878" y="5039987"/>
              <a:ext cx="2570304" cy="753107"/>
              <a:chOff x="1263650" y="4044951"/>
              <a:chExt cx="2990757" cy="876301"/>
            </a:xfrm>
          </p:grpSpPr>
          <p:sp>
            <p:nvSpPr>
              <p:cNvPr id="324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49411526-C63B-4213-805E-3E0EFBC585F0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>
              <a:xfrm>
                <a:off x="1263650" y="4044951"/>
                <a:ext cx="2990756" cy="876301"/>
              </a:xfrm>
              <a:prstGeom prst="roundRect">
                <a:avLst>
                  <a:gd name="adj" fmla="val 17723"/>
                </a:avLst>
              </a:prstGeom>
              <a:solidFill>
                <a:srgbClr val="F2F2F2"/>
              </a:solidFill>
              <a:ln w="6350">
                <a:solidFill>
                  <a:srgbClr val="F2F2F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25" name="그룹 324">
                <a:extLst>
                  <a:ext uri="{FF2B5EF4-FFF2-40B4-BE49-F238E27FC236}">
                    <a16:creationId xmlns:a16="http://schemas.microsoft.com/office/drawing/2014/main" id="{48501262-D3D2-4A3E-900F-9358C3AC43A1}"/>
                  </a:ext>
                </a:extLst>
              </p:cNvPr>
              <p:cNvGrpSpPr/>
              <p:nvPr/>
            </p:nvGrpSpPr>
            <p:grpSpPr>
              <a:xfrm>
                <a:off x="1263650" y="4129560"/>
                <a:ext cx="2990757" cy="676305"/>
                <a:chOff x="1263650" y="3947071"/>
                <a:chExt cx="2990757" cy="676305"/>
              </a:xfrm>
            </p:grpSpPr>
            <p:sp>
              <p:nvSpPr>
                <p:cNvPr id="326" name="직사각형 325">
                  <a:extLst>
                    <a:ext uri="{FF2B5EF4-FFF2-40B4-BE49-F238E27FC236}">
                      <a16:creationId xmlns:a16="http://schemas.microsoft.com/office/drawing/2014/main" id="{F5A2C7C0-3DF0-4756-AD6A-3F9F3BC58F64}"/>
                    </a:ext>
                  </a:extLst>
                </p:cNvPr>
                <p:cNvSpPr/>
                <p:nvPr/>
              </p:nvSpPr>
              <p:spPr>
                <a:xfrm>
                  <a:off x="1329230" y="4423321"/>
                  <a:ext cx="12715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700" dirty="0"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개인메모 </a:t>
                  </a:r>
                  <a:r>
                    <a:rPr lang="en-US" altLang="ko-KR" sz="700" dirty="0"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| 2020.06.01 11:20</a:t>
                  </a:r>
                  <a:endParaRPr lang="ko-KR" altLang="en-US" sz="1100" dirty="0"/>
                </a:p>
              </p:txBody>
            </p:sp>
            <p:cxnSp>
              <p:nvCxnSpPr>
                <p:cNvPr id="327" name="Line">
                  <a:extLst>
                    <a:ext uri="{FF2B5EF4-FFF2-40B4-BE49-F238E27FC236}">
                      <a16:creationId xmlns:a16="http://schemas.microsoft.com/office/drawing/2014/main" id="{5C205068-9B4A-459B-BBFD-8F3F2008CB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407028" y="4385251"/>
                  <a:ext cx="273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8" name="직사각형 327">
                  <a:extLst>
                    <a:ext uri="{FF2B5EF4-FFF2-40B4-BE49-F238E27FC236}">
                      <a16:creationId xmlns:a16="http://schemas.microsoft.com/office/drawing/2014/main" id="{BAE46385-125E-4290-8C4C-F908EFB5FC8A}"/>
                    </a:ext>
                  </a:extLst>
                </p:cNvPr>
                <p:cNvSpPr/>
                <p:nvPr/>
              </p:nvSpPr>
              <p:spPr>
                <a:xfrm>
                  <a:off x="1263650" y="3947071"/>
                  <a:ext cx="2990757" cy="338554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r>
                    <a:rPr lang="ko-KR" altLang="en-US" sz="800" b="1" dirty="0"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오전 </a:t>
                  </a:r>
                  <a:r>
                    <a:rPr lang="en-US" altLang="ko-KR" sz="800" b="1" dirty="0"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10</a:t>
                  </a:r>
                  <a:r>
                    <a:rPr lang="ko-KR" altLang="en-US" sz="800" b="1" dirty="0"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시까지 상품확인 전화 못 드린 후 신뢰감 깨짐 좀 더 체계적이고 꾸준한 관리가 필요함</a:t>
                  </a:r>
                  <a:r>
                    <a:rPr lang="en-US" altLang="ko-KR" sz="800" b="1" dirty="0"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.</a:t>
                  </a:r>
                  <a:endParaRPr lang="ko-KR" altLang="en-US" sz="1200" b="1" dirty="0"/>
                </a:p>
              </p:txBody>
            </p:sp>
          </p:grpSp>
        </p:grpSp>
        <p:sp>
          <p:nvSpPr>
            <p:cNvPr id="323" name="Star">
              <a:extLst>
                <a:ext uri="{FF2B5EF4-FFF2-40B4-BE49-F238E27FC236}">
                  <a16:creationId xmlns:a16="http://schemas.microsoft.com/office/drawing/2014/main" id="{E31E3B99-6DC3-40D0-BB34-38AB0D7EC1C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37936" y="5549003"/>
              <a:ext cx="180553" cy="172787"/>
            </a:xfrm>
            <a:custGeom>
              <a:avLst/>
              <a:gdLst>
                <a:gd name="T0" fmla="*/ 192 w 402"/>
                <a:gd name="T1" fmla="*/ 9 h 381"/>
                <a:gd name="T2" fmla="*/ 150 w 402"/>
                <a:gd name="T3" fmla="*/ 139 h 381"/>
                <a:gd name="T4" fmla="*/ 12 w 402"/>
                <a:gd name="T5" fmla="*/ 139 h 381"/>
                <a:gd name="T6" fmla="*/ 7 w 402"/>
                <a:gd name="T7" fmla="*/ 155 h 381"/>
                <a:gd name="T8" fmla="*/ 119 w 402"/>
                <a:gd name="T9" fmla="*/ 236 h 381"/>
                <a:gd name="T10" fmla="*/ 76 w 402"/>
                <a:gd name="T11" fmla="*/ 366 h 381"/>
                <a:gd name="T12" fmla="*/ 90 w 402"/>
                <a:gd name="T13" fmla="*/ 376 h 381"/>
                <a:gd name="T14" fmla="*/ 201 w 402"/>
                <a:gd name="T15" fmla="*/ 295 h 381"/>
                <a:gd name="T16" fmla="*/ 312 w 402"/>
                <a:gd name="T17" fmla="*/ 376 h 381"/>
                <a:gd name="T18" fmla="*/ 325 w 402"/>
                <a:gd name="T19" fmla="*/ 366 h 381"/>
                <a:gd name="T20" fmla="*/ 283 w 402"/>
                <a:gd name="T21" fmla="*/ 236 h 381"/>
                <a:gd name="T22" fmla="*/ 394 w 402"/>
                <a:gd name="T23" fmla="*/ 155 h 381"/>
                <a:gd name="T24" fmla="*/ 389 w 402"/>
                <a:gd name="T25" fmla="*/ 139 h 381"/>
                <a:gd name="T26" fmla="*/ 251 w 402"/>
                <a:gd name="T27" fmla="*/ 139 h 381"/>
                <a:gd name="T28" fmla="*/ 209 w 402"/>
                <a:gd name="T29" fmla="*/ 9 h 381"/>
                <a:gd name="T30" fmla="*/ 192 w 402"/>
                <a:gd name="T31" fmla="*/ 9 h 381"/>
                <a:gd name="T32" fmla="*/ 201 w 402"/>
                <a:gd name="T33" fmla="*/ 40 h 381"/>
                <a:gd name="T34" fmla="*/ 237 w 402"/>
                <a:gd name="T35" fmla="*/ 151 h 381"/>
                <a:gd name="T36" fmla="*/ 245 w 402"/>
                <a:gd name="T37" fmla="*/ 157 h 381"/>
                <a:gd name="T38" fmla="*/ 362 w 402"/>
                <a:gd name="T39" fmla="*/ 157 h 381"/>
                <a:gd name="T40" fmla="*/ 267 w 402"/>
                <a:gd name="T41" fmla="*/ 225 h 381"/>
                <a:gd name="T42" fmla="*/ 264 w 402"/>
                <a:gd name="T43" fmla="*/ 235 h 381"/>
                <a:gd name="T44" fmla="*/ 300 w 402"/>
                <a:gd name="T45" fmla="*/ 346 h 381"/>
                <a:gd name="T46" fmla="*/ 206 w 402"/>
                <a:gd name="T47" fmla="*/ 277 h 381"/>
                <a:gd name="T48" fmla="*/ 196 w 402"/>
                <a:gd name="T49" fmla="*/ 277 h 381"/>
                <a:gd name="T50" fmla="*/ 101 w 402"/>
                <a:gd name="T51" fmla="*/ 346 h 381"/>
                <a:gd name="T52" fmla="*/ 138 w 402"/>
                <a:gd name="T53" fmla="*/ 235 h 381"/>
                <a:gd name="T54" fmla="*/ 134 w 402"/>
                <a:gd name="T55" fmla="*/ 225 h 381"/>
                <a:gd name="T56" fmla="*/ 40 w 402"/>
                <a:gd name="T57" fmla="*/ 157 h 381"/>
                <a:gd name="T58" fmla="*/ 157 w 402"/>
                <a:gd name="T59" fmla="*/ 157 h 381"/>
                <a:gd name="T60" fmla="*/ 165 w 402"/>
                <a:gd name="T61" fmla="*/ 151 h 381"/>
                <a:gd name="T62" fmla="*/ 201 w 402"/>
                <a:gd name="T63" fmla="*/ 40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2" h="381">
                  <a:moveTo>
                    <a:pt x="192" y="9"/>
                  </a:moveTo>
                  <a:lnTo>
                    <a:pt x="150" y="139"/>
                  </a:lnTo>
                  <a:lnTo>
                    <a:pt x="12" y="139"/>
                  </a:lnTo>
                  <a:cubicBezTo>
                    <a:pt x="3" y="139"/>
                    <a:pt x="0" y="150"/>
                    <a:pt x="7" y="155"/>
                  </a:cubicBezTo>
                  <a:lnTo>
                    <a:pt x="119" y="236"/>
                  </a:lnTo>
                  <a:lnTo>
                    <a:pt x="76" y="366"/>
                  </a:lnTo>
                  <a:cubicBezTo>
                    <a:pt x="74" y="375"/>
                    <a:pt x="83" y="381"/>
                    <a:pt x="90" y="376"/>
                  </a:cubicBezTo>
                  <a:lnTo>
                    <a:pt x="201" y="295"/>
                  </a:lnTo>
                  <a:lnTo>
                    <a:pt x="312" y="376"/>
                  </a:lnTo>
                  <a:cubicBezTo>
                    <a:pt x="319" y="381"/>
                    <a:pt x="328" y="374"/>
                    <a:pt x="325" y="366"/>
                  </a:cubicBezTo>
                  <a:lnTo>
                    <a:pt x="283" y="236"/>
                  </a:lnTo>
                  <a:lnTo>
                    <a:pt x="394" y="155"/>
                  </a:lnTo>
                  <a:cubicBezTo>
                    <a:pt x="402" y="150"/>
                    <a:pt x="398" y="139"/>
                    <a:pt x="389" y="139"/>
                  </a:cubicBezTo>
                  <a:lnTo>
                    <a:pt x="251" y="139"/>
                  </a:lnTo>
                  <a:lnTo>
                    <a:pt x="209" y="9"/>
                  </a:lnTo>
                  <a:cubicBezTo>
                    <a:pt x="206" y="0"/>
                    <a:pt x="195" y="1"/>
                    <a:pt x="192" y="9"/>
                  </a:cubicBezTo>
                  <a:close/>
                  <a:moveTo>
                    <a:pt x="201" y="40"/>
                  </a:moveTo>
                  <a:lnTo>
                    <a:pt x="237" y="151"/>
                  </a:lnTo>
                  <a:cubicBezTo>
                    <a:pt x="238" y="155"/>
                    <a:pt x="242" y="157"/>
                    <a:pt x="245" y="157"/>
                  </a:cubicBezTo>
                  <a:lnTo>
                    <a:pt x="362" y="157"/>
                  </a:lnTo>
                  <a:lnTo>
                    <a:pt x="267" y="225"/>
                  </a:lnTo>
                  <a:cubicBezTo>
                    <a:pt x="264" y="228"/>
                    <a:pt x="263" y="232"/>
                    <a:pt x="264" y="235"/>
                  </a:cubicBezTo>
                  <a:lnTo>
                    <a:pt x="300" y="346"/>
                  </a:lnTo>
                  <a:lnTo>
                    <a:pt x="206" y="277"/>
                  </a:lnTo>
                  <a:cubicBezTo>
                    <a:pt x="203" y="275"/>
                    <a:pt x="199" y="275"/>
                    <a:pt x="196" y="277"/>
                  </a:cubicBezTo>
                  <a:lnTo>
                    <a:pt x="101" y="346"/>
                  </a:lnTo>
                  <a:lnTo>
                    <a:pt x="138" y="235"/>
                  </a:lnTo>
                  <a:cubicBezTo>
                    <a:pt x="139" y="231"/>
                    <a:pt x="137" y="227"/>
                    <a:pt x="134" y="225"/>
                  </a:cubicBezTo>
                  <a:lnTo>
                    <a:pt x="40" y="157"/>
                  </a:lnTo>
                  <a:lnTo>
                    <a:pt x="157" y="157"/>
                  </a:lnTo>
                  <a:cubicBezTo>
                    <a:pt x="160" y="157"/>
                    <a:pt x="164" y="155"/>
                    <a:pt x="165" y="151"/>
                  </a:cubicBezTo>
                  <a:lnTo>
                    <a:pt x="201" y="40"/>
                  </a:lnTo>
                  <a:close/>
                </a:path>
              </a:pathLst>
            </a:custGeom>
            <a:solidFill>
              <a:srgbClr val="262626"/>
            </a:solidFill>
            <a:ln w="0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grpSp>
        <p:nvGrpSpPr>
          <p:cNvPr id="357" name="그룹 356">
            <a:extLst>
              <a:ext uri="{FF2B5EF4-FFF2-40B4-BE49-F238E27FC236}">
                <a16:creationId xmlns:a16="http://schemas.microsoft.com/office/drawing/2014/main" id="{958B5A98-9927-4FCD-918B-BE3FA45E72CD}"/>
              </a:ext>
            </a:extLst>
          </p:cNvPr>
          <p:cNvGrpSpPr/>
          <p:nvPr/>
        </p:nvGrpSpPr>
        <p:grpSpPr>
          <a:xfrm>
            <a:off x="1369804" y="5960068"/>
            <a:ext cx="2803585" cy="753107"/>
            <a:chOff x="1369804" y="5039987"/>
            <a:chExt cx="2803585" cy="753107"/>
          </a:xfrm>
        </p:grpSpPr>
        <p:cxnSp>
          <p:nvCxnSpPr>
            <p:cNvPr id="358" name="Line">
              <a:extLst>
                <a:ext uri="{FF2B5EF4-FFF2-40B4-BE49-F238E27FC236}">
                  <a16:creationId xmlns:a16="http://schemas.microsoft.com/office/drawing/2014/main" id="{69860CE8-C5DC-4D58-A37C-DABAE943824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369804" y="5178899"/>
              <a:ext cx="2803585" cy="0"/>
            </a:xfrm>
            <a:prstGeom prst="line">
              <a:avLst/>
            </a:prstGeom>
            <a:ln w="63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1" name="그룹 360">
              <a:extLst>
                <a:ext uri="{FF2B5EF4-FFF2-40B4-BE49-F238E27FC236}">
                  <a16:creationId xmlns:a16="http://schemas.microsoft.com/office/drawing/2014/main" id="{5428F906-332E-42A6-AC8F-CB90ED802F1C}"/>
                </a:ext>
              </a:extLst>
            </p:cNvPr>
            <p:cNvGrpSpPr/>
            <p:nvPr/>
          </p:nvGrpSpPr>
          <p:grpSpPr>
            <a:xfrm>
              <a:off x="1540878" y="5039987"/>
              <a:ext cx="2570304" cy="753107"/>
              <a:chOff x="1263650" y="4044951"/>
              <a:chExt cx="2990757" cy="876301"/>
            </a:xfrm>
          </p:grpSpPr>
          <p:sp>
            <p:nvSpPr>
              <p:cNvPr id="363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9D3907A1-0CE4-4A07-948D-7624D001DFB8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>
              <a:xfrm>
                <a:off x="1263650" y="4044951"/>
                <a:ext cx="2990756" cy="876301"/>
              </a:xfrm>
              <a:prstGeom prst="roundRect">
                <a:avLst>
                  <a:gd name="adj" fmla="val 17723"/>
                </a:avLst>
              </a:prstGeom>
              <a:solidFill>
                <a:srgbClr val="F2F2F2"/>
              </a:solidFill>
              <a:ln w="6350">
                <a:solidFill>
                  <a:srgbClr val="F2F2F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364" name="그룹 363">
                <a:extLst>
                  <a:ext uri="{FF2B5EF4-FFF2-40B4-BE49-F238E27FC236}">
                    <a16:creationId xmlns:a16="http://schemas.microsoft.com/office/drawing/2014/main" id="{EF63F5F1-F9FB-45B0-9DFD-EC0AF0C47BED}"/>
                  </a:ext>
                </a:extLst>
              </p:cNvPr>
              <p:cNvGrpSpPr/>
              <p:nvPr/>
            </p:nvGrpSpPr>
            <p:grpSpPr>
              <a:xfrm>
                <a:off x="1263650" y="4129560"/>
                <a:ext cx="2990757" cy="676305"/>
                <a:chOff x="1263650" y="3947071"/>
                <a:chExt cx="2990757" cy="676305"/>
              </a:xfrm>
            </p:grpSpPr>
            <p:sp>
              <p:nvSpPr>
                <p:cNvPr id="365" name="직사각형 364">
                  <a:extLst>
                    <a:ext uri="{FF2B5EF4-FFF2-40B4-BE49-F238E27FC236}">
                      <a16:creationId xmlns:a16="http://schemas.microsoft.com/office/drawing/2014/main" id="{E0408DEF-1EB8-4137-8660-85E526BF3ECA}"/>
                    </a:ext>
                  </a:extLst>
                </p:cNvPr>
                <p:cNvSpPr/>
                <p:nvPr/>
              </p:nvSpPr>
              <p:spPr>
                <a:xfrm>
                  <a:off x="1329230" y="4423321"/>
                  <a:ext cx="1271502" cy="20005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700" dirty="0"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개인메모 </a:t>
                  </a:r>
                  <a:r>
                    <a:rPr lang="en-US" altLang="ko-KR" sz="700" dirty="0"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| 2020.06.01 11:20</a:t>
                  </a:r>
                  <a:endParaRPr lang="ko-KR" altLang="en-US" sz="1100" dirty="0"/>
                </a:p>
              </p:txBody>
            </p:sp>
            <p:cxnSp>
              <p:nvCxnSpPr>
                <p:cNvPr id="366" name="Line">
                  <a:extLst>
                    <a:ext uri="{FF2B5EF4-FFF2-40B4-BE49-F238E27FC236}">
                      <a16:creationId xmlns:a16="http://schemas.microsoft.com/office/drawing/2014/main" id="{206CB0E6-111B-4B3F-86D6-E302007110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407028" y="4385251"/>
                  <a:ext cx="273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7" name="직사각형 366">
                  <a:extLst>
                    <a:ext uri="{FF2B5EF4-FFF2-40B4-BE49-F238E27FC236}">
                      <a16:creationId xmlns:a16="http://schemas.microsoft.com/office/drawing/2014/main" id="{2A9C701E-3301-47BC-A9A7-F92A5EB00A39}"/>
                    </a:ext>
                  </a:extLst>
                </p:cNvPr>
                <p:cNvSpPr/>
                <p:nvPr/>
              </p:nvSpPr>
              <p:spPr>
                <a:xfrm>
                  <a:off x="1263650" y="3947071"/>
                  <a:ext cx="2990757" cy="338554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r>
                    <a:rPr lang="ko-KR" altLang="en-US" sz="800" b="1" dirty="0"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오전 </a:t>
                  </a:r>
                  <a:r>
                    <a:rPr lang="en-US" altLang="ko-KR" sz="800" b="1" dirty="0"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10</a:t>
                  </a:r>
                  <a:r>
                    <a:rPr lang="ko-KR" altLang="en-US" sz="800" b="1" dirty="0"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시까지 상품확인 전화 못 드린 후 신뢰감 깨짐 좀 더 체계적이고 꾸준한 관리가 필요함</a:t>
                  </a:r>
                  <a:r>
                    <a:rPr lang="en-US" altLang="ko-KR" sz="800" b="1" dirty="0"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rPr>
                    <a:t>.</a:t>
                  </a:r>
                  <a:endParaRPr lang="ko-KR" altLang="en-US" sz="1200" b="1" dirty="0"/>
                </a:p>
              </p:txBody>
            </p:sp>
          </p:grpSp>
        </p:grpSp>
        <p:sp>
          <p:nvSpPr>
            <p:cNvPr id="362" name="Star">
              <a:extLst>
                <a:ext uri="{FF2B5EF4-FFF2-40B4-BE49-F238E27FC236}">
                  <a16:creationId xmlns:a16="http://schemas.microsoft.com/office/drawing/2014/main" id="{2A1B3653-402B-4A67-93AC-7DC3F72256B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837936" y="5549003"/>
              <a:ext cx="180553" cy="172787"/>
            </a:xfrm>
            <a:custGeom>
              <a:avLst/>
              <a:gdLst>
                <a:gd name="T0" fmla="*/ 192 w 402"/>
                <a:gd name="T1" fmla="*/ 9 h 381"/>
                <a:gd name="T2" fmla="*/ 150 w 402"/>
                <a:gd name="T3" fmla="*/ 139 h 381"/>
                <a:gd name="T4" fmla="*/ 12 w 402"/>
                <a:gd name="T5" fmla="*/ 139 h 381"/>
                <a:gd name="T6" fmla="*/ 7 w 402"/>
                <a:gd name="T7" fmla="*/ 155 h 381"/>
                <a:gd name="T8" fmla="*/ 119 w 402"/>
                <a:gd name="T9" fmla="*/ 236 h 381"/>
                <a:gd name="T10" fmla="*/ 76 w 402"/>
                <a:gd name="T11" fmla="*/ 366 h 381"/>
                <a:gd name="T12" fmla="*/ 90 w 402"/>
                <a:gd name="T13" fmla="*/ 376 h 381"/>
                <a:gd name="T14" fmla="*/ 201 w 402"/>
                <a:gd name="T15" fmla="*/ 295 h 381"/>
                <a:gd name="T16" fmla="*/ 312 w 402"/>
                <a:gd name="T17" fmla="*/ 376 h 381"/>
                <a:gd name="T18" fmla="*/ 325 w 402"/>
                <a:gd name="T19" fmla="*/ 366 h 381"/>
                <a:gd name="T20" fmla="*/ 283 w 402"/>
                <a:gd name="T21" fmla="*/ 236 h 381"/>
                <a:gd name="T22" fmla="*/ 394 w 402"/>
                <a:gd name="T23" fmla="*/ 155 h 381"/>
                <a:gd name="T24" fmla="*/ 389 w 402"/>
                <a:gd name="T25" fmla="*/ 139 h 381"/>
                <a:gd name="T26" fmla="*/ 251 w 402"/>
                <a:gd name="T27" fmla="*/ 139 h 381"/>
                <a:gd name="T28" fmla="*/ 209 w 402"/>
                <a:gd name="T29" fmla="*/ 9 h 381"/>
                <a:gd name="T30" fmla="*/ 192 w 402"/>
                <a:gd name="T31" fmla="*/ 9 h 381"/>
                <a:gd name="T32" fmla="*/ 201 w 402"/>
                <a:gd name="T33" fmla="*/ 40 h 381"/>
                <a:gd name="T34" fmla="*/ 237 w 402"/>
                <a:gd name="T35" fmla="*/ 151 h 381"/>
                <a:gd name="T36" fmla="*/ 245 w 402"/>
                <a:gd name="T37" fmla="*/ 157 h 381"/>
                <a:gd name="T38" fmla="*/ 362 w 402"/>
                <a:gd name="T39" fmla="*/ 157 h 381"/>
                <a:gd name="T40" fmla="*/ 267 w 402"/>
                <a:gd name="T41" fmla="*/ 225 h 381"/>
                <a:gd name="T42" fmla="*/ 264 w 402"/>
                <a:gd name="T43" fmla="*/ 235 h 381"/>
                <a:gd name="T44" fmla="*/ 300 w 402"/>
                <a:gd name="T45" fmla="*/ 346 h 381"/>
                <a:gd name="T46" fmla="*/ 206 w 402"/>
                <a:gd name="T47" fmla="*/ 277 h 381"/>
                <a:gd name="T48" fmla="*/ 196 w 402"/>
                <a:gd name="T49" fmla="*/ 277 h 381"/>
                <a:gd name="T50" fmla="*/ 101 w 402"/>
                <a:gd name="T51" fmla="*/ 346 h 381"/>
                <a:gd name="T52" fmla="*/ 138 w 402"/>
                <a:gd name="T53" fmla="*/ 235 h 381"/>
                <a:gd name="T54" fmla="*/ 134 w 402"/>
                <a:gd name="T55" fmla="*/ 225 h 381"/>
                <a:gd name="T56" fmla="*/ 40 w 402"/>
                <a:gd name="T57" fmla="*/ 157 h 381"/>
                <a:gd name="T58" fmla="*/ 157 w 402"/>
                <a:gd name="T59" fmla="*/ 157 h 381"/>
                <a:gd name="T60" fmla="*/ 165 w 402"/>
                <a:gd name="T61" fmla="*/ 151 h 381"/>
                <a:gd name="T62" fmla="*/ 201 w 402"/>
                <a:gd name="T63" fmla="*/ 40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2" h="381">
                  <a:moveTo>
                    <a:pt x="192" y="9"/>
                  </a:moveTo>
                  <a:lnTo>
                    <a:pt x="150" y="139"/>
                  </a:lnTo>
                  <a:lnTo>
                    <a:pt x="12" y="139"/>
                  </a:lnTo>
                  <a:cubicBezTo>
                    <a:pt x="3" y="139"/>
                    <a:pt x="0" y="150"/>
                    <a:pt x="7" y="155"/>
                  </a:cubicBezTo>
                  <a:lnTo>
                    <a:pt x="119" y="236"/>
                  </a:lnTo>
                  <a:lnTo>
                    <a:pt x="76" y="366"/>
                  </a:lnTo>
                  <a:cubicBezTo>
                    <a:pt x="74" y="375"/>
                    <a:pt x="83" y="381"/>
                    <a:pt x="90" y="376"/>
                  </a:cubicBezTo>
                  <a:lnTo>
                    <a:pt x="201" y="295"/>
                  </a:lnTo>
                  <a:lnTo>
                    <a:pt x="312" y="376"/>
                  </a:lnTo>
                  <a:cubicBezTo>
                    <a:pt x="319" y="381"/>
                    <a:pt x="328" y="374"/>
                    <a:pt x="325" y="366"/>
                  </a:cubicBezTo>
                  <a:lnTo>
                    <a:pt x="283" y="236"/>
                  </a:lnTo>
                  <a:lnTo>
                    <a:pt x="394" y="155"/>
                  </a:lnTo>
                  <a:cubicBezTo>
                    <a:pt x="402" y="150"/>
                    <a:pt x="398" y="139"/>
                    <a:pt x="389" y="139"/>
                  </a:cubicBezTo>
                  <a:lnTo>
                    <a:pt x="251" y="139"/>
                  </a:lnTo>
                  <a:lnTo>
                    <a:pt x="209" y="9"/>
                  </a:lnTo>
                  <a:cubicBezTo>
                    <a:pt x="206" y="0"/>
                    <a:pt x="195" y="1"/>
                    <a:pt x="192" y="9"/>
                  </a:cubicBezTo>
                  <a:close/>
                  <a:moveTo>
                    <a:pt x="201" y="40"/>
                  </a:moveTo>
                  <a:lnTo>
                    <a:pt x="237" y="151"/>
                  </a:lnTo>
                  <a:cubicBezTo>
                    <a:pt x="238" y="155"/>
                    <a:pt x="242" y="157"/>
                    <a:pt x="245" y="157"/>
                  </a:cubicBezTo>
                  <a:lnTo>
                    <a:pt x="362" y="157"/>
                  </a:lnTo>
                  <a:lnTo>
                    <a:pt x="267" y="225"/>
                  </a:lnTo>
                  <a:cubicBezTo>
                    <a:pt x="264" y="228"/>
                    <a:pt x="263" y="232"/>
                    <a:pt x="264" y="235"/>
                  </a:cubicBezTo>
                  <a:lnTo>
                    <a:pt x="300" y="346"/>
                  </a:lnTo>
                  <a:lnTo>
                    <a:pt x="206" y="277"/>
                  </a:lnTo>
                  <a:cubicBezTo>
                    <a:pt x="203" y="275"/>
                    <a:pt x="199" y="275"/>
                    <a:pt x="196" y="277"/>
                  </a:cubicBezTo>
                  <a:lnTo>
                    <a:pt x="101" y="346"/>
                  </a:lnTo>
                  <a:lnTo>
                    <a:pt x="138" y="235"/>
                  </a:lnTo>
                  <a:cubicBezTo>
                    <a:pt x="139" y="231"/>
                    <a:pt x="137" y="227"/>
                    <a:pt x="134" y="225"/>
                  </a:cubicBezTo>
                  <a:lnTo>
                    <a:pt x="40" y="157"/>
                  </a:lnTo>
                  <a:lnTo>
                    <a:pt x="157" y="157"/>
                  </a:lnTo>
                  <a:cubicBezTo>
                    <a:pt x="160" y="157"/>
                    <a:pt x="164" y="155"/>
                    <a:pt x="165" y="151"/>
                  </a:cubicBezTo>
                  <a:lnTo>
                    <a:pt x="201" y="40"/>
                  </a:lnTo>
                  <a:close/>
                </a:path>
              </a:pathLst>
            </a:custGeom>
            <a:solidFill>
              <a:srgbClr val="262626"/>
            </a:solidFill>
            <a:ln w="0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280738EF-E46B-4127-8377-35C73AA825F6}"/>
              </a:ext>
            </a:extLst>
          </p:cNvPr>
          <p:cNvGrpSpPr/>
          <p:nvPr/>
        </p:nvGrpSpPr>
        <p:grpSpPr>
          <a:xfrm>
            <a:off x="4273331" y="2313580"/>
            <a:ext cx="5165826" cy="453092"/>
            <a:chOff x="4273331" y="2311190"/>
            <a:chExt cx="5165826" cy="453092"/>
          </a:xfrm>
        </p:grpSpPr>
        <p:sp>
          <p:nvSpPr>
            <p:cNvPr id="406" name="Text Box">
              <a:extLst>
                <a:ext uri="{FF2B5EF4-FFF2-40B4-BE49-F238E27FC236}">
                  <a16:creationId xmlns:a16="http://schemas.microsoft.com/office/drawing/2014/main" id="{2DE39888-D84A-4A83-BA70-D319A9456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2311190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407" name="직사각형 406">
              <a:extLst>
                <a:ext uri="{FF2B5EF4-FFF2-40B4-BE49-F238E27FC236}">
                  <a16:creationId xmlns:a16="http://schemas.microsoft.com/office/drawing/2014/main" id="{4868997F-1134-440B-A300-A5F136EA1368}"/>
                </a:ext>
              </a:extLst>
            </p:cNvPr>
            <p:cNvSpPr/>
            <p:nvPr/>
          </p:nvSpPr>
          <p:spPr>
            <a:xfrm>
              <a:off x="6207133" y="2422319"/>
              <a:ext cx="75533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08" name="직사각형 407">
              <a:extLst>
                <a:ext uri="{FF2B5EF4-FFF2-40B4-BE49-F238E27FC236}">
                  <a16:creationId xmlns:a16="http://schemas.microsoft.com/office/drawing/2014/main" id="{671AB01E-7E54-4873-9A37-782766B4874E}"/>
                </a:ext>
              </a:extLst>
            </p:cNvPr>
            <p:cNvSpPr/>
            <p:nvPr/>
          </p:nvSpPr>
          <p:spPr>
            <a:xfrm>
              <a:off x="5075797" y="2360764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09" name="그룹 408">
              <a:extLst>
                <a:ext uri="{FF2B5EF4-FFF2-40B4-BE49-F238E27FC236}">
                  <a16:creationId xmlns:a16="http://schemas.microsoft.com/office/drawing/2014/main" id="{A01D9397-A04A-4DB7-BFA3-39EAD00EDA7E}"/>
                </a:ext>
              </a:extLst>
            </p:cNvPr>
            <p:cNvGrpSpPr/>
            <p:nvPr/>
          </p:nvGrpSpPr>
          <p:grpSpPr>
            <a:xfrm>
              <a:off x="4392611" y="2414625"/>
              <a:ext cx="502229" cy="246221"/>
              <a:chOff x="4513261" y="2498472"/>
              <a:chExt cx="502229" cy="246221"/>
            </a:xfrm>
          </p:grpSpPr>
          <p:sp>
            <p:nvSpPr>
              <p:cNvPr id="410" name="직사각형 409">
                <a:extLst>
                  <a:ext uri="{FF2B5EF4-FFF2-40B4-BE49-F238E27FC236}">
                    <a16:creationId xmlns:a16="http://schemas.microsoft.com/office/drawing/2014/main" id="{5C6EA5CC-FBF8-4CB7-84C2-C175D7C113ED}"/>
                  </a:ext>
                </a:extLst>
              </p:cNvPr>
              <p:cNvSpPr/>
              <p:nvPr/>
            </p:nvSpPr>
            <p:spPr>
              <a:xfrm>
                <a:off x="4760292" y="2498472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11" name="그룹 410">
                <a:extLst>
                  <a:ext uri="{FF2B5EF4-FFF2-40B4-BE49-F238E27FC236}">
                    <a16:creationId xmlns:a16="http://schemas.microsoft.com/office/drawing/2014/main" id="{32AAA681-0083-464B-BC9B-B1C851155EF1}"/>
                  </a:ext>
                </a:extLst>
              </p:cNvPr>
              <p:cNvGrpSpPr/>
              <p:nvPr/>
            </p:nvGrpSpPr>
            <p:grpSpPr>
              <a:xfrm>
                <a:off x="4513261" y="2545982"/>
                <a:ext cx="151200" cy="151200"/>
                <a:chOff x="4513261" y="2545982"/>
                <a:chExt cx="151200" cy="151200"/>
              </a:xfrm>
            </p:grpSpPr>
            <p:sp>
              <p:nvSpPr>
                <p:cNvPr id="412" name="자유형: 도형 411">
                  <a:extLst>
                    <a:ext uri="{FF2B5EF4-FFF2-40B4-BE49-F238E27FC236}">
                      <a16:creationId xmlns:a16="http://schemas.microsoft.com/office/drawing/2014/main" id="{3DCFEC70-E3BA-4579-8FAB-A8180B38E3EB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413" name="자유형: 도형 412">
                  <a:extLst>
                    <a:ext uri="{FF2B5EF4-FFF2-40B4-BE49-F238E27FC236}">
                      <a16:creationId xmlns:a16="http://schemas.microsoft.com/office/drawing/2014/main" id="{BE28E590-B5A2-4CF5-95D0-8EE56CE61FD6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</p:grp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F06911B1-95CE-4BBA-95B1-EFE549D27C78}"/>
                </a:ext>
              </a:extLst>
            </p:cNvPr>
            <p:cNvGrpSpPr/>
            <p:nvPr/>
          </p:nvGrpSpPr>
          <p:grpSpPr>
            <a:xfrm>
              <a:off x="7959981" y="2395030"/>
              <a:ext cx="1317288" cy="285412"/>
              <a:chOff x="8366498" y="2390721"/>
              <a:chExt cx="992734" cy="215093"/>
            </a:xfrm>
          </p:grpSpPr>
          <p:grpSp>
            <p:nvGrpSpPr>
              <p:cNvPr id="418" name="그룹 417">
                <a:extLst>
                  <a:ext uri="{FF2B5EF4-FFF2-40B4-BE49-F238E27FC236}">
                    <a16:creationId xmlns:a16="http://schemas.microsoft.com/office/drawing/2014/main" id="{CDA3930F-B3D4-46B5-A862-4B7E1A941C41}"/>
                  </a:ext>
                </a:extLst>
              </p:cNvPr>
              <p:cNvGrpSpPr/>
              <p:nvPr/>
            </p:nvGrpSpPr>
            <p:grpSpPr>
              <a:xfrm>
                <a:off x="8886682" y="2390721"/>
                <a:ext cx="212458" cy="215093"/>
                <a:chOff x="6284958" y="3632365"/>
                <a:chExt cx="513408" cy="513408"/>
              </a:xfrm>
            </p:grpSpPr>
            <p:sp>
              <p:nvSpPr>
                <p:cNvPr id="435" name="Oval">
                  <a:extLst>
                    <a:ext uri="{FF2B5EF4-FFF2-40B4-BE49-F238E27FC236}">
                      <a16:creationId xmlns:a16="http://schemas.microsoft.com/office/drawing/2014/main" id="{785B810A-512A-49D5-BF9C-48F7EE75C331}"/>
                    </a:ext>
                  </a:extLst>
                </p:cNvPr>
                <p:cNvSpPr/>
                <p:nvPr/>
              </p:nvSpPr>
              <p:spPr>
                <a:xfrm>
                  <a:off x="6284958" y="3632365"/>
                  <a:ext cx="513408" cy="513408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6" name="Create">
                  <a:extLst>
                    <a:ext uri="{FF2B5EF4-FFF2-40B4-BE49-F238E27FC236}">
                      <a16:creationId xmlns:a16="http://schemas.microsoft.com/office/drawing/2014/main" id="{FB293880-752A-4B5F-B476-A622D9291920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423965" y="3772514"/>
                  <a:ext cx="235396" cy="233110"/>
                </a:xfrm>
                <a:custGeom>
                  <a:avLst/>
                  <a:gdLst>
                    <a:gd name="T0" fmla="*/ 612 w 672"/>
                    <a:gd name="T1" fmla="*/ 0 h 666"/>
                    <a:gd name="T2" fmla="*/ 573 w 672"/>
                    <a:gd name="T3" fmla="*/ 16 h 666"/>
                    <a:gd name="T4" fmla="*/ 564 w 672"/>
                    <a:gd name="T5" fmla="*/ 25 h 666"/>
                    <a:gd name="T6" fmla="*/ 641 w 672"/>
                    <a:gd name="T7" fmla="*/ 102 h 666"/>
                    <a:gd name="T8" fmla="*/ 651 w 672"/>
                    <a:gd name="T9" fmla="*/ 93 h 666"/>
                    <a:gd name="T10" fmla="*/ 651 w 672"/>
                    <a:gd name="T11" fmla="*/ 16 h 666"/>
                    <a:gd name="T12" fmla="*/ 612 w 672"/>
                    <a:gd name="T13" fmla="*/ 0 h 666"/>
                    <a:gd name="T14" fmla="*/ 548 w 672"/>
                    <a:gd name="T15" fmla="*/ 41 h 666"/>
                    <a:gd name="T16" fmla="*/ 192 w 672"/>
                    <a:gd name="T17" fmla="*/ 399 h 666"/>
                    <a:gd name="T18" fmla="*/ 188 w 672"/>
                    <a:gd name="T19" fmla="*/ 405 h 666"/>
                    <a:gd name="T20" fmla="*/ 174 w 672"/>
                    <a:gd name="T21" fmla="*/ 477 h 666"/>
                    <a:gd name="T22" fmla="*/ 189 w 672"/>
                    <a:gd name="T23" fmla="*/ 493 h 666"/>
                    <a:gd name="T24" fmla="*/ 261 w 672"/>
                    <a:gd name="T25" fmla="*/ 478 h 666"/>
                    <a:gd name="T26" fmla="*/ 268 w 672"/>
                    <a:gd name="T27" fmla="*/ 474 h 666"/>
                    <a:gd name="T28" fmla="*/ 625 w 672"/>
                    <a:gd name="T29" fmla="*/ 119 h 666"/>
                    <a:gd name="T30" fmla="*/ 607 w 672"/>
                    <a:gd name="T31" fmla="*/ 100 h 666"/>
                    <a:gd name="T32" fmla="*/ 253 w 672"/>
                    <a:gd name="T33" fmla="*/ 452 h 666"/>
                    <a:gd name="T34" fmla="*/ 215 w 672"/>
                    <a:gd name="T35" fmla="*/ 413 h 666"/>
                    <a:gd name="T36" fmla="*/ 567 w 672"/>
                    <a:gd name="T37" fmla="*/ 60 h 666"/>
                    <a:gd name="T38" fmla="*/ 548 w 672"/>
                    <a:gd name="T39" fmla="*/ 41 h 666"/>
                    <a:gd name="T40" fmla="*/ 13 w 672"/>
                    <a:gd name="T41" fmla="*/ 80 h 666"/>
                    <a:gd name="T42" fmla="*/ 0 w 672"/>
                    <a:gd name="T43" fmla="*/ 93 h 666"/>
                    <a:gd name="T44" fmla="*/ 0 w 672"/>
                    <a:gd name="T45" fmla="*/ 653 h 666"/>
                    <a:gd name="T46" fmla="*/ 13 w 672"/>
                    <a:gd name="T47" fmla="*/ 666 h 666"/>
                    <a:gd name="T48" fmla="*/ 573 w 672"/>
                    <a:gd name="T49" fmla="*/ 666 h 666"/>
                    <a:gd name="T50" fmla="*/ 587 w 672"/>
                    <a:gd name="T51" fmla="*/ 653 h 666"/>
                    <a:gd name="T52" fmla="*/ 587 w 672"/>
                    <a:gd name="T53" fmla="*/ 186 h 666"/>
                    <a:gd name="T54" fmla="*/ 560 w 672"/>
                    <a:gd name="T55" fmla="*/ 213 h 666"/>
                    <a:gd name="T56" fmla="*/ 560 w 672"/>
                    <a:gd name="T57" fmla="*/ 640 h 666"/>
                    <a:gd name="T58" fmla="*/ 27 w 672"/>
                    <a:gd name="T59" fmla="*/ 640 h 666"/>
                    <a:gd name="T60" fmla="*/ 27 w 672"/>
                    <a:gd name="T61" fmla="*/ 106 h 666"/>
                    <a:gd name="T62" fmla="*/ 453 w 672"/>
                    <a:gd name="T63" fmla="*/ 106 h 666"/>
                    <a:gd name="T64" fmla="*/ 480 w 672"/>
                    <a:gd name="T65" fmla="*/ 80 h 666"/>
                    <a:gd name="T66" fmla="*/ 13 w 672"/>
                    <a:gd name="T67" fmla="*/ 80 h 6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72" h="666">
                      <a:moveTo>
                        <a:pt x="612" y="0"/>
                      </a:moveTo>
                      <a:cubicBezTo>
                        <a:pt x="598" y="0"/>
                        <a:pt x="584" y="5"/>
                        <a:pt x="573" y="16"/>
                      </a:cubicBezTo>
                      <a:lnTo>
                        <a:pt x="564" y="25"/>
                      </a:lnTo>
                      <a:lnTo>
                        <a:pt x="641" y="102"/>
                      </a:lnTo>
                      <a:lnTo>
                        <a:pt x="651" y="93"/>
                      </a:lnTo>
                      <a:cubicBezTo>
                        <a:pt x="672" y="72"/>
                        <a:pt x="672" y="37"/>
                        <a:pt x="651" y="16"/>
                      </a:cubicBezTo>
                      <a:cubicBezTo>
                        <a:pt x="640" y="5"/>
                        <a:pt x="626" y="0"/>
                        <a:pt x="612" y="0"/>
                      </a:cubicBezTo>
                      <a:close/>
                      <a:moveTo>
                        <a:pt x="548" y="41"/>
                      </a:moveTo>
                      <a:lnTo>
                        <a:pt x="192" y="399"/>
                      </a:lnTo>
                      <a:cubicBezTo>
                        <a:pt x="190" y="400"/>
                        <a:pt x="189" y="403"/>
                        <a:pt x="188" y="405"/>
                      </a:cubicBezTo>
                      <a:lnTo>
                        <a:pt x="174" y="477"/>
                      </a:lnTo>
                      <a:cubicBezTo>
                        <a:pt x="172" y="486"/>
                        <a:pt x="180" y="494"/>
                        <a:pt x="189" y="493"/>
                      </a:cubicBezTo>
                      <a:lnTo>
                        <a:pt x="261" y="478"/>
                      </a:lnTo>
                      <a:cubicBezTo>
                        <a:pt x="264" y="478"/>
                        <a:pt x="266" y="476"/>
                        <a:pt x="268" y="474"/>
                      </a:cubicBezTo>
                      <a:lnTo>
                        <a:pt x="625" y="119"/>
                      </a:lnTo>
                      <a:lnTo>
                        <a:pt x="607" y="100"/>
                      </a:lnTo>
                      <a:lnTo>
                        <a:pt x="253" y="452"/>
                      </a:lnTo>
                      <a:lnTo>
                        <a:pt x="215" y="413"/>
                      </a:lnTo>
                      <a:lnTo>
                        <a:pt x="567" y="60"/>
                      </a:lnTo>
                      <a:lnTo>
                        <a:pt x="548" y="41"/>
                      </a:lnTo>
                      <a:close/>
                      <a:moveTo>
                        <a:pt x="13" y="80"/>
                      </a:moveTo>
                      <a:cubicBezTo>
                        <a:pt x="5" y="80"/>
                        <a:pt x="0" y="85"/>
                        <a:pt x="0" y="93"/>
                      </a:cubicBezTo>
                      <a:lnTo>
                        <a:pt x="0" y="653"/>
                      </a:lnTo>
                      <a:cubicBezTo>
                        <a:pt x="0" y="661"/>
                        <a:pt x="5" y="666"/>
                        <a:pt x="13" y="666"/>
                      </a:cubicBezTo>
                      <a:lnTo>
                        <a:pt x="573" y="666"/>
                      </a:lnTo>
                      <a:cubicBezTo>
                        <a:pt x="581" y="666"/>
                        <a:pt x="587" y="661"/>
                        <a:pt x="587" y="653"/>
                      </a:cubicBezTo>
                      <a:lnTo>
                        <a:pt x="587" y="186"/>
                      </a:lnTo>
                      <a:lnTo>
                        <a:pt x="560" y="213"/>
                      </a:lnTo>
                      <a:lnTo>
                        <a:pt x="560" y="640"/>
                      </a:lnTo>
                      <a:lnTo>
                        <a:pt x="27" y="640"/>
                      </a:lnTo>
                      <a:lnTo>
                        <a:pt x="27" y="106"/>
                      </a:lnTo>
                      <a:lnTo>
                        <a:pt x="453" y="106"/>
                      </a:lnTo>
                      <a:lnTo>
                        <a:pt x="480" y="80"/>
                      </a:lnTo>
                      <a:lnTo>
                        <a:pt x="13" y="8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19" name="그룹 418">
                <a:extLst>
                  <a:ext uri="{FF2B5EF4-FFF2-40B4-BE49-F238E27FC236}">
                    <a16:creationId xmlns:a16="http://schemas.microsoft.com/office/drawing/2014/main" id="{96063CFF-3762-4913-9CA8-F5D13986E220}"/>
                  </a:ext>
                </a:extLst>
              </p:cNvPr>
              <p:cNvGrpSpPr/>
              <p:nvPr/>
            </p:nvGrpSpPr>
            <p:grpSpPr>
              <a:xfrm>
                <a:off x="8626590" y="2390721"/>
                <a:ext cx="212458" cy="215093"/>
                <a:chOff x="6603234" y="4517407"/>
                <a:chExt cx="488446" cy="488446"/>
              </a:xfrm>
            </p:grpSpPr>
            <p:sp>
              <p:nvSpPr>
                <p:cNvPr id="433" name="Oval">
                  <a:extLst>
                    <a:ext uri="{FF2B5EF4-FFF2-40B4-BE49-F238E27FC236}">
                      <a16:creationId xmlns:a16="http://schemas.microsoft.com/office/drawing/2014/main" id="{A7181A83-0A4C-48FD-8485-03967DA6133A}"/>
                    </a:ext>
                  </a:extLst>
                </p:cNvPr>
                <p:cNvSpPr/>
                <p:nvPr/>
              </p:nvSpPr>
              <p:spPr>
                <a:xfrm>
                  <a:off x="660323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4" name="Freeform 130">
                  <a:extLst>
                    <a:ext uri="{FF2B5EF4-FFF2-40B4-BE49-F238E27FC236}">
                      <a16:creationId xmlns:a16="http://schemas.microsoft.com/office/drawing/2014/main" id="{36775D82-6522-4B5D-BA29-76BD5132F54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72627" y="4693214"/>
                  <a:ext cx="348802" cy="154160"/>
                </a:xfrm>
                <a:custGeom>
                  <a:avLst/>
                  <a:gdLst>
                    <a:gd name="T0" fmla="*/ 869 w 869"/>
                    <a:gd name="T1" fmla="*/ 6 h 384"/>
                    <a:gd name="T2" fmla="*/ 868 w 869"/>
                    <a:gd name="T3" fmla="*/ 4 h 384"/>
                    <a:gd name="T4" fmla="*/ 868 w 869"/>
                    <a:gd name="T5" fmla="*/ 3 h 384"/>
                    <a:gd name="T6" fmla="*/ 867 w 869"/>
                    <a:gd name="T7" fmla="*/ 2 h 384"/>
                    <a:gd name="T8" fmla="*/ 866 w 869"/>
                    <a:gd name="T9" fmla="*/ 2 h 384"/>
                    <a:gd name="T10" fmla="*/ 865 w 869"/>
                    <a:gd name="T11" fmla="*/ 1 h 384"/>
                    <a:gd name="T12" fmla="*/ 864 w 869"/>
                    <a:gd name="T13" fmla="*/ 0 h 384"/>
                    <a:gd name="T14" fmla="*/ 863 w 869"/>
                    <a:gd name="T15" fmla="*/ 0 h 384"/>
                    <a:gd name="T16" fmla="*/ 862 w 869"/>
                    <a:gd name="T17" fmla="*/ 0 h 384"/>
                    <a:gd name="T18" fmla="*/ 263 w 869"/>
                    <a:gd name="T19" fmla="*/ 0 h 384"/>
                    <a:gd name="T20" fmla="*/ 261 w 869"/>
                    <a:gd name="T21" fmla="*/ 0 h 384"/>
                    <a:gd name="T22" fmla="*/ 260 w 869"/>
                    <a:gd name="T23" fmla="*/ 0 h 384"/>
                    <a:gd name="T24" fmla="*/ 259 w 869"/>
                    <a:gd name="T25" fmla="*/ 1 h 384"/>
                    <a:gd name="T26" fmla="*/ 258 w 869"/>
                    <a:gd name="T27" fmla="*/ 2 h 384"/>
                    <a:gd name="T28" fmla="*/ 258 w 869"/>
                    <a:gd name="T29" fmla="*/ 2 h 384"/>
                    <a:gd name="T30" fmla="*/ 257 w 869"/>
                    <a:gd name="T31" fmla="*/ 3 h 384"/>
                    <a:gd name="T32" fmla="*/ 256 w 869"/>
                    <a:gd name="T33" fmla="*/ 4 h 384"/>
                    <a:gd name="T34" fmla="*/ 256 w 869"/>
                    <a:gd name="T35" fmla="*/ 6 h 384"/>
                    <a:gd name="T36" fmla="*/ 256 w 869"/>
                    <a:gd name="T37" fmla="*/ 7 h 384"/>
                    <a:gd name="T38" fmla="*/ 263 w 869"/>
                    <a:gd name="T39" fmla="*/ 384 h 384"/>
                    <a:gd name="T40" fmla="*/ 869 w 869"/>
                    <a:gd name="T41" fmla="*/ 377 h 384"/>
                    <a:gd name="T42" fmla="*/ 869 w 869"/>
                    <a:gd name="T43" fmla="*/ 6 h 384"/>
                    <a:gd name="T44" fmla="*/ 442 w 869"/>
                    <a:gd name="T45" fmla="*/ 169 h 384"/>
                    <a:gd name="T46" fmla="*/ 270 w 869"/>
                    <a:gd name="T47" fmla="*/ 22 h 384"/>
                    <a:gd name="T48" fmla="*/ 843 w 869"/>
                    <a:gd name="T49" fmla="*/ 14 h 384"/>
                    <a:gd name="T50" fmla="*/ 515 w 869"/>
                    <a:gd name="T51" fmla="*/ 214 h 384"/>
                    <a:gd name="T52" fmla="*/ 855 w 869"/>
                    <a:gd name="T53" fmla="*/ 22 h 384"/>
                    <a:gd name="T54" fmla="*/ 683 w 869"/>
                    <a:gd name="T55" fmla="*/ 168 h 384"/>
                    <a:gd name="T56" fmla="*/ 270 w 869"/>
                    <a:gd name="T57" fmla="*/ 370 h 384"/>
                    <a:gd name="T58" fmla="*/ 453 w 869"/>
                    <a:gd name="T59" fmla="*/ 178 h 384"/>
                    <a:gd name="T60" fmla="*/ 561 w 869"/>
                    <a:gd name="T61" fmla="*/ 244 h 384"/>
                    <a:gd name="T62" fmla="*/ 672 w 869"/>
                    <a:gd name="T63" fmla="*/ 177 h 384"/>
                    <a:gd name="T64" fmla="*/ 855 w 869"/>
                    <a:gd name="T65" fmla="*/ 370 h 384"/>
                    <a:gd name="T66" fmla="*/ 204 w 869"/>
                    <a:gd name="T67" fmla="*/ 7 h 384"/>
                    <a:gd name="T68" fmla="*/ 7 w 869"/>
                    <a:gd name="T69" fmla="*/ 14 h 384"/>
                    <a:gd name="T70" fmla="*/ 7 w 869"/>
                    <a:gd name="T71" fmla="*/ 0 h 384"/>
                    <a:gd name="T72" fmla="*/ 204 w 869"/>
                    <a:gd name="T73" fmla="*/ 7 h 384"/>
                    <a:gd name="T74" fmla="*/ 197 w 869"/>
                    <a:gd name="T75" fmla="*/ 95 h 384"/>
                    <a:gd name="T76" fmla="*/ 58 w 869"/>
                    <a:gd name="T77" fmla="*/ 88 h 384"/>
                    <a:gd name="T78" fmla="*/ 197 w 869"/>
                    <a:gd name="T79" fmla="*/ 81 h 384"/>
                    <a:gd name="T80" fmla="*/ 204 w 869"/>
                    <a:gd name="T81" fmla="*/ 169 h 384"/>
                    <a:gd name="T82" fmla="*/ 142 w 869"/>
                    <a:gd name="T83" fmla="*/ 176 h 384"/>
                    <a:gd name="T84" fmla="*/ 142 w 869"/>
                    <a:gd name="T85" fmla="*/ 162 h 384"/>
                    <a:gd name="T86" fmla="*/ 204 w 869"/>
                    <a:gd name="T87" fmla="*/ 169 h 3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9" h="384">
                      <a:moveTo>
                        <a:pt x="869" y="6"/>
                      </a:moveTo>
                      <a:cubicBezTo>
                        <a:pt x="869" y="6"/>
                        <a:pt x="869" y="6"/>
                        <a:pt x="869" y="6"/>
                      </a:cubicBezTo>
                      <a:cubicBezTo>
                        <a:pt x="869" y="6"/>
                        <a:pt x="869" y="5"/>
                        <a:pt x="869" y="5"/>
                      </a:cubicBezTo>
                      <a:cubicBezTo>
                        <a:pt x="868" y="5"/>
                        <a:pt x="868" y="5"/>
                        <a:pt x="868" y="4"/>
                      </a:cubicBezTo>
                      <a:cubicBezTo>
                        <a:pt x="868" y="4"/>
                        <a:pt x="868" y="4"/>
                        <a:pt x="868" y="4"/>
                      </a:cubicBezTo>
                      <a:cubicBezTo>
                        <a:pt x="868" y="4"/>
                        <a:pt x="868" y="3"/>
                        <a:pt x="868" y="3"/>
                      </a:cubicBezTo>
                      <a:cubicBezTo>
                        <a:pt x="868" y="3"/>
                        <a:pt x="867" y="3"/>
                        <a:pt x="867" y="3"/>
                      </a:cubicBezTo>
                      <a:cubicBezTo>
                        <a:pt x="867" y="3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6" y="2"/>
                      </a:cubicBezTo>
                      <a:cubicBezTo>
                        <a:pt x="866" y="1"/>
                        <a:pt x="866" y="1"/>
                        <a:pt x="866" y="1"/>
                      </a:cubicBezTo>
                      <a:cubicBezTo>
                        <a:pt x="866" y="1"/>
                        <a:pt x="865" y="1"/>
                        <a:pt x="865" y="1"/>
                      </a:cubicBezTo>
                      <a:cubicBezTo>
                        <a:pt x="865" y="1"/>
                        <a:pt x="865" y="1"/>
                        <a:pt x="865" y="1"/>
                      </a:cubicBezTo>
                      <a:cubicBezTo>
                        <a:pt x="864" y="0"/>
                        <a:pt x="864" y="0"/>
                        <a:pt x="864" y="0"/>
                      </a:cubicBezTo>
                      <a:cubicBezTo>
                        <a:pt x="864" y="0"/>
                        <a:pt x="864" y="0"/>
                        <a:pt x="863" y="0"/>
                      </a:cubicBezTo>
                      <a:cubicBezTo>
                        <a:pt x="863" y="0"/>
                        <a:pt x="863" y="0"/>
                        <a:pt x="863" y="0"/>
                      </a:cubicBezTo>
                      <a:cubicBezTo>
                        <a:pt x="863" y="0"/>
                        <a:pt x="862" y="0"/>
                        <a:pt x="862" y="0"/>
                      </a:cubicBezTo>
                      <a:cubicBezTo>
                        <a:pt x="862" y="0"/>
                        <a:pt x="862" y="0"/>
                        <a:pt x="862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2" y="0"/>
                        <a:pt x="262" y="0"/>
                        <a:pt x="262" y="0"/>
                      </a:cubicBezTo>
                      <a:cubicBezTo>
                        <a:pt x="262" y="0"/>
                        <a:pt x="261" y="0"/>
                        <a:pt x="261" y="0"/>
                      </a:cubicBezTo>
                      <a:cubicBezTo>
                        <a:pt x="261" y="0"/>
                        <a:pt x="261" y="0"/>
                        <a:pt x="261" y="0"/>
                      </a:cubicBezTo>
                      <a:cubicBezTo>
                        <a:pt x="260" y="0"/>
                        <a:pt x="260" y="0"/>
                        <a:pt x="260" y="0"/>
                      </a:cubicBezTo>
                      <a:cubicBezTo>
                        <a:pt x="260" y="1"/>
                        <a:pt x="260" y="1"/>
                        <a:pt x="259" y="1"/>
                      </a:cubicBezTo>
                      <a:cubicBezTo>
                        <a:pt x="259" y="1"/>
                        <a:pt x="259" y="1"/>
                        <a:pt x="259" y="1"/>
                      </a:cubicBezTo>
                      <a:cubicBezTo>
                        <a:pt x="259" y="1"/>
                        <a:pt x="258" y="1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7" y="2"/>
                        <a:pt x="257" y="3"/>
                        <a:pt x="257" y="3"/>
                      </a:cubicBezTo>
                      <a:cubicBezTo>
                        <a:pt x="257" y="3"/>
                        <a:pt x="257" y="3"/>
                        <a:pt x="257" y="3"/>
                      </a:cubicBezTo>
                      <a:cubicBezTo>
                        <a:pt x="257" y="3"/>
                        <a:pt x="257" y="4"/>
                        <a:pt x="257" y="4"/>
                      </a:cubicBezTo>
                      <a:cubicBezTo>
                        <a:pt x="257" y="4"/>
                        <a:pt x="256" y="4"/>
                        <a:pt x="256" y="4"/>
                      </a:cubicBezTo>
                      <a:cubicBezTo>
                        <a:pt x="256" y="5"/>
                        <a:pt x="256" y="5"/>
                        <a:pt x="256" y="5"/>
                      </a:cubicBezTo>
                      <a:cubicBezTo>
                        <a:pt x="256" y="5"/>
                        <a:pt x="256" y="6"/>
                        <a:pt x="256" y="6"/>
                      </a:cubicBezTo>
                      <a:cubicBezTo>
                        <a:pt x="256" y="6"/>
                        <a:pt x="256" y="6"/>
                        <a:pt x="256" y="6"/>
                      </a:cubicBezTo>
                      <a:cubicBezTo>
                        <a:pt x="256" y="7"/>
                        <a:pt x="256" y="7"/>
                        <a:pt x="256" y="7"/>
                      </a:cubicBezTo>
                      <a:cubicBezTo>
                        <a:pt x="256" y="377"/>
                        <a:pt x="256" y="377"/>
                        <a:pt x="256" y="377"/>
                      </a:cubicBezTo>
                      <a:cubicBezTo>
                        <a:pt x="256" y="380"/>
                        <a:pt x="259" y="384"/>
                        <a:pt x="263" y="384"/>
                      </a:cubicBezTo>
                      <a:cubicBezTo>
                        <a:pt x="862" y="384"/>
                        <a:pt x="862" y="384"/>
                        <a:pt x="862" y="384"/>
                      </a:cubicBezTo>
                      <a:cubicBezTo>
                        <a:pt x="866" y="384"/>
                        <a:pt x="869" y="380"/>
                        <a:pt x="869" y="377"/>
                      </a:cubicBezTo>
                      <a:cubicBezTo>
                        <a:pt x="869" y="7"/>
                        <a:pt x="869" y="7"/>
                        <a:pt x="869" y="7"/>
                      </a:cubicBezTo>
                      <a:cubicBezTo>
                        <a:pt x="869" y="7"/>
                        <a:pt x="869" y="7"/>
                        <a:pt x="869" y="6"/>
                      </a:cubicBezTo>
                      <a:close/>
                      <a:moveTo>
                        <a:pt x="270" y="22"/>
                      </a:moveTo>
                      <a:cubicBezTo>
                        <a:pt x="442" y="169"/>
                        <a:pt x="442" y="169"/>
                        <a:pt x="442" y="169"/>
                      </a:cubicBezTo>
                      <a:cubicBezTo>
                        <a:pt x="270" y="315"/>
                        <a:pt x="270" y="315"/>
                        <a:pt x="270" y="315"/>
                      </a:cubicBezTo>
                      <a:lnTo>
                        <a:pt x="270" y="22"/>
                      </a:lnTo>
                      <a:close/>
                      <a:moveTo>
                        <a:pt x="282" y="14"/>
                      </a:moveTo>
                      <a:cubicBezTo>
                        <a:pt x="843" y="14"/>
                        <a:pt x="843" y="14"/>
                        <a:pt x="843" y="14"/>
                      </a:cubicBezTo>
                      <a:cubicBezTo>
                        <a:pt x="607" y="214"/>
                        <a:pt x="607" y="214"/>
                        <a:pt x="607" y="214"/>
                      </a:cubicBezTo>
                      <a:cubicBezTo>
                        <a:pt x="582" y="235"/>
                        <a:pt x="541" y="235"/>
                        <a:pt x="515" y="214"/>
                      </a:cubicBezTo>
                      <a:lnTo>
                        <a:pt x="282" y="14"/>
                      </a:lnTo>
                      <a:close/>
                      <a:moveTo>
                        <a:pt x="855" y="22"/>
                      </a:moveTo>
                      <a:cubicBezTo>
                        <a:pt x="855" y="315"/>
                        <a:pt x="855" y="315"/>
                        <a:pt x="855" y="315"/>
                      </a:cubicBezTo>
                      <a:cubicBezTo>
                        <a:pt x="683" y="168"/>
                        <a:pt x="683" y="168"/>
                        <a:pt x="683" y="168"/>
                      </a:cubicBezTo>
                      <a:lnTo>
                        <a:pt x="855" y="22"/>
                      </a:lnTo>
                      <a:close/>
                      <a:moveTo>
                        <a:pt x="270" y="370"/>
                      </a:moveTo>
                      <a:cubicBezTo>
                        <a:pt x="270" y="333"/>
                        <a:pt x="270" y="333"/>
                        <a:pt x="270" y="333"/>
                      </a:cubicBezTo>
                      <a:cubicBezTo>
                        <a:pt x="453" y="178"/>
                        <a:pt x="453" y="178"/>
                        <a:pt x="453" y="178"/>
                      </a:cubicBezTo>
                      <a:cubicBezTo>
                        <a:pt x="506" y="224"/>
                        <a:pt x="506" y="224"/>
                        <a:pt x="506" y="224"/>
                      </a:cubicBezTo>
                      <a:cubicBezTo>
                        <a:pt x="521" y="237"/>
                        <a:pt x="541" y="244"/>
                        <a:pt x="561" y="244"/>
                      </a:cubicBezTo>
                      <a:cubicBezTo>
                        <a:pt x="581" y="244"/>
                        <a:pt x="601" y="237"/>
                        <a:pt x="616" y="224"/>
                      </a:cubicBezTo>
                      <a:cubicBezTo>
                        <a:pt x="672" y="177"/>
                        <a:pt x="672" y="177"/>
                        <a:pt x="672" y="177"/>
                      </a:cubicBezTo>
                      <a:cubicBezTo>
                        <a:pt x="855" y="333"/>
                        <a:pt x="855" y="333"/>
                        <a:pt x="855" y="333"/>
                      </a:cubicBezTo>
                      <a:cubicBezTo>
                        <a:pt x="855" y="370"/>
                        <a:pt x="855" y="370"/>
                        <a:pt x="855" y="370"/>
                      </a:cubicBezTo>
                      <a:lnTo>
                        <a:pt x="270" y="370"/>
                      </a:lnTo>
                      <a:close/>
                      <a:moveTo>
                        <a:pt x="204" y="7"/>
                      </a:moveTo>
                      <a:cubicBezTo>
                        <a:pt x="204" y="11"/>
                        <a:pt x="201" y="14"/>
                        <a:pt x="19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97" y="0"/>
                        <a:pt x="197" y="0"/>
                        <a:pt x="197" y="0"/>
                      </a:cubicBezTo>
                      <a:cubicBezTo>
                        <a:pt x="201" y="0"/>
                        <a:pt x="204" y="3"/>
                        <a:pt x="204" y="7"/>
                      </a:cubicBezTo>
                      <a:close/>
                      <a:moveTo>
                        <a:pt x="204" y="88"/>
                      </a:moveTo>
                      <a:cubicBezTo>
                        <a:pt x="204" y="92"/>
                        <a:pt x="201" y="95"/>
                        <a:pt x="197" y="95"/>
                      </a:cubicBezTo>
                      <a:cubicBezTo>
                        <a:pt x="65" y="95"/>
                        <a:pt x="65" y="95"/>
                        <a:pt x="65" y="95"/>
                      </a:cubicBezTo>
                      <a:cubicBezTo>
                        <a:pt x="61" y="95"/>
                        <a:pt x="58" y="92"/>
                        <a:pt x="58" y="88"/>
                      </a:cubicBezTo>
                      <a:cubicBezTo>
                        <a:pt x="58" y="84"/>
                        <a:pt x="61" y="81"/>
                        <a:pt x="65" y="81"/>
                      </a:cubicBezTo>
                      <a:cubicBezTo>
                        <a:pt x="197" y="81"/>
                        <a:pt x="197" y="81"/>
                        <a:pt x="197" y="81"/>
                      </a:cubicBezTo>
                      <a:cubicBezTo>
                        <a:pt x="201" y="81"/>
                        <a:pt x="204" y="84"/>
                        <a:pt x="204" y="88"/>
                      </a:cubicBezTo>
                      <a:close/>
                      <a:moveTo>
                        <a:pt x="204" y="169"/>
                      </a:moveTo>
                      <a:cubicBezTo>
                        <a:pt x="204" y="173"/>
                        <a:pt x="201" y="176"/>
                        <a:pt x="197" y="176"/>
                      </a:cubicBezTo>
                      <a:cubicBezTo>
                        <a:pt x="142" y="176"/>
                        <a:pt x="142" y="176"/>
                        <a:pt x="142" y="176"/>
                      </a:cubicBezTo>
                      <a:cubicBezTo>
                        <a:pt x="139" y="176"/>
                        <a:pt x="135" y="173"/>
                        <a:pt x="135" y="169"/>
                      </a:cubicBezTo>
                      <a:cubicBezTo>
                        <a:pt x="135" y="165"/>
                        <a:pt x="139" y="162"/>
                        <a:pt x="142" y="162"/>
                      </a:cubicBezTo>
                      <a:cubicBezTo>
                        <a:pt x="197" y="162"/>
                        <a:pt x="197" y="162"/>
                        <a:pt x="197" y="162"/>
                      </a:cubicBezTo>
                      <a:cubicBezTo>
                        <a:pt x="201" y="162"/>
                        <a:pt x="204" y="165"/>
                        <a:pt x="204" y="16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68580" tIns="34290" rIns="68580" bIns="3429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20" name="그룹 419">
                <a:extLst>
                  <a:ext uri="{FF2B5EF4-FFF2-40B4-BE49-F238E27FC236}">
                    <a16:creationId xmlns:a16="http://schemas.microsoft.com/office/drawing/2014/main" id="{3DADDA8B-D30F-4354-B1E9-AB65ECF13895}"/>
                  </a:ext>
                </a:extLst>
              </p:cNvPr>
              <p:cNvGrpSpPr/>
              <p:nvPr/>
            </p:nvGrpSpPr>
            <p:grpSpPr>
              <a:xfrm>
                <a:off x="8366498" y="2390721"/>
                <a:ext cx="212458" cy="215093"/>
                <a:chOff x="6001254" y="4517407"/>
                <a:chExt cx="488446" cy="488446"/>
              </a:xfrm>
            </p:grpSpPr>
            <p:sp>
              <p:nvSpPr>
                <p:cNvPr id="431" name="Oval">
                  <a:extLst>
                    <a:ext uri="{FF2B5EF4-FFF2-40B4-BE49-F238E27FC236}">
                      <a16:creationId xmlns:a16="http://schemas.microsoft.com/office/drawing/2014/main" id="{FC9140EB-8A15-4D41-B96B-BE74085C1FD9}"/>
                    </a:ext>
                  </a:extLst>
                </p:cNvPr>
                <p:cNvSpPr/>
                <p:nvPr/>
              </p:nvSpPr>
              <p:spPr>
                <a:xfrm>
                  <a:off x="600125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432" name="Phone">
                  <a:extLst>
                    <a:ext uri="{FF2B5EF4-FFF2-40B4-BE49-F238E27FC236}">
                      <a16:creationId xmlns:a16="http://schemas.microsoft.com/office/drawing/2014/main" id="{491DBA90-3968-428B-99EA-5C6CB67D8E2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132808" y="4650046"/>
                  <a:ext cx="225335" cy="223169"/>
                </a:xfrm>
                <a:custGeom>
                  <a:avLst/>
                  <a:gdLst>
                    <a:gd name="T0" fmla="*/ 133 w 673"/>
                    <a:gd name="T1" fmla="*/ 1 h 668"/>
                    <a:gd name="T2" fmla="*/ 98 w 673"/>
                    <a:gd name="T3" fmla="*/ 11 h 668"/>
                    <a:gd name="T4" fmla="*/ 15 w 673"/>
                    <a:gd name="T5" fmla="*/ 88 h 668"/>
                    <a:gd name="T6" fmla="*/ 1 w 673"/>
                    <a:gd name="T7" fmla="*/ 121 h 668"/>
                    <a:gd name="T8" fmla="*/ 29 w 673"/>
                    <a:gd name="T9" fmla="*/ 226 h 668"/>
                    <a:gd name="T10" fmla="*/ 207 w 673"/>
                    <a:gd name="T11" fmla="*/ 461 h 668"/>
                    <a:gd name="T12" fmla="*/ 442 w 673"/>
                    <a:gd name="T13" fmla="*/ 639 h 668"/>
                    <a:gd name="T14" fmla="*/ 547 w 673"/>
                    <a:gd name="T15" fmla="*/ 667 h 668"/>
                    <a:gd name="T16" fmla="*/ 547 w 673"/>
                    <a:gd name="T17" fmla="*/ 667 h 668"/>
                    <a:gd name="T18" fmla="*/ 580 w 673"/>
                    <a:gd name="T19" fmla="*/ 653 h 668"/>
                    <a:gd name="T20" fmla="*/ 611 w 673"/>
                    <a:gd name="T21" fmla="*/ 625 h 668"/>
                    <a:gd name="T22" fmla="*/ 657 w 673"/>
                    <a:gd name="T23" fmla="*/ 570 h 668"/>
                    <a:gd name="T24" fmla="*/ 657 w 673"/>
                    <a:gd name="T25" fmla="*/ 570 h 668"/>
                    <a:gd name="T26" fmla="*/ 653 w 673"/>
                    <a:gd name="T27" fmla="*/ 507 h 668"/>
                    <a:gd name="T28" fmla="*/ 516 w 673"/>
                    <a:gd name="T29" fmla="*/ 417 h 668"/>
                    <a:gd name="T30" fmla="*/ 466 w 673"/>
                    <a:gd name="T31" fmla="*/ 421 h 668"/>
                    <a:gd name="T32" fmla="*/ 405 w 673"/>
                    <a:gd name="T33" fmla="*/ 455 h 668"/>
                    <a:gd name="T34" fmla="*/ 302 w 673"/>
                    <a:gd name="T35" fmla="*/ 366 h 668"/>
                    <a:gd name="T36" fmla="*/ 213 w 673"/>
                    <a:gd name="T37" fmla="*/ 264 h 668"/>
                    <a:gd name="T38" fmla="*/ 248 w 673"/>
                    <a:gd name="T39" fmla="*/ 203 h 668"/>
                    <a:gd name="T40" fmla="*/ 251 w 673"/>
                    <a:gd name="T41" fmla="*/ 152 h 668"/>
                    <a:gd name="T42" fmla="*/ 206 w 673"/>
                    <a:gd name="T43" fmla="*/ 83 h 668"/>
                    <a:gd name="T44" fmla="*/ 161 w 673"/>
                    <a:gd name="T45" fmla="*/ 15 h 668"/>
                    <a:gd name="T46" fmla="*/ 133 w 673"/>
                    <a:gd name="T47" fmla="*/ 1 h 668"/>
                    <a:gd name="T48" fmla="*/ 139 w 673"/>
                    <a:gd name="T49" fmla="*/ 31 h 668"/>
                    <a:gd name="T50" fmla="*/ 183 w 673"/>
                    <a:gd name="T51" fmla="*/ 97 h 668"/>
                    <a:gd name="T52" fmla="*/ 228 w 673"/>
                    <a:gd name="T53" fmla="*/ 166 h 668"/>
                    <a:gd name="T54" fmla="*/ 224 w 673"/>
                    <a:gd name="T55" fmla="*/ 190 h 668"/>
                    <a:gd name="T56" fmla="*/ 182 w 673"/>
                    <a:gd name="T57" fmla="*/ 264 h 668"/>
                    <a:gd name="T58" fmla="*/ 284 w 673"/>
                    <a:gd name="T59" fmla="*/ 385 h 668"/>
                    <a:gd name="T60" fmla="*/ 404 w 673"/>
                    <a:gd name="T61" fmla="*/ 486 h 668"/>
                    <a:gd name="T62" fmla="*/ 478 w 673"/>
                    <a:gd name="T63" fmla="*/ 444 h 668"/>
                    <a:gd name="T64" fmla="*/ 503 w 673"/>
                    <a:gd name="T65" fmla="*/ 440 h 668"/>
                    <a:gd name="T66" fmla="*/ 637 w 673"/>
                    <a:gd name="T67" fmla="*/ 529 h 668"/>
                    <a:gd name="T68" fmla="*/ 635 w 673"/>
                    <a:gd name="T69" fmla="*/ 555 h 668"/>
                    <a:gd name="T70" fmla="*/ 635 w 673"/>
                    <a:gd name="T71" fmla="*/ 555 h 668"/>
                    <a:gd name="T72" fmla="*/ 635 w 673"/>
                    <a:gd name="T73" fmla="*/ 555 h 668"/>
                    <a:gd name="T74" fmla="*/ 592 w 673"/>
                    <a:gd name="T75" fmla="*/ 606 h 668"/>
                    <a:gd name="T76" fmla="*/ 564 w 673"/>
                    <a:gd name="T77" fmla="*/ 632 h 668"/>
                    <a:gd name="T78" fmla="*/ 548 w 673"/>
                    <a:gd name="T79" fmla="*/ 641 h 668"/>
                    <a:gd name="T80" fmla="*/ 453 w 673"/>
                    <a:gd name="T81" fmla="*/ 615 h 668"/>
                    <a:gd name="T82" fmla="*/ 226 w 673"/>
                    <a:gd name="T83" fmla="*/ 442 h 668"/>
                    <a:gd name="T84" fmla="*/ 226 w 673"/>
                    <a:gd name="T85" fmla="*/ 442 h 668"/>
                    <a:gd name="T86" fmla="*/ 226 w 673"/>
                    <a:gd name="T87" fmla="*/ 442 h 668"/>
                    <a:gd name="T88" fmla="*/ 53 w 673"/>
                    <a:gd name="T89" fmla="*/ 215 h 668"/>
                    <a:gd name="T90" fmla="*/ 28 w 673"/>
                    <a:gd name="T91" fmla="*/ 120 h 668"/>
                    <a:gd name="T92" fmla="*/ 36 w 673"/>
                    <a:gd name="T93" fmla="*/ 104 h 668"/>
                    <a:gd name="T94" fmla="*/ 62 w 673"/>
                    <a:gd name="T95" fmla="*/ 76 h 668"/>
                    <a:gd name="T96" fmla="*/ 113 w 673"/>
                    <a:gd name="T97" fmla="*/ 33 h 668"/>
                    <a:gd name="T98" fmla="*/ 139 w 673"/>
                    <a:gd name="T99" fmla="*/ 31 h 6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673" h="668">
                      <a:moveTo>
                        <a:pt x="133" y="1"/>
                      </a:moveTo>
                      <a:cubicBezTo>
                        <a:pt x="122" y="0"/>
                        <a:pt x="110" y="3"/>
                        <a:pt x="98" y="11"/>
                      </a:cubicBezTo>
                      <a:cubicBezTo>
                        <a:pt x="67" y="36"/>
                        <a:pt x="37" y="58"/>
                        <a:pt x="15" y="88"/>
                      </a:cubicBezTo>
                      <a:cubicBezTo>
                        <a:pt x="7" y="98"/>
                        <a:pt x="0" y="108"/>
                        <a:pt x="1" y="121"/>
                      </a:cubicBezTo>
                      <a:cubicBezTo>
                        <a:pt x="1" y="133"/>
                        <a:pt x="3" y="170"/>
                        <a:pt x="29" y="226"/>
                      </a:cubicBezTo>
                      <a:cubicBezTo>
                        <a:pt x="55" y="283"/>
                        <a:pt x="107" y="360"/>
                        <a:pt x="207" y="461"/>
                      </a:cubicBezTo>
                      <a:cubicBezTo>
                        <a:pt x="308" y="561"/>
                        <a:pt x="386" y="613"/>
                        <a:pt x="442" y="639"/>
                      </a:cubicBezTo>
                      <a:cubicBezTo>
                        <a:pt x="498" y="666"/>
                        <a:pt x="535" y="667"/>
                        <a:pt x="547" y="667"/>
                      </a:cubicBezTo>
                      <a:lnTo>
                        <a:pt x="547" y="667"/>
                      </a:lnTo>
                      <a:cubicBezTo>
                        <a:pt x="560" y="668"/>
                        <a:pt x="570" y="661"/>
                        <a:pt x="580" y="653"/>
                      </a:cubicBezTo>
                      <a:cubicBezTo>
                        <a:pt x="590" y="646"/>
                        <a:pt x="601" y="635"/>
                        <a:pt x="611" y="625"/>
                      </a:cubicBezTo>
                      <a:cubicBezTo>
                        <a:pt x="632" y="604"/>
                        <a:pt x="650" y="581"/>
                        <a:pt x="657" y="570"/>
                      </a:cubicBezTo>
                      <a:lnTo>
                        <a:pt x="657" y="570"/>
                      </a:lnTo>
                      <a:cubicBezTo>
                        <a:pt x="673" y="547"/>
                        <a:pt x="670" y="520"/>
                        <a:pt x="653" y="507"/>
                      </a:cubicBezTo>
                      <a:cubicBezTo>
                        <a:pt x="607" y="478"/>
                        <a:pt x="563" y="446"/>
                        <a:pt x="516" y="417"/>
                      </a:cubicBezTo>
                      <a:cubicBezTo>
                        <a:pt x="501" y="408"/>
                        <a:pt x="482" y="412"/>
                        <a:pt x="466" y="421"/>
                      </a:cubicBezTo>
                      <a:cubicBezTo>
                        <a:pt x="452" y="428"/>
                        <a:pt x="414" y="450"/>
                        <a:pt x="405" y="455"/>
                      </a:cubicBezTo>
                      <a:cubicBezTo>
                        <a:pt x="398" y="451"/>
                        <a:pt x="367" y="431"/>
                        <a:pt x="302" y="366"/>
                      </a:cubicBezTo>
                      <a:cubicBezTo>
                        <a:pt x="237" y="301"/>
                        <a:pt x="218" y="270"/>
                        <a:pt x="213" y="264"/>
                      </a:cubicBezTo>
                      <a:cubicBezTo>
                        <a:pt x="219" y="254"/>
                        <a:pt x="240" y="216"/>
                        <a:pt x="248" y="203"/>
                      </a:cubicBezTo>
                      <a:cubicBezTo>
                        <a:pt x="258" y="184"/>
                        <a:pt x="259" y="165"/>
                        <a:pt x="251" y="152"/>
                      </a:cubicBezTo>
                      <a:cubicBezTo>
                        <a:pt x="234" y="126"/>
                        <a:pt x="220" y="104"/>
                        <a:pt x="206" y="83"/>
                      </a:cubicBezTo>
                      <a:cubicBezTo>
                        <a:pt x="185" y="52"/>
                        <a:pt x="166" y="22"/>
                        <a:pt x="161" y="15"/>
                      </a:cubicBezTo>
                      <a:cubicBezTo>
                        <a:pt x="155" y="7"/>
                        <a:pt x="145" y="1"/>
                        <a:pt x="133" y="1"/>
                      </a:cubicBezTo>
                      <a:close/>
                      <a:moveTo>
                        <a:pt x="139" y="31"/>
                      </a:moveTo>
                      <a:cubicBezTo>
                        <a:pt x="142" y="34"/>
                        <a:pt x="163" y="66"/>
                        <a:pt x="183" y="97"/>
                      </a:cubicBezTo>
                      <a:cubicBezTo>
                        <a:pt x="204" y="128"/>
                        <a:pt x="225" y="160"/>
                        <a:pt x="228" y="166"/>
                      </a:cubicBezTo>
                      <a:cubicBezTo>
                        <a:pt x="231" y="176"/>
                        <a:pt x="228" y="182"/>
                        <a:pt x="224" y="190"/>
                      </a:cubicBezTo>
                      <a:cubicBezTo>
                        <a:pt x="210" y="216"/>
                        <a:pt x="195" y="242"/>
                        <a:pt x="182" y="264"/>
                      </a:cubicBezTo>
                      <a:cubicBezTo>
                        <a:pt x="224" y="325"/>
                        <a:pt x="242" y="342"/>
                        <a:pt x="284" y="385"/>
                      </a:cubicBezTo>
                      <a:cubicBezTo>
                        <a:pt x="321" y="421"/>
                        <a:pt x="359" y="459"/>
                        <a:pt x="404" y="486"/>
                      </a:cubicBezTo>
                      <a:cubicBezTo>
                        <a:pt x="429" y="472"/>
                        <a:pt x="453" y="458"/>
                        <a:pt x="478" y="444"/>
                      </a:cubicBezTo>
                      <a:cubicBezTo>
                        <a:pt x="486" y="439"/>
                        <a:pt x="495" y="440"/>
                        <a:pt x="503" y="440"/>
                      </a:cubicBezTo>
                      <a:cubicBezTo>
                        <a:pt x="513" y="447"/>
                        <a:pt x="630" y="524"/>
                        <a:pt x="637" y="529"/>
                      </a:cubicBezTo>
                      <a:cubicBezTo>
                        <a:pt x="639" y="530"/>
                        <a:pt x="645" y="541"/>
                        <a:pt x="635" y="555"/>
                      </a:cubicBezTo>
                      <a:lnTo>
                        <a:pt x="635" y="555"/>
                      </a:lnTo>
                      <a:lnTo>
                        <a:pt x="635" y="555"/>
                      </a:lnTo>
                      <a:cubicBezTo>
                        <a:pt x="630" y="563"/>
                        <a:pt x="611" y="586"/>
                        <a:pt x="592" y="606"/>
                      </a:cubicBezTo>
                      <a:cubicBezTo>
                        <a:pt x="582" y="616"/>
                        <a:pt x="572" y="626"/>
                        <a:pt x="564" y="632"/>
                      </a:cubicBezTo>
                      <a:cubicBezTo>
                        <a:pt x="556" y="638"/>
                        <a:pt x="548" y="641"/>
                        <a:pt x="548" y="641"/>
                      </a:cubicBezTo>
                      <a:cubicBezTo>
                        <a:pt x="535" y="640"/>
                        <a:pt x="506" y="640"/>
                        <a:pt x="453" y="615"/>
                      </a:cubicBezTo>
                      <a:cubicBezTo>
                        <a:pt x="400" y="590"/>
                        <a:pt x="325" y="541"/>
                        <a:pt x="226" y="442"/>
                      </a:cubicBezTo>
                      <a:lnTo>
                        <a:pt x="226" y="442"/>
                      </a:lnTo>
                      <a:lnTo>
                        <a:pt x="226" y="442"/>
                      </a:lnTo>
                      <a:cubicBezTo>
                        <a:pt x="127" y="343"/>
                        <a:pt x="78" y="268"/>
                        <a:pt x="53" y="215"/>
                      </a:cubicBezTo>
                      <a:cubicBezTo>
                        <a:pt x="28" y="162"/>
                        <a:pt x="28" y="133"/>
                        <a:pt x="28" y="120"/>
                      </a:cubicBezTo>
                      <a:cubicBezTo>
                        <a:pt x="28" y="120"/>
                        <a:pt x="30" y="113"/>
                        <a:pt x="36" y="104"/>
                      </a:cubicBezTo>
                      <a:cubicBezTo>
                        <a:pt x="43" y="96"/>
                        <a:pt x="52" y="86"/>
                        <a:pt x="62" y="76"/>
                      </a:cubicBezTo>
                      <a:cubicBezTo>
                        <a:pt x="82" y="57"/>
                        <a:pt x="105" y="39"/>
                        <a:pt x="113" y="33"/>
                      </a:cubicBezTo>
                      <a:cubicBezTo>
                        <a:pt x="123" y="26"/>
                        <a:pt x="132" y="24"/>
                        <a:pt x="139" y="3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421" name="그룹 420">
                <a:extLst>
                  <a:ext uri="{FF2B5EF4-FFF2-40B4-BE49-F238E27FC236}">
                    <a16:creationId xmlns:a16="http://schemas.microsoft.com/office/drawing/2014/main" id="{14D05EDD-4B03-4A1E-8B1D-1DC86566A523}"/>
                  </a:ext>
                </a:extLst>
              </p:cNvPr>
              <p:cNvGrpSpPr/>
              <p:nvPr/>
            </p:nvGrpSpPr>
            <p:grpSpPr>
              <a:xfrm>
                <a:off x="9146774" y="2390721"/>
                <a:ext cx="212458" cy="215093"/>
                <a:chOff x="8097032" y="4517407"/>
                <a:chExt cx="488446" cy="488446"/>
              </a:xfrm>
            </p:grpSpPr>
            <p:sp>
              <p:nvSpPr>
                <p:cNvPr id="422" name="Oval">
                  <a:extLst>
                    <a:ext uri="{FF2B5EF4-FFF2-40B4-BE49-F238E27FC236}">
                      <a16:creationId xmlns:a16="http://schemas.microsoft.com/office/drawing/2014/main" id="{F9438CF0-0F9C-4342-90CF-CC0B2787B361}"/>
                    </a:ext>
                  </a:extLst>
                </p:cNvPr>
                <p:cNvSpPr/>
                <p:nvPr/>
              </p:nvSpPr>
              <p:spPr>
                <a:xfrm>
                  <a:off x="8097032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424" name="그룹 423">
                  <a:extLst>
                    <a:ext uri="{FF2B5EF4-FFF2-40B4-BE49-F238E27FC236}">
                      <a16:creationId xmlns:a16="http://schemas.microsoft.com/office/drawing/2014/main" id="{4A2D6F2D-F960-419D-AA71-DA317E067A0C}"/>
                    </a:ext>
                  </a:extLst>
                </p:cNvPr>
                <p:cNvGrpSpPr/>
                <p:nvPr/>
              </p:nvGrpSpPr>
              <p:grpSpPr>
                <a:xfrm>
                  <a:off x="8206228" y="4636944"/>
                  <a:ext cx="270054" cy="295513"/>
                  <a:chOff x="8195379" y="4636944"/>
                  <a:chExt cx="270054" cy="295513"/>
                </a:xfrm>
              </p:grpSpPr>
              <p:grpSp>
                <p:nvGrpSpPr>
                  <p:cNvPr id="425" name="그룹 424">
                    <a:extLst>
                      <a:ext uri="{FF2B5EF4-FFF2-40B4-BE49-F238E27FC236}">
                        <a16:creationId xmlns:a16="http://schemas.microsoft.com/office/drawing/2014/main" id="{A29FAA0F-9C1E-452B-836F-D8D81BFC6766}"/>
                      </a:ext>
                    </a:extLst>
                  </p:cNvPr>
                  <p:cNvGrpSpPr/>
                  <p:nvPr/>
                </p:nvGrpSpPr>
                <p:grpSpPr>
                  <a:xfrm>
                    <a:off x="8195379" y="4636944"/>
                    <a:ext cx="217562" cy="249372"/>
                    <a:chOff x="7971802" y="-2010646"/>
                    <a:chExt cx="1254159" cy="1437547"/>
                  </a:xfrm>
                  <a:noFill/>
                </p:grpSpPr>
                <p:sp>
                  <p:nvSpPr>
                    <p:cNvPr id="429" name="자유형: 도형 428">
                      <a:extLst>
                        <a:ext uri="{FF2B5EF4-FFF2-40B4-BE49-F238E27FC236}">
                          <a16:creationId xmlns:a16="http://schemas.microsoft.com/office/drawing/2014/main" id="{9187D6B9-113E-4504-B45B-8ED84A68AD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71802" y="-2010646"/>
                      <a:ext cx="116559" cy="1437547"/>
                    </a:xfrm>
                    <a:custGeom>
                      <a:avLst/>
                      <a:gdLst>
                        <a:gd name="connsiteX0" fmla="*/ 0 w 116557"/>
                        <a:gd name="connsiteY0" fmla="*/ 0 h 1437547"/>
                        <a:gd name="connsiteX1" fmla="*/ 116557 w 116557"/>
                        <a:gd name="connsiteY1" fmla="*/ 0 h 1437547"/>
                        <a:gd name="connsiteX2" fmla="*/ 116557 w 116557"/>
                        <a:gd name="connsiteY2" fmla="*/ 1437547 h 1437547"/>
                        <a:gd name="connsiteX3" fmla="*/ 0 w 116557"/>
                        <a:gd name="connsiteY3" fmla="*/ 1437547 h 1437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6557" h="1437547">
                          <a:moveTo>
                            <a:pt x="0" y="0"/>
                          </a:moveTo>
                          <a:lnTo>
                            <a:pt x="116557" y="0"/>
                          </a:lnTo>
                          <a:lnTo>
                            <a:pt x="116557" y="1437547"/>
                          </a:lnTo>
                          <a:lnTo>
                            <a:pt x="0" y="14375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1934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 sz="1600" dirty="0"/>
                    </a:p>
                  </p:txBody>
                </p:sp>
                <p:sp>
                  <p:nvSpPr>
                    <p:cNvPr id="430" name="자유형: 도형 429">
                      <a:extLst>
                        <a:ext uri="{FF2B5EF4-FFF2-40B4-BE49-F238E27FC236}">
                          <a16:creationId xmlns:a16="http://schemas.microsoft.com/office/drawing/2014/main" id="{B0737728-0B3D-4BEB-B753-10F54F0C3B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35226" y="-2010646"/>
                      <a:ext cx="990735" cy="1437547"/>
                    </a:xfrm>
                    <a:custGeom>
                      <a:avLst/>
                      <a:gdLst>
                        <a:gd name="connsiteX0" fmla="*/ 913031 w 990735"/>
                        <a:gd name="connsiteY0" fmla="*/ 0 h 1437547"/>
                        <a:gd name="connsiteX1" fmla="*/ 0 w 990735"/>
                        <a:gd name="connsiteY1" fmla="*/ 0 h 1437547"/>
                        <a:gd name="connsiteX2" fmla="*/ 0 w 990735"/>
                        <a:gd name="connsiteY2" fmla="*/ 1437547 h 1437547"/>
                        <a:gd name="connsiteX3" fmla="*/ 913031 w 990735"/>
                        <a:gd name="connsiteY3" fmla="*/ 1437547 h 1437547"/>
                        <a:gd name="connsiteX4" fmla="*/ 990736 w 990735"/>
                        <a:gd name="connsiteY4" fmla="*/ 1359842 h 1437547"/>
                        <a:gd name="connsiteX5" fmla="*/ 990736 w 990735"/>
                        <a:gd name="connsiteY5" fmla="*/ 77705 h 1437547"/>
                        <a:gd name="connsiteX6" fmla="*/ 913031 w 990735"/>
                        <a:gd name="connsiteY6" fmla="*/ 0 h 1437547"/>
                        <a:gd name="connsiteX7" fmla="*/ 332188 w 990735"/>
                        <a:gd name="connsiteY7" fmla="*/ 545879 h 1437547"/>
                        <a:gd name="connsiteX8" fmla="*/ 479827 w 990735"/>
                        <a:gd name="connsiteY8" fmla="*/ 398239 h 1437547"/>
                        <a:gd name="connsiteX9" fmla="*/ 627466 w 990735"/>
                        <a:gd name="connsiteY9" fmla="*/ 545879 h 1437547"/>
                        <a:gd name="connsiteX10" fmla="*/ 479827 w 990735"/>
                        <a:gd name="connsiteY10" fmla="*/ 693519 h 1437547"/>
                        <a:gd name="connsiteX11" fmla="*/ 332188 w 990735"/>
                        <a:gd name="connsiteY11" fmla="*/ 545879 h 1437547"/>
                        <a:gd name="connsiteX12" fmla="*/ 777048 w 990735"/>
                        <a:gd name="connsiteY12" fmla="*/ 1029595 h 1437547"/>
                        <a:gd name="connsiteX13" fmla="*/ 182606 w 990735"/>
                        <a:gd name="connsiteY13" fmla="*/ 1029595 h 1437547"/>
                        <a:gd name="connsiteX14" fmla="*/ 182606 w 990735"/>
                        <a:gd name="connsiteY14" fmla="*/ 881955 h 1437547"/>
                        <a:gd name="connsiteX15" fmla="*/ 211745 w 990735"/>
                        <a:gd name="connsiteY15" fmla="*/ 821733 h 1437547"/>
                        <a:gd name="connsiteX16" fmla="*/ 357442 w 990735"/>
                        <a:gd name="connsiteY16" fmla="*/ 751798 h 1437547"/>
                        <a:gd name="connsiteX17" fmla="*/ 479827 w 990735"/>
                        <a:gd name="connsiteY17" fmla="*/ 732372 h 1437547"/>
                        <a:gd name="connsiteX18" fmla="*/ 602212 w 990735"/>
                        <a:gd name="connsiteY18" fmla="*/ 751798 h 1437547"/>
                        <a:gd name="connsiteX19" fmla="*/ 747908 w 990735"/>
                        <a:gd name="connsiteY19" fmla="*/ 821733 h 1437547"/>
                        <a:gd name="connsiteX20" fmla="*/ 777048 w 990735"/>
                        <a:gd name="connsiteY20" fmla="*/ 881955 h 1437547"/>
                        <a:gd name="connsiteX21" fmla="*/ 777048 w 990735"/>
                        <a:gd name="connsiteY21" fmla="*/ 1029595 h 1437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990735" h="1437547">
                          <a:moveTo>
                            <a:pt x="913031" y="0"/>
                          </a:moveTo>
                          <a:lnTo>
                            <a:pt x="0" y="0"/>
                          </a:lnTo>
                          <a:lnTo>
                            <a:pt x="0" y="1437547"/>
                          </a:lnTo>
                          <a:lnTo>
                            <a:pt x="913031" y="1437547"/>
                          </a:lnTo>
                          <a:cubicBezTo>
                            <a:pt x="955768" y="1437547"/>
                            <a:pt x="990736" y="1402580"/>
                            <a:pt x="990736" y="1359842"/>
                          </a:cubicBezTo>
                          <a:lnTo>
                            <a:pt x="990736" y="77705"/>
                          </a:lnTo>
                          <a:cubicBezTo>
                            <a:pt x="990736" y="34967"/>
                            <a:pt x="955768" y="0"/>
                            <a:pt x="913031" y="0"/>
                          </a:cubicBezTo>
                          <a:close/>
                          <a:moveTo>
                            <a:pt x="332188" y="545879"/>
                          </a:moveTo>
                          <a:cubicBezTo>
                            <a:pt x="332188" y="464289"/>
                            <a:pt x="398237" y="398239"/>
                            <a:pt x="479827" y="398239"/>
                          </a:cubicBezTo>
                          <a:cubicBezTo>
                            <a:pt x="561417" y="398239"/>
                            <a:pt x="627466" y="464289"/>
                            <a:pt x="627466" y="545879"/>
                          </a:cubicBezTo>
                          <a:cubicBezTo>
                            <a:pt x="627466" y="627470"/>
                            <a:pt x="561417" y="693519"/>
                            <a:pt x="479827" y="693519"/>
                          </a:cubicBezTo>
                          <a:cubicBezTo>
                            <a:pt x="398237" y="693519"/>
                            <a:pt x="332188" y="629413"/>
                            <a:pt x="332188" y="545879"/>
                          </a:cubicBezTo>
                          <a:close/>
                          <a:moveTo>
                            <a:pt x="777048" y="1029595"/>
                          </a:moveTo>
                          <a:lnTo>
                            <a:pt x="182606" y="1029595"/>
                          </a:lnTo>
                          <a:lnTo>
                            <a:pt x="182606" y="881955"/>
                          </a:lnTo>
                          <a:cubicBezTo>
                            <a:pt x="182606" y="858643"/>
                            <a:pt x="194262" y="837274"/>
                            <a:pt x="211745" y="821733"/>
                          </a:cubicBezTo>
                          <a:cubicBezTo>
                            <a:pt x="256426" y="790651"/>
                            <a:pt x="304991" y="765397"/>
                            <a:pt x="357442" y="751798"/>
                          </a:cubicBezTo>
                          <a:cubicBezTo>
                            <a:pt x="398237" y="740143"/>
                            <a:pt x="439032" y="734315"/>
                            <a:pt x="479827" y="732372"/>
                          </a:cubicBezTo>
                          <a:cubicBezTo>
                            <a:pt x="520622" y="732372"/>
                            <a:pt x="563359" y="738200"/>
                            <a:pt x="602212" y="751798"/>
                          </a:cubicBezTo>
                          <a:cubicBezTo>
                            <a:pt x="654663" y="765397"/>
                            <a:pt x="703228" y="788708"/>
                            <a:pt x="747908" y="821733"/>
                          </a:cubicBezTo>
                          <a:cubicBezTo>
                            <a:pt x="765392" y="835331"/>
                            <a:pt x="777048" y="858643"/>
                            <a:pt x="777048" y="881955"/>
                          </a:cubicBezTo>
                          <a:lnTo>
                            <a:pt x="777048" y="1029595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1934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 sz="1600"/>
                    </a:p>
                  </p:txBody>
                </p:sp>
              </p:grpSp>
              <p:grpSp>
                <p:nvGrpSpPr>
                  <p:cNvPr id="426" name="그룹 425">
                    <a:extLst>
                      <a:ext uri="{FF2B5EF4-FFF2-40B4-BE49-F238E27FC236}">
                        <a16:creationId xmlns:a16="http://schemas.microsoft.com/office/drawing/2014/main" id="{2C096848-C216-4410-A4E7-7C0FF9189EC5}"/>
                      </a:ext>
                    </a:extLst>
                  </p:cNvPr>
                  <p:cNvGrpSpPr/>
                  <p:nvPr/>
                </p:nvGrpSpPr>
                <p:grpSpPr>
                  <a:xfrm>
                    <a:off x="8360451" y="4827475"/>
                    <a:ext cx="104982" cy="104982"/>
                    <a:chOff x="8382149" y="4833825"/>
                    <a:chExt cx="104982" cy="104982"/>
                  </a:xfrm>
                </p:grpSpPr>
                <p:sp>
                  <p:nvSpPr>
                    <p:cNvPr id="427" name="Oval">
                      <a:extLst>
                        <a:ext uri="{FF2B5EF4-FFF2-40B4-BE49-F238E27FC236}">
                          <a16:creationId xmlns:a16="http://schemas.microsoft.com/office/drawing/2014/main" id="{AA304928-3667-4C27-BCFE-0403DFA70A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82149" y="4833825"/>
                      <a:ext cx="104982" cy="10498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chemeClr val="bg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pic>
                  <p:nvPicPr>
                    <p:cNvPr id="428" name="그래픽 427" descr="닫기">
                      <a:extLst>
                        <a:ext uri="{FF2B5EF4-FFF2-40B4-BE49-F238E27FC236}">
                          <a16:creationId xmlns:a16="http://schemas.microsoft.com/office/drawing/2014/main" id="{CBB04788-159D-42C2-8B6B-1CA3D281E92A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7">
                      <a:extLst>
                        <a:ext uri="{96DAC541-7B7A-43D3-8B79-37D633B846F1}">
                          <asvg:svgBlip xmlns:asvg="http://schemas.microsoft.com/office/drawing/2016/SVG/main" r:embed="rId18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 rot="2700000">
                      <a:off x="8402710" y="4854386"/>
                      <a:ext cx="63859" cy="63859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sp>
          <p:nvSpPr>
            <p:cNvPr id="437" name="직사각형 436">
              <a:extLst>
                <a:ext uri="{FF2B5EF4-FFF2-40B4-BE49-F238E27FC236}">
                  <a16:creationId xmlns:a16="http://schemas.microsoft.com/office/drawing/2014/main" id="{2C41A16C-8296-4AE8-BB55-256200ADC294}"/>
                </a:ext>
              </a:extLst>
            </p:cNvPr>
            <p:cNvSpPr/>
            <p:nvPr/>
          </p:nvSpPr>
          <p:spPr>
            <a:xfrm>
              <a:off x="7189219" y="2422319"/>
              <a:ext cx="415499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공용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F15998BD-D61C-4331-BC35-820F552DAED5}"/>
              </a:ext>
            </a:extLst>
          </p:cNvPr>
          <p:cNvGrpSpPr/>
          <p:nvPr/>
        </p:nvGrpSpPr>
        <p:grpSpPr>
          <a:xfrm>
            <a:off x="4273331" y="1803920"/>
            <a:ext cx="5165826" cy="454885"/>
            <a:chOff x="4273331" y="1803920"/>
            <a:chExt cx="5165826" cy="454885"/>
          </a:xfrm>
        </p:grpSpPr>
        <p:sp>
          <p:nvSpPr>
            <p:cNvPr id="701" name="Text Box">
              <a:extLst>
                <a:ext uri="{FF2B5EF4-FFF2-40B4-BE49-F238E27FC236}">
                  <a16:creationId xmlns:a16="http://schemas.microsoft.com/office/drawing/2014/main" id="{4AD2DF5F-6A32-4F7A-9987-08719B992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1803920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737" name="직사각형 736">
              <a:extLst>
                <a:ext uri="{FF2B5EF4-FFF2-40B4-BE49-F238E27FC236}">
                  <a16:creationId xmlns:a16="http://schemas.microsoft.com/office/drawing/2014/main" id="{09E17038-E060-4A18-83CB-B5A4B81F323F}"/>
                </a:ext>
              </a:extLst>
            </p:cNvPr>
            <p:cNvSpPr/>
            <p:nvPr/>
          </p:nvSpPr>
          <p:spPr>
            <a:xfrm>
              <a:off x="7778384" y="1861189"/>
              <a:ext cx="1135247" cy="33855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문자내용은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줄 노출</a:t>
              </a:r>
              <a:endPara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문자내용은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줄 노출</a:t>
              </a:r>
              <a:endPara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7E4C21DF-DDFA-4167-B9BB-B25BF5E2843B}"/>
                </a:ext>
              </a:extLst>
            </p:cNvPr>
            <p:cNvSpPr/>
            <p:nvPr/>
          </p:nvSpPr>
          <p:spPr>
            <a:xfrm>
              <a:off x="5379316" y="1915050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가입확인</a:t>
              </a:r>
            </a:p>
          </p:txBody>
        </p:sp>
        <p:sp>
          <p:nvSpPr>
            <p:cNvPr id="744" name="직사각형 743">
              <a:extLst>
                <a:ext uri="{FF2B5EF4-FFF2-40B4-BE49-F238E27FC236}">
                  <a16:creationId xmlns:a16="http://schemas.microsoft.com/office/drawing/2014/main" id="{526B4571-2F55-499F-882E-6190A1A81E1D}"/>
                </a:ext>
              </a:extLst>
            </p:cNvPr>
            <p:cNvSpPr/>
            <p:nvPr/>
          </p:nvSpPr>
          <p:spPr>
            <a:xfrm>
              <a:off x="4639642" y="1907356"/>
              <a:ext cx="25519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</a:t>
              </a:r>
              <a:endPara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pic>
          <p:nvPicPr>
            <p:cNvPr id="354" name="그래픽 353" descr="연필">
              <a:extLst>
                <a:ext uri="{FF2B5EF4-FFF2-40B4-BE49-F238E27FC236}">
                  <a16:creationId xmlns:a16="http://schemas.microsoft.com/office/drawing/2014/main" id="{26FDFD98-8272-4168-B801-56A27598FD70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9137939" y="1924632"/>
              <a:ext cx="207926" cy="207927"/>
            </a:xfrm>
            <a:prstGeom prst="rect">
              <a:avLst/>
            </a:prstGeom>
          </p:spPr>
        </p:pic>
        <p:sp>
          <p:nvSpPr>
            <p:cNvPr id="355" name="직사각형 354">
              <a:extLst>
                <a:ext uri="{FF2B5EF4-FFF2-40B4-BE49-F238E27FC236}">
                  <a16:creationId xmlns:a16="http://schemas.microsoft.com/office/drawing/2014/main" id="{D86407B6-9CFA-463D-9E8E-974B3E458707}"/>
                </a:ext>
              </a:extLst>
            </p:cNvPr>
            <p:cNvSpPr/>
            <p:nvPr/>
          </p:nvSpPr>
          <p:spPr>
            <a:xfrm>
              <a:off x="7188561" y="1922743"/>
              <a:ext cx="34977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u="sng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r>
                <a:rPr kumimoji="1" lang="ko-KR" altLang="en-US" sz="800" b="1" u="sng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건</a:t>
              </a:r>
              <a:endParaRPr kumimoji="1" lang="en-US" altLang="ko-KR" sz="800" b="1" u="sng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6EA5491E-7E7A-4E06-96EC-670DCB999185}"/>
                </a:ext>
              </a:extLst>
            </p:cNvPr>
            <p:cNvSpPr/>
            <p:nvPr/>
          </p:nvSpPr>
          <p:spPr>
            <a:xfrm>
              <a:off x="6518242" y="1922743"/>
              <a:ext cx="327334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On</a:t>
              </a:r>
              <a:endPara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438" name="그룹 437">
              <a:extLst>
                <a:ext uri="{FF2B5EF4-FFF2-40B4-BE49-F238E27FC236}">
                  <a16:creationId xmlns:a16="http://schemas.microsoft.com/office/drawing/2014/main" id="{C55A7C7D-C36F-4213-B4DD-7ABD6EB1031C}"/>
                </a:ext>
              </a:extLst>
            </p:cNvPr>
            <p:cNvGrpSpPr/>
            <p:nvPr/>
          </p:nvGrpSpPr>
          <p:grpSpPr>
            <a:xfrm>
              <a:off x="4273331" y="1805713"/>
              <a:ext cx="5165826" cy="453092"/>
              <a:chOff x="4273331" y="2311190"/>
              <a:chExt cx="5165826" cy="453092"/>
            </a:xfrm>
          </p:grpSpPr>
          <p:sp>
            <p:nvSpPr>
              <p:cNvPr id="439" name="Text Box">
                <a:extLst>
                  <a:ext uri="{FF2B5EF4-FFF2-40B4-BE49-F238E27FC236}">
                    <a16:creationId xmlns:a16="http://schemas.microsoft.com/office/drawing/2014/main" id="{B8E2BF96-0259-4E7E-B765-FE8F0B12B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231119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440" name="직사각형 439">
                <a:extLst>
                  <a:ext uri="{FF2B5EF4-FFF2-40B4-BE49-F238E27FC236}">
                    <a16:creationId xmlns:a16="http://schemas.microsoft.com/office/drawing/2014/main" id="{DF3335E5-B2D4-4135-8547-382AE424F07B}"/>
                  </a:ext>
                </a:extLst>
              </p:cNvPr>
              <p:cNvSpPr/>
              <p:nvPr/>
            </p:nvSpPr>
            <p:spPr>
              <a:xfrm>
                <a:off x="6207133" y="2422319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12:35</a:t>
                </a:r>
                <a:endPara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41" name="직사각형 440">
                <a:extLst>
                  <a:ext uri="{FF2B5EF4-FFF2-40B4-BE49-F238E27FC236}">
                    <a16:creationId xmlns:a16="http://schemas.microsoft.com/office/drawing/2014/main" id="{FF028C3F-F882-4EE5-8263-DBB807F5AE73}"/>
                  </a:ext>
                </a:extLst>
              </p:cNvPr>
              <p:cNvSpPr/>
              <p:nvPr/>
            </p:nvSpPr>
            <p:spPr>
              <a:xfrm>
                <a:off x="5075797" y="2360764"/>
                <a:ext cx="885179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lvl="0"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42" name="그룹 441">
                <a:extLst>
                  <a:ext uri="{FF2B5EF4-FFF2-40B4-BE49-F238E27FC236}">
                    <a16:creationId xmlns:a16="http://schemas.microsoft.com/office/drawing/2014/main" id="{FCDF3672-AAB0-42D1-8A6E-7B58F554F621}"/>
                  </a:ext>
                </a:extLst>
              </p:cNvPr>
              <p:cNvGrpSpPr/>
              <p:nvPr/>
            </p:nvGrpSpPr>
            <p:grpSpPr>
              <a:xfrm>
                <a:off x="4392611" y="2414625"/>
                <a:ext cx="502229" cy="246221"/>
                <a:chOff x="4513261" y="2498472"/>
                <a:chExt cx="502229" cy="246221"/>
              </a:xfrm>
            </p:grpSpPr>
            <p:sp>
              <p:nvSpPr>
                <p:cNvPr id="477" name="직사각형 476">
                  <a:extLst>
                    <a:ext uri="{FF2B5EF4-FFF2-40B4-BE49-F238E27FC236}">
                      <a16:creationId xmlns:a16="http://schemas.microsoft.com/office/drawing/2014/main" id="{8CE08F70-2C5C-4B55-9E91-FB83E556FB24}"/>
                    </a:ext>
                  </a:extLst>
                </p:cNvPr>
                <p:cNvSpPr/>
                <p:nvPr/>
              </p:nvSpPr>
              <p:spPr>
                <a:xfrm>
                  <a:off x="4760292" y="2498472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1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478" name="그룹 477">
                  <a:extLst>
                    <a:ext uri="{FF2B5EF4-FFF2-40B4-BE49-F238E27FC236}">
                      <a16:creationId xmlns:a16="http://schemas.microsoft.com/office/drawing/2014/main" id="{64AD5F93-5AB3-4638-A9B5-E4687B8F8F9E}"/>
                    </a:ext>
                  </a:extLst>
                </p:cNvPr>
                <p:cNvGrpSpPr/>
                <p:nvPr/>
              </p:nvGrpSpPr>
              <p:grpSpPr>
                <a:xfrm>
                  <a:off x="4513261" y="2545982"/>
                  <a:ext cx="151200" cy="151200"/>
                  <a:chOff x="4513261" y="2545982"/>
                  <a:chExt cx="151200" cy="151200"/>
                </a:xfrm>
              </p:grpSpPr>
              <p:sp>
                <p:nvSpPr>
                  <p:cNvPr id="479" name="자유형: 도형 478">
                    <a:extLst>
                      <a:ext uri="{FF2B5EF4-FFF2-40B4-BE49-F238E27FC236}">
                        <a16:creationId xmlns:a16="http://schemas.microsoft.com/office/drawing/2014/main" id="{E2EB761A-A096-4CF7-BB32-72A6BFDD8D7F}"/>
                      </a:ext>
                    </a:extLst>
                  </p:cNvPr>
                  <p:cNvSpPr/>
                  <p:nvPr/>
                </p:nvSpPr>
                <p:spPr>
                  <a:xfrm>
                    <a:off x="4513261" y="2545982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/>
                  </a:p>
                </p:txBody>
              </p:sp>
              <p:sp>
                <p:nvSpPr>
                  <p:cNvPr id="480" name="자유형: 도형 479">
                    <a:extLst>
                      <a:ext uri="{FF2B5EF4-FFF2-40B4-BE49-F238E27FC236}">
                        <a16:creationId xmlns:a16="http://schemas.microsoft.com/office/drawing/2014/main" id="{0FCC7A06-14D6-45C4-A04B-80B08014795E}"/>
                      </a:ext>
                    </a:extLst>
                  </p:cNvPr>
                  <p:cNvSpPr/>
                  <p:nvPr/>
                </p:nvSpPr>
                <p:spPr>
                  <a:xfrm>
                    <a:off x="4539464" y="2583927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/>
                  </a:p>
                </p:txBody>
              </p:sp>
            </p:grpSp>
          </p:grpSp>
          <p:grpSp>
            <p:nvGrpSpPr>
              <p:cNvPr id="443" name="그룹 442">
                <a:extLst>
                  <a:ext uri="{FF2B5EF4-FFF2-40B4-BE49-F238E27FC236}">
                    <a16:creationId xmlns:a16="http://schemas.microsoft.com/office/drawing/2014/main" id="{DC0A9FC5-5C5C-4951-B2A1-1627B81F3A7E}"/>
                  </a:ext>
                </a:extLst>
              </p:cNvPr>
              <p:cNvGrpSpPr/>
              <p:nvPr/>
            </p:nvGrpSpPr>
            <p:grpSpPr>
              <a:xfrm>
                <a:off x="7959981" y="2395030"/>
                <a:ext cx="1317288" cy="285412"/>
                <a:chOff x="8366498" y="2390721"/>
                <a:chExt cx="992734" cy="215093"/>
              </a:xfrm>
            </p:grpSpPr>
            <p:grpSp>
              <p:nvGrpSpPr>
                <p:cNvPr id="449" name="그룹 448">
                  <a:extLst>
                    <a:ext uri="{FF2B5EF4-FFF2-40B4-BE49-F238E27FC236}">
                      <a16:creationId xmlns:a16="http://schemas.microsoft.com/office/drawing/2014/main" id="{D209EEA2-44AC-409D-8E65-B64CE41C98EB}"/>
                    </a:ext>
                  </a:extLst>
                </p:cNvPr>
                <p:cNvGrpSpPr/>
                <p:nvPr/>
              </p:nvGrpSpPr>
              <p:grpSpPr>
                <a:xfrm>
                  <a:off x="8886682" y="2390721"/>
                  <a:ext cx="212458" cy="215093"/>
                  <a:chOff x="6284958" y="3632365"/>
                  <a:chExt cx="513408" cy="513408"/>
                </a:xfrm>
              </p:grpSpPr>
              <p:sp>
                <p:nvSpPr>
                  <p:cNvPr id="475" name="Oval">
                    <a:extLst>
                      <a:ext uri="{FF2B5EF4-FFF2-40B4-BE49-F238E27FC236}">
                        <a16:creationId xmlns:a16="http://schemas.microsoft.com/office/drawing/2014/main" id="{B9539881-AF6B-4274-A6B4-00A2F5DD3FFA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76" name="Create">
                    <a:extLst>
                      <a:ext uri="{FF2B5EF4-FFF2-40B4-BE49-F238E27FC236}">
                        <a16:creationId xmlns:a16="http://schemas.microsoft.com/office/drawing/2014/main" id="{DFD4C85C-3F36-4105-B3D5-CCDCC58A96C9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450" name="그룹 449">
                  <a:extLst>
                    <a:ext uri="{FF2B5EF4-FFF2-40B4-BE49-F238E27FC236}">
                      <a16:creationId xmlns:a16="http://schemas.microsoft.com/office/drawing/2014/main" id="{821C8CFB-636A-43C5-BDB1-CB377F74D1EA}"/>
                    </a:ext>
                  </a:extLst>
                </p:cNvPr>
                <p:cNvGrpSpPr/>
                <p:nvPr/>
              </p:nvGrpSpPr>
              <p:grpSpPr>
                <a:xfrm>
                  <a:off x="8626590" y="2390721"/>
                  <a:ext cx="212458" cy="215093"/>
                  <a:chOff x="6603234" y="4517407"/>
                  <a:chExt cx="488446" cy="488446"/>
                </a:xfrm>
              </p:grpSpPr>
              <p:sp>
                <p:nvSpPr>
                  <p:cNvPr id="465" name="Oval">
                    <a:extLst>
                      <a:ext uri="{FF2B5EF4-FFF2-40B4-BE49-F238E27FC236}">
                        <a16:creationId xmlns:a16="http://schemas.microsoft.com/office/drawing/2014/main" id="{2F53644C-7D3A-4924-BE53-48149BD0641D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66" name="Freeform 130">
                    <a:extLst>
                      <a:ext uri="{FF2B5EF4-FFF2-40B4-BE49-F238E27FC236}">
                        <a16:creationId xmlns:a16="http://schemas.microsoft.com/office/drawing/2014/main" id="{90C916B0-0002-4D72-AEA0-AE4ECAEC9660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121917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51" name="그룹 450">
                  <a:extLst>
                    <a:ext uri="{FF2B5EF4-FFF2-40B4-BE49-F238E27FC236}">
                      <a16:creationId xmlns:a16="http://schemas.microsoft.com/office/drawing/2014/main" id="{0F410F02-E5F5-49CF-8E25-192A1DFDA607}"/>
                    </a:ext>
                  </a:extLst>
                </p:cNvPr>
                <p:cNvGrpSpPr/>
                <p:nvPr/>
              </p:nvGrpSpPr>
              <p:grpSpPr>
                <a:xfrm>
                  <a:off x="8366498" y="2390721"/>
                  <a:ext cx="212458" cy="215093"/>
                  <a:chOff x="6001254" y="4517407"/>
                  <a:chExt cx="488446" cy="488446"/>
                </a:xfrm>
              </p:grpSpPr>
              <p:sp>
                <p:nvSpPr>
                  <p:cNvPr id="462" name="Oval">
                    <a:extLst>
                      <a:ext uri="{FF2B5EF4-FFF2-40B4-BE49-F238E27FC236}">
                        <a16:creationId xmlns:a16="http://schemas.microsoft.com/office/drawing/2014/main" id="{745D8FC5-0677-447D-9439-5E39CC7F3D6F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464" name="Phone">
                    <a:extLst>
                      <a:ext uri="{FF2B5EF4-FFF2-40B4-BE49-F238E27FC236}">
                        <a16:creationId xmlns:a16="http://schemas.microsoft.com/office/drawing/2014/main" id="{4CE16199-5B69-42EF-A732-FD89DF3A5541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452" name="그룹 451">
                  <a:extLst>
                    <a:ext uri="{FF2B5EF4-FFF2-40B4-BE49-F238E27FC236}">
                      <a16:creationId xmlns:a16="http://schemas.microsoft.com/office/drawing/2014/main" id="{91BA48A1-B275-4D72-A538-15279466D48E}"/>
                    </a:ext>
                  </a:extLst>
                </p:cNvPr>
                <p:cNvGrpSpPr/>
                <p:nvPr/>
              </p:nvGrpSpPr>
              <p:grpSpPr>
                <a:xfrm>
                  <a:off x="9146774" y="2390721"/>
                  <a:ext cx="212458" cy="215093"/>
                  <a:chOff x="8097032" y="4517407"/>
                  <a:chExt cx="488446" cy="488446"/>
                </a:xfrm>
              </p:grpSpPr>
              <p:sp>
                <p:nvSpPr>
                  <p:cNvPr id="453" name="Oval">
                    <a:extLst>
                      <a:ext uri="{FF2B5EF4-FFF2-40B4-BE49-F238E27FC236}">
                        <a16:creationId xmlns:a16="http://schemas.microsoft.com/office/drawing/2014/main" id="{8ED49C76-CBDE-4757-9220-B9374D6991AB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grpSp>
                <p:nvGrpSpPr>
                  <p:cNvPr id="454" name="그룹 453">
                    <a:extLst>
                      <a:ext uri="{FF2B5EF4-FFF2-40B4-BE49-F238E27FC236}">
                        <a16:creationId xmlns:a16="http://schemas.microsoft.com/office/drawing/2014/main" id="{09DDBD31-A58E-4464-8575-2FA8EA80737C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455" name="그룹 454">
                      <a:extLst>
                        <a:ext uri="{FF2B5EF4-FFF2-40B4-BE49-F238E27FC236}">
                          <a16:creationId xmlns:a16="http://schemas.microsoft.com/office/drawing/2014/main" id="{AB0994AF-8BD4-45FC-9B51-B0C9A645C9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460" name="자유형: 도형 459">
                        <a:extLst>
                          <a:ext uri="{FF2B5EF4-FFF2-40B4-BE49-F238E27FC236}">
                            <a16:creationId xmlns:a16="http://schemas.microsoft.com/office/drawing/2014/main" id="{48166361-49C8-4B8D-B825-C41AC7802FB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ko-KR" altLang="en-US" sz="1600" dirty="0"/>
                      </a:p>
                    </p:txBody>
                  </p:sp>
                  <p:sp>
                    <p:nvSpPr>
                      <p:cNvPr id="461" name="자유형: 도형 460">
                        <a:extLst>
                          <a:ext uri="{FF2B5EF4-FFF2-40B4-BE49-F238E27FC236}">
                            <a16:creationId xmlns:a16="http://schemas.microsoft.com/office/drawing/2014/main" id="{7035D490-FE8C-492F-8C63-FBA95EA33F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ko-KR" altLang="en-US" sz="1600"/>
                      </a:p>
                    </p:txBody>
                  </p:sp>
                </p:grpSp>
                <p:grpSp>
                  <p:nvGrpSpPr>
                    <p:cNvPr id="457" name="그룹 456">
                      <a:extLst>
                        <a:ext uri="{FF2B5EF4-FFF2-40B4-BE49-F238E27FC236}">
                          <a16:creationId xmlns:a16="http://schemas.microsoft.com/office/drawing/2014/main" id="{E18F2B3C-A29C-455A-986C-A245798E911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458" name="Oval">
                        <a:extLst>
                          <a:ext uri="{FF2B5EF4-FFF2-40B4-BE49-F238E27FC236}">
                            <a16:creationId xmlns:a16="http://schemas.microsoft.com/office/drawing/2014/main" id="{557D1A62-4738-4830-BED1-0D49976F09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</a:endParaRPr>
                      </a:p>
                    </p:txBody>
                  </p:sp>
                  <p:pic>
                    <p:nvPicPr>
                      <p:cNvPr id="459" name="그래픽 458" descr="닫기">
                        <a:extLst>
                          <a:ext uri="{FF2B5EF4-FFF2-40B4-BE49-F238E27FC236}">
                            <a16:creationId xmlns:a16="http://schemas.microsoft.com/office/drawing/2014/main" id="{59709B52-5A9A-4EB9-91F8-2E0ABDBAC0B4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7">
                        <a:extLst>
                          <a:ext uri="{96DAC541-7B7A-43D3-8B79-37D633B846F1}">
                            <asvg:svgBlip xmlns:asvg="http://schemas.microsoft.com/office/drawing/2016/SVG/main" r:embed="rId18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sp>
            <p:nvSpPr>
              <p:cNvPr id="444" name="직사각형 443">
                <a:extLst>
                  <a:ext uri="{FF2B5EF4-FFF2-40B4-BE49-F238E27FC236}">
                    <a16:creationId xmlns:a16="http://schemas.microsoft.com/office/drawing/2014/main" id="{3D094F3E-6260-4E0D-8085-6C490A4E7E3F}"/>
                  </a:ext>
                </a:extLst>
              </p:cNvPr>
              <p:cNvSpPr/>
              <p:nvPr/>
            </p:nvSpPr>
            <p:spPr>
              <a:xfrm>
                <a:off x="7189219" y="2422319"/>
                <a:ext cx="415499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개인</a:t>
                </a:r>
                <a:endPara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539" name="그룹 538">
            <a:extLst>
              <a:ext uri="{FF2B5EF4-FFF2-40B4-BE49-F238E27FC236}">
                <a16:creationId xmlns:a16="http://schemas.microsoft.com/office/drawing/2014/main" id="{D4BF3619-E68B-4BCA-A174-7FDCAD98A5B3}"/>
              </a:ext>
            </a:extLst>
          </p:cNvPr>
          <p:cNvGrpSpPr/>
          <p:nvPr/>
        </p:nvGrpSpPr>
        <p:grpSpPr>
          <a:xfrm>
            <a:off x="4273331" y="5872234"/>
            <a:ext cx="5165826" cy="453092"/>
            <a:chOff x="4273331" y="2311190"/>
            <a:chExt cx="5165826" cy="453092"/>
          </a:xfrm>
        </p:grpSpPr>
        <p:sp>
          <p:nvSpPr>
            <p:cNvPr id="540" name="Text Box">
              <a:extLst>
                <a:ext uri="{FF2B5EF4-FFF2-40B4-BE49-F238E27FC236}">
                  <a16:creationId xmlns:a16="http://schemas.microsoft.com/office/drawing/2014/main" id="{82319EF0-CF38-4087-B60C-0DFA926AD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2311190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541" name="직사각형 540">
              <a:extLst>
                <a:ext uri="{FF2B5EF4-FFF2-40B4-BE49-F238E27FC236}">
                  <a16:creationId xmlns:a16="http://schemas.microsoft.com/office/drawing/2014/main" id="{9B490FC1-D681-40CA-AD3E-5375108394A9}"/>
                </a:ext>
              </a:extLst>
            </p:cNvPr>
            <p:cNvSpPr/>
            <p:nvPr/>
          </p:nvSpPr>
          <p:spPr>
            <a:xfrm>
              <a:off x="6207133" y="2422319"/>
              <a:ext cx="75533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542" name="직사각형 541">
              <a:extLst>
                <a:ext uri="{FF2B5EF4-FFF2-40B4-BE49-F238E27FC236}">
                  <a16:creationId xmlns:a16="http://schemas.microsoft.com/office/drawing/2014/main" id="{361B8AD2-A99B-4C4E-985C-A7A4BF7077FD}"/>
                </a:ext>
              </a:extLst>
            </p:cNvPr>
            <p:cNvSpPr/>
            <p:nvPr/>
          </p:nvSpPr>
          <p:spPr>
            <a:xfrm>
              <a:off x="5075797" y="2360764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43" name="그룹 542">
              <a:extLst>
                <a:ext uri="{FF2B5EF4-FFF2-40B4-BE49-F238E27FC236}">
                  <a16:creationId xmlns:a16="http://schemas.microsoft.com/office/drawing/2014/main" id="{F1FFFB1B-9223-479C-A126-CB9F56ACE44B}"/>
                </a:ext>
              </a:extLst>
            </p:cNvPr>
            <p:cNvGrpSpPr/>
            <p:nvPr/>
          </p:nvGrpSpPr>
          <p:grpSpPr>
            <a:xfrm>
              <a:off x="4392611" y="2414625"/>
              <a:ext cx="502229" cy="246221"/>
              <a:chOff x="4513261" y="2498472"/>
              <a:chExt cx="502229" cy="246221"/>
            </a:xfrm>
          </p:grpSpPr>
          <p:sp>
            <p:nvSpPr>
              <p:cNvPr id="564" name="직사각형 563">
                <a:extLst>
                  <a:ext uri="{FF2B5EF4-FFF2-40B4-BE49-F238E27FC236}">
                    <a16:creationId xmlns:a16="http://schemas.microsoft.com/office/drawing/2014/main" id="{44F886D5-6C67-4D68-A858-1B2F21989786}"/>
                  </a:ext>
                </a:extLst>
              </p:cNvPr>
              <p:cNvSpPr/>
              <p:nvPr/>
            </p:nvSpPr>
            <p:spPr>
              <a:xfrm>
                <a:off x="4760292" y="2498472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9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65" name="그룹 564">
                <a:extLst>
                  <a:ext uri="{FF2B5EF4-FFF2-40B4-BE49-F238E27FC236}">
                    <a16:creationId xmlns:a16="http://schemas.microsoft.com/office/drawing/2014/main" id="{B56F292E-A365-4EA6-B7B8-384A2C6D240A}"/>
                  </a:ext>
                </a:extLst>
              </p:cNvPr>
              <p:cNvGrpSpPr/>
              <p:nvPr/>
            </p:nvGrpSpPr>
            <p:grpSpPr>
              <a:xfrm>
                <a:off x="4513261" y="2545982"/>
                <a:ext cx="151200" cy="151200"/>
                <a:chOff x="4513261" y="2545982"/>
                <a:chExt cx="151200" cy="151200"/>
              </a:xfrm>
            </p:grpSpPr>
            <p:sp>
              <p:nvSpPr>
                <p:cNvPr id="566" name="자유형: 도형 565">
                  <a:extLst>
                    <a:ext uri="{FF2B5EF4-FFF2-40B4-BE49-F238E27FC236}">
                      <a16:creationId xmlns:a16="http://schemas.microsoft.com/office/drawing/2014/main" id="{7E3C6723-2303-4642-ADE5-AF93459FD68C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567" name="자유형: 도형 566">
                  <a:extLst>
                    <a:ext uri="{FF2B5EF4-FFF2-40B4-BE49-F238E27FC236}">
                      <a16:creationId xmlns:a16="http://schemas.microsoft.com/office/drawing/2014/main" id="{92525F54-AA24-4BF2-A7B5-D3F786AF6EF9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</p:grpSp>
        <p:grpSp>
          <p:nvGrpSpPr>
            <p:cNvPr id="544" name="그룹 543">
              <a:extLst>
                <a:ext uri="{FF2B5EF4-FFF2-40B4-BE49-F238E27FC236}">
                  <a16:creationId xmlns:a16="http://schemas.microsoft.com/office/drawing/2014/main" id="{92C55CF4-923E-4E6F-B99C-D71403B384CB}"/>
                </a:ext>
              </a:extLst>
            </p:cNvPr>
            <p:cNvGrpSpPr/>
            <p:nvPr/>
          </p:nvGrpSpPr>
          <p:grpSpPr>
            <a:xfrm>
              <a:off x="7959981" y="2395030"/>
              <a:ext cx="1317288" cy="285412"/>
              <a:chOff x="8366498" y="2390721"/>
              <a:chExt cx="992734" cy="215093"/>
            </a:xfrm>
          </p:grpSpPr>
          <p:grpSp>
            <p:nvGrpSpPr>
              <p:cNvPr id="546" name="그룹 545">
                <a:extLst>
                  <a:ext uri="{FF2B5EF4-FFF2-40B4-BE49-F238E27FC236}">
                    <a16:creationId xmlns:a16="http://schemas.microsoft.com/office/drawing/2014/main" id="{A6E0C8F1-8FBC-4DAB-BC72-74D204B5CD8F}"/>
                  </a:ext>
                </a:extLst>
              </p:cNvPr>
              <p:cNvGrpSpPr/>
              <p:nvPr/>
            </p:nvGrpSpPr>
            <p:grpSpPr>
              <a:xfrm>
                <a:off x="8886682" y="2390721"/>
                <a:ext cx="212458" cy="215093"/>
                <a:chOff x="6284958" y="3632365"/>
                <a:chExt cx="513408" cy="513408"/>
              </a:xfrm>
            </p:grpSpPr>
            <p:sp>
              <p:nvSpPr>
                <p:cNvPr id="562" name="Oval">
                  <a:extLst>
                    <a:ext uri="{FF2B5EF4-FFF2-40B4-BE49-F238E27FC236}">
                      <a16:creationId xmlns:a16="http://schemas.microsoft.com/office/drawing/2014/main" id="{16300278-9DF1-42AA-972D-4779FB6A28AE}"/>
                    </a:ext>
                  </a:extLst>
                </p:cNvPr>
                <p:cNvSpPr/>
                <p:nvPr/>
              </p:nvSpPr>
              <p:spPr>
                <a:xfrm>
                  <a:off x="6284958" y="3632365"/>
                  <a:ext cx="513408" cy="513408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63" name="Create">
                  <a:extLst>
                    <a:ext uri="{FF2B5EF4-FFF2-40B4-BE49-F238E27FC236}">
                      <a16:creationId xmlns:a16="http://schemas.microsoft.com/office/drawing/2014/main" id="{F6DCD5CB-BB4C-4C0C-9D13-19DE0C4DC60F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423965" y="3772514"/>
                  <a:ext cx="235396" cy="233110"/>
                </a:xfrm>
                <a:custGeom>
                  <a:avLst/>
                  <a:gdLst>
                    <a:gd name="T0" fmla="*/ 612 w 672"/>
                    <a:gd name="T1" fmla="*/ 0 h 666"/>
                    <a:gd name="T2" fmla="*/ 573 w 672"/>
                    <a:gd name="T3" fmla="*/ 16 h 666"/>
                    <a:gd name="T4" fmla="*/ 564 w 672"/>
                    <a:gd name="T5" fmla="*/ 25 h 666"/>
                    <a:gd name="T6" fmla="*/ 641 w 672"/>
                    <a:gd name="T7" fmla="*/ 102 h 666"/>
                    <a:gd name="T8" fmla="*/ 651 w 672"/>
                    <a:gd name="T9" fmla="*/ 93 h 666"/>
                    <a:gd name="T10" fmla="*/ 651 w 672"/>
                    <a:gd name="T11" fmla="*/ 16 h 666"/>
                    <a:gd name="T12" fmla="*/ 612 w 672"/>
                    <a:gd name="T13" fmla="*/ 0 h 666"/>
                    <a:gd name="T14" fmla="*/ 548 w 672"/>
                    <a:gd name="T15" fmla="*/ 41 h 666"/>
                    <a:gd name="T16" fmla="*/ 192 w 672"/>
                    <a:gd name="T17" fmla="*/ 399 h 666"/>
                    <a:gd name="T18" fmla="*/ 188 w 672"/>
                    <a:gd name="T19" fmla="*/ 405 h 666"/>
                    <a:gd name="T20" fmla="*/ 174 w 672"/>
                    <a:gd name="T21" fmla="*/ 477 h 666"/>
                    <a:gd name="T22" fmla="*/ 189 w 672"/>
                    <a:gd name="T23" fmla="*/ 493 h 666"/>
                    <a:gd name="T24" fmla="*/ 261 w 672"/>
                    <a:gd name="T25" fmla="*/ 478 h 666"/>
                    <a:gd name="T26" fmla="*/ 268 w 672"/>
                    <a:gd name="T27" fmla="*/ 474 h 666"/>
                    <a:gd name="T28" fmla="*/ 625 w 672"/>
                    <a:gd name="T29" fmla="*/ 119 h 666"/>
                    <a:gd name="T30" fmla="*/ 607 w 672"/>
                    <a:gd name="T31" fmla="*/ 100 h 666"/>
                    <a:gd name="T32" fmla="*/ 253 w 672"/>
                    <a:gd name="T33" fmla="*/ 452 h 666"/>
                    <a:gd name="T34" fmla="*/ 215 w 672"/>
                    <a:gd name="T35" fmla="*/ 413 h 666"/>
                    <a:gd name="T36" fmla="*/ 567 w 672"/>
                    <a:gd name="T37" fmla="*/ 60 h 666"/>
                    <a:gd name="T38" fmla="*/ 548 w 672"/>
                    <a:gd name="T39" fmla="*/ 41 h 666"/>
                    <a:gd name="T40" fmla="*/ 13 w 672"/>
                    <a:gd name="T41" fmla="*/ 80 h 666"/>
                    <a:gd name="T42" fmla="*/ 0 w 672"/>
                    <a:gd name="T43" fmla="*/ 93 h 666"/>
                    <a:gd name="T44" fmla="*/ 0 w 672"/>
                    <a:gd name="T45" fmla="*/ 653 h 666"/>
                    <a:gd name="T46" fmla="*/ 13 w 672"/>
                    <a:gd name="T47" fmla="*/ 666 h 666"/>
                    <a:gd name="T48" fmla="*/ 573 w 672"/>
                    <a:gd name="T49" fmla="*/ 666 h 666"/>
                    <a:gd name="T50" fmla="*/ 587 w 672"/>
                    <a:gd name="T51" fmla="*/ 653 h 666"/>
                    <a:gd name="T52" fmla="*/ 587 w 672"/>
                    <a:gd name="T53" fmla="*/ 186 h 666"/>
                    <a:gd name="T54" fmla="*/ 560 w 672"/>
                    <a:gd name="T55" fmla="*/ 213 h 666"/>
                    <a:gd name="T56" fmla="*/ 560 w 672"/>
                    <a:gd name="T57" fmla="*/ 640 h 666"/>
                    <a:gd name="T58" fmla="*/ 27 w 672"/>
                    <a:gd name="T59" fmla="*/ 640 h 666"/>
                    <a:gd name="T60" fmla="*/ 27 w 672"/>
                    <a:gd name="T61" fmla="*/ 106 h 666"/>
                    <a:gd name="T62" fmla="*/ 453 w 672"/>
                    <a:gd name="T63" fmla="*/ 106 h 666"/>
                    <a:gd name="T64" fmla="*/ 480 w 672"/>
                    <a:gd name="T65" fmla="*/ 80 h 666"/>
                    <a:gd name="T66" fmla="*/ 13 w 672"/>
                    <a:gd name="T67" fmla="*/ 80 h 6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72" h="666">
                      <a:moveTo>
                        <a:pt x="612" y="0"/>
                      </a:moveTo>
                      <a:cubicBezTo>
                        <a:pt x="598" y="0"/>
                        <a:pt x="584" y="5"/>
                        <a:pt x="573" y="16"/>
                      </a:cubicBezTo>
                      <a:lnTo>
                        <a:pt x="564" y="25"/>
                      </a:lnTo>
                      <a:lnTo>
                        <a:pt x="641" y="102"/>
                      </a:lnTo>
                      <a:lnTo>
                        <a:pt x="651" y="93"/>
                      </a:lnTo>
                      <a:cubicBezTo>
                        <a:pt x="672" y="72"/>
                        <a:pt x="672" y="37"/>
                        <a:pt x="651" y="16"/>
                      </a:cubicBezTo>
                      <a:cubicBezTo>
                        <a:pt x="640" y="5"/>
                        <a:pt x="626" y="0"/>
                        <a:pt x="612" y="0"/>
                      </a:cubicBezTo>
                      <a:close/>
                      <a:moveTo>
                        <a:pt x="548" y="41"/>
                      </a:moveTo>
                      <a:lnTo>
                        <a:pt x="192" y="399"/>
                      </a:lnTo>
                      <a:cubicBezTo>
                        <a:pt x="190" y="400"/>
                        <a:pt x="189" y="403"/>
                        <a:pt x="188" y="405"/>
                      </a:cubicBezTo>
                      <a:lnTo>
                        <a:pt x="174" y="477"/>
                      </a:lnTo>
                      <a:cubicBezTo>
                        <a:pt x="172" y="486"/>
                        <a:pt x="180" y="494"/>
                        <a:pt x="189" y="493"/>
                      </a:cubicBezTo>
                      <a:lnTo>
                        <a:pt x="261" y="478"/>
                      </a:lnTo>
                      <a:cubicBezTo>
                        <a:pt x="264" y="478"/>
                        <a:pt x="266" y="476"/>
                        <a:pt x="268" y="474"/>
                      </a:cubicBezTo>
                      <a:lnTo>
                        <a:pt x="625" y="119"/>
                      </a:lnTo>
                      <a:lnTo>
                        <a:pt x="607" y="100"/>
                      </a:lnTo>
                      <a:lnTo>
                        <a:pt x="253" y="452"/>
                      </a:lnTo>
                      <a:lnTo>
                        <a:pt x="215" y="413"/>
                      </a:lnTo>
                      <a:lnTo>
                        <a:pt x="567" y="60"/>
                      </a:lnTo>
                      <a:lnTo>
                        <a:pt x="548" y="41"/>
                      </a:lnTo>
                      <a:close/>
                      <a:moveTo>
                        <a:pt x="13" y="80"/>
                      </a:moveTo>
                      <a:cubicBezTo>
                        <a:pt x="5" y="80"/>
                        <a:pt x="0" y="85"/>
                        <a:pt x="0" y="93"/>
                      </a:cubicBezTo>
                      <a:lnTo>
                        <a:pt x="0" y="653"/>
                      </a:lnTo>
                      <a:cubicBezTo>
                        <a:pt x="0" y="661"/>
                        <a:pt x="5" y="666"/>
                        <a:pt x="13" y="666"/>
                      </a:cubicBezTo>
                      <a:lnTo>
                        <a:pt x="573" y="666"/>
                      </a:lnTo>
                      <a:cubicBezTo>
                        <a:pt x="581" y="666"/>
                        <a:pt x="587" y="661"/>
                        <a:pt x="587" y="653"/>
                      </a:cubicBezTo>
                      <a:lnTo>
                        <a:pt x="587" y="186"/>
                      </a:lnTo>
                      <a:lnTo>
                        <a:pt x="560" y="213"/>
                      </a:lnTo>
                      <a:lnTo>
                        <a:pt x="560" y="640"/>
                      </a:lnTo>
                      <a:lnTo>
                        <a:pt x="27" y="640"/>
                      </a:lnTo>
                      <a:lnTo>
                        <a:pt x="27" y="106"/>
                      </a:lnTo>
                      <a:lnTo>
                        <a:pt x="453" y="106"/>
                      </a:lnTo>
                      <a:lnTo>
                        <a:pt x="480" y="80"/>
                      </a:lnTo>
                      <a:lnTo>
                        <a:pt x="13" y="8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47" name="그룹 546">
                <a:extLst>
                  <a:ext uri="{FF2B5EF4-FFF2-40B4-BE49-F238E27FC236}">
                    <a16:creationId xmlns:a16="http://schemas.microsoft.com/office/drawing/2014/main" id="{4CAA4CF2-55F6-4A6F-BDE4-894A6ED64BAA}"/>
                  </a:ext>
                </a:extLst>
              </p:cNvPr>
              <p:cNvGrpSpPr/>
              <p:nvPr/>
            </p:nvGrpSpPr>
            <p:grpSpPr>
              <a:xfrm>
                <a:off x="8626590" y="2390721"/>
                <a:ext cx="212458" cy="215093"/>
                <a:chOff x="6603234" y="4517407"/>
                <a:chExt cx="488446" cy="488446"/>
              </a:xfrm>
            </p:grpSpPr>
            <p:sp>
              <p:nvSpPr>
                <p:cNvPr id="560" name="Oval">
                  <a:extLst>
                    <a:ext uri="{FF2B5EF4-FFF2-40B4-BE49-F238E27FC236}">
                      <a16:creationId xmlns:a16="http://schemas.microsoft.com/office/drawing/2014/main" id="{1D484BF5-FA88-4E39-8720-ED218E60B17F}"/>
                    </a:ext>
                  </a:extLst>
                </p:cNvPr>
                <p:cNvSpPr/>
                <p:nvPr/>
              </p:nvSpPr>
              <p:spPr>
                <a:xfrm>
                  <a:off x="660323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61" name="Freeform 130">
                  <a:extLst>
                    <a:ext uri="{FF2B5EF4-FFF2-40B4-BE49-F238E27FC236}">
                      <a16:creationId xmlns:a16="http://schemas.microsoft.com/office/drawing/2014/main" id="{59C49ACF-6424-410E-BEF5-4543CA44AE0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72627" y="4693214"/>
                  <a:ext cx="348802" cy="154160"/>
                </a:xfrm>
                <a:custGeom>
                  <a:avLst/>
                  <a:gdLst>
                    <a:gd name="T0" fmla="*/ 869 w 869"/>
                    <a:gd name="T1" fmla="*/ 6 h 384"/>
                    <a:gd name="T2" fmla="*/ 868 w 869"/>
                    <a:gd name="T3" fmla="*/ 4 h 384"/>
                    <a:gd name="T4" fmla="*/ 868 w 869"/>
                    <a:gd name="T5" fmla="*/ 3 h 384"/>
                    <a:gd name="T6" fmla="*/ 867 w 869"/>
                    <a:gd name="T7" fmla="*/ 2 h 384"/>
                    <a:gd name="T8" fmla="*/ 866 w 869"/>
                    <a:gd name="T9" fmla="*/ 2 h 384"/>
                    <a:gd name="T10" fmla="*/ 865 w 869"/>
                    <a:gd name="T11" fmla="*/ 1 h 384"/>
                    <a:gd name="T12" fmla="*/ 864 w 869"/>
                    <a:gd name="T13" fmla="*/ 0 h 384"/>
                    <a:gd name="T14" fmla="*/ 863 w 869"/>
                    <a:gd name="T15" fmla="*/ 0 h 384"/>
                    <a:gd name="T16" fmla="*/ 862 w 869"/>
                    <a:gd name="T17" fmla="*/ 0 h 384"/>
                    <a:gd name="T18" fmla="*/ 263 w 869"/>
                    <a:gd name="T19" fmla="*/ 0 h 384"/>
                    <a:gd name="T20" fmla="*/ 261 w 869"/>
                    <a:gd name="T21" fmla="*/ 0 h 384"/>
                    <a:gd name="T22" fmla="*/ 260 w 869"/>
                    <a:gd name="T23" fmla="*/ 0 h 384"/>
                    <a:gd name="T24" fmla="*/ 259 w 869"/>
                    <a:gd name="T25" fmla="*/ 1 h 384"/>
                    <a:gd name="T26" fmla="*/ 258 w 869"/>
                    <a:gd name="T27" fmla="*/ 2 h 384"/>
                    <a:gd name="T28" fmla="*/ 258 w 869"/>
                    <a:gd name="T29" fmla="*/ 2 h 384"/>
                    <a:gd name="T30" fmla="*/ 257 w 869"/>
                    <a:gd name="T31" fmla="*/ 3 h 384"/>
                    <a:gd name="T32" fmla="*/ 256 w 869"/>
                    <a:gd name="T33" fmla="*/ 4 h 384"/>
                    <a:gd name="T34" fmla="*/ 256 w 869"/>
                    <a:gd name="T35" fmla="*/ 6 h 384"/>
                    <a:gd name="T36" fmla="*/ 256 w 869"/>
                    <a:gd name="T37" fmla="*/ 7 h 384"/>
                    <a:gd name="T38" fmla="*/ 263 w 869"/>
                    <a:gd name="T39" fmla="*/ 384 h 384"/>
                    <a:gd name="T40" fmla="*/ 869 w 869"/>
                    <a:gd name="T41" fmla="*/ 377 h 384"/>
                    <a:gd name="T42" fmla="*/ 869 w 869"/>
                    <a:gd name="T43" fmla="*/ 6 h 384"/>
                    <a:gd name="T44" fmla="*/ 442 w 869"/>
                    <a:gd name="T45" fmla="*/ 169 h 384"/>
                    <a:gd name="T46" fmla="*/ 270 w 869"/>
                    <a:gd name="T47" fmla="*/ 22 h 384"/>
                    <a:gd name="T48" fmla="*/ 843 w 869"/>
                    <a:gd name="T49" fmla="*/ 14 h 384"/>
                    <a:gd name="T50" fmla="*/ 515 w 869"/>
                    <a:gd name="T51" fmla="*/ 214 h 384"/>
                    <a:gd name="T52" fmla="*/ 855 w 869"/>
                    <a:gd name="T53" fmla="*/ 22 h 384"/>
                    <a:gd name="T54" fmla="*/ 683 w 869"/>
                    <a:gd name="T55" fmla="*/ 168 h 384"/>
                    <a:gd name="T56" fmla="*/ 270 w 869"/>
                    <a:gd name="T57" fmla="*/ 370 h 384"/>
                    <a:gd name="T58" fmla="*/ 453 w 869"/>
                    <a:gd name="T59" fmla="*/ 178 h 384"/>
                    <a:gd name="T60" fmla="*/ 561 w 869"/>
                    <a:gd name="T61" fmla="*/ 244 h 384"/>
                    <a:gd name="T62" fmla="*/ 672 w 869"/>
                    <a:gd name="T63" fmla="*/ 177 h 384"/>
                    <a:gd name="T64" fmla="*/ 855 w 869"/>
                    <a:gd name="T65" fmla="*/ 370 h 384"/>
                    <a:gd name="T66" fmla="*/ 204 w 869"/>
                    <a:gd name="T67" fmla="*/ 7 h 384"/>
                    <a:gd name="T68" fmla="*/ 7 w 869"/>
                    <a:gd name="T69" fmla="*/ 14 h 384"/>
                    <a:gd name="T70" fmla="*/ 7 w 869"/>
                    <a:gd name="T71" fmla="*/ 0 h 384"/>
                    <a:gd name="T72" fmla="*/ 204 w 869"/>
                    <a:gd name="T73" fmla="*/ 7 h 384"/>
                    <a:gd name="T74" fmla="*/ 197 w 869"/>
                    <a:gd name="T75" fmla="*/ 95 h 384"/>
                    <a:gd name="T76" fmla="*/ 58 w 869"/>
                    <a:gd name="T77" fmla="*/ 88 h 384"/>
                    <a:gd name="T78" fmla="*/ 197 w 869"/>
                    <a:gd name="T79" fmla="*/ 81 h 384"/>
                    <a:gd name="T80" fmla="*/ 204 w 869"/>
                    <a:gd name="T81" fmla="*/ 169 h 384"/>
                    <a:gd name="T82" fmla="*/ 142 w 869"/>
                    <a:gd name="T83" fmla="*/ 176 h 384"/>
                    <a:gd name="T84" fmla="*/ 142 w 869"/>
                    <a:gd name="T85" fmla="*/ 162 h 384"/>
                    <a:gd name="T86" fmla="*/ 204 w 869"/>
                    <a:gd name="T87" fmla="*/ 169 h 3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9" h="384">
                      <a:moveTo>
                        <a:pt x="869" y="6"/>
                      </a:moveTo>
                      <a:cubicBezTo>
                        <a:pt x="869" y="6"/>
                        <a:pt x="869" y="6"/>
                        <a:pt x="869" y="6"/>
                      </a:cubicBezTo>
                      <a:cubicBezTo>
                        <a:pt x="869" y="6"/>
                        <a:pt x="869" y="5"/>
                        <a:pt x="869" y="5"/>
                      </a:cubicBezTo>
                      <a:cubicBezTo>
                        <a:pt x="868" y="5"/>
                        <a:pt x="868" y="5"/>
                        <a:pt x="868" y="4"/>
                      </a:cubicBezTo>
                      <a:cubicBezTo>
                        <a:pt x="868" y="4"/>
                        <a:pt x="868" y="4"/>
                        <a:pt x="868" y="4"/>
                      </a:cubicBezTo>
                      <a:cubicBezTo>
                        <a:pt x="868" y="4"/>
                        <a:pt x="868" y="3"/>
                        <a:pt x="868" y="3"/>
                      </a:cubicBezTo>
                      <a:cubicBezTo>
                        <a:pt x="868" y="3"/>
                        <a:pt x="867" y="3"/>
                        <a:pt x="867" y="3"/>
                      </a:cubicBezTo>
                      <a:cubicBezTo>
                        <a:pt x="867" y="3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6" y="2"/>
                      </a:cubicBezTo>
                      <a:cubicBezTo>
                        <a:pt x="866" y="1"/>
                        <a:pt x="866" y="1"/>
                        <a:pt x="866" y="1"/>
                      </a:cubicBezTo>
                      <a:cubicBezTo>
                        <a:pt x="866" y="1"/>
                        <a:pt x="865" y="1"/>
                        <a:pt x="865" y="1"/>
                      </a:cubicBezTo>
                      <a:cubicBezTo>
                        <a:pt x="865" y="1"/>
                        <a:pt x="865" y="1"/>
                        <a:pt x="865" y="1"/>
                      </a:cubicBezTo>
                      <a:cubicBezTo>
                        <a:pt x="864" y="0"/>
                        <a:pt x="864" y="0"/>
                        <a:pt x="864" y="0"/>
                      </a:cubicBezTo>
                      <a:cubicBezTo>
                        <a:pt x="864" y="0"/>
                        <a:pt x="864" y="0"/>
                        <a:pt x="863" y="0"/>
                      </a:cubicBezTo>
                      <a:cubicBezTo>
                        <a:pt x="863" y="0"/>
                        <a:pt x="863" y="0"/>
                        <a:pt x="863" y="0"/>
                      </a:cubicBezTo>
                      <a:cubicBezTo>
                        <a:pt x="863" y="0"/>
                        <a:pt x="862" y="0"/>
                        <a:pt x="862" y="0"/>
                      </a:cubicBezTo>
                      <a:cubicBezTo>
                        <a:pt x="862" y="0"/>
                        <a:pt x="862" y="0"/>
                        <a:pt x="862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2" y="0"/>
                        <a:pt x="262" y="0"/>
                        <a:pt x="262" y="0"/>
                      </a:cubicBezTo>
                      <a:cubicBezTo>
                        <a:pt x="262" y="0"/>
                        <a:pt x="261" y="0"/>
                        <a:pt x="261" y="0"/>
                      </a:cubicBezTo>
                      <a:cubicBezTo>
                        <a:pt x="261" y="0"/>
                        <a:pt x="261" y="0"/>
                        <a:pt x="261" y="0"/>
                      </a:cubicBezTo>
                      <a:cubicBezTo>
                        <a:pt x="260" y="0"/>
                        <a:pt x="260" y="0"/>
                        <a:pt x="260" y="0"/>
                      </a:cubicBezTo>
                      <a:cubicBezTo>
                        <a:pt x="260" y="1"/>
                        <a:pt x="260" y="1"/>
                        <a:pt x="259" y="1"/>
                      </a:cubicBezTo>
                      <a:cubicBezTo>
                        <a:pt x="259" y="1"/>
                        <a:pt x="259" y="1"/>
                        <a:pt x="259" y="1"/>
                      </a:cubicBezTo>
                      <a:cubicBezTo>
                        <a:pt x="259" y="1"/>
                        <a:pt x="258" y="1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7" y="2"/>
                        <a:pt x="257" y="3"/>
                        <a:pt x="257" y="3"/>
                      </a:cubicBezTo>
                      <a:cubicBezTo>
                        <a:pt x="257" y="3"/>
                        <a:pt x="257" y="3"/>
                        <a:pt x="257" y="3"/>
                      </a:cubicBezTo>
                      <a:cubicBezTo>
                        <a:pt x="257" y="3"/>
                        <a:pt x="257" y="4"/>
                        <a:pt x="257" y="4"/>
                      </a:cubicBezTo>
                      <a:cubicBezTo>
                        <a:pt x="257" y="4"/>
                        <a:pt x="256" y="4"/>
                        <a:pt x="256" y="4"/>
                      </a:cubicBezTo>
                      <a:cubicBezTo>
                        <a:pt x="256" y="5"/>
                        <a:pt x="256" y="5"/>
                        <a:pt x="256" y="5"/>
                      </a:cubicBezTo>
                      <a:cubicBezTo>
                        <a:pt x="256" y="5"/>
                        <a:pt x="256" y="6"/>
                        <a:pt x="256" y="6"/>
                      </a:cubicBezTo>
                      <a:cubicBezTo>
                        <a:pt x="256" y="6"/>
                        <a:pt x="256" y="6"/>
                        <a:pt x="256" y="6"/>
                      </a:cubicBezTo>
                      <a:cubicBezTo>
                        <a:pt x="256" y="7"/>
                        <a:pt x="256" y="7"/>
                        <a:pt x="256" y="7"/>
                      </a:cubicBezTo>
                      <a:cubicBezTo>
                        <a:pt x="256" y="377"/>
                        <a:pt x="256" y="377"/>
                        <a:pt x="256" y="377"/>
                      </a:cubicBezTo>
                      <a:cubicBezTo>
                        <a:pt x="256" y="380"/>
                        <a:pt x="259" y="384"/>
                        <a:pt x="263" y="384"/>
                      </a:cubicBezTo>
                      <a:cubicBezTo>
                        <a:pt x="862" y="384"/>
                        <a:pt x="862" y="384"/>
                        <a:pt x="862" y="384"/>
                      </a:cubicBezTo>
                      <a:cubicBezTo>
                        <a:pt x="866" y="384"/>
                        <a:pt x="869" y="380"/>
                        <a:pt x="869" y="377"/>
                      </a:cubicBezTo>
                      <a:cubicBezTo>
                        <a:pt x="869" y="7"/>
                        <a:pt x="869" y="7"/>
                        <a:pt x="869" y="7"/>
                      </a:cubicBezTo>
                      <a:cubicBezTo>
                        <a:pt x="869" y="7"/>
                        <a:pt x="869" y="7"/>
                        <a:pt x="869" y="6"/>
                      </a:cubicBezTo>
                      <a:close/>
                      <a:moveTo>
                        <a:pt x="270" y="22"/>
                      </a:moveTo>
                      <a:cubicBezTo>
                        <a:pt x="442" y="169"/>
                        <a:pt x="442" y="169"/>
                        <a:pt x="442" y="169"/>
                      </a:cubicBezTo>
                      <a:cubicBezTo>
                        <a:pt x="270" y="315"/>
                        <a:pt x="270" y="315"/>
                        <a:pt x="270" y="315"/>
                      </a:cubicBezTo>
                      <a:lnTo>
                        <a:pt x="270" y="22"/>
                      </a:lnTo>
                      <a:close/>
                      <a:moveTo>
                        <a:pt x="282" y="14"/>
                      </a:moveTo>
                      <a:cubicBezTo>
                        <a:pt x="843" y="14"/>
                        <a:pt x="843" y="14"/>
                        <a:pt x="843" y="14"/>
                      </a:cubicBezTo>
                      <a:cubicBezTo>
                        <a:pt x="607" y="214"/>
                        <a:pt x="607" y="214"/>
                        <a:pt x="607" y="214"/>
                      </a:cubicBezTo>
                      <a:cubicBezTo>
                        <a:pt x="582" y="235"/>
                        <a:pt x="541" y="235"/>
                        <a:pt x="515" y="214"/>
                      </a:cubicBezTo>
                      <a:lnTo>
                        <a:pt x="282" y="14"/>
                      </a:lnTo>
                      <a:close/>
                      <a:moveTo>
                        <a:pt x="855" y="22"/>
                      </a:moveTo>
                      <a:cubicBezTo>
                        <a:pt x="855" y="315"/>
                        <a:pt x="855" y="315"/>
                        <a:pt x="855" y="315"/>
                      </a:cubicBezTo>
                      <a:cubicBezTo>
                        <a:pt x="683" y="168"/>
                        <a:pt x="683" y="168"/>
                        <a:pt x="683" y="168"/>
                      </a:cubicBezTo>
                      <a:lnTo>
                        <a:pt x="855" y="22"/>
                      </a:lnTo>
                      <a:close/>
                      <a:moveTo>
                        <a:pt x="270" y="370"/>
                      </a:moveTo>
                      <a:cubicBezTo>
                        <a:pt x="270" y="333"/>
                        <a:pt x="270" y="333"/>
                        <a:pt x="270" y="333"/>
                      </a:cubicBezTo>
                      <a:cubicBezTo>
                        <a:pt x="453" y="178"/>
                        <a:pt x="453" y="178"/>
                        <a:pt x="453" y="178"/>
                      </a:cubicBezTo>
                      <a:cubicBezTo>
                        <a:pt x="506" y="224"/>
                        <a:pt x="506" y="224"/>
                        <a:pt x="506" y="224"/>
                      </a:cubicBezTo>
                      <a:cubicBezTo>
                        <a:pt x="521" y="237"/>
                        <a:pt x="541" y="244"/>
                        <a:pt x="561" y="244"/>
                      </a:cubicBezTo>
                      <a:cubicBezTo>
                        <a:pt x="581" y="244"/>
                        <a:pt x="601" y="237"/>
                        <a:pt x="616" y="224"/>
                      </a:cubicBezTo>
                      <a:cubicBezTo>
                        <a:pt x="672" y="177"/>
                        <a:pt x="672" y="177"/>
                        <a:pt x="672" y="177"/>
                      </a:cubicBezTo>
                      <a:cubicBezTo>
                        <a:pt x="855" y="333"/>
                        <a:pt x="855" y="333"/>
                        <a:pt x="855" y="333"/>
                      </a:cubicBezTo>
                      <a:cubicBezTo>
                        <a:pt x="855" y="370"/>
                        <a:pt x="855" y="370"/>
                        <a:pt x="855" y="370"/>
                      </a:cubicBezTo>
                      <a:lnTo>
                        <a:pt x="270" y="370"/>
                      </a:lnTo>
                      <a:close/>
                      <a:moveTo>
                        <a:pt x="204" y="7"/>
                      </a:moveTo>
                      <a:cubicBezTo>
                        <a:pt x="204" y="11"/>
                        <a:pt x="201" y="14"/>
                        <a:pt x="19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97" y="0"/>
                        <a:pt x="197" y="0"/>
                        <a:pt x="197" y="0"/>
                      </a:cubicBezTo>
                      <a:cubicBezTo>
                        <a:pt x="201" y="0"/>
                        <a:pt x="204" y="3"/>
                        <a:pt x="204" y="7"/>
                      </a:cubicBezTo>
                      <a:close/>
                      <a:moveTo>
                        <a:pt x="204" y="88"/>
                      </a:moveTo>
                      <a:cubicBezTo>
                        <a:pt x="204" y="92"/>
                        <a:pt x="201" y="95"/>
                        <a:pt x="197" y="95"/>
                      </a:cubicBezTo>
                      <a:cubicBezTo>
                        <a:pt x="65" y="95"/>
                        <a:pt x="65" y="95"/>
                        <a:pt x="65" y="95"/>
                      </a:cubicBezTo>
                      <a:cubicBezTo>
                        <a:pt x="61" y="95"/>
                        <a:pt x="58" y="92"/>
                        <a:pt x="58" y="88"/>
                      </a:cubicBezTo>
                      <a:cubicBezTo>
                        <a:pt x="58" y="84"/>
                        <a:pt x="61" y="81"/>
                        <a:pt x="65" y="81"/>
                      </a:cubicBezTo>
                      <a:cubicBezTo>
                        <a:pt x="197" y="81"/>
                        <a:pt x="197" y="81"/>
                        <a:pt x="197" y="81"/>
                      </a:cubicBezTo>
                      <a:cubicBezTo>
                        <a:pt x="201" y="81"/>
                        <a:pt x="204" y="84"/>
                        <a:pt x="204" y="88"/>
                      </a:cubicBezTo>
                      <a:close/>
                      <a:moveTo>
                        <a:pt x="204" y="169"/>
                      </a:moveTo>
                      <a:cubicBezTo>
                        <a:pt x="204" y="173"/>
                        <a:pt x="201" y="176"/>
                        <a:pt x="197" y="176"/>
                      </a:cubicBezTo>
                      <a:cubicBezTo>
                        <a:pt x="142" y="176"/>
                        <a:pt x="142" y="176"/>
                        <a:pt x="142" y="176"/>
                      </a:cubicBezTo>
                      <a:cubicBezTo>
                        <a:pt x="139" y="176"/>
                        <a:pt x="135" y="173"/>
                        <a:pt x="135" y="169"/>
                      </a:cubicBezTo>
                      <a:cubicBezTo>
                        <a:pt x="135" y="165"/>
                        <a:pt x="139" y="162"/>
                        <a:pt x="142" y="162"/>
                      </a:cubicBezTo>
                      <a:cubicBezTo>
                        <a:pt x="197" y="162"/>
                        <a:pt x="197" y="162"/>
                        <a:pt x="197" y="162"/>
                      </a:cubicBezTo>
                      <a:cubicBezTo>
                        <a:pt x="201" y="162"/>
                        <a:pt x="204" y="165"/>
                        <a:pt x="204" y="16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68580" tIns="34290" rIns="68580" bIns="3429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8" name="그룹 547">
                <a:extLst>
                  <a:ext uri="{FF2B5EF4-FFF2-40B4-BE49-F238E27FC236}">
                    <a16:creationId xmlns:a16="http://schemas.microsoft.com/office/drawing/2014/main" id="{B6C317FD-3207-4342-9A7E-645BD2FEA6FE}"/>
                  </a:ext>
                </a:extLst>
              </p:cNvPr>
              <p:cNvGrpSpPr/>
              <p:nvPr/>
            </p:nvGrpSpPr>
            <p:grpSpPr>
              <a:xfrm>
                <a:off x="8366498" y="2390721"/>
                <a:ext cx="212458" cy="215093"/>
                <a:chOff x="6001254" y="4517407"/>
                <a:chExt cx="488446" cy="488446"/>
              </a:xfrm>
            </p:grpSpPr>
            <p:sp>
              <p:nvSpPr>
                <p:cNvPr id="558" name="Oval">
                  <a:extLst>
                    <a:ext uri="{FF2B5EF4-FFF2-40B4-BE49-F238E27FC236}">
                      <a16:creationId xmlns:a16="http://schemas.microsoft.com/office/drawing/2014/main" id="{AC267395-F217-46CB-9CD6-03BBE5AFA31D}"/>
                    </a:ext>
                  </a:extLst>
                </p:cNvPr>
                <p:cNvSpPr/>
                <p:nvPr/>
              </p:nvSpPr>
              <p:spPr>
                <a:xfrm>
                  <a:off x="600125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59" name="Phone">
                  <a:extLst>
                    <a:ext uri="{FF2B5EF4-FFF2-40B4-BE49-F238E27FC236}">
                      <a16:creationId xmlns:a16="http://schemas.microsoft.com/office/drawing/2014/main" id="{09977BF0-7824-42E0-B103-2E40BA597F7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132808" y="4650046"/>
                  <a:ext cx="225335" cy="223169"/>
                </a:xfrm>
                <a:custGeom>
                  <a:avLst/>
                  <a:gdLst>
                    <a:gd name="T0" fmla="*/ 133 w 673"/>
                    <a:gd name="T1" fmla="*/ 1 h 668"/>
                    <a:gd name="T2" fmla="*/ 98 w 673"/>
                    <a:gd name="T3" fmla="*/ 11 h 668"/>
                    <a:gd name="T4" fmla="*/ 15 w 673"/>
                    <a:gd name="T5" fmla="*/ 88 h 668"/>
                    <a:gd name="T6" fmla="*/ 1 w 673"/>
                    <a:gd name="T7" fmla="*/ 121 h 668"/>
                    <a:gd name="T8" fmla="*/ 29 w 673"/>
                    <a:gd name="T9" fmla="*/ 226 h 668"/>
                    <a:gd name="T10" fmla="*/ 207 w 673"/>
                    <a:gd name="T11" fmla="*/ 461 h 668"/>
                    <a:gd name="T12" fmla="*/ 442 w 673"/>
                    <a:gd name="T13" fmla="*/ 639 h 668"/>
                    <a:gd name="T14" fmla="*/ 547 w 673"/>
                    <a:gd name="T15" fmla="*/ 667 h 668"/>
                    <a:gd name="T16" fmla="*/ 547 w 673"/>
                    <a:gd name="T17" fmla="*/ 667 h 668"/>
                    <a:gd name="T18" fmla="*/ 580 w 673"/>
                    <a:gd name="T19" fmla="*/ 653 h 668"/>
                    <a:gd name="T20" fmla="*/ 611 w 673"/>
                    <a:gd name="T21" fmla="*/ 625 h 668"/>
                    <a:gd name="T22" fmla="*/ 657 w 673"/>
                    <a:gd name="T23" fmla="*/ 570 h 668"/>
                    <a:gd name="T24" fmla="*/ 657 w 673"/>
                    <a:gd name="T25" fmla="*/ 570 h 668"/>
                    <a:gd name="T26" fmla="*/ 653 w 673"/>
                    <a:gd name="T27" fmla="*/ 507 h 668"/>
                    <a:gd name="T28" fmla="*/ 516 w 673"/>
                    <a:gd name="T29" fmla="*/ 417 h 668"/>
                    <a:gd name="T30" fmla="*/ 466 w 673"/>
                    <a:gd name="T31" fmla="*/ 421 h 668"/>
                    <a:gd name="T32" fmla="*/ 405 w 673"/>
                    <a:gd name="T33" fmla="*/ 455 h 668"/>
                    <a:gd name="T34" fmla="*/ 302 w 673"/>
                    <a:gd name="T35" fmla="*/ 366 h 668"/>
                    <a:gd name="T36" fmla="*/ 213 w 673"/>
                    <a:gd name="T37" fmla="*/ 264 h 668"/>
                    <a:gd name="T38" fmla="*/ 248 w 673"/>
                    <a:gd name="T39" fmla="*/ 203 h 668"/>
                    <a:gd name="T40" fmla="*/ 251 w 673"/>
                    <a:gd name="T41" fmla="*/ 152 h 668"/>
                    <a:gd name="T42" fmla="*/ 206 w 673"/>
                    <a:gd name="T43" fmla="*/ 83 h 668"/>
                    <a:gd name="T44" fmla="*/ 161 w 673"/>
                    <a:gd name="T45" fmla="*/ 15 h 668"/>
                    <a:gd name="T46" fmla="*/ 133 w 673"/>
                    <a:gd name="T47" fmla="*/ 1 h 668"/>
                    <a:gd name="T48" fmla="*/ 139 w 673"/>
                    <a:gd name="T49" fmla="*/ 31 h 668"/>
                    <a:gd name="T50" fmla="*/ 183 w 673"/>
                    <a:gd name="T51" fmla="*/ 97 h 668"/>
                    <a:gd name="T52" fmla="*/ 228 w 673"/>
                    <a:gd name="T53" fmla="*/ 166 h 668"/>
                    <a:gd name="T54" fmla="*/ 224 w 673"/>
                    <a:gd name="T55" fmla="*/ 190 h 668"/>
                    <a:gd name="T56" fmla="*/ 182 w 673"/>
                    <a:gd name="T57" fmla="*/ 264 h 668"/>
                    <a:gd name="T58" fmla="*/ 284 w 673"/>
                    <a:gd name="T59" fmla="*/ 385 h 668"/>
                    <a:gd name="T60" fmla="*/ 404 w 673"/>
                    <a:gd name="T61" fmla="*/ 486 h 668"/>
                    <a:gd name="T62" fmla="*/ 478 w 673"/>
                    <a:gd name="T63" fmla="*/ 444 h 668"/>
                    <a:gd name="T64" fmla="*/ 503 w 673"/>
                    <a:gd name="T65" fmla="*/ 440 h 668"/>
                    <a:gd name="T66" fmla="*/ 637 w 673"/>
                    <a:gd name="T67" fmla="*/ 529 h 668"/>
                    <a:gd name="T68" fmla="*/ 635 w 673"/>
                    <a:gd name="T69" fmla="*/ 555 h 668"/>
                    <a:gd name="T70" fmla="*/ 635 w 673"/>
                    <a:gd name="T71" fmla="*/ 555 h 668"/>
                    <a:gd name="T72" fmla="*/ 635 w 673"/>
                    <a:gd name="T73" fmla="*/ 555 h 668"/>
                    <a:gd name="T74" fmla="*/ 592 w 673"/>
                    <a:gd name="T75" fmla="*/ 606 h 668"/>
                    <a:gd name="T76" fmla="*/ 564 w 673"/>
                    <a:gd name="T77" fmla="*/ 632 h 668"/>
                    <a:gd name="T78" fmla="*/ 548 w 673"/>
                    <a:gd name="T79" fmla="*/ 641 h 668"/>
                    <a:gd name="T80" fmla="*/ 453 w 673"/>
                    <a:gd name="T81" fmla="*/ 615 h 668"/>
                    <a:gd name="T82" fmla="*/ 226 w 673"/>
                    <a:gd name="T83" fmla="*/ 442 h 668"/>
                    <a:gd name="T84" fmla="*/ 226 w 673"/>
                    <a:gd name="T85" fmla="*/ 442 h 668"/>
                    <a:gd name="T86" fmla="*/ 226 w 673"/>
                    <a:gd name="T87" fmla="*/ 442 h 668"/>
                    <a:gd name="T88" fmla="*/ 53 w 673"/>
                    <a:gd name="T89" fmla="*/ 215 h 668"/>
                    <a:gd name="T90" fmla="*/ 28 w 673"/>
                    <a:gd name="T91" fmla="*/ 120 h 668"/>
                    <a:gd name="T92" fmla="*/ 36 w 673"/>
                    <a:gd name="T93" fmla="*/ 104 h 668"/>
                    <a:gd name="T94" fmla="*/ 62 w 673"/>
                    <a:gd name="T95" fmla="*/ 76 h 668"/>
                    <a:gd name="T96" fmla="*/ 113 w 673"/>
                    <a:gd name="T97" fmla="*/ 33 h 668"/>
                    <a:gd name="T98" fmla="*/ 139 w 673"/>
                    <a:gd name="T99" fmla="*/ 31 h 6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673" h="668">
                      <a:moveTo>
                        <a:pt x="133" y="1"/>
                      </a:moveTo>
                      <a:cubicBezTo>
                        <a:pt x="122" y="0"/>
                        <a:pt x="110" y="3"/>
                        <a:pt x="98" y="11"/>
                      </a:cubicBezTo>
                      <a:cubicBezTo>
                        <a:pt x="67" y="36"/>
                        <a:pt x="37" y="58"/>
                        <a:pt x="15" y="88"/>
                      </a:cubicBezTo>
                      <a:cubicBezTo>
                        <a:pt x="7" y="98"/>
                        <a:pt x="0" y="108"/>
                        <a:pt x="1" y="121"/>
                      </a:cubicBezTo>
                      <a:cubicBezTo>
                        <a:pt x="1" y="133"/>
                        <a:pt x="3" y="170"/>
                        <a:pt x="29" y="226"/>
                      </a:cubicBezTo>
                      <a:cubicBezTo>
                        <a:pt x="55" y="283"/>
                        <a:pt x="107" y="360"/>
                        <a:pt x="207" y="461"/>
                      </a:cubicBezTo>
                      <a:cubicBezTo>
                        <a:pt x="308" y="561"/>
                        <a:pt x="386" y="613"/>
                        <a:pt x="442" y="639"/>
                      </a:cubicBezTo>
                      <a:cubicBezTo>
                        <a:pt x="498" y="666"/>
                        <a:pt x="535" y="667"/>
                        <a:pt x="547" y="667"/>
                      </a:cubicBezTo>
                      <a:lnTo>
                        <a:pt x="547" y="667"/>
                      </a:lnTo>
                      <a:cubicBezTo>
                        <a:pt x="560" y="668"/>
                        <a:pt x="570" y="661"/>
                        <a:pt x="580" y="653"/>
                      </a:cubicBezTo>
                      <a:cubicBezTo>
                        <a:pt x="590" y="646"/>
                        <a:pt x="601" y="635"/>
                        <a:pt x="611" y="625"/>
                      </a:cubicBezTo>
                      <a:cubicBezTo>
                        <a:pt x="632" y="604"/>
                        <a:pt x="650" y="581"/>
                        <a:pt x="657" y="570"/>
                      </a:cubicBezTo>
                      <a:lnTo>
                        <a:pt x="657" y="570"/>
                      </a:lnTo>
                      <a:cubicBezTo>
                        <a:pt x="673" y="547"/>
                        <a:pt x="670" y="520"/>
                        <a:pt x="653" y="507"/>
                      </a:cubicBezTo>
                      <a:cubicBezTo>
                        <a:pt x="607" y="478"/>
                        <a:pt x="563" y="446"/>
                        <a:pt x="516" y="417"/>
                      </a:cubicBezTo>
                      <a:cubicBezTo>
                        <a:pt x="501" y="408"/>
                        <a:pt x="482" y="412"/>
                        <a:pt x="466" y="421"/>
                      </a:cubicBezTo>
                      <a:cubicBezTo>
                        <a:pt x="452" y="428"/>
                        <a:pt x="414" y="450"/>
                        <a:pt x="405" y="455"/>
                      </a:cubicBezTo>
                      <a:cubicBezTo>
                        <a:pt x="398" y="451"/>
                        <a:pt x="367" y="431"/>
                        <a:pt x="302" y="366"/>
                      </a:cubicBezTo>
                      <a:cubicBezTo>
                        <a:pt x="237" y="301"/>
                        <a:pt x="218" y="270"/>
                        <a:pt x="213" y="264"/>
                      </a:cubicBezTo>
                      <a:cubicBezTo>
                        <a:pt x="219" y="254"/>
                        <a:pt x="240" y="216"/>
                        <a:pt x="248" y="203"/>
                      </a:cubicBezTo>
                      <a:cubicBezTo>
                        <a:pt x="258" y="184"/>
                        <a:pt x="259" y="165"/>
                        <a:pt x="251" y="152"/>
                      </a:cubicBezTo>
                      <a:cubicBezTo>
                        <a:pt x="234" y="126"/>
                        <a:pt x="220" y="104"/>
                        <a:pt x="206" y="83"/>
                      </a:cubicBezTo>
                      <a:cubicBezTo>
                        <a:pt x="185" y="52"/>
                        <a:pt x="166" y="22"/>
                        <a:pt x="161" y="15"/>
                      </a:cubicBezTo>
                      <a:cubicBezTo>
                        <a:pt x="155" y="7"/>
                        <a:pt x="145" y="1"/>
                        <a:pt x="133" y="1"/>
                      </a:cubicBezTo>
                      <a:close/>
                      <a:moveTo>
                        <a:pt x="139" y="31"/>
                      </a:moveTo>
                      <a:cubicBezTo>
                        <a:pt x="142" y="34"/>
                        <a:pt x="163" y="66"/>
                        <a:pt x="183" y="97"/>
                      </a:cubicBezTo>
                      <a:cubicBezTo>
                        <a:pt x="204" y="128"/>
                        <a:pt x="225" y="160"/>
                        <a:pt x="228" y="166"/>
                      </a:cubicBezTo>
                      <a:cubicBezTo>
                        <a:pt x="231" y="176"/>
                        <a:pt x="228" y="182"/>
                        <a:pt x="224" y="190"/>
                      </a:cubicBezTo>
                      <a:cubicBezTo>
                        <a:pt x="210" y="216"/>
                        <a:pt x="195" y="242"/>
                        <a:pt x="182" y="264"/>
                      </a:cubicBezTo>
                      <a:cubicBezTo>
                        <a:pt x="224" y="325"/>
                        <a:pt x="242" y="342"/>
                        <a:pt x="284" y="385"/>
                      </a:cubicBezTo>
                      <a:cubicBezTo>
                        <a:pt x="321" y="421"/>
                        <a:pt x="359" y="459"/>
                        <a:pt x="404" y="486"/>
                      </a:cubicBezTo>
                      <a:cubicBezTo>
                        <a:pt x="429" y="472"/>
                        <a:pt x="453" y="458"/>
                        <a:pt x="478" y="444"/>
                      </a:cubicBezTo>
                      <a:cubicBezTo>
                        <a:pt x="486" y="439"/>
                        <a:pt x="495" y="440"/>
                        <a:pt x="503" y="440"/>
                      </a:cubicBezTo>
                      <a:cubicBezTo>
                        <a:pt x="513" y="447"/>
                        <a:pt x="630" y="524"/>
                        <a:pt x="637" y="529"/>
                      </a:cubicBezTo>
                      <a:cubicBezTo>
                        <a:pt x="639" y="530"/>
                        <a:pt x="645" y="541"/>
                        <a:pt x="635" y="555"/>
                      </a:cubicBezTo>
                      <a:lnTo>
                        <a:pt x="635" y="555"/>
                      </a:lnTo>
                      <a:lnTo>
                        <a:pt x="635" y="555"/>
                      </a:lnTo>
                      <a:cubicBezTo>
                        <a:pt x="630" y="563"/>
                        <a:pt x="611" y="586"/>
                        <a:pt x="592" y="606"/>
                      </a:cubicBezTo>
                      <a:cubicBezTo>
                        <a:pt x="582" y="616"/>
                        <a:pt x="572" y="626"/>
                        <a:pt x="564" y="632"/>
                      </a:cubicBezTo>
                      <a:cubicBezTo>
                        <a:pt x="556" y="638"/>
                        <a:pt x="548" y="641"/>
                        <a:pt x="548" y="641"/>
                      </a:cubicBezTo>
                      <a:cubicBezTo>
                        <a:pt x="535" y="640"/>
                        <a:pt x="506" y="640"/>
                        <a:pt x="453" y="615"/>
                      </a:cubicBezTo>
                      <a:cubicBezTo>
                        <a:pt x="400" y="590"/>
                        <a:pt x="325" y="541"/>
                        <a:pt x="226" y="442"/>
                      </a:cubicBezTo>
                      <a:lnTo>
                        <a:pt x="226" y="442"/>
                      </a:lnTo>
                      <a:lnTo>
                        <a:pt x="226" y="442"/>
                      </a:lnTo>
                      <a:cubicBezTo>
                        <a:pt x="127" y="343"/>
                        <a:pt x="78" y="268"/>
                        <a:pt x="53" y="215"/>
                      </a:cubicBezTo>
                      <a:cubicBezTo>
                        <a:pt x="28" y="162"/>
                        <a:pt x="28" y="133"/>
                        <a:pt x="28" y="120"/>
                      </a:cubicBezTo>
                      <a:cubicBezTo>
                        <a:pt x="28" y="120"/>
                        <a:pt x="30" y="113"/>
                        <a:pt x="36" y="104"/>
                      </a:cubicBezTo>
                      <a:cubicBezTo>
                        <a:pt x="43" y="96"/>
                        <a:pt x="52" y="86"/>
                        <a:pt x="62" y="76"/>
                      </a:cubicBezTo>
                      <a:cubicBezTo>
                        <a:pt x="82" y="57"/>
                        <a:pt x="105" y="39"/>
                        <a:pt x="113" y="33"/>
                      </a:cubicBezTo>
                      <a:cubicBezTo>
                        <a:pt x="123" y="26"/>
                        <a:pt x="132" y="24"/>
                        <a:pt x="139" y="3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49" name="그룹 548">
                <a:extLst>
                  <a:ext uri="{FF2B5EF4-FFF2-40B4-BE49-F238E27FC236}">
                    <a16:creationId xmlns:a16="http://schemas.microsoft.com/office/drawing/2014/main" id="{DBA696A3-9CF8-48A2-8571-7DABC5611731}"/>
                  </a:ext>
                </a:extLst>
              </p:cNvPr>
              <p:cNvGrpSpPr/>
              <p:nvPr/>
            </p:nvGrpSpPr>
            <p:grpSpPr>
              <a:xfrm>
                <a:off x="9146774" y="2390721"/>
                <a:ext cx="212458" cy="215093"/>
                <a:chOff x="8097032" y="4517407"/>
                <a:chExt cx="488446" cy="488446"/>
              </a:xfrm>
            </p:grpSpPr>
            <p:sp>
              <p:nvSpPr>
                <p:cNvPr id="550" name="Oval">
                  <a:extLst>
                    <a:ext uri="{FF2B5EF4-FFF2-40B4-BE49-F238E27FC236}">
                      <a16:creationId xmlns:a16="http://schemas.microsoft.com/office/drawing/2014/main" id="{87A169C2-1A90-47C7-AE0B-C9C1C2AB8FA8}"/>
                    </a:ext>
                  </a:extLst>
                </p:cNvPr>
                <p:cNvSpPr/>
                <p:nvPr/>
              </p:nvSpPr>
              <p:spPr>
                <a:xfrm>
                  <a:off x="8097032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551" name="그룹 550">
                  <a:extLst>
                    <a:ext uri="{FF2B5EF4-FFF2-40B4-BE49-F238E27FC236}">
                      <a16:creationId xmlns:a16="http://schemas.microsoft.com/office/drawing/2014/main" id="{C6671591-EAC7-4251-94E4-76170A41FF27}"/>
                    </a:ext>
                  </a:extLst>
                </p:cNvPr>
                <p:cNvGrpSpPr/>
                <p:nvPr/>
              </p:nvGrpSpPr>
              <p:grpSpPr>
                <a:xfrm>
                  <a:off x="8206228" y="4636944"/>
                  <a:ext cx="270054" cy="295513"/>
                  <a:chOff x="8195379" y="4636944"/>
                  <a:chExt cx="270054" cy="295513"/>
                </a:xfrm>
              </p:grpSpPr>
              <p:grpSp>
                <p:nvGrpSpPr>
                  <p:cNvPr id="552" name="그룹 551">
                    <a:extLst>
                      <a:ext uri="{FF2B5EF4-FFF2-40B4-BE49-F238E27FC236}">
                        <a16:creationId xmlns:a16="http://schemas.microsoft.com/office/drawing/2014/main" id="{FE4FE349-40CB-475A-A476-127C7DBC58DD}"/>
                      </a:ext>
                    </a:extLst>
                  </p:cNvPr>
                  <p:cNvGrpSpPr/>
                  <p:nvPr/>
                </p:nvGrpSpPr>
                <p:grpSpPr>
                  <a:xfrm>
                    <a:off x="8195379" y="4636944"/>
                    <a:ext cx="217562" cy="249372"/>
                    <a:chOff x="7971802" y="-2010646"/>
                    <a:chExt cx="1254159" cy="1437547"/>
                  </a:xfrm>
                  <a:noFill/>
                </p:grpSpPr>
                <p:sp>
                  <p:nvSpPr>
                    <p:cNvPr id="556" name="자유형: 도형 555">
                      <a:extLst>
                        <a:ext uri="{FF2B5EF4-FFF2-40B4-BE49-F238E27FC236}">
                          <a16:creationId xmlns:a16="http://schemas.microsoft.com/office/drawing/2014/main" id="{CD9E2BEE-74C8-4FA2-BDE1-A62C7AC846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71802" y="-2010646"/>
                      <a:ext cx="116559" cy="1437547"/>
                    </a:xfrm>
                    <a:custGeom>
                      <a:avLst/>
                      <a:gdLst>
                        <a:gd name="connsiteX0" fmla="*/ 0 w 116557"/>
                        <a:gd name="connsiteY0" fmla="*/ 0 h 1437547"/>
                        <a:gd name="connsiteX1" fmla="*/ 116557 w 116557"/>
                        <a:gd name="connsiteY1" fmla="*/ 0 h 1437547"/>
                        <a:gd name="connsiteX2" fmla="*/ 116557 w 116557"/>
                        <a:gd name="connsiteY2" fmla="*/ 1437547 h 1437547"/>
                        <a:gd name="connsiteX3" fmla="*/ 0 w 116557"/>
                        <a:gd name="connsiteY3" fmla="*/ 1437547 h 1437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6557" h="1437547">
                          <a:moveTo>
                            <a:pt x="0" y="0"/>
                          </a:moveTo>
                          <a:lnTo>
                            <a:pt x="116557" y="0"/>
                          </a:lnTo>
                          <a:lnTo>
                            <a:pt x="116557" y="1437547"/>
                          </a:lnTo>
                          <a:lnTo>
                            <a:pt x="0" y="14375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1934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 sz="1600" dirty="0"/>
                    </a:p>
                  </p:txBody>
                </p:sp>
                <p:sp>
                  <p:nvSpPr>
                    <p:cNvPr id="557" name="자유형: 도형 556">
                      <a:extLst>
                        <a:ext uri="{FF2B5EF4-FFF2-40B4-BE49-F238E27FC236}">
                          <a16:creationId xmlns:a16="http://schemas.microsoft.com/office/drawing/2014/main" id="{EE8BFD29-67FD-46F9-A6F1-6FD7B09D90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35226" y="-2010646"/>
                      <a:ext cx="990735" cy="1437547"/>
                    </a:xfrm>
                    <a:custGeom>
                      <a:avLst/>
                      <a:gdLst>
                        <a:gd name="connsiteX0" fmla="*/ 913031 w 990735"/>
                        <a:gd name="connsiteY0" fmla="*/ 0 h 1437547"/>
                        <a:gd name="connsiteX1" fmla="*/ 0 w 990735"/>
                        <a:gd name="connsiteY1" fmla="*/ 0 h 1437547"/>
                        <a:gd name="connsiteX2" fmla="*/ 0 w 990735"/>
                        <a:gd name="connsiteY2" fmla="*/ 1437547 h 1437547"/>
                        <a:gd name="connsiteX3" fmla="*/ 913031 w 990735"/>
                        <a:gd name="connsiteY3" fmla="*/ 1437547 h 1437547"/>
                        <a:gd name="connsiteX4" fmla="*/ 990736 w 990735"/>
                        <a:gd name="connsiteY4" fmla="*/ 1359842 h 1437547"/>
                        <a:gd name="connsiteX5" fmla="*/ 990736 w 990735"/>
                        <a:gd name="connsiteY5" fmla="*/ 77705 h 1437547"/>
                        <a:gd name="connsiteX6" fmla="*/ 913031 w 990735"/>
                        <a:gd name="connsiteY6" fmla="*/ 0 h 1437547"/>
                        <a:gd name="connsiteX7" fmla="*/ 332188 w 990735"/>
                        <a:gd name="connsiteY7" fmla="*/ 545879 h 1437547"/>
                        <a:gd name="connsiteX8" fmla="*/ 479827 w 990735"/>
                        <a:gd name="connsiteY8" fmla="*/ 398239 h 1437547"/>
                        <a:gd name="connsiteX9" fmla="*/ 627466 w 990735"/>
                        <a:gd name="connsiteY9" fmla="*/ 545879 h 1437547"/>
                        <a:gd name="connsiteX10" fmla="*/ 479827 w 990735"/>
                        <a:gd name="connsiteY10" fmla="*/ 693519 h 1437547"/>
                        <a:gd name="connsiteX11" fmla="*/ 332188 w 990735"/>
                        <a:gd name="connsiteY11" fmla="*/ 545879 h 1437547"/>
                        <a:gd name="connsiteX12" fmla="*/ 777048 w 990735"/>
                        <a:gd name="connsiteY12" fmla="*/ 1029595 h 1437547"/>
                        <a:gd name="connsiteX13" fmla="*/ 182606 w 990735"/>
                        <a:gd name="connsiteY13" fmla="*/ 1029595 h 1437547"/>
                        <a:gd name="connsiteX14" fmla="*/ 182606 w 990735"/>
                        <a:gd name="connsiteY14" fmla="*/ 881955 h 1437547"/>
                        <a:gd name="connsiteX15" fmla="*/ 211745 w 990735"/>
                        <a:gd name="connsiteY15" fmla="*/ 821733 h 1437547"/>
                        <a:gd name="connsiteX16" fmla="*/ 357442 w 990735"/>
                        <a:gd name="connsiteY16" fmla="*/ 751798 h 1437547"/>
                        <a:gd name="connsiteX17" fmla="*/ 479827 w 990735"/>
                        <a:gd name="connsiteY17" fmla="*/ 732372 h 1437547"/>
                        <a:gd name="connsiteX18" fmla="*/ 602212 w 990735"/>
                        <a:gd name="connsiteY18" fmla="*/ 751798 h 1437547"/>
                        <a:gd name="connsiteX19" fmla="*/ 747908 w 990735"/>
                        <a:gd name="connsiteY19" fmla="*/ 821733 h 1437547"/>
                        <a:gd name="connsiteX20" fmla="*/ 777048 w 990735"/>
                        <a:gd name="connsiteY20" fmla="*/ 881955 h 1437547"/>
                        <a:gd name="connsiteX21" fmla="*/ 777048 w 990735"/>
                        <a:gd name="connsiteY21" fmla="*/ 1029595 h 1437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990735" h="1437547">
                          <a:moveTo>
                            <a:pt x="913031" y="0"/>
                          </a:moveTo>
                          <a:lnTo>
                            <a:pt x="0" y="0"/>
                          </a:lnTo>
                          <a:lnTo>
                            <a:pt x="0" y="1437547"/>
                          </a:lnTo>
                          <a:lnTo>
                            <a:pt x="913031" y="1437547"/>
                          </a:lnTo>
                          <a:cubicBezTo>
                            <a:pt x="955768" y="1437547"/>
                            <a:pt x="990736" y="1402580"/>
                            <a:pt x="990736" y="1359842"/>
                          </a:cubicBezTo>
                          <a:lnTo>
                            <a:pt x="990736" y="77705"/>
                          </a:lnTo>
                          <a:cubicBezTo>
                            <a:pt x="990736" y="34967"/>
                            <a:pt x="955768" y="0"/>
                            <a:pt x="913031" y="0"/>
                          </a:cubicBezTo>
                          <a:close/>
                          <a:moveTo>
                            <a:pt x="332188" y="545879"/>
                          </a:moveTo>
                          <a:cubicBezTo>
                            <a:pt x="332188" y="464289"/>
                            <a:pt x="398237" y="398239"/>
                            <a:pt x="479827" y="398239"/>
                          </a:cubicBezTo>
                          <a:cubicBezTo>
                            <a:pt x="561417" y="398239"/>
                            <a:pt x="627466" y="464289"/>
                            <a:pt x="627466" y="545879"/>
                          </a:cubicBezTo>
                          <a:cubicBezTo>
                            <a:pt x="627466" y="627470"/>
                            <a:pt x="561417" y="693519"/>
                            <a:pt x="479827" y="693519"/>
                          </a:cubicBezTo>
                          <a:cubicBezTo>
                            <a:pt x="398237" y="693519"/>
                            <a:pt x="332188" y="629413"/>
                            <a:pt x="332188" y="545879"/>
                          </a:cubicBezTo>
                          <a:close/>
                          <a:moveTo>
                            <a:pt x="777048" y="1029595"/>
                          </a:moveTo>
                          <a:lnTo>
                            <a:pt x="182606" y="1029595"/>
                          </a:lnTo>
                          <a:lnTo>
                            <a:pt x="182606" y="881955"/>
                          </a:lnTo>
                          <a:cubicBezTo>
                            <a:pt x="182606" y="858643"/>
                            <a:pt x="194262" y="837274"/>
                            <a:pt x="211745" y="821733"/>
                          </a:cubicBezTo>
                          <a:cubicBezTo>
                            <a:pt x="256426" y="790651"/>
                            <a:pt x="304991" y="765397"/>
                            <a:pt x="357442" y="751798"/>
                          </a:cubicBezTo>
                          <a:cubicBezTo>
                            <a:pt x="398237" y="740143"/>
                            <a:pt x="439032" y="734315"/>
                            <a:pt x="479827" y="732372"/>
                          </a:cubicBezTo>
                          <a:cubicBezTo>
                            <a:pt x="520622" y="732372"/>
                            <a:pt x="563359" y="738200"/>
                            <a:pt x="602212" y="751798"/>
                          </a:cubicBezTo>
                          <a:cubicBezTo>
                            <a:pt x="654663" y="765397"/>
                            <a:pt x="703228" y="788708"/>
                            <a:pt x="747908" y="821733"/>
                          </a:cubicBezTo>
                          <a:cubicBezTo>
                            <a:pt x="765392" y="835331"/>
                            <a:pt x="777048" y="858643"/>
                            <a:pt x="777048" y="881955"/>
                          </a:cubicBezTo>
                          <a:lnTo>
                            <a:pt x="777048" y="1029595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1934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 sz="1600"/>
                    </a:p>
                  </p:txBody>
                </p:sp>
              </p:grpSp>
              <p:grpSp>
                <p:nvGrpSpPr>
                  <p:cNvPr id="553" name="그룹 552">
                    <a:extLst>
                      <a:ext uri="{FF2B5EF4-FFF2-40B4-BE49-F238E27FC236}">
                        <a16:creationId xmlns:a16="http://schemas.microsoft.com/office/drawing/2014/main" id="{B62BD9F7-77D3-443F-BBB1-444F6A7D4223}"/>
                      </a:ext>
                    </a:extLst>
                  </p:cNvPr>
                  <p:cNvGrpSpPr/>
                  <p:nvPr/>
                </p:nvGrpSpPr>
                <p:grpSpPr>
                  <a:xfrm>
                    <a:off x="8360451" y="4827475"/>
                    <a:ext cx="104982" cy="104982"/>
                    <a:chOff x="8382149" y="4833825"/>
                    <a:chExt cx="104982" cy="104982"/>
                  </a:xfrm>
                </p:grpSpPr>
                <p:sp>
                  <p:nvSpPr>
                    <p:cNvPr id="554" name="Oval">
                      <a:extLst>
                        <a:ext uri="{FF2B5EF4-FFF2-40B4-BE49-F238E27FC236}">
                          <a16:creationId xmlns:a16="http://schemas.microsoft.com/office/drawing/2014/main" id="{D85B5DDB-253B-43F3-9C3A-3EE0924648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82149" y="4833825"/>
                      <a:ext cx="104982" cy="10498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chemeClr val="bg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pic>
                  <p:nvPicPr>
                    <p:cNvPr id="555" name="그래픽 554" descr="닫기">
                      <a:extLst>
                        <a:ext uri="{FF2B5EF4-FFF2-40B4-BE49-F238E27FC236}">
                          <a16:creationId xmlns:a16="http://schemas.microsoft.com/office/drawing/2014/main" id="{5B5005D6-F721-4394-985C-537C8635219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7">
                      <a:extLst>
                        <a:ext uri="{96DAC541-7B7A-43D3-8B79-37D633B846F1}">
                          <asvg:svgBlip xmlns:asvg="http://schemas.microsoft.com/office/drawing/2016/SVG/main" r:embed="rId18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 rot="2700000">
                      <a:off x="8402710" y="4854386"/>
                      <a:ext cx="63859" cy="63859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sp>
          <p:nvSpPr>
            <p:cNvPr id="545" name="직사각형 544">
              <a:extLst>
                <a:ext uri="{FF2B5EF4-FFF2-40B4-BE49-F238E27FC236}">
                  <a16:creationId xmlns:a16="http://schemas.microsoft.com/office/drawing/2014/main" id="{7E49E574-08B7-480D-AA0B-97B5AFC25FD4}"/>
                </a:ext>
              </a:extLst>
            </p:cNvPr>
            <p:cNvSpPr/>
            <p:nvPr/>
          </p:nvSpPr>
          <p:spPr>
            <a:xfrm>
              <a:off x="7189219" y="2422319"/>
              <a:ext cx="415499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공용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68" name="그룹 567">
            <a:extLst>
              <a:ext uri="{FF2B5EF4-FFF2-40B4-BE49-F238E27FC236}">
                <a16:creationId xmlns:a16="http://schemas.microsoft.com/office/drawing/2014/main" id="{6D8E9B87-8385-4365-9DB9-D3EE632BC1E0}"/>
              </a:ext>
            </a:extLst>
          </p:cNvPr>
          <p:cNvGrpSpPr/>
          <p:nvPr/>
        </p:nvGrpSpPr>
        <p:grpSpPr>
          <a:xfrm>
            <a:off x="4273331" y="5364368"/>
            <a:ext cx="5165826" cy="453092"/>
            <a:chOff x="4273331" y="2311190"/>
            <a:chExt cx="5165826" cy="453092"/>
          </a:xfrm>
        </p:grpSpPr>
        <p:sp>
          <p:nvSpPr>
            <p:cNvPr id="569" name="Text Box">
              <a:extLst>
                <a:ext uri="{FF2B5EF4-FFF2-40B4-BE49-F238E27FC236}">
                  <a16:creationId xmlns:a16="http://schemas.microsoft.com/office/drawing/2014/main" id="{F4BA387C-4CFC-4E3A-9726-A02ABBC80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2311190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570" name="직사각형 569">
              <a:extLst>
                <a:ext uri="{FF2B5EF4-FFF2-40B4-BE49-F238E27FC236}">
                  <a16:creationId xmlns:a16="http://schemas.microsoft.com/office/drawing/2014/main" id="{13D8ACE2-BD8E-409B-ADEA-A2473AD35C42}"/>
                </a:ext>
              </a:extLst>
            </p:cNvPr>
            <p:cNvSpPr/>
            <p:nvPr/>
          </p:nvSpPr>
          <p:spPr>
            <a:xfrm>
              <a:off x="6207133" y="2422319"/>
              <a:ext cx="75533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571" name="직사각형 570">
              <a:extLst>
                <a:ext uri="{FF2B5EF4-FFF2-40B4-BE49-F238E27FC236}">
                  <a16:creationId xmlns:a16="http://schemas.microsoft.com/office/drawing/2014/main" id="{11AADA75-2C45-4688-81E7-10B3C77E98D0}"/>
                </a:ext>
              </a:extLst>
            </p:cNvPr>
            <p:cNvSpPr/>
            <p:nvPr/>
          </p:nvSpPr>
          <p:spPr>
            <a:xfrm>
              <a:off x="5075797" y="2360764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572" name="그룹 571">
              <a:extLst>
                <a:ext uri="{FF2B5EF4-FFF2-40B4-BE49-F238E27FC236}">
                  <a16:creationId xmlns:a16="http://schemas.microsoft.com/office/drawing/2014/main" id="{6D37F82A-191B-43FA-BFE3-3F555E6E4F27}"/>
                </a:ext>
              </a:extLst>
            </p:cNvPr>
            <p:cNvGrpSpPr/>
            <p:nvPr/>
          </p:nvGrpSpPr>
          <p:grpSpPr>
            <a:xfrm>
              <a:off x="4392611" y="2414625"/>
              <a:ext cx="502229" cy="246221"/>
              <a:chOff x="4513261" y="2498472"/>
              <a:chExt cx="502229" cy="246221"/>
            </a:xfrm>
          </p:grpSpPr>
          <p:sp>
            <p:nvSpPr>
              <p:cNvPr id="593" name="직사각형 592">
                <a:extLst>
                  <a:ext uri="{FF2B5EF4-FFF2-40B4-BE49-F238E27FC236}">
                    <a16:creationId xmlns:a16="http://schemas.microsoft.com/office/drawing/2014/main" id="{0E5F7490-6A72-47A5-97C3-E003893E1A04}"/>
                  </a:ext>
                </a:extLst>
              </p:cNvPr>
              <p:cNvSpPr/>
              <p:nvPr/>
            </p:nvSpPr>
            <p:spPr>
              <a:xfrm>
                <a:off x="4760292" y="2498472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8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594" name="그룹 593">
                <a:extLst>
                  <a:ext uri="{FF2B5EF4-FFF2-40B4-BE49-F238E27FC236}">
                    <a16:creationId xmlns:a16="http://schemas.microsoft.com/office/drawing/2014/main" id="{77D174E7-3A13-4E5A-A266-122FC299F177}"/>
                  </a:ext>
                </a:extLst>
              </p:cNvPr>
              <p:cNvGrpSpPr/>
              <p:nvPr/>
            </p:nvGrpSpPr>
            <p:grpSpPr>
              <a:xfrm>
                <a:off x="4513261" y="2545982"/>
                <a:ext cx="151200" cy="151200"/>
                <a:chOff x="4513261" y="2545982"/>
                <a:chExt cx="151200" cy="151200"/>
              </a:xfrm>
            </p:grpSpPr>
            <p:sp>
              <p:nvSpPr>
                <p:cNvPr id="595" name="자유형: 도형 594">
                  <a:extLst>
                    <a:ext uri="{FF2B5EF4-FFF2-40B4-BE49-F238E27FC236}">
                      <a16:creationId xmlns:a16="http://schemas.microsoft.com/office/drawing/2014/main" id="{D93F02BC-6415-4CA1-995C-F275C3B1182B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596" name="자유형: 도형 595">
                  <a:extLst>
                    <a:ext uri="{FF2B5EF4-FFF2-40B4-BE49-F238E27FC236}">
                      <a16:creationId xmlns:a16="http://schemas.microsoft.com/office/drawing/2014/main" id="{F0A45AA7-E876-4969-9618-80B93259C9C0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</p:grpSp>
        <p:grpSp>
          <p:nvGrpSpPr>
            <p:cNvPr id="573" name="그룹 572">
              <a:extLst>
                <a:ext uri="{FF2B5EF4-FFF2-40B4-BE49-F238E27FC236}">
                  <a16:creationId xmlns:a16="http://schemas.microsoft.com/office/drawing/2014/main" id="{EE722083-DF6B-4D11-86AE-3FC3693FDA80}"/>
                </a:ext>
              </a:extLst>
            </p:cNvPr>
            <p:cNvGrpSpPr/>
            <p:nvPr/>
          </p:nvGrpSpPr>
          <p:grpSpPr>
            <a:xfrm>
              <a:off x="7959981" y="2395030"/>
              <a:ext cx="1317288" cy="285412"/>
              <a:chOff x="8366498" y="2390721"/>
              <a:chExt cx="992734" cy="215093"/>
            </a:xfrm>
          </p:grpSpPr>
          <p:grpSp>
            <p:nvGrpSpPr>
              <p:cNvPr id="575" name="그룹 574">
                <a:extLst>
                  <a:ext uri="{FF2B5EF4-FFF2-40B4-BE49-F238E27FC236}">
                    <a16:creationId xmlns:a16="http://schemas.microsoft.com/office/drawing/2014/main" id="{FABB57F5-352D-4AA2-8739-D68B307197CB}"/>
                  </a:ext>
                </a:extLst>
              </p:cNvPr>
              <p:cNvGrpSpPr/>
              <p:nvPr/>
            </p:nvGrpSpPr>
            <p:grpSpPr>
              <a:xfrm>
                <a:off x="8886682" y="2390721"/>
                <a:ext cx="212458" cy="215093"/>
                <a:chOff x="6284958" y="3632365"/>
                <a:chExt cx="513408" cy="513408"/>
              </a:xfrm>
            </p:grpSpPr>
            <p:sp>
              <p:nvSpPr>
                <p:cNvPr id="591" name="Oval">
                  <a:extLst>
                    <a:ext uri="{FF2B5EF4-FFF2-40B4-BE49-F238E27FC236}">
                      <a16:creationId xmlns:a16="http://schemas.microsoft.com/office/drawing/2014/main" id="{21AFDCE6-46E8-43E1-82B9-521B1B0B8B89}"/>
                    </a:ext>
                  </a:extLst>
                </p:cNvPr>
                <p:cNvSpPr/>
                <p:nvPr/>
              </p:nvSpPr>
              <p:spPr>
                <a:xfrm>
                  <a:off x="6284958" y="3632365"/>
                  <a:ext cx="513408" cy="513408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92" name="Create">
                  <a:extLst>
                    <a:ext uri="{FF2B5EF4-FFF2-40B4-BE49-F238E27FC236}">
                      <a16:creationId xmlns:a16="http://schemas.microsoft.com/office/drawing/2014/main" id="{9BA3F6FD-D3CB-4563-80CA-B262FA9DCF5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423965" y="3772514"/>
                  <a:ext cx="235396" cy="233110"/>
                </a:xfrm>
                <a:custGeom>
                  <a:avLst/>
                  <a:gdLst>
                    <a:gd name="T0" fmla="*/ 612 w 672"/>
                    <a:gd name="T1" fmla="*/ 0 h 666"/>
                    <a:gd name="T2" fmla="*/ 573 w 672"/>
                    <a:gd name="T3" fmla="*/ 16 h 666"/>
                    <a:gd name="T4" fmla="*/ 564 w 672"/>
                    <a:gd name="T5" fmla="*/ 25 h 666"/>
                    <a:gd name="T6" fmla="*/ 641 w 672"/>
                    <a:gd name="T7" fmla="*/ 102 h 666"/>
                    <a:gd name="T8" fmla="*/ 651 w 672"/>
                    <a:gd name="T9" fmla="*/ 93 h 666"/>
                    <a:gd name="T10" fmla="*/ 651 w 672"/>
                    <a:gd name="T11" fmla="*/ 16 h 666"/>
                    <a:gd name="T12" fmla="*/ 612 w 672"/>
                    <a:gd name="T13" fmla="*/ 0 h 666"/>
                    <a:gd name="T14" fmla="*/ 548 w 672"/>
                    <a:gd name="T15" fmla="*/ 41 h 666"/>
                    <a:gd name="T16" fmla="*/ 192 w 672"/>
                    <a:gd name="T17" fmla="*/ 399 h 666"/>
                    <a:gd name="T18" fmla="*/ 188 w 672"/>
                    <a:gd name="T19" fmla="*/ 405 h 666"/>
                    <a:gd name="T20" fmla="*/ 174 w 672"/>
                    <a:gd name="T21" fmla="*/ 477 h 666"/>
                    <a:gd name="T22" fmla="*/ 189 w 672"/>
                    <a:gd name="T23" fmla="*/ 493 h 666"/>
                    <a:gd name="T24" fmla="*/ 261 w 672"/>
                    <a:gd name="T25" fmla="*/ 478 h 666"/>
                    <a:gd name="T26" fmla="*/ 268 w 672"/>
                    <a:gd name="T27" fmla="*/ 474 h 666"/>
                    <a:gd name="T28" fmla="*/ 625 w 672"/>
                    <a:gd name="T29" fmla="*/ 119 h 666"/>
                    <a:gd name="T30" fmla="*/ 607 w 672"/>
                    <a:gd name="T31" fmla="*/ 100 h 666"/>
                    <a:gd name="T32" fmla="*/ 253 w 672"/>
                    <a:gd name="T33" fmla="*/ 452 h 666"/>
                    <a:gd name="T34" fmla="*/ 215 w 672"/>
                    <a:gd name="T35" fmla="*/ 413 h 666"/>
                    <a:gd name="T36" fmla="*/ 567 w 672"/>
                    <a:gd name="T37" fmla="*/ 60 h 666"/>
                    <a:gd name="T38" fmla="*/ 548 w 672"/>
                    <a:gd name="T39" fmla="*/ 41 h 666"/>
                    <a:gd name="T40" fmla="*/ 13 w 672"/>
                    <a:gd name="T41" fmla="*/ 80 h 666"/>
                    <a:gd name="T42" fmla="*/ 0 w 672"/>
                    <a:gd name="T43" fmla="*/ 93 h 666"/>
                    <a:gd name="T44" fmla="*/ 0 w 672"/>
                    <a:gd name="T45" fmla="*/ 653 h 666"/>
                    <a:gd name="T46" fmla="*/ 13 w 672"/>
                    <a:gd name="T47" fmla="*/ 666 h 666"/>
                    <a:gd name="T48" fmla="*/ 573 w 672"/>
                    <a:gd name="T49" fmla="*/ 666 h 666"/>
                    <a:gd name="T50" fmla="*/ 587 w 672"/>
                    <a:gd name="T51" fmla="*/ 653 h 666"/>
                    <a:gd name="T52" fmla="*/ 587 w 672"/>
                    <a:gd name="T53" fmla="*/ 186 h 666"/>
                    <a:gd name="T54" fmla="*/ 560 w 672"/>
                    <a:gd name="T55" fmla="*/ 213 h 666"/>
                    <a:gd name="T56" fmla="*/ 560 w 672"/>
                    <a:gd name="T57" fmla="*/ 640 h 666"/>
                    <a:gd name="T58" fmla="*/ 27 w 672"/>
                    <a:gd name="T59" fmla="*/ 640 h 666"/>
                    <a:gd name="T60" fmla="*/ 27 w 672"/>
                    <a:gd name="T61" fmla="*/ 106 h 666"/>
                    <a:gd name="T62" fmla="*/ 453 w 672"/>
                    <a:gd name="T63" fmla="*/ 106 h 666"/>
                    <a:gd name="T64" fmla="*/ 480 w 672"/>
                    <a:gd name="T65" fmla="*/ 80 h 666"/>
                    <a:gd name="T66" fmla="*/ 13 w 672"/>
                    <a:gd name="T67" fmla="*/ 80 h 6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72" h="666">
                      <a:moveTo>
                        <a:pt x="612" y="0"/>
                      </a:moveTo>
                      <a:cubicBezTo>
                        <a:pt x="598" y="0"/>
                        <a:pt x="584" y="5"/>
                        <a:pt x="573" y="16"/>
                      </a:cubicBezTo>
                      <a:lnTo>
                        <a:pt x="564" y="25"/>
                      </a:lnTo>
                      <a:lnTo>
                        <a:pt x="641" y="102"/>
                      </a:lnTo>
                      <a:lnTo>
                        <a:pt x="651" y="93"/>
                      </a:lnTo>
                      <a:cubicBezTo>
                        <a:pt x="672" y="72"/>
                        <a:pt x="672" y="37"/>
                        <a:pt x="651" y="16"/>
                      </a:cubicBezTo>
                      <a:cubicBezTo>
                        <a:pt x="640" y="5"/>
                        <a:pt x="626" y="0"/>
                        <a:pt x="612" y="0"/>
                      </a:cubicBezTo>
                      <a:close/>
                      <a:moveTo>
                        <a:pt x="548" y="41"/>
                      </a:moveTo>
                      <a:lnTo>
                        <a:pt x="192" y="399"/>
                      </a:lnTo>
                      <a:cubicBezTo>
                        <a:pt x="190" y="400"/>
                        <a:pt x="189" y="403"/>
                        <a:pt x="188" y="405"/>
                      </a:cubicBezTo>
                      <a:lnTo>
                        <a:pt x="174" y="477"/>
                      </a:lnTo>
                      <a:cubicBezTo>
                        <a:pt x="172" y="486"/>
                        <a:pt x="180" y="494"/>
                        <a:pt x="189" y="493"/>
                      </a:cubicBezTo>
                      <a:lnTo>
                        <a:pt x="261" y="478"/>
                      </a:lnTo>
                      <a:cubicBezTo>
                        <a:pt x="264" y="478"/>
                        <a:pt x="266" y="476"/>
                        <a:pt x="268" y="474"/>
                      </a:cubicBezTo>
                      <a:lnTo>
                        <a:pt x="625" y="119"/>
                      </a:lnTo>
                      <a:lnTo>
                        <a:pt x="607" y="100"/>
                      </a:lnTo>
                      <a:lnTo>
                        <a:pt x="253" y="452"/>
                      </a:lnTo>
                      <a:lnTo>
                        <a:pt x="215" y="413"/>
                      </a:lnTo>
                      <a:lnTo>
                        <a:pt x="567" y="60"/>
                      </a:lnTo>
                      <a:lnTo>
                        <a:pt x="548" y="41"/>
                      </a:lnTo>
                      <a:close/>
                      <a:moveTo>
                        <a:pt x="13" y="80"/>
                      </a:moveTo>
                      <a:cubicBezTo>
                        <a:pt x="5" y="80"/>
                        <a:pt x="0" y="85"/>
                        <a:pt x="0" y="93"/>
                      </a:cubicBezTo>
                      <a:lnTo>
                        <a:pt x="0" y="653"/>
                      </a:lnTo>
                      <a:cubicBezTo>
                        <a:pt x="0" y="661"/>
                        <a:pt x="5" y="666"/>
                        <a:pt x="13" y="666"/>
                      </a:cubicBezTo>
                      <a:lnTo>
                        <a:pt x="573" y="666"/>
                      </a:lnTo>
                      <a:cubicBezTo>
                        <a:pt x="581" y="666"/>
                        <a:pt x="587" y="661"/>
                        <a:pt x="587" y="653"/>
                      </a:cubicBezTo>
                      <a:lnTo>
                        <a:pt x="587" y="186"/>
                      </a:lnTo>
                      <a:lnTo>
                        <a:pt x="560" y="213"/>
                      </a:lnTo>
                      <a:lnTo>
                        <a:pt x="560" y="640"/>
                      </a:lnTo>
                      <a:lnTo>
                        <a:pt x="27" y="640"/>
                      </a:lnTo>
                      <a:lnTo>
                        <a:pt x="27" y="106"/>
                      </a:lnTo>
                      <a:lnTo>
                        <a:pt x="453" y="106"/>
                      </a:lnTo>
                      <a:lnTo>
                        <a:pt x="480" y="80"/>
                      </a:lnTo>
                      <a:lnTo>
                        <a:pt x="13" y="8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76" name="그룹 575">
                <a:extLst>
                  <a:ext uri="{FF2B5EF4-FFF2-40B4-BE49-F238E27FC236}">
                    <a16:creationId xmlns:a16="http://schemas.microsoft.com/office/drawing/2014/main" id="{0D360049-9079-4617-816D-844F99ADBBC8}"/>
                  </a:ext>
                </a:extLst>
              </p:cNvPr>
              <p:cNvGrpSpPr/>
              <p:nvPr/>
            </p:nvGrpSpPr>
            <p:grpSpPr>
              <a:xfrm>
                <a:off x="8626590" y="2390721"/>
                <a:ext cx="212458" cy="215093"/>
                <a:chOff x="6603234" y="4517407"/>
                <a:chExt cx="488446" cy="488446"/>
              </a:xfrm>
            </p:grpSpPr>
            <p:sp>
              <p:nvSpPr>
                <p:cNvPr id="589" name="Oval">
                  <a:extLst>
                    <a:ext uri="{FF2B5EF4-FFF2-40B4-BE49-F238E27FC236}">
                      <a16:creationId xmlns:a16="http://schemas.microsoft.com/office/drawing/2014/main" id="{140811C2-D60A-4587-9011-09D263C5AFE9}"/>
                    </a:ext>
                  </a:extLst>
                </p:cNvPr>
                <p:cNvSpPr/>
                <p:nvPr/>
              </p:nvSpPr>
              <p:spPr>
                <a:xfrm>
                  <a:off x="660323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90" name="Freeform 130">
                  <a:extLst>
                    <a:ext uri="{FF2B5EF4-FFF2-40B4-BE49-F238E27FC236}">
                      <a16:creationId xmlns:a16="http://schemas.microsoft.com/office/drawing/2014/main" id="{DE738A30-D0CC-4FB8-9C01-5E5531DFF3C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72627" y="4693214"/>
                  <a:ext cx="348802" cy="154160"/>
                </a:xfrm>
                <a:custGeom>
                  <a:avLst/>
                  <a:gdLst>
                    <a:gd name="T0" fmla="*/ 869 w 869"/>
                    <a:gd name="T1" fmla="*/ 6 h 384"/>
                    <a:gd name="T2" fmla="*/ 868 w 869"/>
                    <a:gd name="T3" fmla="*/ 4 h 384"/>
                    <a:gd name="T4" fmla="*/ 868 w 869"/>
                    <a:gd name="T5" fmla="*/ 3 h 384"/>
                    <a:gd name="T6" fmla="*/ 867 w 869"/>
                    <a:gd name="T7" fmla="*/ 2 h 384"/>
                    <a:gd name="T8" fmla="*/ 866 w 869"/>
                    <a:gd name="T9" fmla="*/ 2 h 384"/>
                    <a:gd name="T10" fmla="*/ 865 w 869"/>
                    <a:gd name="T11" fmla="*/ 1 h 384"/>
                    <a:gd name="T12" fmla="*/ 864 w 869"/>
                    <a:gd name="T13" fmla="*/ 0 h 384"/>
                    <a:gd name="T14" fmla="*/ 863 w 869"/>
                    <a:gd name="T15" fmla="*/ 0 h 384"/>
                    <a:gd name="T16" fmla="*/ 862 w 869"/>
                    <a:gd name="T17" fmla="*/ 0 h 384"/>
                    <a:gd name="T18" fmla="*/ 263 w 869"/>
                    <a:gd name="T19" fmla="*/ 0 h 384"/>
                    <a:gd name="T20" fmla="*/ 261 w 869"/>
                    <a:gd name="T21" fmla="*/ 0 h 384"/>
                    <a:gd name="T22" fmla="*/ 260 w 869"/>
                    <a:gd name="T23" fmla="*/ 0 h 384"/>
                    <a:gd name="T24" fmla="*/ 259 w 869"/>
                    <a:gd name="T25" fmla="*/ 1 h 384"/>
                    <a:gd name="T26" fmla="*/ 258 w 869"/>
                    <a:gd name="T27" fmla="*/ 2 h 384"/>
                    <a:gd name="T28" fmla="*/ 258 w 869"/>
                    <a:gd name="T29" fmla="*/ 2 h 384"/>
                    <a:gd name="T30" fmla="*/ 257 w 869"/>
                    <a:gd name="T31" fmla="*/ 3 h 384"/>
                    <a:gd name="T32" fmla="*/ 256 w 869"/>
                    <a:gd name="T33" fmla="*/ 4 h 384"/>
                    <a:gd name="T34" fmla="*/ 256 w 869"/>
                    <a:gd name="T35" fmla="*/ 6 h 384"/>
                    <a:gd name="T36" fmla="*/ 256 w 869"/>
                    <a:gd name="T37" fmla="*/ 7 h 384"/>
                    <a:gd name="T38" fmla="*/ 263 w 869"/>
                    <a:gd name="T39" fmla="*/ 384 h 384"/>
                    <a:gd name="T40" fmla="*/ 869 w 869"/>
                    <a:gd name="T41" fmla="*/ 377 h 384"/>
                    <a:gd name="T42" fmla="*/ 869 w 869"/>
                    <a:gd name="T43" fmla="*/ 6 h 384"/>
                    <a:gd name="T44" fmla="*/ 442 w 869"/>
                    <a:gd name="T45" fmla="*/ 169 h 384"/>
                    <a:gd name="T46" fmla="*/ 270 w 869"/>
                    <a:gd name="T47" fmla="*/ 22 h 384"/>
                    <a:gd name="T48" fmla="*/ 843 w 869"/>
                    <a:gd name="T49" fmla="*/ 14 h 384"/>
                    <a:gd name="T50" fmla="*/ 515 w 869"/>
                    <a:gd name="T51" fmla="*/ 214 h 384"/>
                    <a:gd name="T52" fmla="*/ 855 w 869"/>
                    <a:gd name="T53" fmla="*/ 22 h 384"/>
                    <a:gd name="T54" fmla="*/ 683 w 869"/>
                    <a:gd name="T55" fmla="*/ 168 h 384"/>
                    <a:gd name="T56" fmla="*/ 270 w 869"/>
                    <a:gd name="T57" fmla="*/ 370 h 384"/>
                    <a:gd name="T58" fmla="*/ 453 w 869"/>
                    <a:gd name="T59" fmla="*/ 178 h 384"/>
                    <a:gd name="T60" fmla="*/ 561 w 869"/>
                    <a:gd name="T61" fmla="*/ 244 h 384"/>
                    <a:gd name="T62" fmla="*/ 672 w 869"/>
                    <a:gd name="T63" fmla="*/ 177 h 384"/>
                    <a:gd name="T64" fmla="*/ 855 w 869"/>
                    <a:gd name="T65" fmla="*/ 370 h 384"/>
                    <a:gd name="T66" fmla="*/ 204 w 869"/>
                    <a:gd name="T67" fmla="*/ 7 h 384"/>
                    <a:gd name="T68" fmla="*/ 7 w 869"/>
                    <a:gd name="T69" fmla="*/ 14 h 384"/>
                    <a:gd name="T70" fmla="*/ 7 w 869"/>
                    <a:gd name="T71" fmla="*/ 0 h 384"/>
                    <a:gd name="T72" fmla="*/ 204 w 869"/>
                    <a:gd name="T73" fmla="*/ 7 h 384"/>
                    <a:gd name="T74" fmla="*/ 197 w 869"/>
                    <a:gd name="T75" fmla="*/ 95 h 384"/>
                    <a:gd name="T76" fmla="*/ 58 w 869"/>
                    <a:gd name="T77" fmla="*/ 88 h 384"/>
                    <a:gd name="T78" fmla="*/ 197 w 869"/>
                    <a:gd name="T79" fmla="*/ 81 h 384"/>
                    <a:gd name="T80" fmla="*/ 204 w 869"/>
                    <a:gd name="T81" fmla="*/ 169 h 384"/>
                    <a:gd name="T82" fmla="*/ 142 w 869"/>
                    <a:gd name="T83" fmla="*/ 176 h 384"/>
                    <a:gd name="T84" fmla="*/ 142 w 869"/>
                    <a:gd name="T85" fmla="*/ 162 h 384"/>
                    <a:gd name="T86" fmla="*/ 204 w 869"/>
                    <a:gd name="T87" fmla="*/ 169 h 3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9" h="384">
                      <a:moveTo>
                        <a:pt x="869" y="6"/>
                      </a:moveTo>
                      <a:cubicBezTo>
                        <a:pt x="869" y="6"/>
                        <a:pt x="869" y="6"/>
                        <a:pt x="869" y="6"/>
                      </a:cubicBezTo>
                      <a:cubicBezTo>
                        <a:pt x="869" y="6"/>
                        <a:pt x="869" y="5"/>
                        <a:pt x="869" y="5"/>
                      </a:cubicBezTo>
                      <a:cubicBezTo>
                        <a:pt x="868" y="5"/>
                        <a:pt x="868" y="5"/>
                        <a:pt x="868" y="4"/>
                      </a:cubicBezTo>
                      <a:cubicBezTo>
                        <a:pt x="868" y="4"/>
                        <a:pt x="868" y="4"/>
                        <a:pt x="868" y="4"/>
                      </a:cubicBezTo>
                      <a:cubicBezTo>
                        <a:pt x="868" y="4"/>
                        <a:pt x="868" y="3"/>
                        <a:pt x="868" y="3"/>
                      </a:cubicBezTo>
                      <a:cubicBezTo>
                        <a:pt x="868" y="3"/>
                        <a:pt x="867" y="3"/>
                        <a:pt x="867" y="3"/>
                      </a:cubicBezTo>
                      <a:cubicBezTo>
                        <a:pt x="867" y="3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6" y="2"/>
                      </a:cubicBezTo>
                      <a:cubicBezTo>
                        <a:pt x="866" y="1"/>
                        <a:pt x="866" y="1"/>
                        <a:pt x="866" y="1"/>
                      </a:cubicBezTo>
                      <a:cubicBezTo>
                        <a:pt x="866" y="1"/>
                        <a:pt x="865" y="1"/>
                        <a:pt x="865" y="1"/>
                      </a:cubicBezTo>
                      <a:cubicBezTo>
                        <a:pt x="865" y="1"/>
                        <a:pt x="865" y="1"/>
                        <a:pt x="865" y="1"/>
                      </a:cubicBezTo>
                      <a:cubicBezTo>
                        <a:pt x="864" y="0"/>
                        <a:pt x="864" y="0"/>
                        <a:pt x="864" y="0"/>
                      </a:cubicBezTo>
                      <a:cubicBezTo>
                        <a:pt x="864" y="0"/>
                        <a:pt x="864" y="0"/>
                        <a:pt x="863" y="0"/>
                      </a:cubicBezTo>
                      <a:cubicBezTo>
                        <a:pt x="863" y="0"/>
                        <a:pt x="863" y="0"/>
                        <a:pt x="863" y="0"/>
                      </a:cubicBezTo>
                      <a:cubicBezTo>
                        <a:pt x="863" y="0"/>
                        <a:pt x="862" y="0"/>
                        <a:pt x="862" y="0"/>
                      </a:cubicBezTo>
                      <a:cubicBezTo>
                        <a:pt x="862" y="0"/>
                        <a:pt x="862" y="0"/>
                        <a:pt x="862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2" y="0"/>
                        <a:pt x="262" y="0"/>
                        <a:pt x="262" y="0"/>
                      </a:cubicBezTo>
                      <a:cubicBezTo>
                        <a:pt x="262" y="0"/>
                        <a:pt x="261" y="0"/>
                        <a:pt x="261" y="0"/>
                      </a:cubicBezTo>
                      <a:cubicBezTo>
                        <a:pt x="261" y="0"/>
                        <a:pt x="261" y="0"/>
                        <a:pt x="261" y="0"/>
                      </a:cubicBezTo>
                      <a:cubicBezTo>
                        <a:pt x="260" y="0"/>
                        <a:pt x="260" y="0"/>
                        <a:pt x="260" y="0"/>
                      </a:cubicBezTo>
                      <a:cubicBezTo>
                        <a:pt x="260" y="1"/>
                        <a:pt x="260" y="1"/>
                        <a:pt x="259" y="1"/>
                      </a:cubicBezTo>
                      <a:cubicBezTo>
                        <a:pt x="259" y="1"/>
                        <a:pt x="259" y="1"/>
                        <a:pt x="259" y="1"/>
                      </a:cubicBezTo>
                      <a:cubicBezTo>
                        <a:pt x="259" y="1"/>
                        <a:pt x="258" y="1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7" y="2"/>
                        <a:pt x="257" y="3"/>
                        <a:pt x="257" y="3"/>
                      </a:cubicBezTo>
                      <a:cubicBezTo>
                        <a:pt x="257" y="3"/>
                        <a:pt x="257" y="3"/>
                        <a:pt x="257" y="3"/>
                      </a:cubicBezTo>
                      <a:cubicBezTo>
                        <a:pt x="257" y="3"/>
                        <a:pt x="257" y="4"/>
                        <a:pt x="257" y="4"/>
                      </a:cubicBezTo>
                      <a:cubicBezTo>
                        <a:pt x="257" y="4"/>
                        <a:pt x="256" y="4"/>
                        <a:pt x="256" y="4"/>
                      </a:cubicBezTo>
                      <a:cubicBezTo>
                        <a:pt x="256" y="5"/>
                        <a:pt x="256" y="5"/>
                        <a:pt x="256" y="5"/>
                      </a:cubicBezTo>
                      <a:cubicBezTo>
                        <a:pt x="256" y="5"/>
                        <a:pt x="256" y="6"/>
                        <a:pt x="256" y="6"/>
                      </a:cubicBezTo>
                      <a:cubicBezTo>
                        <a:pt x="256" y="6"/>
                        <a:pt x="256" y="6"/>
                        <a:pt x="256" y="6"/>
                      </a:cubicBezTo>
                      <a:cubicBezTo>
                        <a:pt x="256" y="7"/>
                        <a:pt x="256" y="7"/>
                        <a:pt x="256" y="7"/>
                      </a:cubicBezTo>
                      <a:cubicBezTo>
                        <a:pt x="256" y="377"/>
                        <a:pt x="256" y="377"/>
                        <a:pt x="256" y="377"/>
                      </a:cubicBezTo>
                      <a:cubicBezTo>
                        <a:pt x="256" y="380"/>
                        <a:pt x="259" y="384"/>
                        <a:pt x="263" y="384"/>
                      </a:cubicBezTo>
                      <a:cubicBezTo>
                        <a:pt x="862" y="384"/>
                        <a:pt x="862" y="384"/>
                        <a:pt x="862" y="384"/>
                      </a:cubicBezTo>
                      <a:cubicBezTo>
                        <a:pt x="866" y="384"/>
                        <a:pt x="869" y="380"/>
                        <a:pt x="869" y="377"/>
                      </a:cubicBezTo>
                      <a:cubicBezTo>
                        <a:pt x="869" y="7"/>
                        <a:pt x="869" y="7"/>
                        <a:pt x="869" y="7"/>
                      </a:cubicBezTo>
                      <a:cubicBezTo>
                        <a:pt x="869" y="7"/>
                        <a:pt x="869" y="7"/>
                        <a:pt x="869" y="6"/>
                      </a:cubicBezTo>
                      <a:close/>
                      <a:moveTo>
                        <a:pt x="270" y="22"/>
                      </a:moveTo>
                      <a:cubicBezTo>
                        <a:pt x="442" y="169"/>
                        <a:pt x="442" y="169"/>
                        <a:pt x="442" y="169"/>
                      </a:cubicBezTo>
                      <a:cubicBezTo>
                        <a:pt x="270" y="315"/>
                        <a:pt x="270" y="315"/>
                        <a:pt x="270" y="315"/>
                      </a:cubicBezTo>
                      <a:lnTo>
                        <a:pt x="270" y="22"/>
                      </a:lnTo>
                      <a:close/>
                      <a:moveTo>
                        <a:pt x="282" y="14"/>
                      </a:moveTo>
                      <a:cubicBezTo>
                        <a:pt x="843" y="14"/>
                        <a:pt x="843" y="14"/>
                        <a:pt x="843" y="14"/>
                      </a:cubicBezTo>
                      <a:cubicBezTo>
                        <a:pt x="607" y="214"/>
                        <a:pt x="607" y="214"/>
                        <a:pt x="607" y="214"/>
                      </a:cubicBezTo>
                      <a:cubicBezTo>
                        <a:pt x="582" y="235"/>
                        <a:pt x="541" y="235"/>
                        <a:pt x="515" y="214"/>
                      </a:cubicBezTo>
                      <a:lnTo>
                        <a:pt x="282" y="14"/>
                      </a:lnTo>
                      <a:close/>
                      <a:moveTo>
                        <a:pt x="855" y="22"/>
                      </a:moveTo>
                      <a:cubicBezTo>
                        <a:pt x="855" y="315"/>
                        <a:pt x="855" y="315"/>
                        <a:pt x="855" y="315"/>
                      </a:cubicBezTo>
                      <a:cubicBezTo>
                        <a:pt x="683" y="168"/>
                        <a:pt x="683" y="168"/>
                        <a:pt x="683" y="168"/>
                      </a:cubicBezTo>
                      <a:lnTo>
                        <a:pt x="855" y="22"/>
                      </a:lnTo>
                      <a:close/>
                      <a:moveTo>
                        <a:pt x="270" y="370"/>
                      </a:moveTo>
                      <a:cubicBezTo>
                        <a:pt x="270" y="333"/>
                        <a:pt x="270" y="333"/>
                        <a:pt x="270" y="333"/>
                      </a:cubicBezTo>
                      <a:cubicBezTo>
                        <a:pt x="453" y="178"/>
                        <a:pt x="453" y="178"/>
                        <a:pt x="453" y="178"/>
                      </a:cubicBezTo>
                      <a:cubicBezTo>
                        <a:pt x="506" y="224"/>
                        <a:pt x="506" y="224"/>
                        <a:pt x="506" y="224"/>
                      </a:cubicBezTo>
                      <a:cubicBezTo>
                        <a:pt x="521" y="237"/>
                        <a:pt x="541" y="244"/>
                        <a:pt x="561" y="244"/>
                      </a:cubicBezTo>
                      <a:cubicBezTo>
                        <a:pt x="581" y="244"/>
                        <a:pt x="601" y="237"/>
                        <a:pt x="616" y="224"/>
                      </a:cubicBezTo>
                      <a:cubicBezTo>
                        <a:pt x="672" y="177"/>
                        <a:pt x="672" y="177"/>
                        <a:pt x="672" y="177"/>
                      </a:cubicBezTo>
                      <a:cubicBezTo>
                        <a:pt x="855" y="333"/>
                        <a:pt x="855" y="333"/>
                        <a:pt x="855" y="333"/>
                      </a:cubicBezTo>
                      <a:cubicBezTo>
                        <a:pt x="855" y="370"/>
                        <a:pt x="855" y="370"/>
                        <a:pt x="855" y="370"/>
                      </a:cubicBezTo>
                      <a:lnTo>
                        <a:pt x="270" y="370"/>
                      </a:lnTo>
                      <a:close/>
                      <a:moveTo>
                        <a:pt x="204" y="7"/>
                      </a:moveTo>
                      <a:cubicBezTo>
                        <a:pt x="204" y="11"/>
                        <a:pt x="201" y="14"/>
                        <a:pt x="19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97" y="0"/>
                        <a:pt x="197" y="0"/>
                        <a:pt x="197" y="0"/>
                      </a:cubicBezTo>
                      <a:cubicBezTo>
                        <a:pt x="201" y="0"/>
                        <a:pt x="204" y="3"/>
                        <a:pt x="204" y="7"/>
                      </a:cubicBezTo>
                      <a:close/>
                      <a:moveTo>
                        <a:pt x="204" y="88"/>
                      </a:moveTo>
                      <a:cubicBezTo>
                        <a:pt x="204" y="92"/>
                        <a:pt x="201" y="95"/>
                        <a:pt x="197" y="95"/>
                      </a:cubicBezTo>
                      <a:cubicBezTo>
                        <a:pt x="65" y="95"/>
                        <a:pt x="65" y="95"/>
                        <a:pt x="65" y="95"/>
                      </a:cubicBezTo>
                      <a:cubicBezTo>
                        <a:pt x="61" y="95"/>
                        <a:pt x="58" y="92"/>
                        <a:pt x="58" y="88"/>
                      </a:cubicBezTo>
                      <a:cubicBezTo>
                        <a:pt x="58" y="84"/>
                        <a:pt x="61" y="81"/>
                        <a:pt x="65" y="81"/>
                      </a:cubicBezTo>
                      <a:cubicBezTo>
                        <a:pt x="197" y="81"/>
                        <a:pt x="197" y="81"/>
                        <a:pt x="197" y="81"/>
                      </a:cubicBezTo>
                      <a:cubicBezTo>
                        <a:pt x="201" y="81"/>
                        <a:pt x="204" y="84"/>
                        <a:pt x="204" y="88"/>
                      </a:cubicBezTo>
                      <a:close/>
                      <a:moveTo>
                        <a:pt x="204" y="169"/>
                      </a:moveTo>
                      <a:cubicBezTo>
                        <a:pt x="204" y="173"/>
                        <a:pt x="201" y="176"/>
                        <a:pt x="197" y="176"/>
                      </a:cubicBezTo>
                      <a:cubicBezTo>
                        <a:pt x="142" y="176"/>
                        <a:pt x="142" y="176"/>
                        <a:pt x="142" y="176"/>
                      </a:cubicBezTo>
                      <a:cubicBezTo>
                        <a:pt x="139" y="176"/>
                        <a:pt x="135" y="173"/>
                        <a:pt x="135" y="169"/>
                      </a:cubicBezTo>
                      <a:cubicBezTo>
                        <a:pt x="135" y="165"/>
                        <a:pt x="139" y="162"/>
                        <a:pt x="142" y="162"/>
                      </a:cubicBezTo>
                      <a:cubicBezTo>
                        <a:pt x="197" y="162"/>
                        <a:pt x="197" y="162"/>
                        <a:pt x="197" y="162"/>
                      </a:cubicBezTo>
                      <a:cubicBezTo>
                        <a:pt x="201" y="162"/>
                        <a:pt x="204" y="165"/>
                        <a:pt x="204" y="16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68580" tIns="34290" rIns="68580" bIns="3429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77" name="그룹 576">
                <a:extLst>
                  <a:ext uri="{FF2B5EF4-FFF2-40B4-BE49-F238E27FC236}">
                    <a16:creationId xmlns:a16="http://schemas.microsoft.com/office/drawing/2014/main" id="{5204C010-A91A-49C5-A4A9-D893592F60AD}"/>
                  </a:ext>
                </a:extLst>
              </p:cNvPr>
              <p:cNvGrpSpPr/>
              <p:nvPr/>
            </p:nvGrpSpPr>
            <p:grpSpPr>
              <a:xfrm>
                <a:off x="8366498" y="2390721"/>
                <a:ext cx="212458" cy="215093"/>
                <a:chOff x="6001254" y="4517407"/>
                <a:chExt cx="488446" cy="488446"/>
              </a:xfrm>
            </p:grpSpPr>
            <p:sp>
              <p:nvSpPr>
                <p:cNvPr id="587" name="Oval">
                  <a:extLst>
                    <a:ext uri="{FF2B5EF4-FFF2-40B4-BE49-F238E27FC236}">
                      <a16:creationId xmlns:a16="http://schemas.microsoft.com/office/drawing/2014/main" id="{243F6DD9-ABDA-4932-9305-83EFD0795C56}"/>
                    </a:ext>
                  </a:extLst>
                </p:cNvPr>
                <p:cNvSpPr/>
                <p:nvPr/>
              </p:nvSpPr>
              <p:spPr>
                <a:xfrm>
                  <a:off x="600125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588" name="Phone">
                  <a:extLst>
                    <a:ext uri="{FF2B5EF4-FFF2-40B4-BE49-F238E27FC236}">
                      <a16:creationId xmlns:a16="http://schemas.microsoft.com/office/drawing/2014/main" id="{863F98FB-365D-44DF-8306-056162775B3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132808" y="4650046"/>
                  <a:ext cx="225335" cy="223169"/>
                </a:xfrm>
                <a:custGeom>
                  <a:avLst/>
                  <a:gdLst>
                    <a:gd name="T0" fmla="*/ 133 w 673"/>
                    <a:gd name="T1" fmla="*/ 1 h 668"/>
                    <a:gd name="T2" fmla="*/ 98 w 673"/>
                    <a:gd name="T3" fmla="*/ 11 h 668"/>
                    <a:gd name="T4" fmla="*/ 15 w 673"/>
                    <a:gd name="T5" fmla="*/ 88 h 668"/>
                    <a:gd name="T6" fmla="*/ 1 w 673"/>
                    <a:gd name="T7" fmla="*/ 121 h 668"/>
                    <a:gd name="T8" fmla="*/ 29 w 673"/>
                    <a:gd name="T9" fmla="*/ 226 h 668"/>
                    <a:gd name="T10" fmla="*/ 207 w 673"/>
                    <a:gd name="T11" fmla="*/ 461 h 668"/>
                    <a:gd name="T12" fmla="*/ 442 w 673"/>
                    <a:gd name="T13" fmla="*/ 639 h 668"/>
                    <a:gd name="T14" fmla="*/ 547 w 673"/>
                    <a:gd name="T15" fmla="*/ 667 h 668"/>
                    <a:gd name="T16" fmla="*/ 547 w 673"/>
                    <a:gd name="T17" fmla="*/ 667 h 668"/>
                    <a:gd name="T18" fmla="*/ 580 w 673"/>
                    <a:gd name="T19" fmla="*/ 653 h 668"/>
                    <a:gd name="T20" fmla="*/ 611 w 673"/>
                    <a:gd name="T21" fmla="*/ 625 h 668"/>
                    <a:gd name="T22" fmla="*/ 657 w 673"/>
                    <a:gd name="T23" fmla="*/ 570 h 668"/>
                    <a:gd name="T24" fmla="*/ 657 w 673"/>
                    <a:gd name="T25" fmla="*/ 570 h 668"/>
                    <a:gd name="T26" fmla="*/ 653 w 673"/>
                    <a:gd name="T27" fmla="*/ 507 h 668"/>
                    <a:gd name="T28" fmla="*/ 516 w 673"/>
                    <a:gd name="T29" fmla="*/ 417 h 668"/>
                    <a:gd name="T30" fmla="*/ 466 w 673"/>
                    <a:gd name="T31" fmla="*/ 421 h 668"/>
                    <a:gd name="T32" fmla="*/ 405 w 673"/>
                    <a:gd name="T33" fmla="*/ 455 h 668"/>
                    <a:gd name="T34" fmla="*/ 302 w 673"/>
                    <a:gd name="T35" fmla="*/ 366 h 668"/>
                    <a:gd name="T36" fmla="*/ 213 w 673"/>
                    <a:gd name="T37" fmla="*/ 264 h 668"/>
                    <a:gd name="T38" fmla="*/ 248 w 673"/>
                    <a:gd name="T39" fmla="*/ 203 h 668"/>
                    <a:gd name="T40" fmla="*/ 251 w 673"/>
                    <a:gd name="T41" fmla="*/ 152 h 668"/>
                    <a:gd name="T42" fmla="*/ 206 w 673"/>
                    <a:gd name="T43" fmla="*/ 83 h 668"/>
                    <a:gd name="T44" fmla="*/ 161 w 673"/>
                    <a:gd name="T45" fmla="*/ 15 h 668"/>
                    <a:gd name="T46" fmla="*/ 133 w 673"/>
                    <a:gd name="T47" fmla="*/ 1 h 668"/>
                    <a:gd name="T48" fmla="*/ 139 w 673"/>
                    <a:gd name="T49" fmla="*/ 31 h 668"/>
                    <a:gd name="T50" fmla="*/ 183 w 673"/>
                    <a:gd name="T51" fmla="*/ 97 h 668"/>
                    <a:gd name="T52" fmla="*/ 228 w 673"/>
                    <a:gd name="T53" fmla="*/ 166 h 668"/>
                    <a:gd name="T54" fmla="*/ 224 w 673"/>
                    <a:gd name="T55" fmla="*/ 190 h 668"/>
                    <a:gd name="T56" fmla="*/ 182 w 673"/>
                    <a:gd name="T57" fmla="*/ 264 h 668"/>
                    <a:gd name="T58" fmla="*/ 284 w 673"/>
                    <a:gd name="T59" fmla="*/ 385 h 668"/>
                    <a:gd name="T60" fmla="*/ 404 w 673"/>
                    <a:gd name="T61" fmla="*/ 486 h 668"/>
                    <a:gd name="T62" fmla="*/ 478 w 673"/>
                    <a:gd name="T63" fmla="*/ 444 h 668"/>
                    <a:gd name="T64" fmla="*/ 503 w 673"/>
                    <a:gd name="T65" fmla="*/ 440 h 668"/>
                    <a:gd name="T66" fmla="*/ 637 w 673"/>
                    <a:gd name="T67" fmla="*/ 529 h 668"/>
                    <a:gd name="T68" fmla="*/ 635 w 673"/>
                    <a:gd name="T69" fmla="*/ 555 h 668"/>
                    <a:gd name="T70" fmla="*/ 635 w 673"/>
                    <a:gd name="T71" fmla="*/ 555 h 668"/>
                    <a:gd name="T72" fmla="*/ 635 w 673"/>
                    <a:gd name="T73" fmla="*/ 555 h 668"/>
                    <a:gd name="T74" fmla="*/ 592 w 673"/>
                    <a:gd name="T75" fmla="*/ 606 h 668"/>
                    <a:gd name="T76" fmla="*/ 564 w 673"/>
                    <a:gd name="T77" fmla="*/ 632 h 668"/>
                    <a:gd name="T78" fmla="*/ 548 w 673"/>
                    <a:gd name="T79" fmla="*/ 641 h 668"/>
                    <a:gd name="T80" fmla="*/ 453 w 673"/>
                    <a:gd name="T81" fmla="*/ 615 h 668"/>
                    <a:gd name="T82" fmla="*/ 226 w 673"/>
                    <a:gd name="T83" fmla="*/ 442 h 668"/>
                    <a:gd name="T84" fmla="*/ 226 w 673"/>
                    <a:gd name="T85" fmla="*/ 442 h 668"/>
                    <a:gd name="T86" fmla="*/ 226 w 673"/>
                    <a:gd name="T87" fmla="*/ 442 h 668"/>
                    <a:gd name="T88" fmla="*/ 53 w 673"/>
                    <a:gd name="T89" fmla="*/ 215 h 668"/>
                    <a:gd name="T90" fmla="*/ 28 w 673"/>
                    <a:gd name="T91" fmla="*/ 120 h 668"/>
                    <a:gd name="T92" fmla="*/ 36 w 673"/>
                    <a:gd name="T93" fmla="*/ 104 h 668"/>
                    <a:gd name="T94" fmla="*/ 62 w 673"/>
                    <a:gd name="T95" fmla="*/ 76 h 668"/>
                    <a:gd name="T96" fmla="*/ 113 w 673"/>
                    <a:gd name="T97" fmla="*/ 33 h 668"/>
                    <a:gd name="T98" fmla="*/ 139 w 673"/>
                    <a:gd name="T99" fmla="*/ 31 h 6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673" h="668">
                      <a:moveTo>
                        <a:pt x="133" y="1"/>
                      </a:moveTo>
                      <a:cubicBezTo>
                        <a:pt x="122" y="0"/>
                        <a:pt x="110" y="3"/>
                        <a:pt x="98" y="11"/>
                      </a:cubicBezTo>
                      <a:cubicBezTo>
                        <a:pt x="67" y="36"/>
                        <a:pt x="37" y="58"/>
                        <a:pt x="15" y="88"/>
                      </a:cubicBezTo>
                      <a:cubicBezTo>
                        <a:pt x="7" y="98"/>
                        <a:pt x="0" y="108"/>
                        <a:pt x="1" y="121"/>
                      </a:cubicBezTo>
                      <a:cubicBezTo>
                        <a:pt x="1" y="133"/>
                        <a:pt x="3" y="170"/>
                        <a:pt x="29" y="226"/>
                      </a:cubicBezTo>
                      <a:cubicBezTo>
                        <a:pt x="55" y="283"/>
                        <a:pt x="107" y="360"/>
                        <a:pt x="207" y="461"/>
                      </a:cubicBezTo>
                      <a:cubicBezTo>
                        <a:pt x="308" y="561"/>
                        <a:pt x="386" y="613"/>
                        <a:pt x="442" y="639"/>
                      </a:cubicBezTo>
                      <a:cubicBezTo>
                        <a:pt x="498" y="666"/>
                        <a:pt x="535" y="667"/>
                        <a:pt x="547" y="667"/>
                      </a:cubicBezTo>
                      <a:lnTo>
                        <a:pt x="547" y="667"/>
                      </a:lnTo>
                      <a:cubicBezTo>
                        <a:pt x="560" y="668"/>
                        <a:pt x="570" y="661"/>
                        <a:pt x="580" y="653"/>
                      </a:cubicBezTo>
                      <a:cubicBezTo>
                        <a:pt x="590" y="646"/>
                        <a:pt x="601" y="635"/>
                        <a:pt x="611" y="625"/>
                      </a:cubicBezTo>
                      <a:cubicBezTo>
                        <a:pt x="632" y="604"/>
                        <a:pt x="650" y="581"/>
                        <a:pt x="657" y="570"/>
                      </a:cubicBezTo>
                      <a:lnTo>
                        <a:pt x="657" y="570"/>
                      </a:lnTo>
                      <a:cubicBezTo>
                        <a:pt x="673" y="547"/>
                        <a:pt x="670" y="520"/>
                        <a:pt x="653" y="507"/>
                      </a:cubicBezTo>
                      <a:cubicBezTo>
                        <a:pt x="607" y="478"/>
                        <a:pt x="563" y="446"/>
                        <a:pt x="516" y="417"/>
                      </a:cubicBezTo>
                      <a:cubicBezTo>
                        <a:pt x="501" y="408"/>
                        <a:pt x="482" y="412"/>
                        <a:pt x="466" y="421"/>
                      </a:cubicBezTo>
                      <a:cubicBezTo>
                        <a:pt x="452" y="428"/>
                        <a:pt x="414" y="450"/>
                        <a:pt x="405" y="455"/>
                      </a:cubicBezTo>
                      <a:cubicBezTo>
                        <a:pt x="398" y="451"/>
                        <a:pt x="367" y="431"/>
                        <a:pt x="302" y="366"/>
                      </a:cubicBezTo>
                      <a:cubicBezTo>
                        <a:pt x="237" y="301"/>
                        <a:pt x="218" y="270"/>
                        <a:pt x="213" y="264"/>
                      </a:cubicBezTo>
                      <a:cubicBezTo>
                        <a:pt x="219" y="254"/>
                        <a:pt x="240" y="216"/>
                        <a:pt x="248" y="203"/>
                      </a:cubicBezTo>
                      <a:cubicBezTo>
                        <a:pt x="258" y="184"/>
                        <a:pt x="259" y="165"/>
                        <a:pt x="251" y="152"/>
                      </a:cubicBezTo>
                      <a:cubicBezTo>
                        <a:pt x="234" y="126"/>
                        <a:pt x="220" y="104"/>
                        <a:pt x="206" y="83"/>
                      </a:cubicBezTo>
                      <a:cubicBezTo>
                        <a:pt x="185" y="52"/>
                        <a:pt x="166" y="22"/>
                        <a:pt x="161" y="15"/>
                      </a:cubicBezTo>
                      <a:cubicBezTo>
                        <a:pt x="155" y="7"/>
                        <a:pt x="145" y="1"/>
                        <a:pt x="133" y="1"/>
                      </a:cubicBezTo>
                      <a:close/>
                      <a:moveTo>
                        <a:pt x="139" y="31"/>
                      </a:moveTo>
                      <a:cubicBezTo>
                        <a:pt x="142" y="34"/>
                        <a:pt x="163" y="66"/>
                        <a:pt x="183" y="97"/>
                      </a:cubicBezTo>
                      <a:cubicBezTo>
                        <a:pt x="204" y="128"/>
                        <a:pt x="225" y="160"/>
                        <a:pt x="228" y="166"/>
                      </a:cubicBezTo>
                      <a:cubicBezTo>
                        <a:pt x="231" y="176"/>
                        <a:pt x="228" y="182"/>
                        <a:pt x="224" y="190"/>
                      </a:cubicBezTo>
                      <a:cubicBezTo>
                        <a:pt x="210" y="216"/>
                        <a:pt x="195" y="242"/>
                        <a:pt x="182" y="264"/>
                      </a:cubicBezTo>
                      <a:cubicBezTo>
                        <a:pt x="224" y="325"/>
                        <a:pt x="242" y="342"/>
                        <a:pt x="284" y="385"/>
                      </a:cubicBezTo>
                      <a:cubicBezTo>
                        <a:pt x="321" y="421"/>
                        <a:pt x="359" y="459"/>
                        <a:pt x="404" y="486"/>
                      </a:cubicBezTo>
                      <a:cubicBezTo>
                        <a:pt x="429" y="472"/>
                        <a:pt x="453" y="458"/>
                        <a:pt x="478" y="444"/>
                      </a:cubicBezTo>
                      <a:cubicBezTo>
                        <a:pt x="486" y="439"/>
                        <a:pt x="495" y="440"/>
                        <a:pt x="503" y="440"/>
                      </a:cubicBezTo>
                      <a:cubicBezTo>
                        <a:pt x="513" y="447"/>
                        <a:pt x="630" y="524"/>
                        <a:pt x="637" y="529"/>
                      </a:cubicBezTo>
                      <a:cubicBezTo>
                        <a:pt x="639" y="530"/>
                        <a:pt x="645" y="541"/>
                        <a:pt x="635" y="555"/>
                      </a:cubicBezTo>
                      <a:lnTo>
                        <a:pt x="635" y="555"/>
                      </a:lnTo>
                      <a:lnTo>
                        <a:pt x="635" y="555"/>
                      </a:lnTo>
                      <a:cubicBezTo>
                        <a:pt x="630" y="563"/>
                        <a:pt x="611" y="586"/>
                        <a:pt x="592" y="606"/>
                      </a:cubicBezTo>
                      <a:cubicBezTo>
                        <a:pt x="582" y="616"/>
                        <a:pt x="572" y="626"/>
                        <a:pt x="564" y="632"/>
                      </a:cubicBezTo>
                      <a:cubicBezTo>
                        <a:pt x="556" y="638"/>
                        <a:pt x="548" y="641"/>
                        <a:pt x="548" y="641"/>
                      </a:cubicBezTo>
                      <a:cubicBezTo>
                        <a:pt x="535" y="640"/>
                        <a:pt x="506" y="640"/>
                        <a:pt x="453" y="615"/>
                      </a:cubicBezTo>
                      <a:cubicBezTo>
                        <a:pt x="400" y="590"/>
                        <a:pt x="325" y="541"/>
                        <a:pt x="226" y="442"/>
                      </a:cubicBezTo>
                      <a:lnTo>
                        <a:pt x="226" y="442"/>
                      </a:lnTo>
                      <a:lnTo>
                        <a:pt x="226" y="442"/>
                      </a:lnTo>
                      <a:cubicBezTo>
                        <a:pt x="127" y="343"/>
                        <a:pt x="78" y="268"/>
                        <a:pt x="53" y="215"/>
                      </a:cubicBezTo>
                      <a:cubicBezTo>
                        <a:pt x="28" y="162"/>
                        <a:pt x="28" y="133"/>
                        <a:pt x="28" y="120"/>
                      </a:cubicBezTo>
                      <a:cubicBezTo>
                        <a:pt x="28" y="120"/>
                        <a:pt x="30" y="113"/>
                        <a:pt x="36" y="104"/>
                      </a:cubicBezTo>
                      <a:cubicBezTo>
                        <a:pt x="43" y="96"/>
                        <a:pt x="52" y="86"/>
                        <a:pt x="62" y="76"/>
                      </a:cubicBezTo>
                      <a:cubicBezTo>
                        <a:pt x="82" y="57"/>
                        <a:pt x="105" y="39"/>
                        <a:pt x="113" y="33"/>
                      </a:cubicBezTo>
                      <a:cubicBezTo>
                        <a:pt x="123" y="26"/>
                        <a:pt x="132" y="24"/>
                        <a:pt x="139" y="3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578" name="그룹 577">
                <a:extLst>
                  <a:ext uri="{FF2B5EF4-FFF2-40B4-BE49-F238E27FC236}">
                    <a16:creationId xmlns:a16="http://schemas.microsoft.com/office/drawing/2014/main" id="{0890CD50-351C-40C2-8F24-9F91ED362EC9}"/>
                  </a:ext>
                </a:extLst>
              </p:cNvPr>
              <p:cNvGrpSpPr/>
              <p:nvPr/>
            </p:nvGrpSpPr>
            <p:grpSpPr>
              <a:xfrm>
                <a:off x="9146774" y="2390721"/>
                <a:ext cx="212458" cy="215093"/>
                <a:chOff x="8097032" y="4517407"/>
                <a:chExt cx="488446" cy="488446"/>
              </a:xfrm>
            </p:grpSpPr>
            <p:sp>
              <p:nvSpPr>
                <p:cNvPr id="579" name="Oval">
                  <a:extLst>
                    <a:ext uri="{FF2B5EF4-FFF2-40B4-BE49-F238E27FC236}">
                      <a16:creationId xmlns:a16="http://schemas.microsoft.com/office/drawing/2014/main" id="{F2CDB3E4-6FD7-4D7E-A0DA-7358325CD3E7}"/>
                    </a:ext>
                  </a:extLst>
                </p:cNvPr>
                <p:cNvSpPr/>
                <p:nvPr/>
              </p:nvSpPr>
              <p:spPr>
                <a:xfrm>
                  <a:off x="8097032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580" name="그룹 579">
                  <a:extLst>
                    <a:ext uri="{FF2B5EF4-FFF2-40B4-BE49-F238E27FC236}">
                      <a16:creationId xmlns:a16="http://schemas.microsoft.com/office/drawing/2014/main" id="{D85CDDCA-BF46-4F15-8A72-B3334694F57F}"/>
                    </a:ext>
                  </a:extLst>
                </p:cNvPr>
                <p:cNvGrpSpPr/>
                <p:nvPr/>
              </p:nvGrpSpPr>
              <p:grpSpPr>
                <a:xfrm>
                  <a:off x="8206228" y="4636944"/>
                  <a:ext cx="270054" cy="295513"/>
                  <a:chOff x="8195379" y="4636944"/>
                  <a:chExt cx="270054" cy="295513"/>
                </a:xfrm>
              </p:grpSpPr>
              <p:grpSp>
                <p:nvGrpSpPr>
                  <p:cNvPr id="581" name="그룹 580">
                    <a:extLst>
                      <a:ext uri="{FF2B5EF4-FFF2-40B4-BE49-F238E27FC236}">
                        <a16:creationId xmlns:a16="http://schemas.microsoft.com/office/drawing/2014/main" id="{88B59030-A971-4A22-AA36-539F0D88DDA1}"/>
                      </a:ext>
                    </a:extLst>
                  </p:cNvPr>
                  <p:cNvGrpSpPr/>
                  <p:nvPr/>
                </p:nvGrpSpPr>
                <p:grpSpPr>
                  <a:xfrm>
                    <a:off x="8195379" y="4636944"/>
                    <a:ext cx="217562" cy="249372"/>
                    <a:chOff x="7971802" y="-2010646"/>
                    <a:chExt cx="1254159" cy="1437547"/>
                  </a:xfrm>
                  <a:noFill/>
                </p:grpSpPr>
                <p:sp>
                  <p:nvSpPr>
                    <p:cNvPr id="585" name="자유형: 도형 584">
                      <a:extLst>
                        <a:ext uri="{FF2B5EF4-FFF2-40B4-BE49-F238E27FC236}">
                          <a16:creationId xmlns:a16="http://schemas.microsoft.com/office/drawing/2014/main" id="{98EF0A4A-4644-4B02-A03D-E259AF0B32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71802" y="-2010646"/>
                      <a:ext cx="116559" cy="1437547"/>
                    </a:xfrm>
                    <a:custGeom>
                      <a:avLst/>
                      <a:gdLst>
                        <a:gd name="connsiteX0" fmla="*/ 0 w 116557"/>
                        <a:gd name="connsiteY0" fmla="*/ 0 h 1437547"/>
                        <a:gd name="connsiteX1" fmla="*/ 116557 w 116557"/>
                        <a:gd name="connsiteY1" fmla="*/ 0 h 1437547"/>
                        <a:gd name="connsiteX2" fmla="*/ 116557 w 116557"/>
                        <a:gd name="connsiteY2" fmla="*/ 1437547 h 1437547"/>
                        <a:gd name="connsiteX3" fmla="*/ 0 w 116557"/>
                        <a:gd name="connsiteY3" fmla="*/ 1437547 h 1437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6557" h="1437547">
                          <a:moveTo>
                            <a:pt x="0" y="0"/>
                          </a:moveTo>
                          <a:lnTo>
                            <a:pt x="116557" y="0"/>
                          </a:lnTo>
                          <a:lnTo>
                            <a:pt x="116557" y="1437547"/>
                          </a:lnTo>
                          <a:lnTo>
                            <a:pt x="0" y="14375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1934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 sz="1600" dirty="0"/>
                    </a:p>
                  </p:txBody>
                </p:sp>
                <p:sp>
                  <p:nvSpPr>
                    <p:cNvPr id="586" name="자유형: 도형 585">
                      <a:extLst>
                        <a:ext uri="{FF2B5EF4-FFF2-40B4-BE49-F238E27FC236}">
                          <a16:creationId xmlns:a16="http://schemas.microsoft.com/office/drawing/2014/main" id="{457C08A8-4B4A-435A-AA37-2F1D257BBD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35226" y="-2010646"/>
                      <a:ext cx="990735" cy="1437547"/>
                    </a:xfrm>
                    <a:custGeom>
                      <a:avLst/>
                      <a:gdLst>
                        <a:gd name="connsiteX0" fmla="*/ 913031 w 990735"/>
                        <a:gd name="connsiteY0" fmla="*/ 0 h 1437547"/>
                        <a:gd name="connsiteX1" fmla="*/ 0 w 990735"/>
                        <a:gd name="connsiteY1" fmla="*/ 0 h 1437547"/>
                        <a:gd name="connsiteX2" fmla="*/ 0 w 990735"/>
                        <a:gd name="connsiteY2" fmla="*/ 1437547 h 1437547"/>
                        <a:gd name="connsiteX3" fmla="*/ 913031 w 990735"/>
                        <a:gd name="connsiteY3" fmla="*/ 1437547 h 1437547"/>
                        <a:gd name="connsiteX4" fmla="*/ 990736 w 990735"/>
                        <a:gd name="connsiteY4" fmla="*/ 1359842 h 1437547"/>
                        <a:gd name="connsiteX5" fmla="*/ 990736 w 990735"/>
                        <a:gd name="connsiteY5" fmla="*/ 77705 h 1437547"/>
                        <a:gd name="connsiteX6" fmla="*/ 913031 w 990735"/>
                        <a:gd name="connsiteY6" fmla="*/ 0 h 1437547"/>
                        <a:gd name="connsiteX7" fmla="*/ 332188 w 990735"/>
                        <a:gd name="connsiteY7" fmla="*/ 545879 h 1437547"/>
                        <a:gd name="connsiteX8" fmla="*/ 479827 w 990735"/>
                        <a:gd name="connsiteY8" fmla="*/ 398239 h 1437547"/>
                        <a:gd name="connsiteX9" fmla="*/ 627466 w 990735"/>
                        <a:gd name="connsiteY9" fmla="*/ 545879 h 1437547"/>
                        <a:gd name="connsiteX10" fmla="*/ 479827 w 990735"/>
                        <a:gd name="connsiteY10" fmla="*/ 693519 h 1437547"/>
                        <a:gd name="connsiteX11" fmla="*/ 332188 w 990735"/>
                        <a:gd name="connsiteY11" fmla="*/ 545879 h 1437547"/>
                        <a:gd name="connsiteX12" fmla="*/ 777048 w 990735"/>
                        <a:gd name="connsiteY12" fmla="*/ 1029595 h 1437547"/>
                        <a:gd name="connsiteX13" fmla="*/ 182606 w 990735"/>
                        <a:gd name="connsiteY13" fmla="*/ 1029595 h 1437547"/>
                        <a:gd name="connsiteX14" fmla="*/ 182606 w 990735"/>
                        <a:gd name="connsiteY14" fmla="*/ 881955 h 1437547"/>
                        <a:gd name="connsiteX15" fmla="*/ 211745 w 990735"/>
                        <a:gd name="connsiteY15" fmla="*/ 821733 h 1437547"/>
                        <a:gd name="connsiteX16" fmla="*/ 357442 w 990735"/>
                        <a:gd name="connsiteY16" fmla="*/ 751798 h 1437547"/>
                        <a:gd name="connsiteX17" fmla="*/ 479827 w 990735"/>
                        <a:gd name="connsiteY17" fmla="*/ 732372 h 1437547"/>
                        <a:gd name="connsiteX18" fmla="*/ 602212 w 990735"/>
                        <a:gd name="connsiteY18" fmla="*/ 751798 h 1437547"/>
                        <a:gd name="connsiteX19" fmla="*/ 747908 w 990735"/>
                        <a:gd name="connsiteY19" fmla="*/ 821733 h 1437547"/>
                        <a:gd name="connsiteX20" fmla="*/ 777048 w 990735"/>
                        <a:gd name="connsiteY20" fmla="*/ 881955 h 1437547"/>
                        <a:gd name="connsiteX21" fmla="*/ 777048 w 990735"/>
                        <a:gd name="connsiteY21" fmla="*/ 1029595 h 1437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990735" h="1437547">
                          <a:moveTo>
                            <a:pt x="913031" y="0"/>
                          </a:moveTo>
                          <a:lnTo>
                            <a:pt x="0" y="0"/>
                          </a:lnTo>
                          <a:lnTo>
                            <a:pt x="0" y="1437547"/>
                          </a:lnTo>
                          <a:lnTo>
                            <a:pt x="913031" y="1437547"/>
                          </a:lnTo>
                          <a:cubicBezTo>
                            <a:pt x="955768" y="1437547"/>
                            <a:pt x="990736" y="1402580"/>
                            <a:pt x="990736" y="1359842"/>
                          </a:cubicBezTo>
                          <a:lnTo>
                            <a:pt x="990736" y="77705"/>
                          </a:lnTo>
                          <a:cubicBezTo>
                            <a:pt x="990736" y="34967"/>
                            <a:pt x="955768" y="0"/>
                            <a:pt x="913031" y="0"/>
                          </a:cubicBezTo>
                          <a:close/>
                          <a:moveTo>
                            <a:pt x="332188" y="545879"/>
                          </a:moveTo>
                          <a:cubicBezTo>
                            <a:pt x="332188" y="464289"/>
                            <a:pt x="398237" y="398239"/>
                            <a:pt x="479827" y="398239"/>
                          </a:cubicBezTo>
                          <a:cubicBezTo>
                            <a:pt x="561417" y="398239"/>
                            <a:pt x="627466" y="464289"/>
                            <a:pt x="627466" y="545879"/>
                          </a:cubicBezTo>
                          <a:cubicBezTo>
                            <a:pt x="627466" y="627470"/>
                            <a:pt x="561417" y="693519"/>
                            <a:pt x="479827" y="693519"/>
                          </a:cubicBezTo>
                          <a:cubicBezTo>
                            <a:pt x="398237" y="693519"/>
                            <a:pt x="332188" y="629413"/>
                            <a:pt x="332188" y="545879"/>
                          </a:cubicBezTo>
                          <a:close/>
                          <a:moveTo>
                            <a:pt x="777048" y="1029595"/>
                          </a:moveTo>
                          <a:lnTo>
                            <a:pt x="182606" y="1029595"/>
                          </a:lnTo>
                          <a:lnTo>
                            <a:pt x="182606" y="881955"/>
                          </a:lnTo>
                          <a:cubicBezTo>
                            <a:pt x="182606" y="858643"/>
                            <a:pt x="194262" y="837274"/>
                            <a:pt x="211745" y="821733"/>
                          </a:cubicBezTo>
                          <a:cubicBezTo>
                            <a:pt x="256426" y="790651"/>
                            <a:pt x="304991" y="765397"/>
                            <a:pt x="357442" y="751798"/>
                          </a:cubicBezTo>
                          <a:cubicBezTo>
                            <a:pt x="398237" y="740143"/>
                            <a:pt x="439032" y="734315"/>
                            <a:pt x="479827" y="732372"/>
                          </a:cubicBezTo>
                          <a:cubicBezTo>
                            <a:pt x="520622" y="732372"/>
                            <a:pt x="563359" y="738200"/>
                            <a:pt x="602212" y="751798"/>
                          </a:cubicBezTo>
                          <a:cubicBezTo>
                            <a:pt x="654663" y="765397"/>
                            <a:pt x="703228" y="788708"/>
                            <a:pt x="747908" y="821733"/>
                          </a:cubicBezTo>
                          <a:cubicBezTo>
                            <a:pt x="765392" y="835331"/>
                            <a:pt x="777048" y="858643"/>
                            <a:pt x="777048" y="881955"/>
                          </a:cubicBezTo>
                          <a:lnTo>
                            <a:pt x="777048" y="1029595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1934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 sz="1600"/>
                    </a:p>
                  </p:txBody>
                </p:sp>
              </p:grpSp>
              <p:grpSp>
                <p:nvGrpSpPr>
                  <p:cNvPr id="582" name="그룹 581">
                    <a:extLst>
                      <a:ext uri="{FF2B5EF4-FFF2-40B4-BE49-F238E27FC236}">
                        <a16:creationId xmlns:a16="http://schemas.microsoft.com/office/drawing/2014/main" id="{55CFA745-8EDE-4EF1-9C47-AC96B489F246}"/>
                      </a:ext>
                    </a:extLst>
                  </p:cNvPr>
                  <p:cNvGrpSpPr/>
                  <p:nvPr/>
                </p:nvGrpSpPr>
                <p:grpSpPr>
                  <a:xfrm>
                    <a:off x="8360451" y="4827475"/>
                    <a:ext cx="104982" cy="104982"/>
                    <a:chOff x="8382149" y="4833825"/>
                    <a:chExt cx="104982" cy="104982"/>
                  </a:xfrm>
                </p:grpSpPr>
                <p:sp>
                  <p:nvSpPr>
                    <p:cNvPr id="583" name="Oval">
                      <a:extLst>
                        <a:ext uri="{FF2B5EF4-FFF2-40B4-BE49-F238E27FC236}">
                          <a16:creationId xmlns:a16="http://schemas.microsoft.com/office/drawing/2014/main" id="{A4DA1179-322A-482F-9FF6-B51345FBF6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82149" y="4833825"/>
                      <a:ext cx="104982" cy="10498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chemeClr val="bg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pic>
                  <p:nvPicPr>
                    <p:cNvPr id="584" name="그래픽 583" descr="닫기">
                      <a:extLst>
                        <a:ext uri="{FF2B5EF4-FFF2-40B4-BE49-F238E27FC236}">
                          <a16:creationId xmlns:a16="http://schemas.microsoft.com/office/drawing/2014/main" id="{902ACB5E-249B-4EB3-9528-8E8F4C5636C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7">
                      <a:extLst>
                        <a:ext uri="{96DAC541-7B7A-43D3-8B79-37D633B846F1}">
                          <asvg:svgBlip xmlns:asvg="http://schemas.microsoft.com/office/drawing/2016/SVG/main" r:embed="rId18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 rot="2700000">
                      <a:off x="8402710" y="4854386"/>
                      <a:ext cx="63859" cy="63859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sp>
          <p:nvSpPr>
            <p:cNvPr id="574" name="직사각형 573">
              <a:extLst>
                <a:ext uri="{FF2B5EF4-FFF2-40B4-BE49-F238E27FC236}">
                  <a16:creationId xmlns:a16="http://schemas.microsoft.com/office/drawing/2014/main" id="{BD5E92BB-936F-4E9E-8ACD-2D12F4F188D7}"/>
                </a:ext>
              </a:extLst>
            </p:cNvPr>
            <p:cNvSpPr/>
            <p:nvPr/>
          </p:nvSpPr>
          <p:spPr>
            <a:xfrm>
              <a:off x="7189219" y="2422319"/>
              <a:ext cx="415499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개인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97" name="그룹 596">
            <a:extLst>
              <a:ext uri="{FF2B5EF4-FFF2-40B4-BE49-F238E27FC236}">
                <a16:creationId xmlns:a16="http://schemas.microsoft.com/office/drawing/2014/main" id="{964C52E6-C20F-431A-BCEC-FA8177B57DF3}"/>
              </a:ext>
            </a:extLst>
          </p:cNvPr>
          <p:cNvGrpSpPr/>
          <p:nvPr/>
        </p:nvGrpSpPr>
        <p:grpSpPr>
          <a:xfrm>
            <a:off x="4273331" y="3331107"/>
            <a:ext cx="5165826" cy="453092"/>
            <a:chOff x="4273331" y="2311190"/>
            <a:chExt cx="5165826" cy="453092"/>
          </a:xfrm>
        </p:grpSpPr>
        <p:sp>
          <p:nvSpPr>
            <p:cNvPr id="598" name="Text Box">
              <a:extLst>
                <a:ext uri="{FF2B5EF4-FFF2-40B4-BE49-F238E27FC236}">
                  <a16:creationId xmlns:a16="http://schemas.microsoft.com/office/drawing/2014/main" id="{6FB7447D-20DE-461C-970E-F43D088D1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2311190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599" name="직사각형 598">
              <a:extLst>
                <a:ext uri="{FF2B5EF4-FFF2-40B4-BE49-F238E27FC236}">
                  <a16:creationId xmlns:a16="http://schemas.microsoft.com/office/drawing/2014/main" id="{1C5B4586-1076-47CD-A36E-45A1E33875C6}"/>
                </a:ext>
              </a:extLst>
            </p:cNvPr>
            <p:cNvSpPr/>
            <p:nvPr/>
          </p:nvSpPr>
          <p:spPr>
            <a:xfrm>
              <a:off x="6207133" y="2422319"/>
              <a:ext cx="75533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600" name="직사각형 599">
              <a:extLst>
                <a:ext uri="{FF2B5EF4-FFF2-40B4-BE49-F238E27FC236}">
                  <a16:creationId xmlns:a16="http://schemas.microsoft.com/office/drawing/2014/main" id="{2836F51D-1631-46A0-856E-91B96F827294}"/>
                </a:ext>
              </a:extLst>
            </p:cNvPr>
            <p:cNvSpPr/>
            <p:nvPr/>
          </p:nvSpPr>
          <p:spPr>
            <a:xfrm>
              <a:off x="5075797" y="2360764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01" name="그룹 600">
              <a:extLst>
                <a:ext uri="{FF2B5EF4-FFF2-40B4-BE49-F238E27FC236}">
                  <a16:creationId xmlns:a16="http://schemas.microsoft.com/office/drawing/2014/main" id="{01A02498-B3FF-452D-9D31-2B7C6F0DA9F3}"/>
                </a:ext>
              </a:extLst>
            </p:cNvPr>
            <p:cNvGrpSpPr/>
            <p:nvPr/>
          </p:nvGrpSpPr>
          <p:grpSpPr>
            <a:xfrm>
              <a:off x="4392611" y="2414625"/>
              <a:ext cx="502229" cy="246221"/>
              <a:chOff x="4513261" y="2498472"/>
              <a:chExt cx="502229" cy="246221"/>
            </a:xfrm>
          </p:grpSpPr>
          <p:sp>
            <p:nvSpPr>
              <p:cNvPr id="622" name="직사각형 621">
                <a:extLst>
                  <a:ext uri="{FF2B5EF4-FFF2-40B4-BE49-F238E27FC236}">
                    <a16:creationId xmlns:a16="http://schemas.microsoft.com/office/drawing/2014/main" id="{B9A55282-C9EA-4512-A6A8-0D0F415E25AF}"/>
                  </a:ext>
                </a:extLst>
              </p:cNvPr>
              <p:cNvSpPr/>
              <p:nvPr/>
            </p:nvSpPr>
            <p:spPr>
              <a:xfrm>
                <a:off x="4760292" y="2498472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4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623" name="그룹 622">
                <a:extLst>
                  <a:ext uri="{FF2B5EF4-FFF2-40B4-BE49-F238E27FC236}">
                    <a16:creationId xmlns:a16="http://schemas.microsoft.com/office/drawing/2014/main" id="{17A59A5F-2CCB-4B3D-BFCC-830F37DF4AEB}"/>
                  </a:ext>
                </a:extLst>
              </p:cNvPr>
              <p:cNvGrpSpPr/>
              <p:nvPr/>
            </p:nvGrpSpPr>
            <p:grpSpPr>
              <a:xfrm>
                <a:off x="4513261" y="2545982"/>
                <a:ext cx="151200" cy="151200"/>
                <a:chOff x="4513261" y="2545982"/>
                <a:chExt cx="151200" cy="151200"/>
              </a:xfrm>
            </p:grpSpPr>
            <p:sp>
              <p:nvSpPr>
                <p:cNvPr id="624" name="자유형: 도형 623">
                  <a:extLst>
                    <a:ext uri="{FF2B5EF4-FFF2-40B4-BE49-F238E27FC236}">
                      <a16:creationId xmlns:a16="http://schemas.microsoft.com/office/drawing/2014/main" id="{74F9AA69-1DE3-4257-9B58-3353B8BA70EF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625" name="자유형: 도형 624">
                  <a:extLst>
                    <a:ext uri="{FF2B5EF4-FFF2-40B4-BE49-F238E27FC236}">
                      <a16:creationId xmlns:a16="http://schemas.microsoft.com/office/drawing/2014/main" id="{45488056-8FB0-4ED2-98D3-7FB442570BB5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</p:grpSp>
        <p:grpSp>
          <p:nvGrpSpPr>
            <p:cNvPr id="602" name="그룹 601">
              <a:extLst>
                <a:ext uri="{FF2B5EF4-FFF2-40B4-BE49-F238E27FC236}">
                  <a16:creationId xmlns:a16="http://schemas.microsoft.com/office/drawing/2014/main" id="{45254C9F-CD32-4554-AB6E-D2389F51BA34}"/>
                </a:ext>
              </a:extLst>
            </p:cNvPr>
            <p:cNvGrpSpPr/>
            <p:nvPr/>
          </p:nvGrpSpPr>
          <p:grpSpPr>
            <a:xfrm>
              <a:off x="7959981" y="2395030"/>
              <a:ext cx="1317288" cy="285412"/>
              <a:chOff x="8366498" y="2390721"/>
              <a:chExt cx="992734" cy="215093"/>
            </a:xfrm>
          </p:grpSpPr>
          <p:grpSp>
            <p:nvGrpSpPr>
              <p:cNvPr id="604" name="그룹 603">
                <a:extLst>
                  <a:ext uri="{FF2B5EF4-FFF2-40B4-BE49-F238E27FC236}">
                    <a16:creationId xmlns:a16="http://schemas.microsoft.com/office/drawing/2014/main" id="{C744A103-3146-41E8-A249-FC017E8FC578}"/>
                  </a:ext>
                </a:extLst>
              </p:cNvPr>
              <p:cNvGrpSpPr/>
              <p:nvPr/>
            </p:nvGrpSpPr>
            <p:grpSpPr>
              <a:xfrm>
                <a:off x="8886682" y="2390721"/>
                <a:ext cx="212458" cy="215093"/>
                <a:chOff x="6284958" y="3632365"/>
                <a:chExt cx="513408" cy="513408"/>
              </a:xfrm>
            </p:grpSpPr>
            <p:sp>
              <p:nvSpPr>
                <p:cNvPr id="620" name="Oval">
                  <a:extLst>
                    <a:ext uri="{FF2B5EF4-FFF2-40B4-BE49-F238E27FC236}">
                      <a16:creationId xmlns:a16="http://schemas.microsoft.com/office/drawing/2014/main" id="{D6B42624-9F3C-4C00-A20D-9503E2E149F2}"/>
                    </a:ext>
                  </a:extLst>
                </p:cNvPr>
                <p:cNvSpPr/>
                <p:nvPr/>
              </p:nvSpPr>
              <p:spPr>
                <a:xfrm>
                  <a:off x="6284958" y="3632365"/>
                  <a:ext cx="513408" cy="513408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21" name="Create">
                  <a:extLst>
                    <a:ext uri="{FF2B5EF4-FFF2-40B4-BE49-F238E27FC236}">
                      <a16:creationId xmlns:a16="http://schemas.microsoft.com/office/drawing/2014/main" id="{7F8C0989-08C9-4816-B6FE-4E812337B617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423965" y="3772514"/>
                  <a:ext cx="235396" cy="233110"/>
                </a:xfrm>
                <a:custGeom>
                  <a:avLst/>
                  <a:gdLst>
                    <a:gd name="T0" fmla="*/ 612 w 672"/>
                    <a:gd name="T1" fmla="*/ 0 h 666"/>
                    <a:gd name="T2" fmla="*/ 573 w 672"/>
                    <a:gd name="T3" fmla="*/ 16 h 666"/>
                    <a:gd name="T4" fmla="*/ 564 w 672"/>
                    <a:gd name="T5" fmla="*/ 25 h 666"/>
                    <a:gd name="T6" fmla="*/ 641 w 672"/>
                    <a:gd name="T7" fmla="*/ 102 h 666"/>
                    <a:gd name="T8" fmla="*/ 651 w 672"/>
                    <a:gd name="T9" fmla="*/ 93 h 666"/>
                    <a:gd name="T10" fmla="*/ 651 w 672"/>
                    <a:gd name="T11" fmla="*/ 16 h 666"/>
                    <a:gd name="T12" fmla="*/ 612 w 672"/>
                    <a:gd name="T13" fmla="*/ 0 h 666"/>
                    <a:gd name="T14" fmla="*/ 548 w 672"/>
                    <a:gd name="T15" fmla="*/ 41 h 666"/>
                    <a:gd name="T16" fmla="*/ 192 w 672"/>
                    <a:gd name="T17" fmla="*/ 399 h 666"/>
                    <a:gd name="T18" fmla="*/ 188 w 672"/>
                    <a:gd name="T19" fmla="*/ 405 h 666"/>
                    <a:gd name="T20" fmla="*/ 174 w 672"/>
                    <a:gd name="T21" fmla="*/ 477 h 666"/>
                    <a:gd name="T22" fmla="*/ 189 w 672"/>
                    <a:gd name="T23" fmla="*/ 493 h 666"/>
                    <a:gd name="T24" fmla="*/ 261 w 672"/>
                    <a:gd name="T25" fmla="*/ 478 h 666"/>
                    <a:gd name="T26" fmla="*/ 268 w 672"/>
                    <a:gd name="T27" fmla="*/ 474 h 666"/>
                    <a:gd name="T28" fmla="*/ 625 w 672"/>
                    <a:gd name="T29" fmla="*/ 119 h 666"/>
                    <a:gd name="T30" fmla="*/ 607 w 672"/>
                    <a:gd name="T31" fmla="*/ 100 h 666"/>
                    <a:gd name="T32" fmla="*/ 253 w 672"/>
                    <a:gd name="T33" fmla="*/ 452 h 666"/>
                    <a:gd name="T34" fmla="*/ 215 w 672"/>
                    <a:gd name="T35" fmla="*/ 413 h 666"/>
                    <a:gd name="T36" fmla="*/ 567 w 672"/>
                    <a:gd name="T37" fmla="*/ 60 h 666"/>
                    <a:gd name="T38" fmla="*/ 548 w 672"/>
                    <a:gd name="T39" fmla="*/ 41 h 666"/>
                    <a:gd name="T40" fmla="*/ 13 w 672"/>
                    <a:gd name="T41" fmla="*/ 80 h 666"/>
                    <a:gd name="T42" fmla="*/ 0 w 672"/>
                    <a:gd name="T43" fmla="*/ 93 h 666"/>
                    <a:gd name="T44" fmla="*/ 0 w 672"/>
                    <a:gd name="T45" fmla="*/ 653 h 666"/>
                    <a:gd name="T46" fmla="*/ 13 w 672"/>
                    <a:gd name="T47" fmla="*/ 666 h 666"/>
                    <a:gd name="T48" fmla="*/ 573 w 672"/>
                    <a:gd name="T49" fmla="*/ 666 h 666"/>
                    <a:gd name="T50" fmla="*/ 587 w 672"/>
                    <a:gd name="T51" fmla="*/ 653 h 666"/>
                    <a:gd name="T52" fmla="*/ 587 w 672"/>
                    <a:gd name="T53" fmla="*/ 186 h 666"/>
                    <a:gd name="T54" fmla="*/ 560 w 672"/>
                    <a:gd name="T55" fmla="*/ 213 h 666"/>
                    <a:gd name="T56" fmla="*/ 560 w 672"/>
                    <a:gd name="T57" fmla="*/ 640 h 666"/>
                    <a:gd name="T58" fmla="*/ 27 w 672"/>
                    <a:gd name="T59" fmla="*/ 640 h 666"/>
                    <a:gd name="T60" fmla="*/ 27 w 672"/>
                    <a:gd name="T61" fmla="*/ 106 h 666"/>
                    <a:gd name="T62" fmla="*/ 453 w 672"/>
                    <a:gd name="T63" fmla="*/ 106 h 666"/>
                    <a:gd name="T64" fmla="*/ 480 w 672"/>
                    <a:gd name="T65" fmla="*/ 80 h 666"/>
                    <a:gd name="T66" fmla="*/ 13 w 672"/>
                    <a:gd name="T67" fmla="*/ 80 h 6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72" h="666">
                      <a:moveTo>
                        <a:pt x="612" y="0"/>
                      </a:moveTo>
                      <a:cubicBezTo>
                        <a:pt x="598" y="0"/>
                        <a:pt x="584" y="5"/>
                        <a:pt x="573" y="16"/>
                      </a:cubicBezTo>
                      <a:lnTo>
                        <a:pt x="564" y="25"/>
                      </a:lnTo>
                      <a:lnTo>
                        <a:pt x="641" y="102"/>
                      </a:lnTo>
                      <a:lnTo>
                        <a:pt x="651" y="93"/>
                      </a:lnTo>
                      <a:cubicBezTo>
                        <a:pt x="672" y="72"/>
                        <a:pt x="672" y="37"/>
                        <a:pt x="651" y="16"/>
                      </a:cubicBezTo>
                      <a:cubicBezTo>
                        <a:pt x="640" y="5"/>
                        <a:pt x="626" y="0"/>
                        <a:pt x="612" y="0"/>
                      </a:cubicBezTo>
                      <a:close/>
                      <a:moveTo>
                        <a:pt x="548" y="41"/>
                      </a:moveTo>
                      <a:lnTo>
                        <a:pt x="192" y="399"/>
                      </a:lnTo>
                      <a:cubicBezTo>
                        <a:pt x="190" y="400"/>
                        <a:pt x="189" y="403"/>
                        <a:pt x="188" y="405"/>
                      </a:cubicBezTo>
                      <a:lnTo>
                        <a:pt x="174" y="477"/>
                      </a:lnTo>
                      <a:cubicBezTo>
                        <a:pt x="172" y="486"/>
                        <a:pt x="180" y="494"/>
                        <a:pt x="189" y="493"/>
                      </a:cubicBezTo>
                      <a:lnTo>
                        <a:pt x="261" y="478"/>
                      </a:lnTo>
                      <a:cubicBezTo>
                        <a:pt x="264" y="478"/>
                        <a:pt x="266" y="476"/>
                        <a:pt x="268" y="474"/>
                      </a:cubicBezTo>
                      <a:lnTo>
                        <a:pt x="625" y="119"/>
                      </a:lnTo>
                      <a:lnTo>
                        <a:pt x="607" y="100"/>
                      </a:lnTo>
                      <a:lnTo>
                        <a:pt x="253" y="452"/>
                      </a:lnTo>
                      <a:lnTo>
                        <a:pt x="215" y="413"/>
                      </a:lnTo>
                      <a:lnTo>
                        <a:pt x="567" y="60"/>
                      </a:lnTo>
                      <a:lnTo>
                        <a:pt x="548" y="41"/>
                      </a:lnTo>
                      <a:close/>
                      <a:moveTo>
                        <a:pt x="13" y="80"/>
                      </a:moveTo>
                      <a:cubicBezTo>
                        <a:pt x="5" y="80"/>
                        <a:pt x="0" y="85"/>
                        <a:pt x="0" y="93"/>
                      </a:cubicBezTo>
                      <a:lnTo>
                        <a:pt x="0" y="653"/>
                      </a:lnTo>
                      <a:cubicBezTo>
                        <a:pt x="0" y="661"/>
                        <a:pt x="5" y="666"/>
                        <a:pt x="13" y="666"/>
                      </a:cubicBezTo>
                      <a:lnTo>
                        <a:pt x="573" y="666"/>
                      </a:lnTo>
                      <a:cubicBezTo>
                        <a:pt x="581" y="666"/>
                        <a:pt x="587" y="661"/>
                        <a:pt x="587" y="653"/>
                      </a:cubicBezTo>
                      <a:lnTo>
                        <a:pt x="587" y="186"/>
                      </a:lnTo>
                      <a:lnTo>
                        <a:pt x="560" y="213"/>
                      </a:lnTo>
                      <a:lnTo>
                        <a:pt x="560" y="640"/>
                      </a:lnTo>
                      <a:lnTo>
                        <a:pt x="27" y="640"/>
                      </a:lnTo>
                      <a:lnTo>
                        <a:pt x="27" y="106"/>
                      </a:lnTo>
                      <a:lnTo>
                        <a:pt x="453" y="106"/>
                      </a:lnTo>
                      <a:lnTo>
                        <a:pt x="480" y="80"/>
                      </a:lnTo>
                      <a:lnTo>
                        <a:pt x="13" y="8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05" name="그룹 604">
                <a:extLst>
                  <a:ext uri="{FF2B5EF4-FFF2-40B4-BE49-F238E27FC236}">
                    <a16:creationId xmlns:a16="http://schemas.microsoft.com/office/drawing/2014/main" id="{6F56AA8F-0DD2-4B7B-AAEE-2E08E71222B9}"/>
                  </a:ext>
                </a:extLst>
              </p:cNvPr>
              <p:cNvGrpSpPr/>
              <p:nvPr/>
            </p:nvGrpSpPr>
            <p:grpSpPr>
              <a:xfrm>
                <a:off x="8626590" y="2390721"/>
                <a:ext cx="212458" cy="215093"/>
                <a:chOff x="6603234" y="4517407"/>
                <a:chExt cx="488446" cy="488446"/>
              </a:xfrm>
            </p:grpSpPr>
            <p:sp>
              <p:nvSpPr>
                <p:cNvPr id="618" name="Oval">
                  <a:extLst>
                    <a:ext uri="{FF2B5EF4-FFF2-40B4-BE49-F238E27FC236}">
                      <a16:creationId xmlns:a16="http://schemas.microsoft.com/office/drawing/2014/main" id="{BEA04251-DE54-4EB9-B1E3-31C8EC7DAB4A}"/>
                    </a:ext>
                  </a:extLst>
                </p:cNvPr>
                <p:cNvSpPr/>
                <p:nvPr/>
              </p:nvSpPr>
              <p:spPr>
                <a:xfrm>
                  <a:off x="660323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19" name="Freeform 130">
                  <a:extLst>
                    <a:ext uri="{FF2B5EF4-FFF2-40B4-BE49-F238E27FC236}">
                      <a16:creationId xmlns:a16="http://schemas.microsoft.com/office/drawing/2014/main" id="{D173573B-B572-48CB-978B-37D50AE8D34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72627" y="4693214"/>
                  <a:ext cx="348802" cy="154160"/>
                </a:xfrm>
                <a:custGeom>
                  <a:avLst/>
                  <a:gdLst>
                    <a:gd name="T0" fmla="*/ 869 w 869"/>
                    <a:gd name="T1" fmla="*/ 6 h 384"/>
                    <a:gd name="T2" fmla="*/ 868 w 869"/>
                    <a:gd name="T3" fmla="*/ 4 h 384"/>
                    <a:gd name="T4" fmla="*/ 868 w 869"/>
                    <a:gd name="T5" fmla="*/ 3 h 384"/>
                    <a:gd name="T6" fmla="*/ 867 w 869"/>
                    <a:gd name="T7" fmla="*/ 2 h 384"/>
                    <a:gd name="T8" fmla="*/ 866 w 869"/>
                    <a:gd name="T9" fmla="*/ 2 h 384"/>
                    <a:gd name="T10" fmla="*/ 865 w 869"/>
                    <a:gd name="T11" fmla="*/ 1 h 384"/>
                    <a:gd name="T12" fmla="*/ 864 w 869"/>
                    <a:gd name="T13" fmla="*/ 0 h 384"/>
                    <a:gd name="T14" fmla="*/ 863 w 869"/>
                    <a:gd name="T15" fmla="*/ 0 h 384"/>
                    <a:gd name="T16" fmla="*/ 862 w 869"/>
                    <a:gd name="T17" fmla="*/ 0 h 384"/>
                    <a:gd name="T18" fmla="*/ 263 w 869"/>
                    <a:gd name="T19" fmla="*/ 0 h 384"/>
                    <a:gd name="T20" fmla="*/ 261 w 869"/>
                    <a:gd name="T21" fmla="*/ 0 h 384"/>
                    <a:gd name="T22" fmla="*/ 260 w 869"/>
                    <a:gd name="T23" fmla="*/ 0 h 384"/>
                    <a:gd name="T24" fmla="*/ 259 w 869"/>
                    <a:gd name="T25" fmla="*/ 1 h 384"/>
                    <a:gd name="T26" fmla="*/ 258 w 869"/>
                    <a:gd name="T27" fmla="*/ 2 h 384"/>
                    <a:gd name="T28" fmla="*/ 258 w 869"/>
                    <a:gd name="T29" fmla="*/ 2 h 384"/>
                    <a:gd name="T30" fmla="*/ 257 w 869"/>
                    <a:gd name="T31" fmla="*/ 3 h 384"/>
                    <a:gd name="T32" fmla="*/ 256 w 869"/>
                    <a:gd name="T33" fmla="*/ 4 h 384"/>
                    <a:gd name="T34" fmla="*/ 256 w 869"/>
                    <a:gd name="T35" fmla="*/ 6 h 384"/>
                    <a:gd name="T36" fmla="*/ 256 w 869"/>
                    <a:gd name="T37" fmla="*/ 7 h 384"/>
                    <a:gd name="T38" fmla="*/ 263 w 869"/>
                    <a:gd name="T39" fmla="*/ 384 h 384"/>
                    <a:gd name="T40" fmla="*/ 869 w 869"/>
                    <a:gd name="T41" fmla="*/ 377 h 384"/>
                    <a:gd name="T42" fmla="*/ 869 w 869"/>
                    <a:gd name="T43" fmla="*/ 6 h 384"/>
                    <a:gd name="T44" fmla="*/ 442 w 869"/>
                    <a:gd name="T45" fmla="*/ 169 h 384"/>
                    <a:gd name="T46" fmla="*/ 270 w 869"/>
                    <a:gd name="T47" fmla="*/ 22 h 384"/>
                    <a:gd name="T48" fmla="*/ 843 w 869"/>
                    <a:gd name="T49" fmla="*/ 14 h 384"/>
                    <a:gd name="T50" fmla="*/ 515 w 869"/>
                    <a:gd name="T51" fmla="*/ 214 h 384"/>
                    <a:gd name="T52" fmla="*/ 855 w 869"/>
                    <a:gd name="T53" fmla="*/ 22 h 384"/>
                    <a:gd name="T54" fmla="*/ 683 w 869"/>
                    <a:gd name="T55" fmla="*/ 168 h 384"/>
                    <a:gd name="T56" fmla="*/ 270 w 869"/>
                    <a:gd name="T57" fmla="*/ 370 h 384"/>
                    <a:gd name="T58" fmla="*/ 453 w 869"/>
                    <a:gd name="T59" fmla="*/ 178 h 384"/>
                    <a:gd name="T60" fmla="*/ 561 w 869"/>
                    <a:gd name="T61" fmla="*/ 244 h 384"/>
                    <a:gd name="T62" fmla="*/ 672 w 869"/>
                    <a:gd name="T63" fmla="*/ 177 h 384"/>
                    <a:gd name="T64" fmla="*/ 855 w 869"/>
                    <a:gd name="T65" fmla="*/ 370 h 384"/>
                    <a:gd name="T66" fmla="*/ 204 w 869"/>
                    <a:gd name="T67" fmla="*/ 7 h 384"/>
                    <a:gd name="T68" fmla="*/ 7 w 869"/>
                    <a:gd name="T69" fmla="*/ 14 h 384"/>
                    <a:gd name="T70" fmla="*/ 7 w 869"/>
                    <a:gd name="T71" fmla="*/ 0 h 384"/>
                    <a:gd name="T72" fmla="*/ 204 w 869"/>
                    <a:gd name="T73" fmla="*/ 7 h 384"/>
                    <a:gd name="T74" fmla="*/ 197 w 869"/>
                    <a:gd name="T75" fmla="*/ 95 h 384"/>
                    <a:gd name="T76" fmla="*/ 58 w 869"/>
                    <a:gd name="T77" fmla="*/ 88 h 384"/>
                    <a:gd name="T78" fmla="*/ 197 w 869"/>
                    <a:gd name="T79" fmla="*/ 81 h 384"/>
                    <a:gd name="T80" fmla="*/ 204 w 869"/>
                    <a:gd name="T81" fmla="*/ 169 h 384"/>
                    <a:gd name="T82" fmla="*/ 142 w 869"/>
                    <a:gd name="T83" fmla="*/ 176 h 384"/>
                    <a:gd name="T84" fmla="*/ 142 w 869"/>
                    <a:gd name="T85" fmla="*/ 162 h 384"/>
                    <a:gd name="T86" fmla="*/ 204 w 869"/>
                    <a:gd name="T87" fmla="*/ 169 h 3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9" h="384">
                      <a:moveTo>
                        <a:pt x="869" y="6"/>
                      </a:moveTo>
                      <a:cubicBezTo>
                        <a:pt x="869" y="6"/>
                        <a:pt x="869" y="6"/>
                        <a:pt x="869" y="6"/>
                      </a:cubicBezTo>
                      <a:cubicBezTo>
                        <a:pt x="869" y="6"/>
                        <a:pt x="869" y="5"/>
                        <a:pt x="869" y="5"/>
                      </a:cubicBezTo>
                      <a:cubicBezTo>
                        <a:pt x="868" y="5"/>
                        <a:pt x="868" y="5"/>
                        <a:pt x="868" y="4"/>
                      </a:cubicBezTo>
                      <a:cubicBezTo>
                        <a:pt x="868" y="4"/>
                        <a:pt x="868" y="4"/>
                        <a:pt x="868" y="4"/>
                      </a:cubicBezTo>
                      <a:cubicBezTo>
                        <a:pt x="868" y="4"/>
                        <a:pt x="868" y="3"/>
                        <a:pt x="868" y="3"/>
                      </a:cubicBezTo>
                      <a:cubicBezTo>
                        <a:pt x="868" y="3"/>
                        <a:pt x="867" y="3"/>
                        <a:pt x="867" y="3"/>
                      </a:cubicBezTo>
                      <a:cubicBezTo>
                        <a:pt x="867" y="3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6" y="2"/>
                      </a:cubicBezTo>
                      <a:cubicBezTo>
                        <a:pt x="866" y="1"/>
                        <a:pt x="866" y="1"/>
                        <a:pt x="866" y="1"/>
                      </a:cubicBezTo>
                      <a:cubicBezTo>
                        <a:pt x="866" y="1"/>
                        <a:pt x="865" y="1"/>
                        <a:pt x="865" y="1"/>
                      </a:cubicBezTo>
                      <a:cubicBezTo>
                        <a:pt x="865" y="1"/>
                        <a:pt x="865" y="1"/>
                        <a:pt x="865" y="1"/>
                      </a:cubicBezTo>
                      <a:cubicBezTo>
                        <a:pt x="864" y="0"/>
                        <a:pt x="864" y="0"/>
                        <a:pt x="864" y="0"/>
                      </a:cubicBezTo>
                      <a:cubicBezTo>
                        <a:pt x="864" y="0"/>
                        <a:pt x="864" y="0"/>
                        <a:pt x="863" y="0"/>
                      </a:cubicBezTo>
                      <a:cubicBezTo>
                        <a:pt x="863" y="0"/>
                        <a:pt x="863" y="0"/>
                        <a:pt x="863" y="0"/>
                      </a:cubicBezTo>
                      <a:cubicBezTo>
                        <a:pt x="863" y="0"/>
                        <a:pt x="862" y="0"/>
                        <a:pt x="862" y="0"/>
                      </a:cubicBezTo>
                      <a:cubicBezTo>
                        <a:pt x="862" y="0"/>
                        <a:pt x="862" y="0"/>
                        <a:pt x="862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2" y="0"/>
                        <a:pt x="262" y="0"/>
                        <a:pt x="262" y="0"/>
                      </a:cubicBezTo>
                      <a:cubicBezTo>
                        <a:pt x="262" y="0"/>
                        <a:pt x="261" y="0"/>
                        <a:pt x="261" y="0"/>
                      </a:cubicBezTo>
                      <a:cubicBezTo>
                        <a:pt x="261" y="0"/>
                        <a:pt x="261" y="0"/>
                        <a:pt x="261" y="0"/>
                      </a:cubicBezTo>
                      <a:cubicBezTo>
                        <a:pt x="260" y="0"/>
                        <a:pt x="260" y="0"/>
                        <a:pt x="260" y="0"/>
                      </a:cubicBezTo>
                      <a:cubicBezTo>
                        <a:pt x="260" y="1"/>
                        <a:pt x="260" y="1"/>
                        <a:pt x="259" y="1"/>
                      </a:cubicBezTo>
                      <a:cubicBezTo>
                        <a:pt x="259" y="1"/>
                        <a:pt x="259" y="1"/>
                        <a:pt x="259" y="1"/>
                      </a:cubicBezTo>
                      <a:cubicBezTo>
                        <a:pt x="259" y="1"/>
                        <a:pt x="258" y="1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7" y="2"/>
                        <a:pt x="257" y="3"/>
                        <a:pt x="257" y="3"/>
                      </a:cubicBezTo>
                      <a:cubicBezTo>
                        <a:pt x="257" y="3"/>
                        <a:pt x="257" y="3"/>
                        <a:pt x="257" y="3"/>
                      </a:cubicBezTo>
                      <a:cubicBezTo>
                        <a:pt x="257" y="3"/>
                        <a:pt x="257" y="4"/>
                        <a:pt x="257" y="4"/>
                      </a:cubicBezTo>
                      <a:cubicBezTo>
                        <a:pt x="257" y="4"/>
                        <a:pt x="256" y="4"/>
                        <a:pt x="256" y="4"/>
                      </a:cubicBezTo>
                      <a:cubicBezTo>
                        <a:pt x="256" y="5"/>
                        <a:pt x="256" y="5"/>
                        <a:pt x="256" y="5"/>
                      </a:cubicBezTo>
                      <a:cubicBezTo>
                        <a:pt x="256" y="5"/>
                        <a:pt x="256" y="6"/>
                        <a:pt x="256" y="6"/>
                      </a:cubicBezTo>
                      <a:cubicBezTo>
                        <a:pt x="256" y="6"/>
                        <a:pt x="256" y="6"/>
                        <a:pt x="256" y="6"/>
                      </a:cubicBezTo>
                      <a:cubicBezTo>
                        <a:pt x="256" y="7"/>
                        <a:pt x="256" y="7"/>
                        <a:pt x="256" y="7"/>
                      </a:cubicBezTo>
                      <a:cubicBezTo>
                        <a:pt x="256" y="377"/>
                        <a:pt x="256" y="377"/>
                        <a:pt x="256" y="377"/>
                      </a:cubicBezTo>
                      <a:cubicBezTo>
                        <a:pt x="256" y="380"/>
                        <a:pt x="259" y="384"/>
                        <a:pt x="263" y="384"/>
                      </a:cubicBezTo>
                      <a:cubicBezTo>
                        <a:pt x="862" y="384"/>
                        <a:pt x="862" y="384"/>
                        <a:pt x="862" y="384"/>
                      </a:cubicBezTo>
                      <a:cubicBezTo>
                        <a:pt x="866" y="384"/>
                        <a:pt x="869" y="380"/>
                        <a:pt x="869" y="377"/>
                      </a:cubicBezTo>
                      <a:cubicBezTo>
                        <a:pt x="869" y="7"/>
                        <a:pt x="869" y="7"/>
                        <a:pt x="869" y="7"/>
                      </a:cubicBezTo>
                      <a:cubicBezTo>
                        <a:pt x="869" y="7"/>
                        <a:pt x="869" y="7"/>
                        <a:pt x="869" y="6"/>
                      </a:cubicBezTo>
                      <a:close/>
                      <a:moveTo>
                        <a:pt x="270" y="22"/>
                      </a:moveTo>
                      <a:cubicBezTo>
                        <a:pt x="442" y="169"/>
                        <a:pt x="442" y="169"/>
                        <a:pt x="442" y="169"/>
                      </a:cubicBezTo>
                      <a:cubicBezTo>
                        <a:pt x="270" y="315"/>
                        <a:pt x="270" y="315"/>
                        <a:pt x="270" y="315"/>
                      </a:cubicBezTo>
                      <a:lnTo>
                        <a:pt x="270" y="22"/>
                      </a:lnTo>
                      <a:close/>
                      <a:moveTo>
                        <a:pt x="282" y="14"/>
                      </a:moveTo>
                      <a:cubicBezTo>
                        <a:pt x="843" y="14"/>
                        <a:pt x="843" y="14"/>
                        <a:pt x="843" y="14"/>
                      </a:cubicBezTo>
                      <a:cubicBezTo>
                        <a:pt x="607" y="214"/>
                        <a:pt x="607" y="214"/>
                        <a:pt x="607" y="214"/>
                      </a:cubicBezTo>
                      <a:cubicBezTo>
                        <a:pt x="582" y="235"/>
                        <a:pt x="541" y="235"/>
                        <a:pt x="515" y="214"/>
                      </a:cubicBezTo>
                      <a:lnTo>
                        <a:pt x="282" y="14"/>
                      </a:lnTo>
                      <a:close/>
                      <a:moveTo>
                        <a:pt x="855" y="22"/>
                      </a:moveTo>
                      <a:cubicBezTo>
                        <a:pt x="855" y="315"/>
                        <a:pt x="855" y="315"/>
                        <a:pt x="855" y="315"/>
                      </a:cubicBezTo>
                      <a:cubicBezTo>
                        <a:pt x="683" y="168"/>
                        <a:pt x="683" y="168"/>
                        <a:pt x="683" y="168"/>
                      </a:cubicBezTo>
                      <a:lnTo>
                        <a:pt x="855" y="22"/>
                      </a:lnTo>
                      <a:close/>
                      <a:moveTo>
                        <a:pt x="270" y="370"/>
                      </a:moveTo>
                      <a:cubicBezTo>
                        <a:pt x="270" y="333"/>
                        <a:pt x="270" y="333"/>
                        <a:pt x="270" y="333"/>
                      </a:cubicBezTo>
                      <a:cubicBezTo>
                        <a:pt x="453" y="178"/>
                        <a:pt x="453" y="178"/>
                        <a:pt x="453" y="178"/>
                      </a:cubicBezTo>
                      <a:cubicBezTo>
                        <a:pt x="506" y="224"/>
                        <a:pt x="506" y="224"/>
                        <a:pt x="506" y="224"/>
                      </a:cubicBezTo>
                      <a:cubicBezTo>
                        <a:pt x="521" y="237"/>
                        <a:pt x="541" y="244"/>
                        <a:pt x="561" y="244"/>
                      </a:cubicBezTo>
                      <a:cubicBezTo>
                        <a:pt x="581" y="244"/>
                        <a:pt x="601" y="237"/>
                        <a:pt x="616" y="224"/>
                      </a:cubicBezTo>
                      <a:cubicBezTo>
                        <a:pt x="672" y="177"/>
                        <a:pt x="672" y="177"/>
                        <a:pt x="672" y="177"/>
                      </a:cubicBezTo>
                      <a:cubicBezTo>
                        <a:pt x="855" y="333"/>
                        <a:pt x="855" y="333"/>
                        <a:pt x="855" y="333"/>
                      </a:cubicBezTo>
                      <a:cubicBezTo>
                        <a:pt x="855" y="370"/>
                        <a:pt x="855" y="370"/>
                        <a:pt x="855" y="370"/>
                      </a:cubicBezTo>
                      <a:lnTo>
                        <a:pt x="270" y="370"/>
                      </a:lnTo>
                      <a:close/>
                      <a:moveTo>
                        <a:pt x="204" y="7"/>
                      </a:moveTo>
                      <a:cubicBezTo>
                        <a:pt x="204" y="11"/>
                        <a:pt x="201" y="14"/>
                        <a:pt x="19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97" y="0"/>
                        <a:pt x="197" y="0"/>
                        <a:pt x="197" y="0"/>
                      </a:cubicBezTo>
                      <a:cubicBezTo>
                        <a:pt x="201" y="0"/>
                        <a:pt x="204" y="3"/>
                        <a:pt x="204" y="7"/>
                      </a:cubicBezTo>
                      <a:close/>
                      <a:moveTo>
                        <a:pt x="204" y="88"/>
                      </a:moveTo>
                      <a:cubicBezTo>
                        <a:pt x="204" y="92"/>
                        <a:pt x="201" y="95"/>
                        <a:pt x="197" y="95"/>
                      </a:cubicBezTo>
                      <a:cubicBezTo>
                        <a:pt x="65" y="95"/>
                        <a:pt x="65" y="95"/>
                        <a:pt x="65" y="95"/>
                      </a:cubicBezTo>
                      <a:cubicBezTo>
                        <a:pt x="61" y="95"/>
                        <a:pt x="58" y="92"/>
                        <a:pt x="58" y="88"/>
                      </a:cubicBezTo>
                      <a:cubicBezTo>
                        <a:pt x="58" y="84"/>
                        <a:pt x="61" y="81"/>
                        <a:pt x="65" y="81"/>
                      </a:cubicBezTo>
                      <a:cubicBezTo>
                        <a:pt x="197" y="81"/>
                        <a:pt x="197" y="81"/>
                        <a:pt x="197" y="81"/>
                      </a:cubicBezTo>
                      <a:cubicBezTo>
                        <a:pt x="201" y="81"/>
                        <a:pt x="204" y="84"/>
                        <a:pt x="204" y="88"/>
                      </a:cubicBezTo>
                      <a:close/>
                      <a:moveTo>
                        <a:pt x="204" y="169"/>
                      </a:moveTo>
                      <a:cubicBezTo>
                        <a:pt x="204" y="173"/>
                        <a:pt x="201" y="176"/>
                        <a:pt x="197" y="176"/>
                      </a:cubicBezTo>
                      <a:cubicBezTo>
                        <a:pt x="142" y="176"/>
                        <a:pt x="142" y="176"/>
                        <a:pt x="142" y="176"/>
                      </a:cubicBezTo>
                      <a:cubicBezTo>
                        <a:pt x="139" y="176"/>
                        <a:pt x="135" y="173"/>
                        <a:pt x="135" y="169"/>
                      </a:cubicBezTo>
                      <a:cubicBezTo>
                        <a:pt x="135" y="165"/>
                        <a:pt x="139" y="162"/>
                        <a:pt x="142" y="162"/>
                      </a:cubicBezTo>
                      <a:cubicBezTo>
                        <a:pt x="197" y="162"/>
                        <a:pt x="197" y="162"/>
                        <a:pt x="197" y="162"/>
                      </a:cubicBezTo>
                      <a:cubicBezTo>
                        <a:pt x="201" y="162"/>
                        <a:pt x="204" y="165"/>
                        <a:pt x="204" y="16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68580" tIns="34290" rIns="68580" bIns="3429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06" name="그룹 605">
                <a:extLst>
                  <a:ext uri="{FF2B5EF4-FFF2-40B4-BE49-F238E27FC236}">
                    <a16:creationId xmlns:a16="http://schemas.microsoft.com/office/drawing/2014/main" id="{1C7A1627-DE87-42B4-9C7E-A406EC489888}"/>
                  </a:ext>
                </a:extLst>
              </p:cNvPr>
              <p:cNvGrpSpPr/>
              <p:nvPr/>
            </p:nvGrpSpPr>
            <p:grpSpPr>
              <a:xfrm>
                <a:off x="8366498" y="2390721"/>
                <a:ext cx="212458" cy="215093"/>
                <a:chOff x="6001254" y="4517407"/>
                <a:chExt cx="488446" cy="488446"/>
              </a:xfrm>
            </p:grpSpPr>
            <p:sp>
              <p:nvSpPr>
                <p:cNvPr id="616" name="Oval">
                  <a:extLst>
                    <a:ext uri="{FF2B5EF4-FFF2-40B4-BE49-F238E27FC236}">
                      <a16:creationId xmlns:a16="http://schemas.microsoft.com/office/drawing/2014/main" id="{6055BAE5-B8D2-43D4-BBFB-C63927A519F1}"/>
                    </a:ext>
                  </a:extLst>
                </p:cNvPr>
                <p:cNvSpPr/>
                <p:nvPr/>
              </p:nvSpPr>
              <p:spPr>
                <a:xfrm>
                  <a:off x="600125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17" name="Phone">
                  <a:extLst>
                    <a:ext uri="{FF2B5EF4-FFF2-40B4-BE49-F238E27FC236}">
                      <a16:creationId xmlns:a16="http://schemas.microsoft.com/office/drawing/2014/main" id="{FF8DF7C3-8CFC-4111-ABAA-C040292C52C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132808" y="4650046"/>
                  <a:ext cx="225335" cy="223169"/>
                </a:xfrm>
                <a:custGeom>
                  <a:avLst/>
                  <a:gdLst>
                    <a:gd name="T0" fmla="*/ 133 w 673"/>
                    <a:gd name="T1" fmla="*/ 1 h 668"/>
                    <a:gd name="T2" fmla="*/ 98 w 673"/>
                    <a:gd name="T3" fmla="*/ 11 h 668"/>
                    <a:gd name="T4" fmla="*/ 15 w 673"/>
                    <a:gd name="T5" fmla="*/ 88 h 668"/>
                    <a:gd name="T6" fmla="*/ 1 w 673"/>
                    <a:gd name="T7" fmla="*/ 121 h 668"/>
                    <a:gd name="T8" fmla="*/ 29 w 673"/>
                    <a:gd name="T9" fmla="*/ 226 h 668"/>
                    <a:gd name="T10" fmla="*/ 207 w 673"/>
                    <a:gd name="T11" fmla="*/ 461 h 668"/>
                    <a:gd name="T12" fmla="*/ 442 w 673"/>
                    <a:gd name="T13" fmla="*/ 639 h 668"/>
                    <a:gd name="T14" fmla="*/ 547 w 673"/>
                    <a:gd name="T15" fmla="*/ 667 h 668"/>
                    <a:gd name="T16" fmla="*/ 547 w 673"/>
                    <a:gd name="T17" fmla="*/ 667 h 668"/>
                    <a:gd name="T18" fmla="*/ 580 w 673"/>
                    <a:gd name="T19" fmla="*/ 653 h 668"/>
                    <a:gd name="T20" fmla="*/ 611 w 673"/>
                    <a:gd name="T21" fmla="*/ 625 h 668"/>
                    <a:gd name="T22" fmla="*/ 657 w 673"/>
                    <a:gd name="T23" fmla="*/ 570 h 668"/>
                    <a:gd name="T24" fmla="*/ 657 w 673"/>
                    <a:gd name="T25" fmla="*/ 570 h 668"/>
                    <a:gd name="T26" fmla="*/ 653 w 673"/>
                    <a:gd name="T27" fmla="*/ 507 h 668"/>
                    <a:gd name="T28" fmla="*/ 516 w 673"/>
                    <a:gd name="T29" fmla="*/ 417 h 668"/>
                    <a:gd name="T30" fmla="*/ 466 w 673"/>
                    <a:gd name="T31" fmla="*/ 421 h 668"/>
                    <a:gd name="T32" fmla="*/ 405 w 673"/>
                    <a:gd name="T33" fmla="*/ 455 h 668"/>
                    <a:gd name="T34" fmla="*/ 302 w 673"/>
                    <a:gd name="T35" fmla="*/ 366 h 668"/>
                    <a:gd name="T36" fmla="*/ 213 w 673"/>
                    <a:gd name="T37" fmla="*/ 264 h 668"/>
                    <a:gd name="T38" fmla="*/ 248 w 673"/>
                    <a:gd name="T39" fmla="*/ 203 h 668"/>
                    <a:gd name="T40" fmla="*/ 251 w 673"/>
                    <a:gd name="T41" fmla="*/ 152 h 668"/>
                    <a:gd name="T42" fmla="*/ 206 w 673"/>
                    <a:gd name="T43" fmla="*/ 83 h 668"/>
                    <a:gd name="T44" fmla="*/ 161 w 673"/>
                    <a:gd name="T45" fmla="*/ 15 h 668"/>
                    <a:gd name="T46" fmla="*/ 133 w 673"/>
                    <a:gd name="T47" fmla="*/ 1 h 668"/>
                    <a:gd name="T48" fmla="*/ 139 w 673"/>
                    <a:gd name="T49" fmla="*/ 31 h 668"/>
                    <a:gd name="T50" fmla="*/ 183 w 673"/>
                    <a:gd name="T51" fmla="*/ 97 h 668"/>
                    <a:gd name="T52" fmla="*/ 228 w 673"/>
                    <a:gd name="T53" fmla="*/ 166 h 668"/>
                    <a:gd name="T54" fmla="*/ 224 w 673"/>
                    <a:gd name="T55" fmla="*/ 190 h 668"/>
                    <a:gd name="T56" fmla="*/ 182 w 673"/>
                    <a:gd name="T57" fmla="*/ 264 h 668"/>
                    <a:gd name="T58" fmla="*/ 284 w 673"/>
                    <a:gd name="T59" fmla="*/ 385 h 668"/>
                    <a:gd name="T60" fmla="*/ 404 w 673"/>
                    <a:gd name="T61" fmla="*/ 486 h 668"/>
                    <a:gd name="T62" fmla="*/ 478 w 673"/>
                    <a:gd name="T63" fmla="*/ 444 h 668"/>
                    <a:gd name="T64" fmla="*/ 503 w 673"/>
                    <a:gd name="T65" fmla="*/ 440 h 668"/>
                    <a:gd name="T66" fmla="*/ 637 w 673"/>
                    <a:gd name="T67" fmla="*/ 529 h 668"/>
                    <a:gd name="T68" fmla="*/ 635 w 673"/>
                    <a:gd name="T69" fmla="*/ 555 h 668"/>
                    <a:gd name="T70" fmla="*/ 635 w 673"/>
                    <a:gd name="T71" fmla="*/ 555 h 668"/>
                    <a:gd name="T72" fmla="*/ 635 w 673"/>
                    <a:gd name="T73" fmla="*/ 555 h 668"/>
                    <a:gd name="T74" fmla="*/ 592 w 673"/>
                    <a:gd name="T75" fmla="*/ 606 h 668"/>
                    <a:gd name="T76" fmla="*/ 564 w 673"/>
                    <a:gd name="T77" fmla="*/ 632 h 668"/>
                    <a:gd name="T78" fmla="*/ 548 w 673"/>
                    <a:gd name="T79" fmla="*/ 641 h 668"/>
                    <a:gd name="T80" fmla="*/ 453 w 673"/>
                    <a:gd name="T81" fmla="*/ 615 h 668"/>
                    <a:gd name="T82" fmla="*/ 226 w 673"/>
                    <a:gd name="T83" fmla="*/ 442 h 668"/>
                    <a:gd name="T84" fmla="*/ 226 w 673"/>
                    <a:gd name="T85" fmla="*/ 442 h 668"/>
                    <a:gd name="T86" fmla="*/ 226 w 673"/>
                    <a:gd name="T87" fmla="*/ 442 h 668"/>
                    <a:gd name="T88" fmla="*/ 53 w 673"/>
                    <a:gd name="T89" fmla="*/ 215 h 668"/>
                    <a:gd name="T90" fmla="*/ 28 w 673"/>
                    <a:gd name="T91" fmla="*/ 120 h 668"/>
                    <a:gd name="T92" fmla="*/ 36 w 673"/>
                    <a:gd name="T93" fmla="*/ 104 h 668"/>
                    <a:gd name="T94" fmla="*/ 62 w 673"/>
                    <a:gd name="T95" fmla="*/ 76 h 668"/>
                    <a:gd name="T96" fmla="*/ 113 w 673"/>
                    <a:gd name="T97" fmla="*/ 33 h 668"/>
                    <a:gd name="T98" fmla="*/ 139 w 673"/>
                    <a:gd name="T99" fmla="*/ 31 h 6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673" h="668">
                      <a:moveTo>
                        <a:pt x="133" y="1"/>
                      </a:moveTo>
                      <a:cubicBezTo>
                        <a:pt x="122" y="0"/>
                        <a:pt x="110" y="3"/>
                        <a:pt x="98" y="11"/>
                      </a:cubicBezTo>
                      <a:cubicBezTo>
                        <a:pt x="67" y="36"/>
                        <a:pt x="37" y="58"/>
                        <a:pt x="15" y="88"/>
                      </a:cubicBezTo>
                      <a:cubicBezTo>
                        <a:pt x="7" y="98"/>
                        <a:pt x="0" y="108"/>
                        <a:pt x="1" y="121"/>
                      </a:cubicBezTo>
                      <a:cubicBezTo>
                        <a:pt x="1" y="133"/>
                        <a:pt x="3" y="170"/>
                        <a:pt x="29" y="226"/>
                      </a:cubicBezTo>
                      <a:cubicBezTo>
                        <a:pt x="55" y="283"/>
                        <a:pt x="107" y="360"/>
                        <a:pt x="207" y="461"/>
                      </a:cubicBezTo>
                      <a:cubicBezTo>
                        <a:pt x="308" y="561"/>
                        <a:pt x="386" y="613"/>
                        <a:pt x="442" y="639"/>
                      </a:cubicBezTo>
                      <a:cubicBezTo>
                        <a:pt x="498" y="666"/>
                        <a:pt x="535" y="667"/>
                        <a:pt x="547" y="667"/>
                      </a:cubicBezTo>
                      <a:lnTo>
                        <a:pt x="547" y="667"/>
                      </a:lnTo>
                      <a:cubicBezTo>
                        <a:pt x="560" y="668"/>
                        <a:pt x="570" y="661"/>
                        <a:pt x="580" y="653"/>
                      </a:cubicBezTo>
                      <a:cubicBezTo>
                        <a:pt x="590" y="646"/>
                        <a:pt x="601" y="635"/>
                        <a:pt x="611" y="625"/>
                      </a:cubicBezTo>
                      <a:cubicBezTo>
                        <a:pt x="632" y="604"/>
                        <a:pt x="650" y="581"/>
                        <a:pt x="657" y="570"/>
                      </a:cubicBezTo>
                      <a:lnTo>
                        <a:pt x="657" y="570"/>
                      </a:lnTo>
                      <a:cubicBezTo>
                        <a:pt x="673" y="547"/>
                        <a:pt x="670" y="520"/>
                        <a:pt x="653" y="507"/>
                      </a:cubicBezTo>
                      <a:cubicBezTo>
                        <a:pt x="607" y="478"/>
                        <a:pt x="563" y="446"/>
                        <a:pt x="516" y="417"/>
                      </a:cubicBezTo>
                      <a:cubicBezTo>
                        <a:pt x="501" y="408"/>
                        <a:pt x="482" y="412"/>
                        <a:pt x="466" y="421"/>
                      </a:cubicBezTo>
                      <a:cubicBezTo>
                        <a:pt x="452" y="428"/>
                        <a:pt x="414" y="450"/>
                        <a:pt x="405" y="455"/>
                      </a:cubicBezTo>
                      <a:cubicBezTo>
                        <a:pt x="398" y="451"/>
                        <a:pt x="367" y="431"/>
                        <a:pt x="302" y="366"/>
                      </a:cubicBezTo>
                      <a:cubicBezTo>
                        <a:pt x="237" y="301"/>
                        <a:pt x="218" y="270"/>
                        <a:pt x="213" y="264"/>
                      </a:cubicBezTo>
                      <a:cubicBezTo>
                        <a:pt x="219" y="254"/>
                        <a:pt x="240" y="216"/>
                        <a:pt x="248" y="203"/>
                      </a:cubicBezTo>
                      <a:cubicBezTo>
                        <a:pt x="258" y="184"/>
                        <a:pt x="259" y="165"/>
                        <a:pt x="251" y="152"/>
                      </a:cubicBezTo>
                      <a:cubicBezTo>
                        <a:pt x="234" y="126"/>
                        <a:pt x="220" y="104"/>
                        <a:pt x="206" y="83"/>
                      </a:cubicBezTo>
                      <a:cubicBezTo>
                        <a:pt x="185" y="52"/>
                        <a:pt x="166" y="22"/>
                        <a:pt x="161" y="15"/>
                      </a:cubicBezTo>
                      <a:cubicBezTo>
                        <a:pt x="155" y="7"/>
                        <a:pt x="145" y="1"/>
                        <a:pt x="133" y="1"/>
                      </a:cubicBezTo>
                      <a:close/>
                      <a:moveTo>
                        <a:pt x="139" y="31"/>
                      </a:moveTo>
                      <a:cubicBezTo>
                        <a:pt x="142" y="34"/>
                        <a:pt x="163" y="66"/>
                        <a:pt x="183" y="97"/>
                      </a:cubicBezTo>
                      <a:cubicBezTo>
                        <a:pt x="204" y="128"/>
                        <a:pt x="225" y="160"/>
                        <a:pt x="228" y="166"/>
                      </a:cubicBezTo>
                      <a:cubicBezTo>
                        <a:pt x="231" y="176"/>
                        <a:pt x="228" y="182"/>
                        <a:pt x="224" y="190"/>
                      </a:cubicBezTo>
                      <a:cubicBezTo>
                        <a:pt x="210" y="216"/>
                        <a:pt x="195" y="242"/>
                        <a:pt x="182" y="264"/>
                      </a:cubicBezTo>
                      <a:cubicBezTo>
                        <a:pt x="224" y="325"/>
                        <a:pt x="242" y="342"/>
                        <a:pt x="284" y="385"/>
                      </a:cubicBezTo>
                      <a:cubicBezTo>
                        <a:pt x="321" y="421"/>
                        <a:pt x="359" y="459"/>
                        <a:pt x="404" y="486"/>
                      </a:cubicBezTo>
                      <a:cubicBezTo>
                        <a:pt x="429" y="472"/>
                        <a:pt x="453" y="458"/>
                        <a:pt x="478" y="444"/>
                      </a:cubicBezTo>
                      <a:cubicBezTo>
                        <a:pt x="486" y="439"/>
                        <a:pt x="495" y="440"/>
                        <a:pt x="503" y="440"/>
                      </a:cubicBezTo>
                      <a:cubicBezTo>
                        <a:pt x="513" y="447"/>
                        <a:pt x="630" y="524"/>
                        <a:pt x="637" y="529"/>
                      </a:cubicBezTo>
                      <a:cubicBezTo>
                        <a:pt x="639" y="530"/>
                        <a:pt x="645" y="541"/>
                        <a:pt x="635" y="555"/>
                      </a:cubicBezTo>
                      <a:lnTo>
                        <a:pt x="635" y="555"/>
                      </a:lnTo>
                      <a:lnTo>
                        <a:pt x="635" y="555"/>
                      </a:lnTo>
                      <a:cubicBezTo>
                        <a:pt x="630" y="563"/>
                        <a:pt x="611" y="586"/>
                        <a:pt x="592" y="606"/>
                      </a:cubicBezTo>
                      <a:cubicBezTo>
                        <a:pt x="582" y="616"/>
                        <a:pt x="572" y="626"/>
                        <a:pt x="564" y="632"/>
                      </a:cubicBezTo>
                      <a:cubicBezTo>
                        <a:pt x="556" y="638"/>
                        <a:pt x="548" y="641"/>
                        <a:pt x="548" y="641"/>
                      </a:cubicBezTo>
                      <a:cubicBezTo>
                        <a:pt x="535" y="640"/>
                        <a:pt x="506" y="640"/>
                        <a:pt x="453" y="615"/>
                      </a:cubicBezTo>
                      <a:cubicBezTo>
                        <a:pt x="400" y="590"/>
                        <a:pt x="325" y="541"/>
                        <a:pt x="226" y="442"/>
                      </a:cubicBezTo>
                      <a:lnTo>
                        <a:pt x="226" y="442"/>
                      </a:lnTo>
                      <a:lnTo>
                        <a:pt x="226" y="442"/>
                      </a:lnTo>
                      <a:cubicBezTo>
                        <a:pt x="127" y="343"/>
                        <a:pt x="78" y="268"/>
                        <a:pt x="53" y="215"/>
                      </a:cubicBezTo>
                      <a:cubicBezTo>
                        <a:pt x="28" y="162"/>
                        <a:pt x="28" y="133"/>
                        <a:pt x="28" y="120"/>
                      </a:cubicBezTo>
                      <a:cubicBezTo>
                        <a:pt x="28" y="120"/>
                        <a:pt x="30" y="113"/>
                        <a:pt x="36" y="104"/>
                      </a:cubicBezTo>
                      <a:cubicBezTo>
                        <a:pt x="43" y="96"/>
                        <a:pt x="52" y="86"/>
                        <a:pt x="62" y="76"/>
                      </a:cubicBezTo>
                      <a:cubicBezTo>
                        <a:pt x="82" y="57"/>
                        <a:pt x="105" y="39"/>
                        <a:pt x="113" y="33"/>
                      </a:cubicBezTo>
                      <a:cubicBezTo>
                        <a:pt x="123" y="26"/>
                        <a:pt x="132" y="24"/>
                        <a:pt x="139" y="3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07" name="그룹 606">
                <a:extLst>
                  <a:ext uri="{FF2B5EF4-FFF2-40B4-BE49-F238E27FC236}">
                    <a16:creationId xmlns:a16="http://schemas.microsoft.com/office/drawing/2014/main" id="{611999BC-905B-4B3D-902C-A1A8749FB776}"/>
                  </a:ext>
                </a:extLst>
              </p:cNvPr>
              <p:cNvGrpSpPr/>
              <p:nvPr/>
            </p:nvGrpSpPr>
            <p:grpSpPr>
              <a:xfrm>
                <a:off x="9146774" y="2390721"/>
                <a:ext cx="212458" cy="215093"/>
                <a:chOff x="8097032" y="4517407"/>
                <a:chExt cx="488446" cy="488446"/>
              </a:xfrm>
            </p:grpSpPr>
            <p:sp>
              <p:nvSpPr>
                <p:cNvPr id="608" name="Oval">
                  <a:extLst>
                    <a:ext uri="{FF2B5EF4-FFF2-40B4-BE49-F238E27FC236}">
                      <a16:creationId xmlns:a16="http://schemas.microsoft.com/office/drawing/2014/main" id="{513F3F95-D896-40C0-BCD2-4CA06E8EBFAC}"/>
                    </a:ext>
                  </a:extLst>
                </p:cNvPr>
                <p:cNvSpPr/>
                <p:nvPr/>
              </p:nvSpPr>
              <p:spPr>
                <a:xfrm>
                  <a:off x="8097032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09" name="그룹 608">
                  <a:extLst>
                    <a:ext uri="{FF2B5EF4-FFF2-40B4-BE49-F238E27FC236}">
                      <a16:creationId xmlns:a16="http://schemas.microsoft.com/office/drawing/2014/main" id="{6FAC1445-A6F6-4D0F-875F-44C08F56A777}"/>
                    </a:ext>
                  </a:extLst>
                </p:cNvPr>
                <p:cNvGrpSpPr/>
                <p:nvPr/>
              </p:nvGrpSpPr>
              <p:grpSpPr>
                <a:xfrm>
                  <a:off x="8206228" y="4636944"/>
                  <a:ext cx="270054" cy="295513"/>
                  <a:chOff x="8195379" y="4636944"/>
                  <a:chExt cx="270054" cy="295513"/>
                </a:xfrm>
              </p:grpSpPr>
              <p:grpSp>
                <p:nvGrpSpPr>
                  <p:cNvPr id="610" name="그룹 609">
                    <a:extLst>
                      <a:ext uri="{FF2B5EF4-FFF2-40B4-BE49-F238E27FC236}">
                        <a16:creationId xmlns:a16="http://schemas.microsoft.com/office/drawing/2014/main" id="{6E5A2853-D4CF-449E-A277-A7E98550E76B}"/>
                      </a:ext>
                    </a:extLst>
                  </p:cNvPr>
                  <p:cNvGrpSpPr/>
                  <p:nvPr/>
                </p:nvGrpSpPr>
                <p:grpSpPr>
                  <a:xfrm>
                    <a:off x="8195379" y="4636944"/>
                    <a:ext cx="217562" cy="249372"/>
                    <a:chOff x="7971802" y="-2010646"/>
                    <a:chExt cx="1254159" cy="1437547"/>
                  </a:xfrm>
                  <a:noFill/>
                </p:grpSpPr>
                <p:sp>
                  <p:nvSpPr>
                    <p:cNvPr id="614" name="자유형: 도형 613">
                      <a:extLst>
                        <a:ext uri="{FF2B5EF4-FFF2-40B4-BE49-F238E27FC236}">
                          <a16:creationId xmlns:a16="http://schemas.microsoft.com/office/drawing/2014/main" id="{02AC6D7C-367F-414B-AD55-904910E992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71802" y="-2010646"/>
                      <a:ext cx="116559" cy="1437547"/>
                    </a:xfrm>
                    <a:custGeom>
                      <a:avLst/>
                      <a:gdLst>
                        <a:gd name="connsiteX0" fmla="*/ 0 w 116557"/>
                        <a:gd name="connsiteY0" fmla="*/ 0 h 1437547"/>
                        <a:gd name="connsiteX1" fmla="*/ 116557 w 116557"/>
                        <a:gd name="connsiteY1" fmla="*/ 0 h 1437547"/>
                        <a:gd name="connsiteX2" fmla="*/ 116557 w 116557"/>
                        <a:gd name="connsiteY2" fmla="*/ 1437547 h 1437547"/>
                        <a:gd name="connsiteX3" fmla="*/ 0 w 116557"/>
                        <a:gd name="connsiteY3" fmla="*/ 1437547 h 1437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6557" h="1437547">
                          <a:moveTo>
                            <a:pt x="0" y="0"/>
                          </a:moveTo>
                          <a:lnTo>
                            <a:pt x="116557" y="0"/>
                          </a:lnTo>
                          <a:lnTo>
                            <a:pt x="116557" y="1437547"/>
                          </a:lnTo>
                          <a:lnTo>
                            <a:pt x="0" y="14375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1934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 sz="1600" dirty="0"/>
                    </a:p>
                  </p:txBody>
                </p:sp>
                <p:sp>
                  <p:nvSpPr>
                    <p:cNvPr id="615" name="자유형: 도형 614">
                      <a:extLst>
                        <a:ext uri="{FF2B5EF4-FFF2-40B4-BE49-F238E27FC236}">
                          <a16:creationId xmlns:a16="http://schemas.microsoft.com/office/drawing/2014/main" id="{38A7E274-CC8C-4478-BC9C-BA10363794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35226" y="-2010646"/>
                      <a:ext cx="990735" cy="1437547"/>
                    </a:xfrm>
                    <a:custGeom>
                      <a:avLst/>
                      <a:gdLst>
                        <a:gd name="connsiteX0" fmla="*/ 913031 w 990735"/>
                        <a:gd name="connsiteY0" fmla="*/ 0 h 1437547"/>
                        <a:gd name="connsiteX1" fmla="*/ 0 w 990735"/>
                        <a:gd name="connsiteY1" fmla="*/ 0 h 1437547"/>
                        <a:gd name="connsiteX2" fmla="*/ 0 w 990735"/>
                        <a:gd name="connsiteY2" fmla="*/ 1437547 h 1437547"/>
                        <a:gd name="connsiteX3" fmla="*/ 913031 w 990735"/>
                        <a:gd name="connsiteY3" fmla="*/ 1437547 h 1437547"/>
                        <a:gd name="connsiteX4" fmla="*/ 990736 w 990735"/>
                        <a:gd name="connsiteY4" fmla="*/ 1359842 h 1437547"/>
                        <a:gd name="connsiteX5" fmla="*/ 990736 w 990735"/>
                        <a:gd name="connsiteY5" fmla="*/ 77705 h 1437547"/>
                        <a:gd name="connsiteX6" fmla="*/ 913031 w 990735"/>
                        <a:gd name="connsiteY6" fmla="*/ 0 h 1437547"/>
                        <a:gd name="connsiteX7" fmla="*/ 332188 w 990735"/>
                        <a:gd name="connsiteY7" fmla="*/ 545879 h 1437547"/>
                        <a:gd name="connsiteX8" fmla="*/ 479827 w 990735"/>
                        <a:gd name="connsiteY8" fmla="*/ 398239 h 1437547"/>
                        <a:gd name="connsiteX9" fmla="*/ 627466 w 990735"/>
                        <a:gd name="connsiteY9" fmla="*/ 545879 h 1437547"/>
                        <a:gd name="connsiteX10" fmla="*/ 479827 w 990735"/>
                        <a:gd name="connsiteY10" fmla="*/ 693519 h 1437547"/>
                        <a:gd name="connsiteX11" fmla="*/ 332188 w 990735"/>
                        <a:gd name="connsiteY11" fmla="*/ 545879 h 1437547"/>
                        <a:gd name="connsiteX12" fmla="*/ 777048 w 990735"/>
                        <a:gd name="connsiteY12" fmla="*/ 1029595 h 1437547"/>
                        <a:gd name="connsiteX13" fmla="*/ 182606 w 990735"/>
                        <a:gd name="connsiteY13" fmla="*/ 1029595 h 1437547"/>
                        <a:gd name="connsiteX14" fmla="*/ 182606 w 990735"/>
                        <a:gd name="connsiteY14" fmla="*/ 881955 h 1437547"/>
                        <a:gd name="connsiteX15" fmla="*/ 211745 w 990735"/>
                        <a:gd name="connsiteY15" fmla="*/ 821733 h 1437547"/>
                        <a:gd name="connsiteX16" fmla="*/ 357442 w 990735"/>
                        <a:gd name="connsiteY16" fmla="*/ 751798 h 1437547"/>
                        <a:gd name="connsiteX17" fmla="*/ 479827 w 990735"/>
                        <a:gd name="connsiteY17" fmla="*/ 732372 h 1437547"/>
                        <a:gd name="connsiteX18" fmla="*/ 602212 w 990735"/>
                        <a:gd name="connsiteY18" fmla="*/ 751798 h 1437547"/>
                        <a:gd name="connsiteX19" fmla="*/ 747908 w 990735"/>
                        <a:gd name="connsiteY19" fmla="*/ 821733 h 1437547"/>
                        <a:gd name="connsiteX20" fmla="*/ 777048 w 990735"/>
                        <a:gd name="connsiteY20" fmla="*/ 881955 h 1437547"/>
                        <a:gd name="connsiteX21" fmla="*/ 777048 w 990735"/>
                        <a:gd name="connsiteY21" fmla="*/ 1029595 h 1437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990735" h="1437547">
                          <a:moveTo>
                            <a:pt x="913031" y="0"/>
                          </a:moveTo>
                          <a:lnTo>
                            <a:pt x="0" y="0"/>
                          </a:lnTo>
                          <a:lnTo>
                            <a:pt x="0" y="1437547"/>
                          </a:lnTo>
                          <a:lnTo>
                            <a:pt x="913031" y="1437547"/>
                          </a:lnTo>
                          <a:cubicBezTo>
                            <a:pt x="955768" y="1437547"/>
                            <a:pt x="990736" y="1402580"/>
                            <a:pt x="990736" y="1359842"/>
                          </a:cubicBezTo>
                          <a:lnTo>
                            <a:pt x="990736" y="77705"/>
                          </a:lnTo>
                          <a:cubicBezTo>
                            <a:pt x="990736" y="34967"/>
                            <a:pt x="955768" y="0"/>
                            <a:pt x="913031" y="0"/>
                          </a:cubicBezTo>
                          <a:close/>
                          <a:moveTo>
                            <a:pt x="332188" y="545879"/>
                          </a:moveTo>
                          <a:cubicBezTo>
                            <a:pt x="332188" y="464289"/>
                            <a:pt x="398237" y="398239"/>
                            <a:pt x="479827" y="398239"/>
                          </a:cubicBezTo>
                          <a:cubicBezTo>
                            <a:pt x="561417" y="398239"/>
                            <a:pt x="627466" y="464289"/>
                            <a:pt x="627466" y="545879"/>
                          </a:cubicBezTo>
                          <a:cubicBezTo>
                            <a:pt x="627466" y="627470"/>
                            <a:pt x="561417" y="693519"/>
                            <a:pt x="479827" y="693519"/>
                          </a:cubicBezTo>
                          <a:cubicBezTo>
                            <a:pt x="398237" y="693519"/>
                            <a:pt x="332188" y="629413"/>
                            <a:pt x="332188" y="545879"/>
                          </a:cubicBezTo>
                          <a:close/>
                          <a:moveTo>
                            <a:pt x="777048" y="1029595"/>
                          </a:moveTo>
                          <a:lnTo>
                            <a:pt x="182606" y="1029595"/>
                          </a:lnTo>
                          <a:lnTo>
                            <a:pt x="182606" y="881955"/>
                          </a:lnTo>
                          <a:cubicBezTo>
                            <a:pt x="182606" y="858643"/>
                            <a:pt x="194262" y="837274"/>
                            <a:pt x="211745" y="821733"/>
                          </a:cubicBezTo>
                          <a:cubicBezTo>
                            <a:pt x="256426" y="790651"/>
                            <a:pt x="304991" y="765397"/>
                            <a:pt x="357442" y="751798"/>
                          </a:cubicBezTo>
                          <a:cubicBezTo>
                            <a:pt x="398237" y="740143"/>
                            <a:pt x="439032" y="734315"/>
                            <a:pt x="479827" y="732372"/>
                          </a:cubicBezTo>
                          <a:cubicBezTo>
                            <a:pt x="520622" y="732372"/>
                            <a:pt x="563359" y="738200"/>
                            <a:pt x="602212" y="751798"/>
                          </a:cubicBezTo>
                          <a:cubicBezTo>
                            <a:pt x="654663" y="765397"/>
                            <a:pt x="703228" y="788708"/>
                            <a:pt x="747908" y="821733"/>
                          </a:cubicBezTo>
                          <a:cubicBezTo>
                            <a:pt x="765392" y="835331"/>
                            <a:pt x="777048" y="858643"/>
                            <a:pt x="777048" y="881955"/>
                          </a:cubicBezTo>
                          <a:lnTo>
                            <a:pt x="777048" y="1029595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1934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 sz="1600"/>
                    </a:p>
                  </p:txBody>
                </p:sp>
              </p:grpSp>
              <p:grpSp>
                <p:nvGrpSpPr>
                  <p:cNvPr id="611" name="그룹 610">
                    <a:extLst>
                      <a:ext uri="{FF2B5EF4-FFF2-40B4-BE49-F238E27FC236}">
                        <a16:creationId xmlns:a16="http://schemas.microsoft.com/office/drawing/2014/main" id="{2EDA85CC-7E43-42FE-A3CC-5A89BC7B8836}"/>
                      </a:ext>
                    </a:extLst>
                  </p:cNvPr>
                  <p:cNvGrpSpPr/>
                  <p:nvPr/>
                </p:nvGrpSpPr>
                <p:grpSpPr>
                  <a:xfrm>
                    <a:off x="8360451" y="4827475"/>
                    <a:ext cx="104982" cy="104982"/>
                    <a:chOff x="8382149" y="4833825"/>
                    <a:chExt cx="104982" cy="104982"/>
                  </a:xfrm>
                </p:grpSpPr>
                <p:sp>
                  <p:nvSpPr>
                    <p:cNvPr id="612" name="Oval">
                      <a:extLst>
                        <a:ext uri="{FF2B5EF4-FFF2-40B4-BE49-F238E27FC236}">
                          <a16:creationId xmlns:a16="http://schemas.microsoft.com/office/drawing/2014/main" id="{4466B7FE-597D-42C9-AB88-77C1957E82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82149" y="4833825"/>
                      <a:ext cx="104982" cy="10498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chemeClr val="bg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pic>
                  <p:nvPicPr>
                    <p:cNvPr id="613" name="그래픽 612" descr="닫기">
                      <a:extLst>
                        <a:ext uri="{FF2B5EF4-FFF2-40B4-BE49-F238E27FC236}">
                          <a16:creationId xmlns:a16="http://schemas.microsoft.com/office/drawing/2014/main" id="{7A28870A-7239-4B86-B74C-6C669397837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7">
                      <a:extLst>
                        <a:ext uri="{96DAC541-7B7A-43D3-8B79-37D633B846F1}">
                          <asvg:svgBlip xmlns:asvg="http://schemas.microsoft.com/office/drawing/2016/SVG/main" r:embed="rId18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 rot="2700000">
                      <a:off x="8402710" y="4854386"/>
                      <a:ext cx="63859" cy="63859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sp>
          <p:nvSpPr>
            <p:cNvPr id="603" name="직사각형 602">
              <a:extLst>
                <a:ext uri="{FF2B5EF4-FFF2-40B4-BE49-F238E27FC236}">
                  <a16:creationId xmlns:a16="http://schemas.microsoft.com/office/drawing/2014/main" id="{57B6D2CB-F8B4-4A71-A864-410A64260C6D}"/>
                </a:ext>
              </a:extLst>
            </p:cNvPr>
            <p:cNvSpPr/>
            <p:nvPr/>
          </p:nvSpPr>
          <p:spPr>
            <a:xfrm>
              <a:off x="7189219" y="2422319"/>
              <a:ext cx="415499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공용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26" name="그룹 625">
            <a:extLst>
              <a:ext uri="{FF2B5EF4-FFF2-40B4-BE49-F238E27FC236}">
                <a16:creationId xmlns:a16="http://schemas.microsoft.com/office/drawing/2014/main" id="{C8664D62-6A59-45B3-A8A2-18628D13E6F1}"/>
              </a:ext>
            </a:extLst>
          </p:cNvPr>
          <p:cNvGrpSpPr/>
          <p:nvPr/>
        </p:nvGrpSpPr>
        <p:grpSpPr>
          <a:xfrm>
            <a:off x="4273331" y="2821447"/>
            <a:ext cx="5165826" cy="454885"/>
            <a:chOff x="4273331" y="1803920"/>
            <a:chExt cx="5165826" cy="454885"/>
          </a:xfrm>
        </p:grpSpPr>
        <p:sp>
          <p:nvSpPr>
            <p:cNvPr id="627" name="Text Box">
              <a:extLst>
                <a:ext uri="{FF2B5EF4-FFF2-40B4-BE49-F238E27FC236}">
                  <a16:creationId xmlns:a16="http://schemas.microsoft.com/office/drawing/2014/main" id="{83E78F23-074A-4078-9528-DFF9FF7AC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1803920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628" name="직사각형 627">
              <a:extLst>
                <a:ext uri="{FF2B5EF4-FFF2-40B4-BE49-F238E27FC236}">
                  <a16:creationId xmlns:a16="http://schemas.microsoft.com/office/drawing/2014/main" id="{87EB6BD6-C856-4510-A3AD-E98027F41A82}"/>
                </a:ext>
              </a:extLst>
            </p:cNvPr>
            <p:cNvSpPr/>
            <p:nvPr/>
          </p:nvSpPr>
          <p:spPr>
            <a:xfrm>
              <a:off x="7778384" y="1861189"/>
              <a:ext cx="1135247" cy="33855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문자내용은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줄 노출</a:t>
              </a:r>
              <a:endPara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문자내용은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줄 노출</a:t>
              </a:r>
              <a:endPara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629" name="직사각형 628">
              <a:extLst>
                <a:ext uri="{FF2B5EF4-FFF2-40B4-BE49-F238E27FC236}">
                  <a16:creationId xmlns:a16="http://schemas.microsoft.com/office/drawing/2014/main" id="{02E06216-D485-49F9-A48B-D64CF5D104C0}"/>
                </a:ext>
              </a:extLst>
            </p:cNvPr>
            <p:cNvSpPr/>
            <p:nvPr/>
          </p:nvSpPr>
          <p:spPr>
            <a:xfrm>
              <a:off x="5379316" y="1915050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가입확인</a:t>
              </a:r>
            </a:p>
          </p:txBody>
        </p:sp>
        <p:sp>
          <p:nvSpPr>
            <p:cNvPr id="630" name="직사각형 629">
              <a:extLst>
                <a:ext uri="{FF2B5EF4-FFF2-40B4-BE49-F238E27FC236}">
                  <a16:creationId xmlns:a16="http://schemas.microsoft.com/office/drawing/2014/main" id="{4F344B4B-DC13-4DA3-984C-89B1103804AB}"/>
                </a:ext>
              </a:extLst>
            </p:cNvPr>
            <p:cNvSpPr/>
            <p:nvPr/>
          </p:nvSpPr>
          <p:spPr>
            <a:xfrm>
              <a:off x="4639642" y="1907356"/>
              <a:ext cx="25519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</a:t>
              </a:r>
              <a:endPara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pic>
          <p:nvPicPr>
            <p:cNvPr id="631" name="그래픽 630" descr="연필">
              <a:extLst>
                <a:ext uri="{FF2B5EF4-FFF2-40B4-BE49-F238E27FC236}">
                  <a16:creationId xmlns:a16="http://schemas.microsoft.com/office/drawing/2014/main" id="{54CB535F-FF45-4D93-8695-9715BA61F74B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9137939" y="1924632"/>
              <a:ext cx="207926" cy="207927"/>
            </a:xfrm>
            <a:prstGeom prst="rect">
              <a:avLst/>
            </a:prstGeom>
          </p:spPr>
        </p:pic>
        <p:sp>
          <p:nvSpPr>
            <p:cNvPr id="632" name="직사각형 631">
              <a:extLst>
                <a:ext uri="{FF2B5EF4-FFF2-40B4-BE49-F238E27FC236}">
                  <a16:creationId xmlns:a16="http://schemas.microsoft.com/office/drawing/2014/main" id="{877CA8B1-8553-45A6-828E-99A2C1658834}"/>
                </a:ext>
              </a:extLst>
            </p:cNvPr>
            <p:cNvSpPr/>
            <p:nvPr/>
          </p:nvSpPr>
          <p:spPr>
            <a:xfrm>
              <a:off x="7188561" y="1922743"/>
              <a:ext cx="34977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u="sng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r>
                <a:rPr kumimoji="1" lang="ko-KR" altLang="en-US" sz="800" b="1" u="sng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건</a:t>
              </a:r>
              <a:endParaRPr kumimoji="1" lang="en-US" altLang="ko-KR" sz="800" b="1" u="sng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633" name="직사각형 632">
              <a:extLst>
                <a:ext uri="{FF2B5EF4-FFF2-40B4-BE49-F238E27FC236}">
                  <a16:creationId xmlns:a16="http://schemas.microsoft.com/office/drawing/2014/main" id="{92696B32-A521-4769-9E3E-CBD9F7509E6F}"/>
                </a:ext>
              </a:extLst>
            </p:cNvPr>
            <p:cNvSpPr/>
            <p:nvPr/>
          </p:nvSpPr>
          <p:spPr>
            <a:xfrm>
              <a:off x="6518242" y="1922743"/>
              <a:ext cx="327334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On</a:t>
              </a:r>
              <a:endPara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634" name="그룹 633">
              <a:extLst>
                <a:ext uri="{FF2B5EF4-FFF2-40B4-BE49-F238E27FC236}">
                  <a16:creationId xmlns:a16="http://schemas.microsoft.com/office/drawing/2014/main" id="{2D435732-80EE-4A15-AA02-E635E1995C85}"/>
                </a:ext>
              </a:extLst>
            </p:cNvPr>
            <p:cNvGrpSpPr/>
            <p:nvPr/>
          </p:nvGrpSpPr>
          <p:grpSpPr>
            <a:xfrm>
              <a:off x="4273331" y="1805713"/>
              <a:ext cx="5165826" cy="453092"/>
              <a:chOff x="4273331" y="2311190"/>
              <a:chExt cx="5165826" cy="453092"/>
            </a:xfrm>
          </p:grpSpPr>
          <p:sp>
            <p:nvSpPr>
              <p:cNvPr id="635" name="Text Box">
                <a:extLst>
                  <a:ext uri="{FF2B5EF4-FFF2-40B4-BE49-F238E27FC236}">
                    <a16:creationId xmlns:a16="http://schemas.microsoft.com/office/drawing/2014/main" id="{E1EB0F13-1218-4E09-AAF2-218E173AC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231119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636" name="직사각형 635">
                <a:extLst>
                  <a:ext uri="{FF2B5EF4-FFF2-40B4-BE49-F238E27FC236}">
                    <a16:creationId xmlns:a16="http://schemas.microsoft.com/office/drawing/2014/main" id="{1CCC62CF-2E60-4DCB-BEB5-422D9C06A6A2}"/>
                  </a:ext>
                </a:extLst>
              </p:cNvPr>
              <p:cNvSpPr/>
              <p:nvPr/>
            </p:nvSpPr>
            <p:spPr>
              <a:xfrm>
                <a:off x="6207133" y="2422319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12:35</a:t>
                </a:r>
                <a:endPara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37" name="직사각형 636">
                <a:extLst>
                  <a:ext uri="{FF2B5EF4-FFF2-40B4-BE49-F238E27FC236}">
                    <a16:creationId xmlns:a16="http://schemas.microsoft.com/office/drawing/2014/main" id="{202FFF5E-7D84-4AFB-A6D8-D1E3A1D4390D}"/>
                  </a:ext>
                </a:extLst>
              </p:cNvPr>
              <p:cNvSpPr/>
              <p:nvPr/>
            </p:nvSpPr>
            <p:spPr>
              <a:xfrm>
                <a:off x="5075797" y="2360764"/>
                <a:ext cx="885179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lvl="0"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638" name="그룹 637">
                <a:extLst>
                  <a:ext uri="{FF2B5EF4-FFF2-40B4-BE49-F238E27FC236}">
                    <a16:creationId xmlns:a16="http://schemas.microsoft.com/office/drawing/2014/main" id="{76FAF512-DA9B-4CBD-A2B4-B8B88BF83513}"/>
                  </a:ext>
                </a:extLst>
              </p:cNvPr>
              <p:cNvGrpSpPr/>
              <p:nvPr/>
            </p:nvGrpSpPr>
            <p:grpSpPr>
              <a:xfrm>
                <a:off x="4392611" y="2414625"/>
                <a:ext cx="502229" cy="246221"/>
                <a:chOff x="4513261" y="2498472"/>
                <a:chExt cx="502229" cy="246221"/>
              </a:xfrm>
            </p:grpSpPr>
            <p:sp>
              <p:nvSpPr>
                <p:cNvPr id="659" name="직사각형 658">
                  <a:extLst>
                    <a:ext uri="{FF2B5EF4-FFF2-40B4-BE49-F238E27FC236}">
                      <a16:creationId xmlns:a16="http://schemas.microsoft.com/office/drawing/2014/main" id="{6D3FD18E-01F6-424A-8140-3394F5226B09}"/>
                    </a:ext>
                  </a:extLst>
                </p:cNvPr>
                <p:cNvSpPr/>
                <p:nvPr/>
              </p:nvSpPr>
              <p:spPr>
                <a:xfrm>
                  <a:off x="4760292" y="2498472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3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660" name="그룹 659">
                  <a:extLst>
                    <a:ext uri="{FF2B5EF4-FFF2-40B4-BE49-F238E27FC236}">
                      <a16:creationId xmlns:a16="http://schemas.microsoft.com/office/drawing/2014/main" id="{C9D85EF2-4A30-42DC-AF54-CF50239700C3}"/>
                    </a:ext>
                  </a:extLst>
                </p:cNvPr>
                <p:cNvGrpSpPr/>
                <p:nvPr/>
              </p:nvGrpSpPr>
              <p:grpSpPr>
                <a:xfrm>
                  <a:off x="4513261" y="2545982"/>
                  <a:ext cx="151200" cy="151200"/>
                  <a:chOff x="4513261" y="2545982"/>
                  <a:chExt cx="151200" cy="151200"/>
                </a:xfrm>
              </p:grpSpPr>
              <p:sp>
                <p:nvSpPr>
                  <p:cNvPr id="661" name="자유형: 도형 660">
                    <a:extLst>
                      <a:ext uri="{FF2B5EF4-FFF2-40B4-BE49-F238E27FC236}">
                        <a16:creationId xmlns:a16="http://schemas.microsoft.com/office/drawing/2014/main" id="{DE5353FC-3891-4B73-83E8-5584F68CB919}"/>
                      </a:ext>
                    </a:extLst>
                  </p:cNvPr>
                  <p:cNvSpPr/>
                  <p:nvPr/>
                </p:nvSpPr>
                <p:spPr>
                  <a:xfrm>
                    <a:off x="4513261" y="2545982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/>
                  </a:p>
                </p:txBody>
              </p:sp>
              <p:sp>
                <p:nvSpPr>
                  <p:cNvPr id="662" name="자유형: 도형 661">
                    <a:extLst>
                      <a:ext uri="{FF2B5EF4-FFF2-40B4-BE49-F238E27FC236}">
                        <a16:creationId xmlns:a16="http://schemas.microsoft.com/office/drawing/2014/main" id="{815D7389-48E7-47E6-8DCF-D62A57D3AAA6}"/>
                      </a:ext>
                    </a:extLst>
                  </p:cNvPr>
                  <p:cNvSpPr/>
                  <p:nvPr/>
                </p:nvSpPr>
                <p:spPr>
                  <a:xfrm>
                    <a:off x="4539464" y="2583927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/>
                  </a:p>
                </p:txBody>
              </p:sp>
            </p:grpSp>
          </p:grpSp>
          <p:grpSp>
            <p:nvGrpSpPr>
              <p:cNvPr id="639" name="그룹 638">
                <a:extLst>
                  <a:ext uri="{FF2B5EF4-FFF2-40B4-BE49-F238E27FC236}">
                    <a16:creationId xmlns:a16="http://schemas.microsoft.com/office/drawing/2014/main" id="{8A1AFEA7-A1CC-48AF-AD63-77FF25D5BC1A}"/>
                  </a:ext>
                </a:extLst>
              </p:cNvPr>
              <p:cNvGrpSpPr/>
              <p:nvPr/>
            </p:nvGrpSpPr>
            <p:grpSpPr>
              <a:xfrm>
                <a:off x="7959981" y="2395030"/>
                <a:ext cx="1317288" cy="285412"/>
                <a:chOff x="8366498" y="2390721"/>
                <a:chExt cx="992734" cy="215093"/>
              </a:xfrm>
            </p:grpSpPr>
            <p:grpSp>
              <p:nvGrpSpPr>
                <p:cNvPr id="641" name="그룹 640">
                  <a:extLst>
                    <a:ext uri="{FF2B5EF4-FFF2-40B4-BE49-F238E27FC236}">
                      <a16:creationId xmlns:a16="http://schemas.microsoft.com/office/drawing/2014/main" id="{59D68906-B37E-4E28-A249-A12C80FB8235}"/>
                    </a:ext>
                  </a:extLst>
                </p:cNvPr>
                <p:cNvGrpSpPr/>
                <p:nvPr/>
              </p:nvGrpSpPr>
              <p:grpSpPr>
                <a:xfrm>
                  <a:off x="8886682" y="2390721"/>
                  <a:ext cx="212458" cy="215093"/>
                  <a:chOff x="6284958" y="3632365"/>
                  <a:chExt cx="513408" cy="513408"/>
                </a:xfrm>
              </p:grpSpPr>
              <p:sp>
                <p:nvSpPr>
                  <p:cNvPr id="657" name="Oval">
                    <a:extLst>
                      <a:ext uri="{FF2B5EF4-FFF2-40B4-BE49-F238E27FC236}">
                        <a16:creationId xmlns:a16="http://schemas.microsoft.com/office/drawing/2014/main" id="{072DC8F3-81BC-405B-BBD5-DC089E9BD968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58" name="Create">
                    <a:extLst>
                      <a:ext uri="{FF2B5EF4-FFF2-40B4-BE49-F238E27FC236}">
                        <a16:creationId xmlns:a16="http://schemas.microsoft.com/office/drawing/2014/main" id="{8BDB36FE-403C-4CC0-8C1D-08E17325B9F4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42" name="그룹 641">
                  <a:extLst>
                    <a:ext uri="{FF2B5EF4-FFF2-40B4-BE49-F238E27FC236}">
                      <a16:creationId xmlns:a16="http://schemas.microsoft.com/office/drawing/2014/main" id="{B98065BA-71CF-47A6-8F47-126FA1F324C1}"/>
                    </a:ext>
                  </a:extLst>
                </p:cNvPr>
                <p:cNvGrpSpPr/>
                <p:nvPr/>
              </p:nvGrpSpPr>
              <p:grpSpPr>
                <a:xfrm>
                  <a:off x="8626590" y="2390721"/>
                  <a:ext cx="212458" cy="215093"/>
                  <a:chOff x="6603234" y="4517407"/>
                  <a:chExt cx="488446" cy="488446"/>
                </a:xfrm>
              </p:grpSpPr>
              <p:sp>
                <p:nvSpPr>
                  <p:cNvPr id="655" name="Oval">
                    <a:extLst>
                      <a:ext uri="{FF2B5EF4-FFF2-40B4-BE49-F238E27FC236}">
                        <a16:creationId xmlns:a16="http://schemas.microsoft.com/office/drawing/2014/main" id="{0844FE9A-92FB-4C7D-B1C3-39A638D0B14C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56" name="Freeform 130">
                    <a:extLst>
                      <a:ext uri="{FF2B5EF4-FFF2-40B4-BE49-F238E27FC236}">
                        <a16:creationId xmlns:a16="http://schemas.microsoft.com/office/drawing/2014/main" id="{704757E3-570E-4CD4-8744-A3EBEA63D6EB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121917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43" name="그룹 642">
                  <a:extLst>
                    <a:ext uri="{FF2B5EF4-FFF2-40B4-BE49-F238E27FC236}">
                      <a16:creationId xmlns:a16="http://schemas.microsoft.com/office/drawing/2014/main" id="{78129605-5525-4773-9D13-1DBAD45E2FD3}"/>
                    </a:ext>
                  </a:extLst>
                </p:cNvPr>
                <p:cNvGrpSpPr/>
                <p:nvPr/>
              </p:nvGrpSpPr>
              <p:grpSpPr>
                <a:xfrm>
                  <a:off x="8366498" y="2390721"/>
                  <a:ext cx="212458" cy="215093"/>
                  <a:chOff x="6001254" y="4517407"/>
                  <a:chExt cx="488446" cy="488446"/>
                </a:xfrm>
              </p:grpSpPr>
              <p:sp>
                <p:nvSpPr>
                  <p:cNvPr id="653" name="Oval">
                    <a:extLst>
                      <a:ext uri="{FF2B5EF4-FFF2-40B4-BE49-F238E27FC236}">
                        <a16:creationId xmlns:a16="http://schemas.microsoft.com/office/drawing/2014/main" id="{B14A2083-FDB8-458A-823F-D19DE37AC984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54" name="Phone">
                    <a:extLst>
                      <a:ext uri="{FF2B5EF4-FFF2-40B4-BE49-F238E27FC236}">
                        <a16:creationId xmlns:a16="http://schemas.microsoft.com/office/drawing/2014/main" id="{21DE9EB0-459D-465B-804D-D3FD44261A3B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644" name="그룹 643">
                  <a:extLst>
                    <a:ext uri="{FF2B5EF4-FFF2-40B4-BE49-F238E27FC236}">
                      <a16:creationId xmlns:a16="http://schemas.microsoft.com/office/drawing/2014/main" id="{5D546D08-8D02-4664-AF0F-6E8D3591BFA7}"/>
                    </a:ext>
                  </a:extLst>
                </p:cNvPr>
                <p:cNvGrpSpPr/>
                <p:nvPr/>
              </p:nvGrpSpPr>
              <p:grpSpPr>
                <a:xfrm>
                  <a:off x="9146774" y="2390721"/>
                  <a:ext cx="212458" cy="215093"/>
                  <a:chOff x="8097032" y="4517407"/>
                  <a:chExt cx="488446" cy="488446"/>
                </a:xfrm>
              </p:grpSpPr>
              <p:sp>
                <p:nvSpPr>
                  <p:cNvPr id="645" name="Oval">
                    <a:extLst>
                      <a:ext uri="{FF2B5EF4-FFF2-40B4-BE49-F238E27FC236}">
                        <a16:creationId xmlns:a16="http://schemas.microsoft.com/office/drawing/2014/main" id="{85558B38-49AF-425D-B6E9-5224383CD24F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grpSp>
                <p:nvGrpSpPr>
                  <p:cNvPr id="646" name="그룹 645">
                    <a:extLst>
                      <a:ext uri="{FF2B5EF4-FFF2-40B4-BE49-F238E27FC236}">
                        <a16:creationId xmlns:a16="http://schemas.microsoft.com/office/drawing/2014/main" id="{2E12DCE6-8F7E-4E7E-9843-75FDA41B0026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647" name="그룹 646">
                      <a:extLst>
                        <a:ext uri="{FF2B5EF4-FFF2-40B4-BE49-F238E27FC236}">
                          <a16:creationId xmlns:a16="http://schemas.microsoft.com/office/drawing/2014/main" id="{7FAB1567-41C4-4D03-826D-6B8BD2AAE6D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651" name="자유형: 도형 650">
                        <a:extLst>
                          <a:ext uri="{FF2B5EF4-FFF2-40B4-BE49-F238E27FC236}">
                            <a16:creationId xmlns:a16="http://schemas.microsoft.com/office/drawing/2014/main" id="{4BCFA786-F844-4EEE-BF04-F91D5E9797A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ko-KR" altLang="en-US" sz="1600" dirty="0"/>
                      </a:p>
                    </p:txBody>
                  </p:sp>
                  <p:sp>
                    <p:nvSpPr>
                      <p:cNvPr id="652" name="자유형: 도형 651">
                        <a:extLst>
                          <a:ext uri="{FF2B5EF4-FFF2-40B4-BE49-F238E27FC236}">
                            <a16:creationId xmlns:a16="http://schemas.microsoft.com/office/drawing/2014/main" id="{F1BDFFBE-4D68-46CF-A16A-CE562EA572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ko-KR" altLang="en-US" sz="1600"/>
                      </a:p>
                    </p:txBody>
                  </p:sp>
                </p:grpSp>
                <p:grpSp>
                  <p:nvGrpSpPr>
                    <p:cNvPr id="648" name="그룹 647">
                      <a:extLst>
                        <a:ext uri="{FF2B5EF4-FFF2-40B4-BE49-F238E27FC236}">
                          <a16:creationId xmlns:a16="http://schemas.microsoft.com/office/drawing/2014/main" id="{592F19B1-0877-4B1E-90DE-CEDF46DA0B5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649" name="Oval">
                        <a:extLst>
                          <a:ext uri="{FF2B5EF4-FFF2-40B4-BE49-F238E27FC236}">
                            <a16:creationId xmlns:a16="http://schemas.microsoft.com/office/drawing/2014/main" id="{25DE3F2C-5DA5-4EF5-986C-AAD8ED6393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</a:endParaRPr>
                      </a:p>
                    </p:txBody>
                  </p:sp>
                  <p:pic>
                    <p:nvPicPr>
                      <p:cNvPr id="650" name="그래픽 649" descr="닫기">
                        <a:extLst>
                          <a:ext uri="{FF2B5EF4-FFF2-40B4-BE49-F238E27FC236}">
                            <a16:creationId xmlns:a16="http://schemas.microsoft.com/office/drawing/2014/main" id="{64225AB8-BE13-4AD5-B96C-06E90362F5BF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7">
                        <a:extLst>
                          <a:ext uri="{96DAC541-7B7A-43D3-8B79-37D633B846F1}">
                            <asvg:svgBlip xmlns:asvg="http://schemas.microsoft.com/office/drawing/2016/SVG/main" r:embed="rId18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sp>
            <p:nvSpPr>
              <p:cNvPr id="640" name="직사각형 639">
                <a:extLst>
                  <a:ext uri="{FF2B5EF4-FFF2-40B4-BE49-F238E27FC236}">
                    <a16:creationId xmlns:a16="http://schemas.microsoft.com/office/drawing/2014/main" id="{7E4E1D17-8637-41B0-8474-4B9B415BB01A}"/>
                  </a:ext>
                </a:extLst>
              </p:cNvPr>
              <p:cNvSpPr/>
              <p:nvPr/>
            </p:nvSpPr>
            <p:spPr>
              <a:xfrm>
                <a:off x="7189219" y="2422319"/>
                <a:ext cx="415499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개인</a:t>
                </a:r>
                <a:endPara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663" name="그룹 662">
            <a:extLst>
              <a:ext uri="{FF2B5EF4-FFF2-40B4-BE49-F238E27FC236}">
                <a16:creationId xmlns:a16="http://schemas.microsoft.com/office/drawing/2014/main" id="{CA66D1B1-1B4E-4B29-A635-4093AF5535FD}"/>
              </a:ext>
            </a:extLst>
          </p:cNvPr>
          <p:cNvGrpSpPr/>
          <p:nvPr/>
        </p:nvGrpSpPr>
        <p:grpSpPr>
          <a:xfrm>
            <a:off x="4273331" y="4348634"/>
            <a:ext cx="5165826" cy="453092"/>
            <a:chOff x="4273331" y="2311190"/>
            <a:chExt cx="5165826" cy="453092"/>
          </a:xfrm>
        </p:grpSpPr>
        <p:sp>
          <p:nvSpPr>
            <p:cNvPr id="664" name="Text Box">
              <a:extLst>
                <a:ext uri="{FF2B5EF4-FFF2-40B4-BE49-F238E27FC236}">
                  <a16:creationId xmlns:a16="http://schemas.microsoft.com/office/drawing/2014/main" id="{E1194D5E-FEAC-41F3-8896-D7DEF628B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2311190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665" name="직사각형 664">
              <a:extLst>
                <a:ext uri="{FF2B5EF4-FFF2-40B4-BE49-F238E27FC236}">
                  <a16:creationId xmlns:a16="http://schemas.microsoft.com/office/drawing/2014/main" id="{2D2E05E2-0935-485F-812E-13DE8FD991B1}"/>
                </a:ext>
              </a:extLst>
            </p:cNvPr>
            <p:cNvSpPr/>
            <p:nvPr/>
          </p:nvSpPr>
          <p:spPr>
            <a:xfrm>
              <a:off x="6207133" y="2422319"/>
              <a:ext cx="75533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666" name="직사각형 665">
              <a:extLst>
                <a:ext uri="{FF2B5EF4-FFF2-40B4-BE49-F238E27FC236}">
                  <a16:creationId xmlns:a16="http://schemas.microsoft.com/office/drawing/2014/main" id="{3B1AA972-E2BD-4829-8AA0-64EA75A9E7F2}"/>
                </a:ext>
              </a:extLst>
            </p:cNvPr>
            <p:cNvSpPr/>
            <p:nvPr/>
          </p:nvSpPr>
          <p:spPr>
            <a:xfrm>
              <a:off x="5075797" y="2360764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667" name="그룹 666">
              <a:extLst>
                <a:ext uri="{FF2B5EF4-FFF2-40B4-BE49-F238E27FC236}">
                  <a16:creationId xmlns:a16="http://schemas.microsoft.com/office/drawing/2014/main" id="{F4E6284C-DA8F-4CDE-AF6F-DB6DEBB1E5F6}"/>
                </a:ext>
              </a:extLst>
            </p:cNvPr>
            <p:cNvGrpSpPr/>
            <p:nvPr/>
          </p:nvGrpSpPr>
          <p:grpSpPr>
            <a:xfrm>
              <a:off x="4392611" y="2414625"/>
              <a:ext cx="502229" cy="246221"/>
              <a:chOff x="4513261" y="2498472"/>
              <a:chExt cx="502229" cy="246221"/>
            </a:xfrm>
          </p:grpSpPr>
          <p:sp>
            <p:nvSpPr>
              <p:cNvPr id="688" name="직사각형 687">
                <a:extLst>
                  <a:ext uri="{FF2B5EF4-FFF2-40B4-BE49-F238E27FC236}">
                    <a16:creationId xmlns:a16="http://schemas.microsoft.com/office/drawing/2014/main" id="{E3695976-7856-4CED-9303-4549640E8AAA}"/>
                  </a:ext>
                </a:extLst>
              </p:cNvPr>
              <p:cNvSpPr/>
              <p:nvPr/>
            </p:nvSpPr>
            <p:spPr>
              <a:xfrm>
                <a:off x="4760292" y="2498472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6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689" name="그룹 688">
                <a:extLst>
                  <a:ext uri="{FF2B5EF4-FFF2-40B4-BE49-F238E27FC236}">
                    <a16:creationId xmlns:a16="http://schemas.microsoft.com/office/drawing/2014/main" id="{8A4111D7-FFCD-4218-B4EC-01FD48B97E2A}"/>
                  </a:ext>
                </a:extLst>
              </p:cNvPr>
              <p:cNvGrpSpPr/>
              <p:nvPr/>
            </p:nvGrpSpPr>
            <p:grpSpPr>
              <a:xfrm>
                <a:off x="4513261" y="2545982"/>
                <a:ext cx="151200" cy="151200"/>
                <a:chOff x="4513261" y="2545982"/>
                <a:chExt cx="151200" cy="151200"/>
              </a:xfrm>
            </p:grpSpPr>
            <p:sp>
              <p:nvSpPr>
                <p:cNvPr id="690" name="자유형: 도형 689">
                  <a:extLst>
                    <a:ext uri="{FF2B5EF4-FFF2-40B4-BE49-F238E27FC236}">
                      <a16:creationId xmlns:a16="http://schemas.microsoft.com/office/drawing/2014/main" id="{C6C7C249-9367-4961-8423-4A3D7EB15BB1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691" name="자유형: 도형 690">
                  <a:extLst>
                    <a:ext uri="{FF2B5EF4-FFF2-40B4-BE49-F238E27FC236}">
                      <a16:creationId xmlns:a16="http://schemas.microsoft.com/office/drawing/2014/main" id="{DF36FEDB-5547-4194-9F80-A6A923E46418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</p:grpSp>
        <p:grpSp>
          <p:nvGrpSpPr>
            <p:cNvPr id="668" name="그룹 667">
              <a:extLst>
                <a:ext uri="{FF2B5EF4-FFF2-40B4-BE49-F238E27FC236}">
                  <a16:creationId xmlns:a16="http://schemas.microsoft.com/office/drawing/2014/main" id="{60B53796-80E0-4B32-9490-DDE9B1AD7748}"/>
                </a:ext>
              </a:extLst>
            </p:cNvPr>
            <p:cNvGrpSpPr/>
            <p:nvPr/>
          </p:nvGrpSpPr>
          <p:grpSpPr>
            <a:xfrm>
              <a:off x="7959981" y="2395030"/>
              <a:ext cx="1317288" cy="285412"/>
              <a:chOff x="8366498" y="2390721"/>
              <a:chExt cx="992734" cy="215093"/>
            </a:xfrm>
          </p:grpSpPr>
          <p:grpSp>
            <p:nvGrpSpPr>
              <p:cNvPr id="670" name="그룹 669">
                <a:extLst>
                  <a:ext uri="{FF2B5EF4-FFF2-40B4-BE49-F238E27FC236}">
                    <a16:creationId xmlns:a16="http://schemas.microsoft.com/office/drawing/2014/main" id="{E7495678-C0A1-461C-A98D-D370BC77975A}"/>
                  </a:ext>
                </a:extLst>
              </p:cNvPr>
              <p:cNvGrpSpPr/>
              <p:nvPr/>
            </p:nvGrpSpPr>
            <p:grpSpPr>
              <a:xfrm>
                <a:off x="8886682" y="2390721"/>
                <a:ext cx="212458" cy="215093"/>
                <a:chOff x="6284958" y="3632365"/>
                <a:chExt cx="513408" cy="513408"/>
              </a:xfrm>
            </p:grpSpPr>
            <p:sp>
              <p:nvSpPr>
                <p:cNvPr id="686" name="Oval">
                  <a:extLst>
                    <a:ext uri="{FF2B5EF4-FFF2-40B4-BE49-F238E27FC236}">
                      <a16:creationId xmlns:a16="http://schemas.microsoft.com/office/drawing/2014/main" id="{60E70A45-09CB-4AA2-A60C-3046A666D118}"/>
                    </a:ext>
                  </a:extLst>
                </p:cNvPr>
                <p:cNvSpPr/>
                <p:nvPr/>
              </p:nvSpPr>
              <p:spPr>
                <a:xfrm>
                  <a:off x="6284958" y="3632365"/>
                  <a:ext cx="513408" cy="513408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87" name="Create">
                  <a:extLst>
                    <a:ext uri="{FF2B5EF4-FFF2-40B4-BE49-F238E27FC236}">
                      <a16:creationId xmlns:a16="http://schemas.microsoft.com/office/drawing/2014/main" id="{4EBF2767-FC9C-4868-9902-0DA55169F56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423965" y="3772514"/>
                  <a:ext cx="235396" cy="233110"/>
                </a:xfrm>
                <a:custGeom>
                  <a:avLst/>
                  <a:gdLst>
                    <a:gd name="T0" fmla="*/ 612 w 672"/>
                    <a:gd name="T1" fmla="*/ 0 h 666"/>
                    <a:gd name="T2" fmla="*/ 573 w 672"/>
                    <a:gd name="T3" fmla="*/ 16 h 666"/>
                    <a:gd name="T4" fmla="*/ 564 w 672"/>
                    <a:gd name="T5" fmla="*/ 25 h 666"/>
                    <a:gd name="T6" fmla="*/ 641 w 672"/>
                    <a:gd name="T7" fmla="*/ 102 h 666"/>
                    <a:gd name="T8" fmla="*/ 651 w 672"/>
                    <a:gd name="T9" fmla="*/ 93 h 666"/>
                    <a:gd name="T10" fmla="*/ 651 w 672"/>
                    <a:gd name="T11" fmla="*/ 16 h 666"/>
                    <a:gd name="T12" fmla="*/ 612 w 672"/>
                    <a:gd name="T13" fmla="*/ 0 h 666"/>
                    <a:gd name="T14" fmla="*/ 548 w 672"/>
                    <a:gd name="T15" fmla="*/ 41 h 666"/>
                    <a:gd name="T16" fmla="*/ 192 w 672"/>
                    <a:gd name="T17" fmla="*/ 399 h 666"/>
                    <a:gd name="T18" fmla="*/ 188 w 672"/>
                    <a:gd name="T19" fmla="*/ 405 h 666"/>
                    <a:gd name="T20" fmla="*/ 174 w 672"/>
                    <a:gd name="T21" fmla="*/ 477 h 666"/>
                    <a:gd name="T22" fmla="*/ 189 w 672"/>
                    <a:gd name="T23" fmla="*/ 493 h 666"/>
                    <a:gd name="T24" fmla="*/ 261 w 672"/>
                    <a:gd name="T25" fmla="*/ 478 h 666"/>
                    <a:gd name="T26" fmla="*/ 268 w 672"/>
                    <a:gd name="T27" fmla="*/ 474 h 666"/>
                    <a:gd name="T28" fmla="*/ 625 w 672"/>
                    <a:gd name="T29" fmla="*/ 119 h 666"/>
                    <a:gd name="T30" fmla="*/ 607 w 672"/>
                    <a:gd name="T31" fmla="*/ 100 h 666"/>
                    <a:gd name="T32" fmla="*/ 253 w 672"/>
                    <a:gd name="T33" fmla="*/ 452 h 666"/>
                    <a:gd name="T34" fmla="*/ 215 w 672"/>
                    <a:gd name="T35" fmla="*/ 413 h 666"/>
                    <a:gd name="T36" fmla="*/ 567 w 672"/>
                    <a:gd name="T37" fmla="*/ 60 h 666"/>
                    <a:gd name="T38" fmla="*/ 548 w 672"/>
                    <a:gd name="T39" fmla="*/ 41 h 666"/>
                    <a:gd name="T40" fmla="*/ 13 w 672"/>
                    <a:gd name="T41" fmla="*/ 80 h 666"/>
                    <a:gd name="T42" fmla="*/ 0 w 672"/>
                    <a:gd name="T43" fmla="*/ 93 h 666"/>
                    <a:gd name="T44" fmla="*/ 0 w 672"/>
                    <a:gd name="T45" fmla="*/ 653 h 666"/>
                    <a:gd name="T46" fmla="*/ 13 w 672"/>
                    <a:gd name="T47" fmla="*/ 666 h 666"/>
                    <a:gd name="T48" fmla="*/ 573 w 672"/>
                    <a:gd name="T49" fmla="*/ 666 h 666"/>
                    <a:gd name="T50" fmla="*/ 587 w 672"/>
                    <a:gd name="T51" fmla="*/ 653 h 666"/>
                    <a:gd name="T52" fmla="*/ 587 w 672"/>
                    <a:gd name="T53" fmla="*/ 186 h 666"/>
                    <a:gd name="T54" fmla="*/ 560 w 672"/>
                    <a:gd name="T55" fmla="*/ 213 h 666"/>
                    <a:gd name="T56" fmla="*/ 560 w 672"/>
                    <a:gd name="T57" fmla="*/ 640 h 666"/>
                    <a:gd name="T58" fmla="*/ 27 w 672"/>
                    <a:gd name="T59" fmla="*/ 640 h 666"/>
                    <a:gd name="T60" fmla="*/ 27 w 672"/>
                    <a:gd name="T61" fmla="*/ 106 h 666"/>
                    <a:gd name="T62" fmla="*/ 453 w 672"/>
                    <a:gd name="T63" fmla="*/ 106 h 666"/>
                    <a:gd name="T64" fmla="*/ 480 w 672"/>
                    <a:gd name="T65" fmla="*/ 80 h 666"/>
                    <a:gd name="T66" fmla="*/ 13 w 672"/>
                    <a:gd name="T67" fmla="*/ 80 h 6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72" h="666">
                      <a:moveTo>
                        <a:pt x="612" y="0"/>
                      </a:moveTo>
                      <a:cubicBezTo>
                        <a:pt x="598" y="0"/>
                        <a:pt x="584" y="5"/>
                        <a:pt x="573" y="16"/>
                      </a:cubicBezTo>
                      <a:lnTo>
                        <a:pt x="564" y="25"/>
                      </a:lnTo>
                      <a:lnTo>
                        <a:pt x="641" y="102"/>
                      </a:lnTo>
                      <a:lnTo>
                        <a:pt x="651" y="93"/>
                      </a:lnTo>
                      <a:cubicBezTo>
                        <a:pt x="672" y="72"/>
                        <a:pt x="672" y="37"/>
                        <a:pt x="651" y="16"/>
                      </a:cubicBezTo>
                      <a:cubicBezTo>
                        <a:pt x="640" y="5"/>
                        <a:pt x="626" y="0"/>
                        <a:pt x="612" y="0"/>
                      </a:cubicBezTo>
                      <a:close/>
                      <a:moveTo>
                        <a:pt x="548" y="41"/>
                      </a:moveTo>
                      <a:lnTo>
                        <a:pt x="192" y="399"/>
                      </a:lnTo>
                      <a:cubicBezTo>
                        <a:pt x="190" y="400"/>
                        <a:pt x="189" y="403"/>
                        <a:pt x="188" y="405"/>
                      </a:cubicBezTo>
                      <a:lnTo>
                        <a:pt x="174" y="477"/>
                      </a:lnTo>
                      <a:cubicBezTo>
                        <a:pt x="172" y="486"/>
                        <a:pt x="180" y="494"/>
                        <a:pt x="189" y="493"/>
                      </a:cubicBezTo>
                      <a:lnTo>
                        <a:pt x="261" y="478"/>
                      </a:lnTo>
                      <a:cubicBezTo>
                        <a:pt x="264" y="478"/>
                        <a:pt x="266" y="476"/>
                        <a:pt x="268" y="474"/>
                      </a:cubicBezTo>
                      <a:lnTo>
                        <a:pt x="625" y="119"/>
                      </a:lnTo>
                      <a:lnTo>
                        <a:pt x="607" y="100"/>
                      </a:lnTo>
                      <a:lnTo>
                        <a:pt x="253" y="452"/>
                      </a:lnTo>
                      <a:lnTo>
                        <a:pt x="215" y="413"/>
                      </a:lnTo>
                      <a:lnTo>
                        <a:pt x="567" y="60"/>
                      </a:lnTo>
                      <a:lnTo>
                        <a:pt x="548" y="41"/>
                      </a:lnTo>
                      <a:close/>
                      <a:moveTo>
                        <a:pt x="13" y="80"/>
                      </a:moveTo>
                      <a:cubicBezTo>
                        <a:pt x="5" y="80"/>
                        <a:pt x="0" y="85"/>
                        <a:pt x="0" y="93"/>
                      </a:cubicBezTo>
                      <a:lnTo>
                        <a:pt x="0" y="653"/>
                      </a:lnTo>
                      <a:cubicBezTo>
                        <a:pt x="0" y="661"/>
                        <a:pt x="5" y="666"/>
                        <a:pt x="13" y="666"/>
                      </a:cubicBezTo>
                      <a:lnTo>
                        <a:pt x="573" y="666"/>
                      </a:lnTo>
                      <a:cubicBezTo>
                        <a:pt x="581" y="666"/>
                        <a:pt x="587" y="661"/>
                        <a:pt x="587" y="653"/>
                      </a:cubicBezTo>
                      <a:lnTo>
                        <a:pt x="587" y="186"/>
                      </a:lnTo>
                      <a:lnTo>
                        <a:pt x="560" y="213"/>
                      </a:lnTo>
                      <a:lnTo>
                        <a:pt x="560" y="640"/>
                      </a:lnTo>
                      <a:lnTo>
                        <a:pt x="27" y="640"/>
                      </a:lnTo>
                      <a:lnTo>
                        <a:pt x="27" y="106"/>
                      </a:lnTo>
                      <a:lnTo>
                        <a:pt x="453" y="106"/>
                      </a:lnTo>
                      <a:lnTo>
                        <a:pt x="480" y="80"/>
                      </a:lnTo>
                      <a:lnTo>
                        <a:pt x="13" y="8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71" name="그룹 670">
                <a:extLst>
                  <a:ext uri="{FF2B5EF4-FFF2-40B4-BE49-F238E27FC236}">
                    <a16:creationId xmlns:a16="http://schemas.microsoft.com/office/drawing/2014/main" id="{98D20932-1259-4F57-912D-D3CF9D9228C6}"/>
                  </a:ext>
                </a:extLst>
              </p:cNvPr>
              <p:cNvGrpSpPr/>
              <p:nvPr/>
            </p:nvGrpSpPr>
            <p:grpSpPr>
              <a:xfrm>
                <a:off x="8626590" y="2390721"/>
                <a:ext cx="212458" cy="215093"/>
                <a:chOff x="6603234" y="4517407"/>
                <a:chExt cx="488446" cy="488446"/>
              </a:xfrm>
            </p:grpSpPr>
            <p:sp>
              <p:nvSpPr>
                <p:cNvPr id="684" name="Oval">
                  <a:extLst>
                    <a:ext uri="{FF2B5EF4-FFF2-40B4-BE49-F238E27FC236}">
                      <a16:creationId xmlns:a16="http://schemas.microsoft.com/office/drawing/2014/main" id="{9BF75B4B-E5B8-493E-B5A2-0446E86BAF0D}"/>
                    </a:ext>
                  </a:extLst>
                </p:cNvPr>
                <p:cNvSpPr/>
                <p:nvPr/>
              </p:nvSpPr>
              <p:spPr>
                <a:xfrm>
                  <a:off x="660323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85" name="Freeform 130">
                  <a:extLst>
                    <a:ext uri="{FF2B5EF4-FFF2-40B4-BE49-F238E27FC236}">
                      <a16:creationId xmlns:a16="http://schemas.microsoft.com/office/drawing/2014/main" id="{4A79404A-F802-4E3E-84B7-2E910338DD9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72627" y="4693214"/>
                  <a:ext cx="348802" cy="154160"/>
                </a:xfrm>
                <a:custGeom>
                  <a:avLst/>
                  <a:gdLst>
                    <a:gd name="T0" fmla="*/ 869 w 869"/>
                    <a:gd name="T1" fmla="*/ 6 h 384"/>
                    <a:gd name="T2" fmla="*/ 868 w 869"/>
                    <a:gd name="T3" fmla="*/ 4 h 384"/>
                    <a:gd name="T4" fmla="*/ 868 w 869"/>
                    <a:gd name="T5" fmla="*/ 3 h 384"/>
                    <a:gd name="T6" fmla="*/ 867 w 869"/>
                    <a:gd name="T7" fmla="*/ 2 h 384"/>
                    <a:gd name="T8" fmla="*/ 866 w 869"/>
                    <a:gd name="T9" fmla="*/ 2 h 384"/>
                    <a:gd name="T10" fmla="*/ 865 w 869"/>
                    <a:gd name="T11" fmla="*/ 1 h 384"/>
                    <a:gd name="T12" fmla="*/ 864 w 869"/>
                    <a:gd name="T13" fmla="*/ 0 h 384"/>
                    <a:gd name="T14" fmla="*/ 863 w 869"/>
                    <a:gd name="T15" fmla="*/ 0 h 384"/>
                    <a:gd name="T16" fmla="*/ 862 w 869"/>
                    <a:gd name="T17" fmla="*/ 0 h 384"/>
                    <a:gd name="T18" fmla="*/ 263 w 869"/>
                    <a:gd name="T19" fmla="*/ 0 h 384"/>
                    <a:gd name="T20" fmla="*/ 261 w 869"/>
                    <a:gd name="T21" fmla="*/ 0 h 384"/>
                    <a:gd name="T22" fmla="*/ 260 w 869"/>
                    <a:gd name="T23" fmla="*/ 0 h 384"/>
                    <a:gd name="T24" fmla="*/ 259 w 869"/>
                    <a:gd name="T25" fmla="*/ 1 h 384"/>
                    <a:gd name="T26" fmla="*/ 258 w 869"/>
                    <a:gd name="T27" fmla="*/ 2 h 384"/>
                    <a:gd name="T28" fmla="*/ 258 w 869"/>
                    <a:gd name="T29" fmla="*/ 2 h 384"/>
                    <a:gd name="T30" fmla="*/ 257 w 869"/>
                    <a:gd name="T31" fmla="*/ 3 h 384"/>
                    <a:gd name="T32" fmla="*/ 256 w 869"/>
                    <a:gd name="T33" fmla="*/ 4 h 384"/>
                    <a:gd name="T34" fmla="*/ 256 w 869"/>
                    <a:gd name="T35" fmla="*/ 6 h 384"/>
                    <a:gd name="T36" fmla="*/ 256 w 869"/>
                    <a:gd name="T37" fmla="*/ 7 h 384"/>
                    <a:gd name="T38" fmla="*/ 263 w 869"/>
                    <a:gd name="T39" fmla="*/ 384 h 384"/>
                    <a:gd name="T40" fmla="*/ 869 w 869"/>
                    <a:gd name="T41" fmla="*/ 377 h 384"/>
                    <a:gd name="T42" fmla="*/ 869 w 869"/>
                    <a:gd name="T43" fmla="*/ 6 h 384"/>
                    <a:gd name="T44" fmla="*/ 442 w 869"/>
                    <a:gd name="T45" fmla="*/ 169 h 384"/>
                    <a:gd name="T46" fmla="*/ 270 w 869"/>
                    <a:gd name="T47" fmla="*/ 22 h 384"/>
                    <a:gd name="T48" fmla="*/ 843 w 869"/>
                    <a:gd name="T49" fmla="*/ 14 h 384"/>
                    <a:gd name="T50" fmla="*/ 515 w 869"/>
                    <a:gd name="T51" fmla="*/ 214 h 384"/>
                    <a:gd name="T52" fmla="*/ 855 w 869"/>
                    <a:gd name="T53" fmla="*/ 22 h 384"/>
                    <a:gd name="T54" fmla="*/ 683 w 869"/>
                    <a:gd name="T55" fmla="*/ 168 h 384"/>
                    <a:gd name="T56" fmla="*/ 270 w 869"/>
                    <a:gd name="T57" fmla="*/ 370 h 384"/>
                    <a:gd name="T58" fmla="*/ 453 w 869"/>
                    <a:gd name="T59" fmla="*/ 178 h 384"/>
                    <a:gd name="T60" fmla="*/ 561 w 869"/>
                    <a:gd name="T61" fmla="*/ 244 h 384"/>
                    <a:gd name="T62" fmla="*/ 672 w 869"/>
                    <a:gd name="T63" fmla="*/ 177 h 384"/>
                    <a:gd name="T64" fmla="*/ 855 w 869"/>
                    <a:gd name="T65" fmla="*/ 370 h 384"/>
                    <a:gd name="T66" fmla="*/ 204 w 869"/>
                    <a:gd name="T67" fmla="*/ 7 h 384"/>
                    <a:gd name="T68" fmla="*/ 7 w 869"/>
                    <a:gd name="T69" fmla="*/ 14 h 384"/>
                    <a:gd name="T70" fmla="*/ 7 w 869"/>
                    <a:gd name="T71" fmla="*/ 0 h 384"/>
                    <a:gd name="T72" fmla="*/ 204 w 869"/>
                    <a:gd name="T73" fmla="*/ 7 h 384"/>
                    <a:gd name="T74" fmla="*/ 197 w 869"/>
                    <a:gd name="T75" fmla="*/ 95 h 384"/>
                    <a:gd name="T76" fmla="*/ 58 w 869"/>
                    <a:gd name="T77" fmla="*/ 88 h 384"/>
                    <a:gd name="T78" fmla="*/ 197 w 869"/>
                    <a:gd name="T79" fmla="*/ 81 h 384"/>
                    <a:gd name="T80" fmla="*/ 204 w 869"/>
                    <a:gd name="T81" fmla="*/ 169 h 384"/>
                    <a:gd name="T82" fmla="*/ 142 w 869"/>
                    <a:gd name="T83" fmla="*/ 176 h 384"/>
                    <a:gd name="T84" fmla="*/ 142 w 869"/>
                    <a:gd name="T85" fmla="*/ 162 h 384"/>
                    <a:gd name="T86" fmla="*/ 204 w 869"/>
                    <a:gd name="T87" fmla="*/ 169 h 3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9" h="384">
                      <a:moveTo>
                        <a:pt x="869" y="6"/>
                      </a:moveTo>
                      <a:cubicBezTo>
                        <a:pt x="869" y="6"/>
                        <a:pt x="869" y="6"/>
                        <a:pt x="869" y="6"/>
                      </a:cubicBezTo>
                      <a:cubicBezTo>
                        <a:pt x="869" y="6"/>
                        <a:pt x="869" y="5"/>
                        <a:pt x="869" y="5"/>
                      </a:cubicBezTo>
                      <a:cubicBezTo>
                        <a:pt x="868" y="5"/>
                        <a:pt x="868" y="5"/>
                        <a:pt x="868" y="4"/>
                      </a:cubicBezTo>
                      <a:cubicBezTo>
                        <a:pt x="868" y="4"/>
                        <a:pt x="868" y="4"/>
                        <a:pt x="868" y="4"/>
                      </a:cubicBezTo>
                      <a:cubicBezTo>
                        <a:pt x="868" y="4"/>
                        <a:pt x="868" y="3"/>
                        <a:pt x="868" y="3"/>
                      </a:cubicBezTo>
                      <a:cubicBezTo>
                        <a:pt x="868" y="3"/>
                        <a:pt x="867" y="3"/>
                        <a:pt x="867" y="3"/>
                      </a:cubicBezTo>
                      <a:cubicBezTo>
                        <a:pt x="867" y="3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6" y="2"/>
                      </a:cubicBezTo>
                      <a:cubicBezTo>
                        <a:pt x="866" y="1"/>
                        <a:pt x="866" y="1"/>
                        <a:pt x="866" y="1"/>
                      </a:cubicBezTo>
                      <a:cubicBezTo>
                        <a:pt x="866" y="1"/>
                        <a:pt x="865" y="1"/>
                        <a:pt x="865" y="1"/>
                      </a:cubicBezTo>
                      <a:cubicBezTo>
                        <a:pt x="865" y="1"/>
                        <a:pt x="865" y="1"/>
                        <a:pt x="865" y="1"/>
                      </a:cubicBezTo>
                      <a:cubicBezTo>
                        <a:pt x="864" y="0"/>
                        <a:pt x="864" y="0"/>
                        <a:pt x="864" y="0"/>
                      </a:cubicBezTo>
                      <a:cubicBezTo>
                        <a:pt x="864" y="0"/>
                        <a:pt x="864" y="0"/>
                        <a:pt x="863" y="0"/>
                      </a:cubicBezTo>
                      <a:cubicBezTo>
                        <a:pt x="863" y="0"/>
                        <a:pt x="863" y="0"/>
                        <a:pt x="863" y="0"/>
                      </a:cubicBezTo>
                      <a:cubicBezTo>
                        <a:pt x="863" y="0"/>
                        <a:pt x="862" y="0"/>
                        <a:pt x="862" y="0"/>
                      </a:cubicBezTo>
                      <a:cubicBezTo>
                        <a:pt x="862" y="0"/>
                        <a:pt x="862" y="0"/>
                        <a:pt x="862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2" y="0"/>
                        <a:pt x="262" y="0"/>
                        <a:pt x="262" y="0"/>
                      </a:cubicBezTo>
                      <a:cubicBezTo>
                        <a:pt x="262" y="0"/>
                        <a:pt x="261" y="0"/>
                        <a:pt x="261" y="0"/>
                      </a:cubicBezTo>
                      <a:cubicBezTo>
                        <a:pt x="261" y="0"/>
                        <a:pt x="261" y="0"/>
                        <a:pt x="261" y="0"/>
                      </a:cubicBezTo>
                      <a:cubicBezTo>
                        <a:pt x="260" y="0"/>
                        <a:pt x="260" y="0"/>
                        <a:pt x="260" y="0"/>
                      </a:cubicBezTo>
                      <a:cubicBezTo>
                        <a:pt x="260" y="1"/>
                        <a:pt x="260" y="1"/>
                        <a:pt x="259" y="1"/>
                      </a:cubicBezTo>
                      <a:cubicBezTo>
                        <a:pt x="259" y="1"/>
                        <a:pt x="259" y="1"/>
                        <a:pt x="259" y="1"/>
                      </a:cubicBezTo>
                      <a:cubicBezTo>
                        <a:pt x="259" y="1"/>
                        <a:pt x="258" y="1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7" y="2"/>
                        <a:pt x="257" y="3"/>
                        <a:pt x="257" y="3"/>
                      </a:cubicBezTo>
                      <a:cubicBezTo>
                        <a:pt x="257" y="3"/>
                        <a:pt x="257" y="3"/>
                        <a:pt x="257" y="3"/>
                      </a:cubicBezTo>
                      <a:cubicBezTo>
                        <a:pt x="257" y="3"/>
                        <a:pt x="257" y="4"/>
                        <a:pt x="257" y="4"/>
                      </a:cubicBezTo>
                      <a:cubicBezTo>
                        <a:pt x="257" y="4"/>
                        <a:pt x="256" y="4"/>
                        <a:pt x="256" y="4"/>
                      </a:cubicBezTo>
                      <a:cubicBezTo>
                        <a:pt x="256" y="5"/>
                        <a:pt x="256" y="5"/>
                        <a:pt x="256" y="5"/>
                      </a:cubicBezTo>
                      <a:cubicBezTo>
                        <a:pt x="256" y="5"/>
                        <a:pt x="256" y="6"/>
                        <a:pt x="256" y="6"/>
                      </a:cubicBezTo>
                      <a:cubicBezTo>
                        <a:pt x="256" y="6"/>
                        <a:pt x="256" y="6"/>
                        <a:pt x="256" y="6"/>
                      </a:cubicBezTo>
                      <a:cubicBezTo>
                        <a:pt x="256" y="7"/>
                        <a:pt x="256" y="7"/>
                        <a:pt x="256" y="7"/>
                      </a:cubicBezTo>
                      <a:cubicBezTo>
                        <a:pt x="256" y="377"/>
                        <a:pt x="256" y="377"/>
                        <a:pt x="256" y="377"/>
                      </a:cubicBezTo>
                      <a:cubicBezTo>
                        <a:pt x="256" y="380"/>
                        <a:pt x="259" y="384"/>
                        <a:pt x="263" y="384"/>
                      </a:cubicBezTo>
                      <a:cubicBezTo>
                        <a:pt x="862" y="384"/>
                        <a:pt x="862" y="384"/>
                        <a:pt x="862" y="384"/>
                      </a:cubicBezTo>
                      <a:cubicBezTo>
                        <a:pt x="866" y="384"/>
                        <a:pt x="869" y="380"/>
                        <a:pt x="869" y="377"/>
                      </a:cubicBezTo>
                      <a:cubicBezTo>
                        <a:pt x="869" y="7"/>
                        <a:pt x="869" y="7"/>
                        <a:pt x="869" y="7"/>
                      </a:cubicBezTo>
                      <a:cubicBezTo>
                        <a:pt x="869" y="7"/>
                        <a:pt x="869" y="7"/>
                        <a:pt x="869" y="6"/>
                      </a:cubicBezTo>
                      <a:close/>
                      <a:moveTo>
                        <a:pt x="270" y="22"/>
                      </a:moveTo>
                      <a:cubicBezTo>
                        <a:pt x="442" y="169"/>
                        <a:pt x="442" y="169"/>
                        <a:pt x="442" y="169"/>
                      </a:cubicBezTo>
                      <a:cubicBezTo>
                        <a:pt x="270" y="315"/>
                        <a:pt x="270" y="315"/>
                        <a:pt x="270" y="315"/>
                      </a:cubicBezTo>
                      <a:lnTo>
                        <a:pt x="270" y="22"/>
                      </a:lnTo>
                      <a:close/>
                      <a:moveTo>
                        <a:pt x="282" y="14"/>
                      </a:moveTo>
                      <a:cubicBezTo>
                        <a:pt x="843" y="14"/>
                        <a:pt x="843" y="14"/>
                        <a:pt x="843" y="14"/>
                      </a:cubicBezTo>
                      <a:cubicBezTo>
                        <a:pt x="607" y="214"/>
                        <a:pt x="607" y="214"/>
                        <a:pt x="607" y="214"/>
                      </a:cubicBezTo>
                      <a:cubicBezTo>
                        <a:pt x="582" y="235"/>
                        <a:pt x="541" y="235"/>
                        <a:pt x="515" y="214"/>
                      </a:cubicBezTo>
                      <a:lnTo>
                        <a:pt x="282" y="14"/>
                      </a:lnTo>
                      <a:close/>
                      <a:moveTo>
                        <a:pt x="855" y="22"/>
                      </a:moveTo>
                      <a:cubicBezTo>
                        <a:pt x="855" y="315"/>
                        <a:pt x="855" y="315"/>
                        <a:pt x="855" y="315"/>
                      </a:cubicBezTo>
                      <a:cubicBezTo>
                        <a:pt x="683" y="168"/>
                        <a:pt x="683" y="168"/>
                        <a:pt x="683" y="168"/>
                      </a:cubicBezTo>
                      <a:lnTo>
                        <a:pt x="855" y="22"/>
                      </a:lnTo>
                      <a:close/>
                      <a:moveTo>
                        <a:pt x="270" y="370"/>
                      </a:moveTo>
                      <a:cubicBezTo>
                        <a:pt x="270" y="333"/>
                        <a:pt x="270" y="333"/>
                        <a:pt x="270" y="333"/>
                      </a:cubicBezTo>
                      <a:cubicBezTo>
                        <a:pt x="453" y="178"/>
                        <a:pt x="453" y="178"/>
                        <a:pt x="453" y="178"/>
                      </a:cubicBezTo>
                      <a:cubicBezTo>
                        <a:pt x="506" y="224"/>
                        <a:pt x="506" y="224"/>
                        <a:pt x="506" y="224"/>
                      </a:cubicBezTo>
                      <a:cubicBezTo>
                        <a:pt x="521" y="237"/>
                        <a:pt x="541" y="244"/>
                        <a:pt x="561" y="244"/>
                      </a:cubicBezTo>
                      <a:cubicBezTo>
                        <a:pt x="581" y="244"/>
                        <a:pt x="601" y="237"/>
                        <a:pt x="616" y="224"/>
                      </a:cubicBezTo>
                      <a:cubicBezTo>
                        <a:pt x="672" y="177"/>
                        <a:pt x="672" y="177"/>
                        <a:pt x="672" y="177"/>
                      </a:cubicBezTo>
                      <a:cubicBezTo>
                        <a:pt x="855" y="333"/>
                        <a:pt x="855" y="333"/>
                        <a:pt x="855" y="333"/>
                      </a:cubicBezTo>
                      <a:cubicBezTo>
                        <a:pt x="855" y="370"/>
                        <a:pt x="855" y="370"/>
                        <a:pt x="855" y="370"/>
                      </a:cubicBezTo>
                      <a:lnTo>
                        <a:pt x="270" y="370"/>
                      </a:lnTo>
                      <a:close/>
                      <a:moveTo>
                        <a:pt x="204" y="7"/>
                      </a:moveTo>
                      <a:cubicBezTo>
                        <a:pt x="204" y="11"/>
                        <a:pt x="201" y="14"/>
                        <a:pt x="19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97" y="0"/>
                        <a:pt x="197" y="0"/>
                        <a:pt x="197" y="0"/>
                      </a:cubicBezTo>
                      <a:cubicBezTo>
                        <a:pt x="201" y="0"/>
                        <a:pt x="204" y="3"/>
                        <a:pt x="204" y="7"/>
                      </a:cubicBezTo>
                      <a:close/>
                      <a:moveTo>
                        <a:pt x="204" y="88"/>
                      </a:moveTo>
                      <a:cubicBezTo>
                        <a:pt x="204" y="92"/>
                        <a:pt x="201" y="95"/>
                        <a:pt x="197" y="95"/>
                      </a:cubicBezTo>
                      <a:cubicBezTo>
                        <a:pt x="65" y="95"/>
                        <a:pt x="65" y="95"/>
                        <a:pt x="65" y="95"/>
                      </a:cubicBezTo>
                      <a:cubicBezTo>
                        <a:pt x="61" y="95"/>
                        <a:pt x="58" y="92"/>
                        <a:pt x="58" y="88"/>
                      </a:cubicBezTo>
                      <a:cubicBezTo>
                        <a:pt x="58" y="84"/>
                        <a:pt x="61" y="81"/>
                        <a:pt x="65" y="81"/>
                      </a:cubicBezTo>
                      <a:cubicBezTo>
                        <a:pt x="197" y="81"/>
                        <a:pt x="197" y="81"/>
                        <a:pt x="197" y="81"/>
                      </a:cubicBezTo>
                      <a:cubicBezTo>
                        <a:pt x="201" y="81"/>
                        <a:pt x="204" y="84"/>
                        <a:pt x="204" y="88"/>
                      </a:cubicBezTo>
                      <a:close/>
                      <a:moveTo>
                        <a:pt x="204" y="169"/>
                      </a:moveTo>
                      <a:cubicBezTo>
                        <a:pt x="204" y="173"/>
                        <a:pt x="201" y="176"/>
                        <a:pt x="197" y="176"/>
                      </a:cubicBezTo>
                      <a:cubicBezTo>
                        <a:pt x="142" y="176"/>
                        <a:pt x="142" y="176"/>
                        <a:pt x="142" y="176"/>
                      </a:cubicBezTo>
                      <a:cubicBezTo>
                        <a:pt x="139" y="176"/>
                        <a:pt x="135" y="173"/>
                        <a:pt x="135" y="169"/>
                      </a:cubicBezTo>
                      <a:cubicBezTo>
                        <a:pt x="135" y="165"/>
                        <a:pt x="139" y="162"/>
                        <a:pt x="142" y="162"/>
                      </a:cubicBezTo>
                      <a:cubicBezTo>
                        <a:pt x="197" y="162"/>
                        <a:pt x="197" y="162"/>
                        <a:pt x="197" y="162"/>
                      </a:cubicBezTo>
                      <a:cubicBezTo>
                        <a:pt x="201" y="162"/>
                        <a:pt x="204" y="165"/>
                        <a:pt x="204" y="16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68580" tIns="34290" rIns="68580" bIns="3429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2" name="그룹 671">
                <a:extLst>
                  <a:ext uri="{FF2B5EF4-FFF2-40B4-BE49-F238E27FC236}">
                    <a16:creationId xmlns:a16="http://schemas.microsoft.com/office/drawing/2014/main" id="{69D3EC32-EA93-46D1-9DB8-CF3A47D807B7}"/>
                  </a:ext>
                </a:extLst>
              </p:cNvPr>
              <p:cNvGrpSpPr/>
              <p:nvPr/>
            </p:nvGrpSpPr>
            <p:grpSpPr>
              <a:xfrm>
                <a:off x="8366498" y="2390721"/>
                <a:ext cx="212458" cy="215093"/>
                <a:chOff x="6001254" y="4517407"/>
                <a:chExt cx="488446" cy="488446"/>
              </a:xfrm>
            </p:grpSpPr>
            <p:sp>
              <p:nvSpPr>
                <p:cNvPr id="682" name="Oval">
                  <a:extLst>
                    <a:ext uri="{FF2B5EF4-FFF2-40B4-BE49-F238E27FC236}">
                      <a16:creationId xmlns:a16="http://schemas.microsoft.com/office/drawing/2014/main" id="{A4279305-5E09-46A5-99F2-76C31C06D135}"/>
                    </a:ext>
                  </a:extLst>
                </p:cNvPr>
                <p:cNvSpPr/>
                <p:nvPr/>
              </p:nvSpPr>
              <p:spPr>
                <a:xfrm>
                  <a:off x="600125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683" name="Phone">
                  <a:extLst>
                    <a:ext uri="{FF2B5EF4-FFF2-40B4-BE49-F238E27FC236}">
                      <a16:creationId xmlns:a16="http://schemas.microsoft.com/office/drawing/2014/main" id="{98688B98-3458-4A6F-8721-7B3C4F65002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132808" y="4650046"/>
                  <a:ext cx="225335" cy="223169"/>
                </a:xfrm>
                <a:custGeom>
                  <a:avLst/>
                  <a:gdLst>
                    <a:gd name="T0" fmla="*/ 133 w 673"/>
                    <a:gd name="T1" fmla="*/ 1 h 668"/>
                    <a:gd name="T2" fmla="*/ 98 w 673"/>
                    <a:gd name="T3" fmla="*/ 11 h 668"/>
                    <a:gd name="T4" fmla="*/ 15 w 673"/>
                    <a:gd name="T5" fmla="*/ 88 h 668"/>
                    <a:gd name="T6" fmla="*/ 1 w 673"/>
                    <a:gd name="T7" fmla="*/ 121 h 668"/>
                    <a:gd name="T8" fmla="*/ 29 w 673"/>
                    <a:gd name="T9" fmla="*/ 226 h 668"/>
                    <a:gd name="T10" fmla="*/ 207 w 673"/>
                    <a:gd name="T11" fmla="*/ 461 h 668"/>
                    <a:gd name="T12" fmla="*/ 442 w 673"/>
                    <a:gd name="T13" fmla="*/ 639 h 668"/>
                    <a:gd name="T14" fmla="*/ 547 w 673"/>
                    <a:gd name="T15" fmla="*/ 667 h 668"/>
                    <a:gd name="T16" fmla="*/ 547 w 673"/>
                    <a:gd name="T17" fmla="*/ 667 h 668"/>
                    <a:gd name="T18" fmla="*/ 580 w 673"/>
                    <a:gd name="T19" fmla="*/ 653 h 668"/>
                    <a:gd name="T20" fmla="*/ 611 w 673"/>
                    <a:gd name="T21" fmla="*/ 625 h 668"/>
                    <a:gd name="T22" fmla="*/ 657 w 673"/>
                    <a:gd name="T23" fmla="*/ 570 h 668"/>
                    <a:gd name="T24" fmla="*/ 657 w 673"/>
                    <a:gd name="T25" fmla="*/ 570 h 668"/>
                    <a:gd name="T26" fmla="*/ 653 w 673"/>
                    <a:gd name="T27" fmla="*/ 507 h 668"/>
                    <a:gd name="T28" fmla="*/ 516 w 673"/>
                    <a:gd name="T29" fmla="*/ 417 h 668"/>
                    <a:gd name="T30" fmla="*/ 466 w 673"/>
                    <a:gd name="T31" fmla="*/ 421 h 668"/>
                    <a:gd name="T32" fmla="*/ 405 w 673"/>
                    <a:gd name="T33" fmla="*/ 455 h 668"/>
                    <a:gd name="T34" fmla="*/ 302 w 673"/>
                    <a:gd name="T35" fmla="*/ 366 h 668"/>
                    <a:gd name="T36" fmla="*/ 213 w 673"/>
                    <a:gd name="T37" fmla="*/ 264 h 668"/>
                    <a:gd name="T38" fmla="*/ 248 w 673"/>
                    <a:gd name="T39" fmla="*/ 203 h 668"/>
                    <a:gd name="T40" fmla="*/ 251 w 673"/>
                    <a:gd name="T41" fmla="*/ 152 h 668"/>
                    <a:gd name="T42" fmla="*/ 206 w 673"/>
                    <a:gd name="T43" fmla="*/ 83 h 668"/>
                    <a:gd name="T44" fmla="*/ 161 w 673"/>
                    <a:gd name="T45" fmla="*/ 15 h 668"/>
                    <a:gd name="T46" fmla="*/ 133 w 673"/>
                    <a:gd name="T47" fmla="*/ 1 h 668"/>
                    <a:gd name="T48" fmla="*/ 139 w 673"/>
                    <a:gd name="T49" fmla="*/ 31 h 668"/>
                    <a:gd name="T50" fmla="*/ 183 w 673"/>
                    <a:gd name="T51" fmla="*/ 97 h 668"/>
                    <a:gd name="T52" fmla="*/ 228 w 673"/>
                    <a:gd name="T53" fmla="*/ 166 h 668"/>
                    <a:gd name="T54" fmla="*/ 224 w 673"/>
                    <a:gd name="T55" fmla="*/ 190 h 668"/>
                    <a:gd name="T56" fmla="*/ 182 w 673"/>
                    <a:gd name="T57" fmla="*/ 264 h 668"/>
                    <a:gd name="T58" fmla="*/ 284 w 673"/>
                    <a:gd name="T59" fmla="*/ 385 h 668"/>
                    <a:gd name="T60" fmla="*/ 404 w 673"/>
                    <a:gd name="T61" fmla="*/ 486 h 668"/>
                    <a:gd name="T62" fmla="*/ 478 w 673"/>
                    <a:gd name="T63" fmla="*/ 444 h 668"/>
                    <a:gd name="T64" fmla="*/ 503 w 673"/>
                    <a:gd name="T65" fmla="*/ 440 h 668"/>
                    <a:gd name="T66" fmla="*/ 637 w 673"/>
                    <a:gd name="T67" fmla="*/ 529 h 668"/>
                    <a:gd name="T68" fmla="*/ 635 w 673"/>
                    <a:gd name="T69" fmla="*/ 555 h 668"/>
                    <a:gd name="T70" fmla="*/ 635 w 673"/>
                    <a:gd name="T71" fmla="*/ 555 h 668"/>
                    <a:gd name="T72" fmla="*/ 635 w 673"/>
                    <a:gd name="T73" fmla="*/ 555 h 668"/>
                    <a:gd name="T74" fmla="*/ 592 w 673"/>
                    <a:gd name="T75" fmla="*/ 606 h 668"/>
                    <a:gd name="T76" fmla="*/ 564 w 673"/>
                    <a:gd name="T77" fmla="*/ 632 h 668"/>
                    <a:gd name="T78" fmla="*/ 548 w 673"/>
                    <a:gd name="T79" fmla="*/ 641 h 668"/>
                    <a:gd name="T80" fmla="*/ 453 w 673"/>
                    <a:gd name="T81" fmla="*/ 615 h 668"/>
                    <a:gd name="T82" fmla="*/ 226 w 673"/>
                    <a:gd name="T83" fmla="*/ 442 h 668"/>
                    <a:gd name="T84" fmla="*/ 226 w 673"/>
                    <a:gd name="T85" fmla="*/ 442 h 668"/>
                    <a:gd name="T86" fmla="*/ 226 w 673"/>
                    <a:gd name="T87" fmla="*/ 442 h 668"/>
                    <a:gd name="T88" fmla="*/ 53 w 673"/>
                    <a:gd name="T89" fmla="*/ 215 h 668"/>
                    <a:gd name="T90" fmla="*/ 28 w 673"/>
                    <a:gd name="T91" fmla="*/ 120 h 668"/>
                    <a:gd name="T92" fmla="*/ 36 w 673"/>
                    <a:gd name="T93" fmla="*/ 104 h 668"/>
                    <a:gd name="T94" fmla="*/ 62 w 673"/>
                    <a:gd name="T95" fmla="*/ 76 h 668"/>
                    <a:gd name="T96" fmla="*/ 113 w 673"/>
                    <a:gd name="T97" fmla="*/ 33 h 668"/>
                    <a:gd name="T98" fmla="*/ 139 w 673"/>
                    <a:gd name="T99" fmla="*/ 31 h 6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673" h="668">
                      <a:moveTo>
                        <a:pt x="133" y="1"/>
                      </a:moveTo>
                      <a:cubicBezTo>
                        <a:pt x="122" y="0"/>
                        <a:pt x="110" y="3"/>
                        <a:pt x="98" y="11"/>
                      </a:cubicBezTo>
                      <a:cubicBezTo>
                        <a:pt x="67" y="36"/>
                        <a:pt x="37" y="58"/>
                        <a:pt x="15" y="88"/>
                      </a:cubicBezTo>
                      <a:cubicBezTo>
                        <a:pt x="7" y="98"/>
                        <a:pt x="0" y="108"/>
                        <a:pt x="1" y="121"/>
                      </a:cubicBezTo>
                      <a:cubicBezTo>
                        <a:pt x="1" y="133"/>
                        <a:pt x="3" y="170"/>
                        <a:pt x="29" y="226"/>
                      </a:cubicBezTo>
                      <a:cubicBezTo>
                        <a:pt x="55" y="283"/>
                        <a:pt x="107" y="360"/>
                        <a:pt x="207" y="461"/>
                      </a:cubicBezTo>
                      <a:cubicBezTo>
                        <a:pt x="308" y="561"/>
                        <a:pt x="386" y="613"/>
                        <a:pt x="442" y="639"/>
                      </a:cubicBezTo>
                      <a:cubicBezTo>
                        <a:pt x="498" y="666"/>
                        <a:pt x="535" y="667"/>
                        <a:pt x="547" y="667"/>
                      </a:cubicBezTo>
                      <a:lnTo>
                        <a:pt x="547" y="667"/>
                      </a:lnTo>
                      <a:cubicBezTo>
                        <a:pt x="560" y="668"/>
                        <a:pt x="570" y="661"/>
                        <a:pt x="580" y="653"/>
                      </a:cubicBezTo>
                      <a:cubicBezTo>
                        <a:pt x="590" y="646"/>
                        <a:pt x="601" y="635"/>
                        <a:pt x="611" y="625"/>
                      </a:cubicBezTo>
                      <a:cubicBezTo>
                        <a:pt x="632" y="604"/>
                        <a:pt x="650" y="581"/>
                        <a:pt x="657" y="570"/>
                      </a:cubicBezTo>
                      <a:lnTo>
                        <a:pt x="657" y="570"/>
                      </a:lnTo>
                      <a:cubicBezTo>
                        <a:pt x="673" y="547"/>
                        <a:pt x="670" y="520"/>
                        <a:pt x="653" y="507"/>
                      </a:cubicBezTo>
                      <a:cubicBezTo>
                        <a:pt x="607" y="478"/>
                        <a:pt x="563" y="446"/>
                        <a:pt x="516" y="417"/>
                      </a:cubicBezTo>
                      <a:cubicBezTo>
                        <a:pt x="501" y="408"/>
                        <a:pt x="482" y="412"/>
                        <a:pt x="466" y="421"/>
                      </a:cubicBezTo>
                      <a:cubicBezTo>
                        <a:pt x="452" y="428"/>
                        <a:pt x="414" y="450"/>
                        <a:pt x="405" y="455"/>
                      </a:cubicBezTo>
                      <a:cubicBezTo>
                        <a:pt x="398" y="451"/>
                        <a:pt x="367" y="431"/>
                        <a:pt x="302" y="366"/>
                      </a:cubicBezTo>
                      <a:cubicBezTo>
                        <a:pt x="237" y="301"/>
                        <a:pt x="218" y="270"/>
                        <a:pt x="213" y="264"/>
                      </a:cubicBezTo>
                      <a:cubicBezTo>
                        <a:pt x="219" y="254"/>
                        <a:pt x="240" y="216"/>
                        <a:pt x="248" y="203"/>
                      </a:cubicBezTo>
                      <a:cubicBezTo>
                        <a:pt x="258" y="184"/>
                        <a:pt x="259" y="165"/>
                        <a:pt x="251" y="152"/>
                      </a:cubicBezTo>
                      <a:cubicBezTo>
                        <a:pt x="234" y="126"/>
                        <a:pt x="220" y="104"/>
                        <a:pt x="206" y="83"/>
                      </a:cubicBezTo>
                      <a:cubicBezTo>
                        <a:pt x="185" y="52"/>
                        <a:pt x="166" y="22"/>
                        <a:pt x="161" y="15"/>
                      </a:cubicBezTo>
                      <a:cubicBezTo>
                        <a:pt x="155" y="7"/>
                        <a:pt x="145" y="1"/>
                        <a:pt x="133" y="1"/>
                      </a:cubicBezTo>
                      <a:close/>
                      <a:moveTo>
                        <a:pt x="139" y="31"/>
                      </a:moveTo>
                      <a:cubicBezTo>
                        <a:pt x="142" y="34"/>
                        <a:pt x="163" y="66"/>
                        <a:pt x="183" y="97"/>
                      </a:cubicBezTo>
                      <a:cubicBezTo>
                        <a:pt x="204" y="128"/>
                        <a:pt x="225" y="160"/>
                        <a:pt x="228" y="166"/>
                      </a:cubicBezTo>
                      <a:cubicBezTo>
                        <a:pt x="231" y="176"/>
                        <a:pt x="228" y="182"/>
                        <a:pt x="224" y="190"/>
                      </a:cubicBezTo>
                      <a:cubicBezTo>
                        <a:pt x="210" y="216"/>
                        <a:pt x="195" y="242"/>
                        <a:pt x="182" y="264"/>
                      </a:cubicBezTo>
                      <a:cubicBezTo>
                        <a:pt x="224" y="325"/>
                        <a:pt x="242" y="342"/>
                        <a:pt x="284" y="385"/>
                      </a:cubicBezTo>
                      <a:cubicBezTo>
                        <a:pt x="321" y="421"/>
                        <a:pt x="359" y="459"/>
                        <a:pt x="404" y="486"/>
                      </a:cubicBezTo>
                      <a:cubicBezTo>
                        <a:pt x="429" y="472"/>
                        <a:pt x="453" y="458"/>
                        <a:pt x="478" y="444"/>
                      </a:cubicBezTo>
                      <a:cubicBezTo>
                        <a:pt x="486" y="439"/>
                        <a:pt x="495" y="440"/>
                        <a:pt x="503" y="440"/>
                      </a:cubicBezTo>
                      <a:cubicBezTo>
                        <a:pt x="513" y="447"/>
                        <a:pt x="630" y="524"/>
                        <a:pt x="637" y="529"/>
                      </a:cubicBezTo>
                      <a:cubicBezTo>
                        <a:pt x="639" y="530"/>
                        <a:pt x="645" y="541"/>
                        <a:pt x="635" y="555"/>
                      </a:cubicBezTo>
                      <a:lnTo>
                        <a:pt x="635" y="555"/>
                      </a:lnTo>
                      <a:lnTo>
                        <a:pt x="635" y="555"/>
                      </a:lnTo>
                      <a:cubicBezTo>
                        <a:pt x="630" y="563"/>
                        <a:pt x="611" y="586"/>
                        <a:pt x="592" y="606"/>
                      </a:cubicBezTo>
                      <a:cubicBezTo>
                        <a:pt x="582" y="616"/>
                        <a:pt x="572" y="626"/>
                        <a:pt x="564" y="632"/>
                      </a:cubicBezTo>
                      <a:cubicBezTo>
                        <a:pt x="556" y="638"/>
                        <a:pt x="548" y="641"/>
                        <a:pt x="548" y="641"/>
                      </a:cubicBezTo>
                      <a:cubicBezTo>
                        <a:pt x="535" y="640"/>
                        <a:pt x="506" y="640"/>
                        <a:pt x="453" y="615"/>
                      </a:cubicBezTo>
                      <a:cubicBezTo>
                        <a:pt x="400" y="590"/>
                        <a:pt x="325" y="541"/>
                        <a:pt x="226" y="442"/>
                      </a:cubicBezTo>
                      <a:lnTo>
                        <a:pt x="226" y="442"/>
                      </a:lnTo>
                      <a:lnTo>
                        <a:pt x="226" y="442"/>
                      </a:lnTo>
                      <a:cubicBezTo>
                        <a:pt x="127" y="343"/>
                        <a:pt x="78" y="268"/>
                        <a:pt x="53" y="215"/>
                      </a:cubicBezTo>
                      <a:cubicBezTo>
                        <a:pt x="28" y="162"/>
                        <a:pt x="28" y="133"/>
                        <a:pt x="28" y="120"/>
                      </a:cubicBezTo>
                      <a:cubicBezTo>
                        <a:pt x="28" y="120"/>
                        <a:pt x="30" y="113"/>
                        <a:pt x="36" y="104"/>
                      </a:cubicBezTo>
                      <a:cubicBezTo>
                        <a:pt x="43" y="96"/>
                        <a:pt x="52" y="86"/>
                        <a:pt x="62" y="76"/>
                      </a:cubicBezTo>
                      <a:cubicBezTo>
                        <a:pt x="82" y="57"/>
                        <a:pt x="105" y="39"/>
                        <a:pt x="113" y="33"/>
                      </a:cubicBezTo>
                      <a:cubicBezTo>
                        <a:pt x="123" y="26"/>
                        <a:pt x="132" y="24"/>
                        <a:pt x="139" y="3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673" name="그룹 672">
                <a:extLst>
                  <a:ext uri="{FF2B5EF4-FFF2-40B4-BE49-F238E27FC236}">
                    <a16:creationId xmlns:a16="http://schemas.microsoft.com/office/drawing/2014/main" id="{7CC875FB-B3B1-49C9-B050-765A6094A578}"/>
                  </a:ext>
                </a:extLst>
              </p:cNvPr>
              <p:cNvGrpSpPr/>
              <p:nvPr/>
            </p:nvGrpSpPr>
            <p:grpSpPr>
              <a:xfrm>
                <a:off x="9146774" y="2390721"/>
                <a:ext cx="212458" cy="215093"/>
                <a:chOff x="8097032" y="4517407"/>
                <a:chExt cx="488446" cy="488446"/>
              </a:xfrm>
            </p:grpSpPr>
            <p:sp>
              <p:nvSpPr>
                <p:cNvPr id="674" name="Oval">
                  <a:extLst>
                    <a:ext uri="{FF2B5EF4-FFF2-40B4-BE49-F238E27FC236}">
                      <a16:creationId xmlns:a16="http://schemas.microsoft.com/office/drawing/2014/main" id="{D4BAB490-B147-4D7A-B3B3-B5CE42CF4E93}"/>
                    </a:ext>
                  </a:extLst>
                </p:cNvPr>
                <p:cNvSpPr/>
                <p:nvPr/>
              </p:nvSpPr>
              <p:spPr>
                <a:xfrm>
                  <a:off x="8097032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675" name="그룹 674">
                  <a:extLst>
                    <a:ext uri="{FF2B5EF4-FFF2-40B4-BE49-F238E27FC236}">
                      <a16:creationId xmlns:a16="http://schemas.microsoft.com/office/drawing/2014/main" id="{F1F3F414-4514-4FA2-822D-A8E73030E597}"/>
                    </a:ext>
                  </a:extLst>
                </p:cNvPr>
                <p:cNvGrpSpPr/>
                <p:nvPr/>
              </p:nvGrpSpPr>
              <p:grpSpPr>
                <a:xfrm>
                  <a:off x="8206228" y="4636944"/>
                  <a:ext cx="270054" cy="295513"/>
                  <a:chOff x="8195379" y="4636944"/>
                  <a:chExt cx="270054" cy="295513"/>
                </a:xfrm>
              </p:grpSpPr>
              <p:grpSp>
                <p:nvGrpSpPr>
                  <p:cNvPr id="676" name="그룹 675">
                    <a:extLst>
                      <a:ext uri="{FF2B5EF4-FFF2-40B4-BE49-F238E27FC236}">
                        <a16:creationId xmlns:a16="http://schemas.microsoft.com/office/drawing/2014/main" id="{E6C717A1-ACA6-476A-ACFA-A9278BB50E8C}"/>
                      </a:ext>
                    </a:extLst>
                  </p:cNvPr>
                  <p:cNvGrpSpPr/>
                  <p:nvPr/>
                </p:nvGrpSpPr>
                <p:grpSpPr>
                  <a:xfrm>
                    <a:off x="8195379" y="4636944"/>
                    <a:ext cx="217562" cy="249372"/>
                    <a:chOff x="7971802" y="-2010646"/>
                    <a:chExt cx="1254159" cy="1437547"/>
                  </a:xfrm>
                  <a:noFill/>
                </p:grpSpPr>
                <p:sp>
                  <p:nvSpPr>
                    <p:cNvPr id="680" name="자유형: 도형 679">
                      <a:extLst>
                        <a:ext uri="{FF2B5EF4-FFF2-40B4-BE49-F238E27FC236}">
                          <a16:creationId xmlns:a16="http://schemas.microsoft.com/office/drawing/2014/main" id="{7146F45C-7FD3-426E-9205-107518E546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71802" y="-2010646"/>
                      <a:ext cx="116559" cy="1437547"/>
                    </a:xfrm>
                    <a:custGeom>
                      <a:avLst/>
                      <a:gdLst>
                        <a:gd name="connsiteX0" fmla="*/ 0 w 116557"/>
                        <a:gd name="connsiteY0" fmla="*/ 0 h 1437547"/>
                        <a:gd name="connsiteX1" fmla="*/ 116557 w 116557"/>
                        <a:gd name="connsiteY1" fmla="*/ 0 h 1437547"/>
                        <a:gd name="connsiteX2" fmla="*/ 116557 w 116557"/>
                        <a:gd name="connsiteY2" fmla="*/ 1437547 h 1437547"/>
                        <a:gd name="connsiteX3" fmla="*/ 0 w 116557"/>
                        <a:gd name="connsiteY3" fmla="*/ 1437547 h 1437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6557" h="1437547">
                          <a:moveTo>
                            <a:pt x="0" y="0"/>
                          </a:moveTo>
                          <a:lnTo>
                            <a:pt x="116557" y="0"/>
                          </a:lnTo>
                          <a:lnTo>
                            <a:pt x="116557" y="1437547"/>
                          </a:lnTo>
                          <a:lnTo>
                            <a:pt x="0" y="14375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1934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 sz="1600" dirty="0"/>
                    </a:p>
                  </p:txBody>
                </p:sp>
                <p:sp>
                  <p:nvSpPr>
                    <p:cNvPr id="681" name="자유형: 도형 680">
                      <a:extLst>
                        <a:ext uri="{FF2B5EF4-FFF2-40B4-BE49-F238E27FC236}">
                          <a16:creationId xmlns:a16="http://schemas.microsoft.com/office/drawing/2014/main" id="{E34851C2-A36A-43FF-9591-57A934ECB3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35226" y="-2010646"/>
                      <a:ext cx="990735" cy="1437547"/>
                    </a:xfrm>
                    <a:custGeom>
                      <a:avLst/>
                      <a:gdLst>
                        <a:gd name="connsiteX0" fmla="*/ 913031 w 990735"/>
                        <a:gd name="connsiteY0" fmla="*/ 0 h 1437547"/>
                        <a:gd name="connsiteX1" fmla="*/ 0 w 990735"/>
                        <a:gd name="connsiteY1" fmla="*/ 0 h 1437547"/>
                        <a:gd name="connsiteX2" fmla="*/ 0 w 990735"/>
                        <a:gd name="connsiteY2" fmla="*/ 1437547 h 1437547"/>
                        <a:gd name="connsiteX3" fmla="*/ 913031 w 990735"/>
                        <a:gd name="connsiteY3" fmla="*/ 1437547 h 1437547"/>
                        <a:gd name="connsiteX4" fmla="*/ 990736 w 990735"/>
                        <a:gd name="connsiteY4" fmla="*/ 1359842 h 1437547"/>
                        <a:gd name="connsiteX5" fmla="*/ 990736 w 990735"/>
                        <a:gd name="connsiteY5" fmla="*/ 77705 h 1437547"/>
                        <a:gd name="connsiteX6" fmla="*/ 913031 w 990735"/>
                        <a:gd name="connsiteY6" fmla="*/ 0 h 1437547"/>
                        <a:gd name="connsiteX7" fmla="*/ 332188 w 990735"/>
                        <a:gd name="connsiteY7" fmla="*/ 545879 h 1437547"/>
                        <a:gd name="connsiteX8" fmla="*/ 479827 w 990735"/>
                        <a:gd name="connsiteY8" fmla="*/ 398239 h 1437547"/>
                        <a:gd name="connsiteX9" fmla="*/ 627466 w 990735"/>
                        <a:gd name="connsiteY9" fmla="*/ 545879 h 1437547"/>
                        <a:gd name="connsiteX10" fmla="*/ 479827 w 990735"/>
                        <a:gd name="connsiteY10" fmla="*/ 693519 h 1437547"/>
                        <a:gd name="connsiteX11" fmla="*/ 332188 w 990735"/>
                        <a:gd name="connsiteY11" fmla="*/ 545879 h 1437547"/>
                        <a:gd name="connsiteX12" fmla="*/ 777048 w 990735"/>
                        <a:gd name="connsiteY12" fmla="*/ 1029595 h 1437547"/>
                        <a:gd name="connsiteX13" fmla="*/ 182606 w 990735"/>
                        <a:gd name="connsiteY13" fmla="*/ 1029595 h 1437547"/>
                        <a:gd name="connsiteX14" fmla="*/ 182606 w 990735"/>
                        <a:gd name="connsiteY14" fmla="*/ 881955 h 1437547"/>
                        <a:gd name="connsiteX15" fmla="*/ 211745 w 990735"/>
                        <a:gd name="connsiteY15" fmla="*/ 821733 h 1437547"/>
                        <a:gd name="connsiteX16" fmla="*/ 357442 w 990735"/>
                        <a:gd name="connsiteY16" fmla="*/ 751798 h 1437547"/>
                        <a:gd name="connsiteX17" fmla="*/ 479827 w 990735"/>
                        <a:gd name="connsiteY17" fmla="*/ 732372 h 1437547"/>
                        <a:gd name="connsiteX18" fmla="*/ 602212 w 990735"/>
                        <a:gd name="connsiteY18" fmla="*/ 751798 h 1437547"/>
                        <a:gd name="connsiteX19" fmla="*/ 747908 w 990735"/>
                        <a:gd name="connsiteY19" fmla="*/ 821733 h 1437547"/>
                        <a:gd name="connsiteX20" fmla="*/ 777048 w 990735"/>
                        <a:gd name="connsiteY20" fmla="*/ 881955 h 1437547"/>
                        <a:gd name="connsiteX21" fmla="*/ 777048 w 990735"/>
                        <a:gd name="connsiteY21" fmla="*/ 1029595 h 1437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990735" h="1437547">
                          <a:moveTo>
                            <a:pt x="913031" y="0"/>
                          </a:moveTo>
                          <a:lnTo>
                            <a:pt x="0" y="0"/>
                          </a:lnTo>
                          <a:lnTo>
                            <a:pt x="0" y="1437547"/>
                          </a:lnTo>
                          <a:lnTo>
                            <a:pt x="913031" y="1437547"/>
                          </a:lnTo>
                          <a:cubicBezTo>
                            <a:pt x="955768" y="1437547"/>
                            <a:pt x="990736" y="1402580"/>
                            <a:pt x="990736" y="1359842"/>
                          </a:cubicBezTo>
                          <a:lnTo>
                            <a:pt x="990736" y="77705"/>
                          </a:lnTo>
                          <a:cubicBezTo>
                            <a:pt x="990736" y="34967"/>
                            <a:pt x="955768" y="0"/>
                            <a:pt x="913031" y="0"/>
                          </a:cubicBezTo>
                          <a:close/>
                          <a:moveTo>
                            <a:pt x="332188" y="545879"/>
                          </a:moveTo>
                          <a:cubicBezTo>
                            <a:pt x="332188" y="464289"/>
                            <a:pt x="398237" y="398239"/>
                            <a:pt x="479827" y="398239"/>
                          </a:cubicBezTo>
                          <a:cubicBezTo>
                            <a:pt x="561417" y="398239"/>
                            <a:pt x="627466" y="464289"/>
                            <a:pt x="627466" y="545879"/>
                          </a:cubicBezTo>
                          <a:cubicBezTo>
                            <a:pt x="627466" y="627470"/>
                            <a:pt x="561417" y="693519"/>
                            <a:pt x="479827" y="693519"/>
                          </a:cubicBezTo>
                          <a:cubicBezTo>
                            <a:pt x="398237" y="693519"/>
                            <a:pt x="332188" y="629413"/>
                            <a:pt x="332188" y="545879"/>
                          </a:cubicBezTo>
                          <a:close/>
                          <a:moveTo>
                            <a:pt x="777048" y="1029595"/>
                          </a:moveTo>
                          <a:lnTo>
                            <a:pt x="182606" y="1029595"/>
                          </a:lnTo>
                          <a:lnTo>
                            <a:pt x="182606" y="881955"/>
                          </a:lnTo>
                          <a:cubicBezTo>
                            <a:pt x="182606" y="858643"/>
                            <a:pt x="194262" y="837274"/>
                            <a:pt x="211745" y="821733"/>
                          </a:cubicBezTo>
                          <a:cubicBezTo>
                            <a:pt x="256426" y="790651"/>
                            <a:pt x="304991" y="765397"/>
                            <a:pt x="357442" y="751798"/>
                          </a:cubicBezTo>
                          <a:cubicBezTo>
                            <a:pt x="398237" y="740143"/>
                            <a:pt x="439032" y="734315"/>
                            <a:pt x="479827" y="732372"/>
                          </a:cubicBezTo>
                          <a:cubicBezTo>
                            <a:pt x="520622" y="732372"/>
                            <a:pt x="563359" y="738200"/>
                            <a:pt x="602212" y="751798"/>
                          </a:cubicBezTo>
                          <a:cubicBezTo>
                            <a:pt x="654663" y="765397"/>
                            <a:pt x="703228" y="788708"/>
                            <a:pt x="747908" y="821733"/>
                          </a:cubicBezTo>
                          <a:cubicBezTo>
                            <a:pt x="765392" y="835331"/>
                            <a:pt x="777048" y="858643"/>
                            <a:pt x="777048" y="881955"/>
                          </a:cubicBezTo>
                          <a:lnTo>
                            <a:pt x="777048" y="1029595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1934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 sz="1600"/>
                    </a:p>
                  </p:txBody>
                </p:sp>
              </p:grpSp>
              <p:grpSp>
                <p:nvGrpSpPr>
                  <p:cNvPr id="677" name="그룹 676">
                    <a:extLst>
                      <a:ext uri="{FF2B5EF4-FFF2-40B4-BE49-F238E27FC236}">
                        <a16:creationId xmlns:a16="http://schemas.microsoft.com/office/drawing/2014/main" id="{BEBE347F-822C-4134-907F-31A332619FA9}"/>
                      </a:ext>
                    </a:extLst>
                  </p:cNvPr>
                  <p:cNvGrpSpPr/>
                  <p:nvPr/>
                </p:nvGrpSpPr>
                <p:grpSpPr>
                  <a:xfrm>
                    <a:off x="8360451" y="4827475"/>
                    <a:ext cx="104982" cy="104982"/>
                    <a:chOff x="8382149" y="4833825"/>
                    <a:chExt cx="104982" cy="104982"/>
                  </a:xfrm>
                </p:grpSpPr>
                <p:sp>
                  <p:nvSpPr>
                    <p:cNvPr id="678" name="Oval">
                      <a:extLst>
                        <a:ext uri="{FF2B5EF4-FFF2-40B4-BE49-F238E27FC236}">
                          <a16:creationId xmlns:a16="http://schemas.microsoft.com/office/drawing/2014/main" id="{0668E920-9123-4E78-8DD8-5A43C88D26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82149" y="4833825"/>
                      <a:ext cx="104982" cy="10498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chemeClr val="bg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pic>
                  <p:nvPicPr>
                    <p:cNvPr id="679" name="그래픽 678" descr="닫기">
                      <a:extLst>
                        <a:ext uri="{FF2B5EF4-FFF2-40B4-BE49-F238E27FC236}">
                          <a16:creationId xmlns:a16="http://schemas.microsoft.com/office/drawing/2014/main" id="{83C7603E-02AC-4987-A519-9B14975D228C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7">
                      <a:extLst>
                        <a:ext uri="{96DAC541-7B7A-43D3-8B79-37D633B846F1}">
                          <asvg:svgBlip xmlns:asvg="http://schemas.microsoft.com/office/drawing/2016/SVG/main" r:embed="rId18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 rot="2700000">
                      <a:off x="8402710" y="4854386"/>
                      <a:ext cx="63859" cy="63859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sp>
          <p:nvSpPr>
            <p:cNvPr id="669" name="직사각형 668">
              <a:extLst>
                <a:ext uri="{FF2B5EF4-FFF2-40B4-BE49-F238E27FC236}">
                  <a16:creationId xmlns:a16="http://schemas.microsoft.com/office/drawing/2014/main" id="{FF182763-F35F-48EF-A114-7589BA2204E9}"/>
                </a:ext>
              </a:extLst>
            </p:cNvPr>
            <p:cNvSpPr/>
            <p:nvPr/>
          </p:nvSpPr>
          <p:spPr>
            <a:xfrm>
              <a:off x="7189219" y="2422319"/>
              <a:ext cx="415499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공용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92" name="그룹 691">
            <a:extLst>
              <a:ext uri="{FF2B5EF4-FFF2-40B4-BE49-F238E27FC236}">
                <a16:creationId xmlns:a16="http://schemas.microsoft.com/office/drawing/2014/main" id="{4960376B-595B-4753-B18C-B4CFCBCFA31E}"/>
              </a:ext>
            </a:extLst>
          </p:cNvPr>
          <p:cNvGrpSpPr/>
          <p:nvPr/>
        </p:nvGrpSpPr>
        <p:grpSpPr>
          <a:xfrm>
            <a:off x="4273331" y="3838974"/>
            <a:ext cx="5165826" cy="454885"/>
            <a:chOff x="4273331" y="1803920"/>
            <a:chExt cx="5165826" cy="454885"/>
          </a:xfrm>
        </p:grpSpPr>
        <p:sp>
          <p:nvSpPr>
            <p:cNvPr id="693" name="Text Box">
              <a:extLst>
                <a:ext uri="{FF2B5EF4-FFF2-40B4-BE49-F238E27FC236}">
                  <a16:creationId xmlns:a16="http://schemas.microsoft.com/office/drawing/2014/main" id="{82B72FAE-D981-413C-8DFE-3586C7A51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1803920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694" name="직사각형 693">
              <a:extLst>
                <a:ext uri="{FF2B5EF4-FFF2-40B4-BE49-F238E27FC236}">
                  <a16:creationId xmlns:a16="http://schemas.microsoft.com/office/drawing/2014/main" id="{7F07C38B-03AB-4980-BDFE-E0983A35D04A}"/>
                </a:ext>
              </a:extLst>
            </p:cNvPr>
            <p:cNvSpPr/>
            <p:nvPr/>
          </p:nvSpPr>
          <p:spPr>
            <a:xfrm>
              <a:off x="7778384" y="1861189"/>
              <a:ext cx="1135247" cy="33855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문자내용은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줄 노출</a:t>
              </a:r>
              <a:endPara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 algn="ctr">
                <a:defRPr/>
              </a:pP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문자내용은 </a:t>
              </a: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</a:t>
              </a:r>
              <a:r>
                <a: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줄 노출</a:t>
              </a:r>
              <a:endParaRPr kumimoji="1" lang="en-US" altLang="ko-KR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696" name="직사각형 695">
              <a:extLst>
                <a:ext uri="{FF2B5EF4-FFF2-40B4-BE49-F238E27FC236}">
                  <a16:creationId xmlns:a16="http://schemas.microsoft.com/office/drawing/2014/main" id="{2A20F37D-B175-4077-9258-F51E339CF3D0}"/>
                </a:ext>
              </a:extLst>
            </p:cNvPr>
            <p:cNvSpPr/>
            <p:nvPr/>
          </p:nvSpPr>
          <p:spPr>
            <a:xfrm>
              <a:off x="5379316" y="1915050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가입확인</a:t>
              </a:r>
            </a:p>
          </p:txBody>
        </p:sp>
        <p:sp>
          <p:nvSpPr>
            <p:cNvPr id="697" name="직사각형 696">
              <a:extLst>
                <a:ext uri="{FF2B5EF4-FFF2-40B4-BE49-F238E27FC236}">
                  <a16:creationId xmlns:a16="http://schemas.microsoft.com/office/drawing/2014/main" id="{9957D94F-80ED-4070-99B9-BCB737CB4B35}"/>
                </a:ext>
              </a:extLst>
            </p:cNvPr>
            <p:cNvSpPr/>
            <p:nvPr/>
          </p:nvSpPr>
          <p:spPr>
            <a:xfrm>
              <a:off x="4639642" y="1907356"/>
              <a:ext cx="25519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</a:t>
              </a:r>
              <a:endPara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pic>
          <p:nvPicPr>
            <p:cNvPr id="698" name="그래픽 697" descr="연필">
              <a:extLst>
                <a:ext uri="{FF2B5EF4-FFF2-40B4-BE49-F238E27FC236}">
                  <a16:creationId xmlns:a16="http://schemas.microsoft.com/office/drawing/2014/main" id="{3C2ABDDA-EEF1-4453-B8F7-F90EF65471F1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9137939" y="1924632"/>
              <a:ext cx="207926" cy="207927"/>
            </a:xfrm>
            <a:prstGeom prst="rect">
              <a:avLst/>
            </a:prstGeom>
          </p:spPr>
        </p:pic>
        <p:sp>
          <p:nvSpPr>
            <p:cNvPr id="702" name="직사각형 701">
              <a:extLst>
                <a:ext uri="{FF2B5EF4-FFF2-40B4-BE49-F238E27FC236}">
                  <a16:creationId xmlns:a16="http://schemas.microsoft.com/office/drawing/2014/main" id="{E0CC04E0-4AF6-42EF-96CB-22EEFC626E39}"/>
                </a:ext>
              </a:extLst>
            </p:cNvPr>
            <p:cNvSpPr/>
            <p:nvPr/>
          </p:nvSpPr>
          <p:spPr>
            <a:xfrm>
              <a:off x="7188561" y="1922743"/>
              <a:ext cx="34977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u="sng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r>
                <a:rPr kumimoji="1" lang="ko-KR" altLang="en-US" sz="800" b="1" u="sng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건</a:t>
              </a:r>
              <a:endParaRPr kumimoji="1" lang="en-US" altLang="ko-KR" sz="800" b="1" u="sng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703" name="직사각형 702">
              <a:extLst>
                <a:ext uri="{FF2B5EF4-FFF2-40B4-BE49-F238E27FC236}">
                  <a16:creationId xmlns:a16="http://schemas.microsoft.com/office/drawing/2014/main" id="{7ADF3E25-D76B-4D00-9C89-63BC5FF0FA4B}"/>
                </a:ext>
              </a:extLst>
            </p:cNvPr>
            <p:cNvSpPr/>
            <p:nvPr/>
          </p:nvSpPr>
          <p:spPr>
            <a:xfrm>
              <a:off x="6518242" y="1922743"/>
              <a:ext cx="327334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On</a:t>
              </a:r>
              <a:endPara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grpSp>
          <p:nvGrpSpPr>
            <p:cNvPr id="704" name="그룹 703">
              <a:extLst>
                <a:ext uri="{FF2B5EF4-FFF2-40B4-BE49-F238E27FC236}">
                  <a16:creationId xmlns:a16="http://schemas.microsoft.com/office/drawing/2014/main" id="{108C2313-50C8-412D-B426-3F3D865470C8}"/>
                </a:ext>
              </a:extLst>
            </p:cNvPr>
            <p:cNvGrpSpPr/>
            <p:nvPr/>
          </p:nvGrpSpPr>
          <p:grpSpPr>
            <a:xfrm>
              <a:off x="4273331" y="1805713"/>
              <a:ext cx="5165826" cy="453092"/>
              <a:chOff x="4273331" y="2311190"/>
              <a:chExt cx="5165826" cy="453092"/>
            </a:xfrm>
          </p:grpSpPr>
          <p:sp>
            <p:nvSpPr>
              <p:cNvPr id="705" name="Text Box">
                <a:extLst>
                  <a:ext uri="{FF2B5EF4-FFF2-40B4-BE49-F238E27FC236}">
                    <a16:creationId xmlns:a16="http://schemas.microsoft.com/office/drawing/2014/main" id="{DA73C0F4-81D7-4201-99EA-839718172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331" y="2311190"/>
                <a:ext cx="5165826" cy="453092"/>
              </a:xfrm>
              <a:prstGeom prst="roundRect">
                <a:avLst>
                  <a:gd name="adj" fmla="val 11917"/>
                </a:avLst>
              </a:prstGeom>
              <a:solidFill>
                <a:schemeClr val="bg1"/>
              </a:solidFill>
              <a:ln w="6350" cap="flat" cmpd="sng" algn="ctr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88615" tIns="39877" rIns="88615" bIns="39877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>
                      <a:lumMod val="65000"/>
                    </a:schemeClr>
                  </a:solidFill>
                  <a:latin typeface="+mn-ea"/>
                </a:endParaRPr>
              </a:p>
            </p:txBody>
          </p:sp>
          <p:sp>
            <p:nvSpPr>
              <p:cNvPr id="706" name="직사각형 705">
                <a:extLst>
                  <a:ext uri="{FF2B5EF4-FFF2-40B4-BE49-F238E27FC236}">
                    <a16:creationId xmlns:a16="http://schemas.microsoft.com/office/drawing/2014/main" id="{7653C24E-695F-40CE-93B3-A5A84EF02F5E}"/>
                  </a:ext>
                </a:extLst>
              </p:cNvPr>
              <p:cNvSpPr/>
              <p:nvPr/>
            </p:nvSpPr>
            <p:spPr>
              <a:xfrm>
                <a:off x="6207133" y="2422319"/>
                <a:ext cx="755335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오전 </a:t>
                </a:r>
                <a:r>
                  <a:rPr kumimoji="1" lang="en-US" altLang="ko-KR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12:35</a:t>
                </a:r>
                <a:endPara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07" name="직사각형 706">
                <a:extLst>
                  <a:ext uri="{FF2B5EF4-FFF2-40B4-BE49-F238E27FC236}">
                    <a16:creationId xmlns:a16="http://schemas.microsoft.com/office/drawing/2014/main" id="{EA8ED0C6-316C-4DBA-A06E-1233D88A156A}"/>
                  </a:ext>
                </a:extLst>
              </p:cNvPr>
              <p:cNvSpPr/>
              <p:nvPr/>
            </p:nvSpPr>
            <p:spPr>
              <a:xfrm>
                <a:off x="5075797" y="2360764"/>
                <a:ext cx="885179" cy="35394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신동인 부장</a:t>
                </a:r>
                <a:endPara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  <a:p>
                <a:pPr lvl="0">
                  <a:defRPr/>
                </a:pPr>
                <a:r>
                  <a:rPr kumimoji="1" lang="en-US" altLang="ko-KR" sz="800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010-1234-5678</a:t>
                </a:r>
                <a:endParaRPr kumimoji="1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708" name="그룹 707">
                <a:extLst>
                  <a:ext uri="{FF2B5EF4-FFF2-40B4-BE49-F238E27FC236}">
                    <a16:creationId xmlns:a16="http://schemas.microsoft.com/office/drawing/2014/main" id="{69E5CA33-9CA0-4988-ADE6-7B1FCF3BE8CB}"/>
                  </a:ext>
                </a:extLst>
              </p:cNvPr>
              <p:cNvGrpSpPr/>
              <p:nvPr/>
            </p:nvGrpSpPr>
            <p:grpSpPr>
              <a:xfrm>
                <a:off x="4392611" y="2414625"/>
                <a:ext cx="502229" cy="246221"/>
                <a:chOff x="4513261" y="2498472"/>
                <a:chExt cx="502229" cy="246221"/>
              </a:xfrm>
            </p:grpSpPr>
            <p:sp>
              <p:nvSpPr>
                <p:cNvPr id="729" name="직사각형 728">
                  <a:extLst>
                    <a:ext uri="{FF2B5EF4-FFF2-40B4-BE49-F238E27FC236}">
                      <a16:creationId xmlns:a16="http://schemas.microsoft.com/office/drawing/2014/main" id="{5E30C6CE-77ED-4AE7-984F-0183AB4B5885}"/>
                    </a:ext>
                  </a:extLst>
                </p:cNvPr>
                <p:cNvSpPr/>
                <p:nvPr/>
              </p:nvSpPr>
              <p:spPr>
                <a:xfrm>
                  <a:off x="4760292" y="2498472"/>
                  <a:ext cx="255198" cy="246221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1" lang="en-US" altLang="ko-KR" sz="100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64646"/>
                      </a:solidFill>
                      <a:effectLst/>
                      <a:uLnTx/>
                      <a:uFillTx/>
                      <a:latin typeface="맑은 고딕"/>
                      <a:ea typeface="맑은 고딕" panose="020B0503020000020004" pitchFamily="50" charset="-127"/>
                      <a:cs typeface="Arial"/>
                      <a:sym typeface="Arial"/>
                    </a:rPr>
                    <a:t>5</a:t>
                  </a:r>
                  <a:endParaRPr kumimoji="1" lang="ko-KR" alt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endParaRPr>
                </a:p>
              </p:txBody>
            </p:sp>
            <p:grpSp>
              <p:nvGrpSpPr>
                <p:cNvPr id="730" name="그룹 729">
                  <a:extLst>
                    <a:ext uri="{FF2B5EF4-FFF2-40B4-BE49-F238E27FC236}">
                      <a16:creationId xmlns:a16="http://schemas.microsoft.com/office/drawing/2014/main" id="{BB2A9B7B-35F5-4B0F-9085-1DEBD1B75F31}"/>
                    </a:ext>
                  </a:extLst>
                </p:cNvPr>
                <p:cNvGrpSpPr/>
                <p:nvPr/>
              </p:nvGrpSpPr>
              <p:grpSpPr>
                <a:xfrm>
                  <a:off x="4513261" y="2545982"/>
                  <a:ext cx="151200" cy="151200"/>
                  <a:chOff x="4513261" y="2545982"/>
                  <a:chExt cx="151200" cy="151200"/>
                </a:xfrm>
              </p:grpSpPr>
              <p:sp>
                <p:nvSpPr>
                  <p:cNvPr id="731" name="자유형: 도형 730">
                    <a:extLst>
                      <a:ext uri="{FF2B5EF4-FFF2-40B4-BE49-F238E27FC236}">
                        <a16:creationId xmlns:a16="http://schemas.microsoft.com/office/drawing/2014/main" id="{39598723-E6D8-451F-A860-F2FF25BAD4F6}"/>
                      </a:ext>
                    </a:extLst>
                  </p:cNvPr>
                  <p:cNvSpPr/>
                  <p:nvPr/>
                </p:nvSpPr>
                <p:spPr>
                  <a:xfrm>
                    <a:off x="4513261" y="2545982"/>
                    <a:ext cx="151200" cy="151200"/>
                  </a:xfrm>
                  <a:custGeom>
                    <a:avLst/>
                    <a:gdLst>
                      <a:gd name="connsiteX0" fmla="*/ 0 w 219691"/>
                      <a:gd name="connsiteY0" fmla="*/ 0 h 219691"/>
                      <a:gd name="connsiteX1" fmla="*/ 0 w 219691"/>
                      <a:gd name="connsiteY1" fmla="*/ 219691 h 219691"/>
                      <a:gd name="connsiteX2" fmla="*/ 219691 w 219691"/>
                      <a:gd name="connsiteY2" fmla="*/ 219691 h 219691"/>
                      <a:gd name="connsiteX3" fmla="*/ 219691 w 219691"/>
                      <a:gd name="connsiteY3" fmla="*/ 0 h 219691"/>
                      <a:gd name="connsiteX4" fmla="*/ 195281 w 219691"/>
                      <a:gd name="connsiteY4" fmla="*/ 195281 h 219691"/>
                      <a:gd name="connsiteX5" fmla="*/ 24410 w 219691"/>
                      <a:gd name="connsiteY5" fmla="*/ 195281 h 219691"/>
                      <a:gd name="connsiteX6" fmla="*/ 24410 w 219691"/>
                      <a:gd name="connsiteY6" fmla="*/ 24410 h 219691"/>
                      <a:gd name="connsiteX7" fmla="*/ 195281 w 219691"/>
                      <a:gd name="connsiteY7" fmla="*/ 24410 h 219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9691" h="219691">
                        <a:moveTo>
                          <a:pt x="0" y="0"/>
                        </a:moveTo>
                        <a:lnTo>
                          <a:pt x="0" y="219691"/>
                        </a:lnTo>
                        <a:lnTo>
                          <a:pt x="219691" y="219691"/>
                        </a:lnTo>
                        <a:lnTo>
                          <a:pt x="219691" y="0"/>
                        </a:lnTo>
                        <a:close/>
                        <a:moveTo>
                          <a:pt x="195281" y="195281"/>
                        </a:moveTo>
                        <a:lnTo>
                          <a:pt x="24410" y="195281"/>
                        </a:lnTo>
                        <a:lnTo>
                          <a:pt x="24410" y="24410"/>
                        </a:lnTo>
                        <a:lnTo>
                          <a:pt x="195281" y="24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/>
                  </a:p>
                </p:txBody>
              </p:sp>
              <p:sp>
                <p:nvSpPr>
                  <p:cNvPr id="732" name="자유형: 도형 731">
                    <a:extLst>
                      <a:ext uri="{FF2B5EF4-FFF2-40B4-BE49-F238E27FC236}">
                        <a16:creationId xmlns:a16="http://schemas.microsoft.com/office/drawing/2014/main" id="{A8BBC69C-7B64-4198-B754-A1418216FF38}"/>
                      </a:ext>
                    </a:extLst>
                  </p:cNvPr>
                  <p:cNvSpPr/>
                  <p:nvPr/>
                </p:nvSpPr>
                <p:spPr>
                  <a:xfrm>
                    <a:off x="4539464" y="2583927"/>
                    <a:ext cx="98800" cy="75311"/>
                  </a:xfrm>
                  <a:custGeom>
                    <a:avLst/>
                    <a:gdLst>
                      <a:gd name="connsiteX0" fmla="*/ 143556 w 143555"/>
                      <a:gd name="connsiteY0" fmla="*/ 17433 h 109426"/>
                      <a:gd name="connsiteX1" fmla="*/ 126469 w 143555"/>
                      <a:gd name="connsiteY1" fmla="*/ 0 h 109426"/>
                      <a:gd name="connsiteX2" fmla="*/ 49850 w 143555"/>
                      <a:gd name="connsiteY2" fmla="*/ 75081 h 109426"/>
                      <a:gd name="connsiteX3" fmla="*/ 17262 w 143555"/>
                      <a:gd name="connsiteY3" fmla="*/ 42494 h 109426"/>
                      <a:gd name="connsiteX4" fmla="*/ 0 w 143555"/>
                      <a:gd name="connsiteY4" fmla="*/ 59752 h 109426"/>
                      <a:gd name="connsiteX5" fmla="*/ 49675 w 143555"/>
                      <a:gd name="connsiteY5" fmla="*/ 109427 h 109426"/>
                      <a:gd name="connsiteX6" fmla="*/ 143556 w 143555"/>
                      <a:gd name="connsiteY6" fmla="*/ 17433 h 109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555" h="109426">
                        <a:moveTo>
                          <a:pt x="143556" y="17433"/>
                        </a:moveTo>
                        <a:lnTo>
                          <a:pt x="126469" y="0"/>
                        </a:lnTo>
                        <a:lnTo>
                          <a:pt x="49850" y="75081"/>
                        </a:lnTo>
                        <a:lnTo>
                          <a:pt x="17262" y="42494"/>
                        </a:lnTo>
                        <a:lnTo>
                          <a:pt x="0" y="59752"/>
                        </a:lnTo>
                        <a:lnTo>
                          <a:pt x="49675" y="109427"/>
                        </a:lnTo>
                        <a:lnTo>
                          <a:pt x="143556" y="17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40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 sz="1600"/>
                  </a:p>
                </p:txBody>
              </p:sp>
            </p:grpSp>
          </p:grpSp>
          <p:grpSp>
            <p:nvGrpSpPr>
              <p:cNvPr id="709" name="그룹 708">
                <a:extLst>
                  <a:ext uri="{FF2B5EF4-FFF2-40B4-BE49-F238E27FC236}">
                    <a16:creationId xmlns:a16="http://schemas.microsoft.com/office/drawing/2014/main" id="{081A3595-5AD3-4E44-B143-3E0F927098D0}"/>
                  </a:ext>
                </a:extLst>
              </p:cNvPr>
              <p:cNvGrpSpPr/>
              <p:nvPr/>
            </p:nvGrpSpPr>
            <p:grpSpPr>
              <a:xfrm>
                <a:off x="7959981" y="2395030"/>
                <a:ext cx="1317288" cy="285412"/>
                <a:chOff x="8366498" y="2390721"/>
                <a:chExt cx="992734" cy="215093"/>
              </a:xfrm>
            </p:grpSpPr>
            <p:grpSp>
              <p:nvGrpSpPr>
                <p:cNvPr id="711" name="그룹 710">
                  <a:extLst>
                    <a:ext uri="{FF2B5EF4-FFF2-40B4-BE49-F238E27FC236}">
                      <a16:creationId xmlns:a16="http://schemas.microsoft.com/office/drawing/2014/main" id="{BD85B3B5-0797-46FC-A879-A2177D2E0F72}"/>
                    </a:ext>
                  </a:extLst>
                </p:cNvPr>
                <p:cNvGrpSpPr/>
                <p:nvPr/>
              </p:nvGrpSpPr>
              <p:grpSpPr>
                <a:xfrm>
                  <a:off x="8886682" y="2390721"/>
                  <a:ext cx="212458" cy="215093"/>
                  <a:chOff x="6284958" y="3632365"/>
                  <a:chExt cx="513408" cy="513408"/>
                </a:xfrm>
              </p:grpSpPr>
              <p:sp>
                <p:nvSpPr>
                  <p:cNvPr id="727" name="Oval">
                    <a:extLst>
                      <a:ext uri="{FF2B5EF4-FFF2-40B4-BE49-F238E27FC236}">
                        <a16:creationId xmlns:a16="http://schemas.microsoft.com/office/drawing/2014/main" id="{6AFBE834-12C1-406D-B9EE-B8426DB6A12B}"/>
                      </a:ext>
                    </a:extLst>
                  </p:cNvPr>
                  <p:cNvSpPr/>
                  <p:nvPr/>
                </p:nvSpPr>
                <p:spPr>
                  <a:xfrm>
                    <a:off x="6284958" y="3632365"/>
                    <a:ext cx="513408" cy="513408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28" name="Create">
                    <a:extLst>
                      <a:ext uri="{FF2B5EF4-FFF2-40B4-BE49-F238E27FC236}">
                        <a16:creationId xmlns:a16="http://schemas.microsoft.com/office/drawing/2014/main" id="{5ED04E2B-6B23-4318-A90D-036E912C37C2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423965" y="3772514"/>
                    <a:ext cx="235396" cy="233110"/>
                  </a:xfrm>
                  <a:custGeom>
                    <a:avLst/>
                    <a:gdLst>
                      <a:gd name="T0" fmla="*/ 612 w 672"/>
                      <a:gd name="T1" fmla="*/ 0 h 666"/>
                      <a:gd name="T2" fmla="*/ 573 w 672"/>
                      <a:gd name="T3" fmla="*/ 16 h 666"/>
                      <a:gd name="T4" fmla="*/ 564 w 672"/>
                      <a:gd name="T5" fmla="*/ 25 h 666"/>
                      <a:gd name="T6" fmla="*/ 641 w 672"/>
                      <a:gd name="T7" fmla="*/ 102 h 666"/>
                      <a:gd name="T8" fmla="*/ 651 w 672"/>
                      <a:gd name="T9" fmla="*/ 93 h 666"/>
                      <a:gd name="T10" fmla="*/ 651 w 672"/>
                      <a:gd name="T11" fmla="*/ 16 h 666"/>
                      <a:gd name="T12" fmla="*/ 612 w 672"/>
                      <a:gd name="T13" fmla="*/ 0 h 666"/>
                      <a:gd name="T14" fmla="*/ 548 w 672"/>
                      <a:gd name="T15" fmla="*/ 41 h 666"/>
                      <a:gd name="T16" fmla="*/ 192 w 672"/>
                      <a:gd name="T17" fmla="*/ 399 h 666"/>
                      <a:gd name="T18" fmla="*/ 188 w 672"/>
                      <a:gd name="T19" fmla="*/ 405 h 666"/>
                      <a:gd name="T20" fmla="*/ 174 w 672"/>
                      <a:gd name="T21" fmla="*/ 477 h 666"/>
                      <a:gd name="T22" fmla="*/ 189 w 672"/>
                      <a:gd name="T23" fmla="*/ 493 h 666"/>
                      <a:gd name="T24" fmla="*/ 261 w 672"/>
                      <a:gd name="T25" fmla="*/ 478 h 666"/>
                      <a:gd name="T26" fmla="*/ 268 w 672"/>
                      <a:gd name="T27" fmla="*/ 474 h 666"/>
                      <a:gd name="T28" fmla="*/ 625 w 672"/>
                      <a:gd name="T29" fmla="*/ 119 h 666"/>
                      <a:gd name="T30" fmla="*/ 607 w 672"/>
                      <a:gd name="T31" fmla="*/ 100 h 666"/>
                      <a:gd name="T32" fmla="*/ 253 w 672"/>
                      <a:gd name="T33" fmla="*/ 452 h 666"/>
                      <a:gd name="T34" fmla="*/ 215 w 672"/>
                      <a:gd name="T35" fmla="*/ 413 h 666"/>
                      <a:gd name="T36" fmla="*/ 567 w 672"/>
                      <a:gd name="T37" fmla="*/ 60 h 666"/>
                      <a:gd name="T38" fmla="*/ 548 w 672"/>
                      <a:gd name="T39" fmla="*/ 41 h 666"/>
                      <a:gd name="T40" fmla="*/ 13 w 672"/>
                      <a:gd name="T41" fmla="*/ 80 h 666"/>
                      <a:gd name="T42" fmla="*/ 0 w 672"/>
                      <a:gd name="T43" fmla="*/ 93 h 666"/>
                      <a:gd name="T44" fmla="*/ 0 w 672"/>
                      <a:gd name="T45" fmla="*/ 653 h 666"/>
                      <a:gd name="T46" fmla="*/ 13 w 672"/>
                      <a:gd name="T47" fmla="*/ 666 h 666"/>
                      <a:gd name="T48" fmla="*/ 573 w 672"/>
                      <a:gd name="T49" fmla="*/ 666 h 666"/>
                      <a:gd name="T50" fmla="*/ 587 w 672"/>
                      <a:gd name="T51" fmla="*/ 653 h 666"/>
                      <a:gd name="T52" fmla="*/ 587 w 672"/>
                      <a:gd name="T53" fmla="*/ 186 h 666"/>
                      <a:gd name="T54" fmla="*/ 560 w 672"/>
                      <a:gd name="T55" fmla="*/ 213 h 666"/>
                      <a:gd name="T56" fmla="*/ 560 w 672"/>
                      <a:gd name="T57" fmla="*/ 640 h 666"/>
                      <a:gd name="T58" fmla="*/ 27 w 672"/>
                      <a:gd name="T59" fmla="*/ 640 h 666"/>
                      <a:gd name="T60" fmla="*/ 27 w 672"/>
                      <a:gd name="T61" fmla="*/ 106 h 666"/>
                      <a:gd name="T62" fmla="*/ 453 w 672"/>
                      <a:gd name="T63" fmla="*/ 106 h 666"/>
                      <a:gd name="T64" fmla="*/ 480 w 672"/>
                      <a:gd name="T65" fmla="*/ 80 h 666"/>
                      <a:gd name="T66" fmla="*/ 13 w 672"/>
                      <a:gd name="T67" fmla="*/ 80 h 6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672" h="666">
                        <a:moveTo>
                          <a:pt x="612" y="0"/>
                        </a:moveTo>
                        <a:cubicBezTo>
                          <a:pt x="598" y="0"/>
                          <a:pt x="584" y="5"/>
                          <a:pt x="573" y="16"/>
                        </a:cubicBezTo>
                        <a:lnTo>
                          <a:pt x="564" y="25"/>
                        </a:lnTo>
                        <a:lnTo>
                          <a:pt x="641" y="102"/>
                        </a:lnTo>
                        <a:lnTo>
                          <a:pt x="651" y="93"/>
                        </a:lnTo>
                        <a:cubicBezTo>
                          <a:pt x="672" y="72"/>
                          <a:pt x="672" y="37"/>
                          <a:pt x="651" y="16"/>
                        </a:cubicBezTo>
                        <a:cubicBezTo>
                          <a:pt x="640" y="5"/>
                          <a:pt x="626" y="0"/>
                          <a:pt x="612" y="0"/>
                        </a:cubicBezTo>
                        <a:close/>
                        <a:moveTo>
                          <a:pt x="548" y="41"/>
                        </a:moveTo>
                        <a:lnTo>
                          <a:pt x="192" y="399"/>
                        </a:lnTo>
                        <a:cubicBezTo>
                          <a:pt x="190" y="400"/>
                          <a:pt x="189" y="403"/>
                          <a:pt x="188" y="405"/>
                        </a:cubicBezTo>
                        <a:lnTo>
                          <a:pt x="174" y="477"/>
                        </a:lnTo>
                        <a:cubicBezTo>
                          <a:pt x="172" y="486"/>
                          <a:pt x="180" y="494"/>
                          <a:pt x="189" y="493"/>
                        </a:cubicBezTo>
                        <a:lnTo>
                          <a:pt x="261" y="478"/>
                        </a:lnTo>
                        <a:cubicBezTo>
                          <a:pt x="264" y="478"/>
                          <a:pt x="266" y="476"/>
                          <a:pt x="268" y="474"/>
                        </a:cubicBezTo>
                        <a:lnTo>
                          <a:pt x="625" y="119"/>
                        </a:lnTo>
                        <a:lnTo>
                          <a:pt x="607" y="100"/>
                        </a:lnTo>
                        <a:lnTo>
                          <a:pt x="253" y="452"/>
                        </a:lnTo>
                        <a:lnTo>
                          <a:pt x="215" y="413"/>
                        </a:lnTo>
                        <a:lnTo>
                          <a:pt x="567" y="60"/>
                        </a:lnTo>
                        <a:lnTo>
                          <a:pt x="548" y="41"/>
                        </a:lnTo>
                        <a:close/>
                        <a:moveTo>
                          <a:pt x="13" y="80"/>
                        </a:moveTo>
                        <a:cubicBezTo>
                          <a:pt x="5" y="80"/>
                          <a:pt x="0" y="85"/>
                          <a:pt x="0" y="93"/>
                        </a:cubicBezTo>
                        <a:lnTo>
                          <a:pt x="0" y="653"/>
                        </a:lnTo>
                        <a:cubicBezTo>
                          <a:pt x="0" y="661"/>
                          <a:pt x="5" y="666"/>
                          <a:pt x="13" y="666"/>
                        </a:cubicBezTo>
                        <a:lnTo>
                          <a:pt x="573" y="666"/>
                        </a:lnTo>
                        <a:cubicBezTo>
                          <a:pt x="581" y="666"/>
                          <a:pt x="587" y="661"/>
                          <a:pt x="587" y="653"/>
                        </a:cubicBezTo>
                        <a:lnTo>
                          <a:pt x="587" y="186"/>
                        </a:lnTo>
                        <a:lnTo>
                          <a:pt x="560" y="213"/>
                        </a:lnTo>
                        <a:lnTo>
                          <a:pt x="560" y="640"/>
                        </a:lnTo>
                        <a:lnTo>
                          <a:pt x="27" y="640"/>
                        </a:lnTo>
                        <a:lnTo>
                          <a:pt x="27" y="106"/>
                        </a:lnTo>
                        <a:lnTo>
                          <a:pt x="453" y="106"/>
                        </a:lnTo>
                        <a:lnTo>
                          <a:pt x="480" y="80"/>
                        </a:lnTo>
                        <a:lnTo>
                          <a:pt x="13" y="8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712" name="그룹 711">
                  <a:extLst>
                    <a:ext uri="{FF2B5EF4-FFF2-40B4-BE49-F238E27FC236}">
                      <a16:creationId xmlns:a16="http://schemas.microsoft.com/office/drawing/2014/main" id="{229038E3-C3F0-4D84-9077-B912669B773B}"/>
                    </a:ext>
                  </a:extLst>
                </p:cNvPr>
                <p:cNvGrpSpPr/>
                <p:nvPr/>
              </p:nvGrpSpPr>
              <p:grpSpPr>
                <a:xfrm>
                  <a:off x="8626590" y="2390721"/>
                  <a:ext cx="212458" cy="215093"/>
                  <a:chOff x="6603234" y="4517407"/>
                  <a:chExt cx="488446" cy="488446"/>
                </a:xfrm>
              </p:grpSpPr>
              <p:sp>
                <p:nvSpPr>
                  <p:cNvPr id="725" name="Oval">
                    <a:extLst>
                      <a:ext uri="{FF2B5EF4-FFF2-40B4-BE49-F238E27FC236}">
                        <a16:creationId xmlns:a16="http://schemas.microsoft.com/office/drawing/2014/main" id="{1019858A-3B54-4EE0-A551-EE8277BA6AD3}"/>
                      </a:ext>
                    </a:extLst>
                  </p:cNvPr>
                  <p:cNvSpPr/>
                  <p:nvPr/>
                </p:nvSpPr>
                <p:spPr>
                  <a:xfrm>
                    <a:off x="660323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26" name="Freeform 130">
                    <a:extLst>
                      <a:ext uri="{FF2B5EF4-FFF2-40B4-BE49-F238E27FC236}">
                        <a16:creationId xmlns:a16="http://schemas.microsoft.com/office/drawing/2014/main" id="{163D436D-A038-4626-A269-A790555F8D6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6672627" y="4693214"/>
                    <a:ext cx="348802" cy="154160"/>
                  </a:xfrm>
                  <a:custGeom>
                    <a:avLst/>
                    <a:gdLst>
                      <a:gd name="T0" fmla="*/ 869 w 869"/>
                      <a:gd name="T1" fmla="*/ 6 h 384"/>
                      <a:gd name="T2" fmla="*/ 868 w 869"/>
                      <a:gd name="T3" fmla="*/ 4 h 384"/>
                      <a:gd name="T4" fmla="*/ 868 w 869"/>
                      <a:gd name="T5" fmla="*/ 3 h 384"/>
                      <a:gd name="T6" fmla="*/ 867 w 869"/>
                      <a:gd name="T7" fmla="*/ 2 h 384"/>
                      <a:gd name="T8" fmla="*/ 866 w 869"/>
                      <a:gd name="T9" fmla="*/ 2 h 384"/>
                      <a:gd name="T10" fmla="*/ 865 w 869"/>
                      <a:gd name="T11" fmla="*/ 1 h 384"/>
                      <a:gd name="T12" fmla="*/ 864 w 869"/>
                      <a:gd name="T13" fmla="*/ 0 h 384"/>
                      <a:gd name="T14" fmla="*/ 863 w 869"/>
                      <a:gd name="T15" fmla="*/ 0 h 384"/>
                      <a:gd name="T16" fmla="*/ 862 w 869"/>
                      <a:gd name="T17" fmla="*/ 0 h 384"/>
                      <a:gd name="T18" fmla="*/ 263 w 869"/>
                      <a:gd name="T19" fmla="*/ 0 h 384"/>
                      <a:gd name="T20" fmla="*/ 261 w 869"/>
                      <a:gd name="T21" fmla="*/ 0 h 384"/>
                      <a:gd name="T22" fmla="*/ 260 w 869"/>
                      <a:gd name="T23" fmla="*/ 0 h 384"/>
                      <a:gd name="T24" fmla="*/ 259 w 869"/>
                      <a:gd name="T25" fmla="*/ 1 h 384"/>
                      <a:gd name="T26" fmla="*/ 258 w 869"/>
                      <a:gd name="T27" fmla="*/ 2 h 384"/>
                      <a:gd name="T28" fmla="*/ 258 w 869"/>
                      <a:gd name="T29" fmla="*/ 2 h 384"/>
                      <a:gd name="T30" fmla="*/ 257 w 869"/>
                      <a:gd name="T31" fmla="*/ 3 h 384"/>
                      <a:gd name="T32" fmla="*/ 256 w 869"/>
                      <a:gd name="T33" fmla="*/ 4 h 384"/>
                      <a:gd name="T34" fmla="*/ 256 w 869"/>
                      <a:gd name="T35" fmla="*/ 6 h 384"/>
                      <a:gd name="T36" fmla="*/ 256 w 869"/>
                      <a:gd name="T37" fmla="*/ 7 h 384"/>
                      <a:gd name="T38" fmla="*/ 263 w 869"/>
                      <a:gd name="T39" fmla="*/ 384 h 384"/>
                      <a:gd name="T40" fmla="*/ 869 w 869"/>
                      <a:gd name="T41" fmla="*/ 377 h 384"/>
                      <a:gd name="T42" fmla="*/ 869 w 869"/>
                      <a:gd name="T43" fmla="*/ 6 h 384"/>
                      <a:gd name="T44" fmla="*/ 442 w 869"/>
                      <a:gd name="T45" fmla="*/ 169 h 384"/>
                      <a:gd name="T46" fmla="*/ 270 w 869"/>
                      <a:gd name="T47" fmla="*/ 22 h 384"/>
                      <a:gd name="T48" fmla="*/ 843 w 869"/>
                      <a:gd name="T49" fmla="*/ 14 h 384"/>
                      <a:gd name="T50" fmla="*/ 515 w 869"/>
                      <a:gd name="T51" fmla="*/ 214 h 384"/>
                      <a:gd name="T52" fmla="*/ 855 w 869"/>
                      <a:gd name="T53" fmla="*/ 22 h 384"/>
                      <a:gd name="T54" fmla="*/ 683 w 869"/>
                      <a:gd name="T55" fmla="*/ 168 h 384"/>
                      <a:gd name="T56" fmla="*/ 270 w 869"/>
                      <a:gd name="T57" fmla="*/ 370 h 384"/>
                      <a:gd name="T58" fmla="*/ 453 w 869"/>
                      <a:gd name="T59" fmla="*/ 178 h 384"/>
                      <a:gd name="T60" fmla="*/ 561 w 869"/>
                      <a:gd name="T61" fmla="*/ 244 h 384"/>
                      <a:gd name="T62" fmla="*/ 672 w 869"/>
                      <a:gd name="T63" fmla="*/ 177 h 384"/>
                      <a:gd name="T64" fmla="*/ 855 w 869"/>
                      <a:gd name="T65" fmla="*/ 370 h 384"/>
                      <a:gd name="T66" fmla="*/ 204 w 869"/>
                      <a:gd name="T67" fmla="*/ 7 h 384"/>
                      <a:gd name="T68" fmla="*/ 7 w 869"/>
                      <a:gd name="T69" fmla="*/ 14 h 384"/>
                      <a:gd name="T70" fmla="*/ 7 w 869"/>
                      <a:gd name="T71" fmla="*/ 0 h 384"/>
                      <a:gd name="T72" fmla="*/ 204 w 869"/>
                      <a:gd name="T73" fmla="*/ 7 h 384"/>
                      <a:gd name="T74" fmla="*/ 197 w 869"/>
                      <a:gd name="T75" fmla="*/ 95 h 384"/>
                      <a:gd name="T76" fmla="*/ 58 w 869"/>
                      <a:gd name="T77" fmla="*/ 88 h 384"/>
                      <a:gd name="T78" fmla="*/ 197 w 869"/>
                      <a:gd name="T79" fmla="*/ 81 h 384"/>
                      <a:gd name="T80" fmla="*/ 204 w 869"/>
                      <a:gd name="T81" fmla="*/ 169 h 384"/>
                      <a:gd name="T82" fmla="*/ 142 w 869"/>
                      <a:gd name="T83" fmla="*/ 176 h 384"/>
                      <a:gd name="T84" fmla="*/ 142 w 869"/>
                      <a:gd name="T85" fmla="*/ 162 h 384"/>
                      <a:gd name="T86" fmla="*/ 204 w 869"/>
                      <a:gd name="T87" fmla="*/ 169 h 3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9" h="384">
                        <a:moveTo>
                          <a:pt x="869" y="6"/>
                        </a:moveTo>
                        <a:cubicBezTo>
                          <a:pt x="869" y="6"/>
                          <a:pt x="869" y="6"/>
                          <a:pt x="869" y="6"/>
                        </a:cubicBezTo>
                        <a:cubicBezTo>
                          <a:pt x="869" y="6"/>
                          <a:pt x="869" y="5"/>
                          <a:pt x="869" y="5"/>
                        </a:cubicBezTo>
                        <a:cubicBezTo>
                          <a:pt x="868" y="5"/>
                          <a:pt x="868" y="5"/>
                          <a:pt x="868" y="4"/>
                        </a:cubicBezTo>
                        <a:cubicBezTo>
                          <a:pt x="868" y="4"/>
                          <a:pt x="868" y="4"/>
                          <a:pt x="868" y="4"/>
                        </a:cubicBezTo>
                        <a:cubicBezTo>
                          <a:pt x="868" y="4"/>
                          <a:pt x="868" y="3"/>
                          <a:pt x="868" y="3"/>
                        </a:cubicBezTo>
                        <a:cubicBezTo>
                          <a:pt x="868" y="3"/>
                          <a:pt x="867" y="3"/>
                          <a:pt x="867" y="3"/>
                        </a:cubicBezTo>
                        <a:cubicBezTo>
                          <a:pt x="867" y="3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7" y="2"/>
                        </a:cubicBezTo>
                        <a:cubicBezTo>
                          <a:pt x="867" y="2"/>
                          <a:pt x="867" y="2"/>
                          <a:pt x="866" y="2"/>
                        </a:cubicBezTo>
                        <a:cubicBezTo>
                          <a:pt x="866" y="1"/>
                          <a:pt x="866" y="1"/>
                          <a:pt x="866" y="1"/>
                        </a:cubicBezTo>
                        <a:cubicBezTo>
                          <a:pt x="866" y="1"/>
                          <a:pt x="865" y="1"/>
                          <a:pt x="865" y="1"/>
                        </a:cubicBezTo>
                        <a:cubicBezTo>
                          <a:pt x="865" y="1"/>
                          <a:pt x="865" y="1"/>
                          <a:pt x="865" y="1"/>
                        </a:cubicBezTo>
                        <a:cubicBezTo>
                          <a:pt x="864" y="0"/>
                          <a:pt x="864" y="0"/>
                          <a:pt x="864" y="0"/>
                        </a:cubicBezTo>
                        <a:cubicBezTo>
                          <a:pt x="864" y="0"/>
                          <a:pt x="864" y="0"/>
                          <a:pt x="863" y="0"/>
                        </a:cubicBezTo>
                        <a:cubicBezTo>
                          <a:pt x="863" y="0"/>
                          <a:pt x="863" y="0"/>
                          <a:pt x="863" y="0"/>
                        </a:cubicBezTo>
                        <a:cubicBezTo>
                          <a:pt x="863" y="0"/>
                          <a:pt x="862" y="0"/>
                          <a:pt x="862" y="0"/>
                        </a:cubicBezTo>
                        <a:cubicBezTo>
                          <a:pt x="862" y="0"/>
                          <a:pt x="862" y="0"/>
                          <a:pt x="862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3" y="0"/>
                          <a:pt x="263" y="0"/>
                          <a:pt x="263" y="0"/>
                        </a:cubicBezTo>
                        <a:cubicBezTo>
                          <a:pt x="262" y="0"/>
                          <a:pt x="262" y="0"/>
                          <a:pt x="262" y="0"/>
                        </a:cubicBezTo>
                        <a:cubicBezTo>
                          <a:pt x="262" y="0"/>
                          <a:pt x="261" y="0"/>
                          <a:pt x="261" y="0"/>
                        </a:cubicBezTo>
                        <a:cubicBezTo>
                          <a:pt x="261" y="0"/>
                          <a:pt x="261" y="0"/>
                          <a:pt x="261" y="0"/>
                        </a:cubicBezTo>
                        <a:cubicBezTo>
                          <a:pt x="260" y="0"/>
                          <a:pt x="260" y="0"/>
                          <a:pt x="260" y="0"/>
                        </a:cubicBezTo>
                        <a:cubicBezTo>
                          <a:pt x="260" y="1"/>
                          <a:pt x="260" y="1"/>
                          <a:pt x="259" y="1"/>
                        </a:cubicBezTo>
                        <a:cubicBezTo>
                          <a:pt x="259" y="1"/>
                          <a:pt x="259" y="1"/>
                          <a:pt x="259" y="1"/>
                        </a:cubicBezTo>
                        <a:cubicBezTo>
                          <a:pt x="259" y="1"/>
                          <a:pt x="258" y="1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8" y="2"/>
                          <a:pt x="258" y="2"/>
                          <a:pt x="258" y="2"/>
                        </a:cubicBezTo>
                        <a:cubicBezTo>
                          <a:pt x="257" y="2"/>
                          <a:pt x="257" y="3"/>
                          <a:pt x="257" y="3"/>
                        </a:cubicBezTo>
                        <a:cubicBezTo>
                          <a:pt x="257" y="3"/>
                          <a:pt x="257" y="3"/>
                          <a:pt x="257" y="3"/>
                        </a:cubicBezTo>
                        <a:cubicBezTo>
                          <a:pt x="257" y="3"/>
                          <a:pt x="257" y="4"/>
                          <a:pt x="257" y="4"/>
                        </a:cubicBezTo>
                        <a:cubicBezTo>
                          <a:pt x="257" y="4"/>
                          <a:pt x="256" y="4"/>
                          <a:pt x="256" y="4"/>
                        </a:cubicBezTo>
                        <a:cubicBezTo>
                          <a:pt x="256" y="5"/>
                          <a:pt x="256" y="5"/>
                          <a:pt x="256" y="5"/>
                        </a:cubicBezTo>
                        <a:cubicBezTo>
                          <a:pt x="256" y="5"/>
                          <a:pt x="256" y="6"/>
                          <a:pt x="256" y="6"/>
                        </a:cubicBezTo>
                        <a:cubicBezTo>
                          <a:pt x="256" y="6"/>
                          <a:pt x="256" y="6"/>
                          <a:pt x="256" y="6"/>
                        </a:cubicBezTo>
                        <a:cubicBezTo>
                          <a:pt x="256" y="7"/>
                          <a:pt x="256" y="7"/>
                          <a:pt x="256" y="7"/>
                        </a:cubicBezTo>
                        <a:cubicBezTo>
                          <a:pt x="256" y="377"/>
                          <a:pt x="256" y="377"/>
                          <a:pt x="256" y="377"/>
                        </a:cubicBezTo>
                        <a:cubicBezTo>
                          <a:pt x="256" y="380"/>
                          <a:pt x="259" y="384"/>
                          <a:pt x="263" y="384"/>
                        </a:cubicBezTo>
                        <a:cubicBezTo>
                          <a:pt x="862" y="384"/>
                          <a:pt x="862" y="384"/>
                          <a:pt x="862" y="384"/>
                        </a:cubicBezTo>
                        <a:cubicBezTo>
                          <a:pt x="866" y="384"/>
                          <a:pt x="869" y="380"/>
                          <a:pt x="869" y="377"/>
                        </a:cubicBezTo>
                        <a:cubicBezTo>
                          <a:pt x="869" y="7"/>
                          <a:pt x="869" y="7"/>
                          <a:pt x="869" y="7"/>
                        </a:cubicBezTo>
                        <a:cubicBezTo>
                          <a:pt x="869" y="7"/>
                          <a:pt x="869" y="7"/>
                          <a:pt x="869" y="6"/>
                        </a:cubicBezTo>
                        <a:close/>
                        <a:moveTo>
                          <a:pt x="270" y="22"/>
                        </a:moveTo>
                        <a:cubicBezTo>
                          <a:pt x="442" y="169"/>
                          <a:pt x="442" y="169"/>
                          <a:pt x="442" y="169"/>
                        </a:cubicBezTo>
                        <a:cubicBezTo>
                          <a:pt x="270" y="315"/>
                          <a:pt x="270" y="315"/>
                          <a:pt x="270" y="315"/>
                        </a:cubicBezTo>
                        <a:lnTo>
                          <a:pt x="270" y="22"/>
                        </a:lnTo>
                        <a:close/>
                        <a:moveTo>
                          <a:pt x="282" y="14"/>
                        </a:moveTo>
                        <a:cubicBezTo>
                          <a:pt x="843" y="14"/>
                          <a:pt x="843" y="14"/>
                          <a:pt x="843" y="14"/>
                        </a:cubicBezTo>
                        <a:cubicBezTo>
                          <a:pt x="607" y="214"/>
                          <a:pt x="607" y="214"/>
                          <a:pt x="607" y="214"/>
                        </a:cubicBezTo>
                        <a:cubicBezTo>
                          <a:pt x="582" y="235"/>
                          <a:pt x="541" y="235"/>
                          <a:pt x="515" y="214"/>
                        </a:cubicBezTo>
                        <a:lnTo>
                          <a:pt x="282" y="14"/>
                        </a:lnTo>
                        <a:close/>
                        <a:moveTo>
                          <a:pt x="855" y="22"/>
                        </a:moveTo>
                        <a:cubicBezTo>
                          <a:pt x="855" y="315"/>
                          <a:pt x="855" y="315"/>
                          <a:pt x="855" y="315"/>
                        </a:cubicBezTo>
                        <a:cubicBezTo>
                          <a:pt x="683" y="168"/>
                          <a:pt x="683" y="168"/>
                          <a:pt x="683" y="168"/>
                        </a:cubicBezTo>
                        <a:lnTo>
                          <a:pt x="855" y="22"/>
                        </a:lnTo>
                        <a:close/>
                        <a:moveTo>
                          <a:pt x="270" y="370"/>
                        </a:moveTo>
                        <a:cubicBezTo>
                          <a:pt x="270" y="333"/>
                          <a:pt x="270" y="333"/>
                          <a:pt x="270" y="333"/>
                        </a:cubicBezTo>
                        <a:cubicBezTo>
                          <a:pt x="453" y="178"/>
                          <a:pt x="453" y="178"/>
                          <a:pt x="453" y="178"/>
                        </a:cubicBezTo>
                        <a:cubicBezTo>
                          <a:pt x="506" y="224"/>
                          <a:pt x="506" y="224"/>
                          <a:pt x="506" y="224"/>
                        </a:cubicBezTo>
                        <a:cubicBezTo>
                          <a:pt x="521" y="237"/>
                          <a:pt x="541" y="244"/>
                          <a:pt x="561" y="244"/>
                        </a:cubicBezTo>
                        <a:cubicBezTo>
                          <a:pt x="581" y="244"/>
                          <a:pt x="601" y="237"/>
                          <a:pt x="616" y="224"/>
                        </a:cubicBezTo>
                        <a:cubicBezTo>
                          <a:pt x="672" y="177"/>
                          <a:pt x="672" y="177"/>
                          <a:pt x="672" y="177"/>
                        </a:cubicBezTo>
                        <a:cubicBezTo>
                          <a:pt x="855" y="333"/>
                          <a:pt x="855" y="333"/>
                          <a:pt x="855" y="333"/>
                        </a:cubicBezTo>
                        <a:cubicBezTo>
                          <a:pt x="855" y="370"/>
                          <a:pt x="855" y="370"/>
                          <a:pt x="855" y="370"/>
                        </a:cubicBezTo>
                        <a:lnTo>
                          <a:pt x="270" y="370"/>
                        </a:lnTo>
                        <a:close/>
                        <a:moveTo>
                          <a:pt x="204" y="7"/>
                        </a:moveTo>
                        <a:cubicBezTo>
                          <a:pt x="204" y="11"/>
                          <a:pt x="201" y="14"/>
                          <a:pt x="19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3" y="14"/>
                          <a:pt x="0" y="11"/>
                          <a:pt x="0" y="7"/>
                        </a:cubicBezTo>
                        <a:cubicBezTo>
                          <a:pt x="0" y="3"/>
                          <a:pt x="3" y="0"/>
                          <a:pt x="7" y="0"/>
                        </a:cubicBezTo>
                        <a:cubicBezTo>
                          <a:pt x="197" y="0"/>
                          <a:pt x="197" y="0"/>
                          <a:pt x="197" y="0"/>
                        </a:cubicBezTo>
                        <a:cubicBezTo>
                          <a:pt x="201" y="0"/>
                          <a:pt x="204" y="3"/>
                          <a:pt x="204" y="7"/>
                        </a:cubicBezTo>
                        <a:close/>
                        <a:moveTo>
                          <a:pt x="204" y="88"/>
                        </a:moveTo>
                        <a:cubicBezTo>
                          <a:pt x="204" y="92"/>
                          <a:pt x="201" y="95"/>
                          <a:pt x="197" y="95"/>
                        </a:cubicBezTo>
                        <a:cubicBezTo>
                          <a:pt x="65" y="95"/>
                          <a:pt x="65" y="95"/>
                          <a:pt x="65" y="95"/>
                        </a:cubicBezTo>
                        <a:cubicBezTo>
                          <a:pt x="61" y="95"/>
                          <a:pt x="58" y="92"/>
                          <a:pt x="58" y="88"/>
                        </a:cubicBezTo>
                        <a:cubicBezTo>
                          <a:pt x="58" y="84"/>
                          <a:pt x="61" y="81"/>
                          <a:pt x="65" y="81"/>
                        </a:cubicBezTo>
                        <a:cubicBezTo>
                          <a:pt x="197" y="81"/>
                          <a:pt x="197" y="81"/>
                          <a:pt x="197" y="81"/>
                        </a:cubicBezTo>
                        <a:cubicBezTo>
                          <a:pt x="201" y="81"/>
                          <a:pt x="204" y="84"/>
                          <a:pt x="204" y="88"/>
                        </a:cubicBezTo>
                        <a:close/>
                        <a:moveTo>
                          <a:pt x="204" y="169"/>
                        </a:moveTo>
                        <a:cubicBezTo>
                          <a:pt x="204" y="173"/>
                          <a:pt x="201" y="176"/>
                          <a:pt x="197" y="176"/>
                        </a:cubicBezTo>
                        <a:cubicBezTo>
                          <a:pt x="142" y="176"/>
                          <a:pt x="142" y="176"/>
                          <a:pt x="142" y="176"/>
                        </a:cubicBezTo>
                        <a:cubicBezTo>
                          <a:pt x="139" y="176"/>
                          <a:pt x="135" y="173"/>
                          <a:pt x="135" y="169"/>
                        </a:cubicBezTo>
                        <a:cubicBezTo>
                          <a:pt x="135" y="165"/>
                          <a:pt x="139" y="162"/>
                          <a:pt x="142" y="162"/>
                        </a:cubicBezTo>
                        <a:cubicBezTo>
                          <a:pt x="197" y="162"/>
                          <a:pt x="197" y="162"/>
                          <a:pt x="197" y="162"/>
                        </a:cubicBezTo>
                        <a:cubicBezTo>
                          <a:pt x="201" y="162"/>
                          <a:pt x="204" y="165"/>
                          <a:pt x="204" y="169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solidFill>
                      <a:schemeClr val="bg1"/>
                    </a:solidFill>
                  </a:ln>
                </p:spPr>
                <p:txBody>
                  <a:bodyPr vert="horz" wrap="square" lIns="68580" tIns="34290" rIns="68580" bIns="34290" numCol="1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121917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Open Sans Light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13" name="그룹 712">
                  <a:extLst>
                    <a:ext uri="{FF2B5EF4-FFF2-40B4-BE49-F238E27FC236}">
                      <a16:creationId xmlns:a16="http://schemas.microsoft.com/office/drawing/2014/main" id="{2D0C613D-D1D0-4F9F-9E5E-3090FAE28B45}"/>
                    </a:ext>
                  </a:extLst>
                </p:cNvPr>
                <p:cNvGrpSpPr/>
                <p:nvPr/>
              </p:nvGrpSpPr>
              <p:grpSpPr>
                <a:xfrm>
                  <a:off x="8366498" y="2390721"/>
                  <a:ext cx="212458" cy="215093"/>
                  <a:chOff x="6001254" y="4517407"/>
                  <a:chExt cx="488446" cy="488446"/>
                </a:xfrm>
              </p:grpSpPr>
              <p:sp>
                <p:nvSpPr>
                  <p:cNvPr id="723" name="Oval">
                    <a:extLst>
                      <a:ext uri="{FF2B5EF4-FFF2-40B4-BE49-F238E27FC236}">
                        <a16:creationId xmlns:a16="http://schemas.microsoft.com/office/drawing/2014/main" id="{5334A687-0338-4CEC-ADA0-065709A98DCD}"/>
                      </a:ext>
                    </a:extLst>
                  </p:cNvPr>
                  <p:cNvSpPr/>
                  <p:nvPr/>
                </p:nvSpPr>
                <p:spPr>
                  <a:xfrm>
                    <a:off x="6001254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24" name="Phone">
                    <a:extLst>
                      <a:ext uri="{FF2B5EF4-FFF2-40B4-BE49-F238E27FC236}">
                        <a16:creationId xmlns:a16="http://schemas.microsoft.com/office/drawing/2014/main" id="{FA3D1DA3-4D8A-4817-BE63-37EE8462812B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132808" y="4650046"/>
                    <a:ext cx="225335" cy="223169"/>
                  </a:xfrm>
                  <a:custGeom>
                    <a:avLst/>
                    <a:gdLst>
                      <a:gd name="T0" fmla="*/ 133 w 673"/>
                      <a:gd name="T1" fmla="*/ 1 h 668"/>
                      <a:gd name="T2" fmla="*/ 98 w 673"/>
                      <a:gd name="T3" fmla="*/ 11 h 668"/>
                      <a:gd name="T4" fmla="*/ 15 w 673"/>
                      <a:gd name="T5" fmla="*/ 88 h 668"/>
                      <a:gd name="T6" fmla="*/ 1 w 673"/>
                      <a:gd name="T7" fmla="*/ 121 h 668"/>
                      <a:gd name="T8" fmla="*/ 29 w 673"/>
                      <a:gd name="T9" fmla="*/ 226 h 668"/>
                      <a:gd name="T10" fmla="*/ 207 w 673"/>
                      <a:gd name="T11" fmla="*/ 461 h 668"/>
                      <a:gd name="T12" fmla="*/ 442 w 673"/>
                      <a:gd name="T13" fmla="*/ 639 h 668"/>
                      <a:gd name="T14" fmla="*/ 547 w 673"/>
                      <a:gd name="T15" fmla="*/ 667 h 668"/>
                      <a:gd name="T16" fmla="*/ 547 w 673"/>
                      <a:gd name="T17" fmla="*/ 667 h 668"/>
                      <a:gd name="T18" fmla="*/ 580 w 673"/>
                      <a:gd name="T19" fmla="*/ 653 h 668"/>
                      <a:gd name="T20" fmla="*/ 611 w 673"/>
                      <a:gd name="T21" fmla="*/ 625 h 668"/>
                      <a:gd name="T22" fmla="*/ 657 w 673"/>
                      <a:gd name="T23" fmla="*/ 570 h 668"/>
                      <a:gd name="T24" fmla="*/ 657 w 673"/>
                      <a:gd name="T25" fmla="*/ 570 h 668"/>
                      <a:gd name="T26" fmla="*/ 653 w 673"/>
                      <a:gd name="T27" fmla="*/ 507 h 668"/>
                      <a:gd name="T28" fmla="*/ 516 w 673"/>
                      <a:gd name="T29" fmla="*/ 417 h 668"/>
                      <a:gd name="T30" fmla="*/ 466 w 673"/>
                      <a:gd name="T31" fmla="*/ 421 h 668"/>
                      <a:gd name="T32" fmla="*/ 405 w 673"/>
                      <a:gd name="T33" fmla="*/ 455 h 668"/>
                      <a:gd name="T34" fmla="*/ 302 w 673"/>
                      <a:gd name="T35" fmla="*/ 366 h 668"/>
                      <a:gd name="T36" fmla="*/ 213 w 673"/>
                      <a:gd name="T37" fmla="*/ 264 h 668"/>
                      <a:gd name="T38" fmla="*/ 248 w 673"/>
                      <a:gd name="T39" fmla="*/ 203 h 668"/>
                      <a:gd name="T40" fmla="*/ 251 w 673"/>
                      <a:gd name="T41" fmla="*/ 152 h 668"/>
                      <a:gd name="T42" fmla="*/ 206 w 673"/>
                      <a:gd name="T43" fmla="*/ 83 h 668"/>
                      <a:gd name="T44" fmla="*/ 161 w 673"/>
                      <a:gd name="T45" fmla="*/ 15 h 668"/>
                      <a:gd name="T46" fmla="*/ 133 w 673"/>
                      <a:gd name="T47" fmla="*/ 1 h 668"/>
                      <a:gd name="T48" fmla="*/ 139 w 673"/>
                      <a:gd name="T49" fmla="*/ 31 h 668"/>
                      <a:gd name="T50" fmla="*/ 183 w 673"/>
                      <a:gd name="T51" fmla="*/ 97 h 668"/>
                      <a:gd name="T52" fmla="*/ 228 w 673"/>
                      <a:gd name="T53" fmla="*/ 166 h 668"/>
                      <a:gd name="T54" fmla="*/ 224 w 673"/>
                      <a:gd name="T55" fmla="*/ 190 h 668"/>
                      <a:gd name="T56" fmla="*/ 182 w 673"/>
                      <a:gd name="T57" fmla="*/ 264 h 668"/>
                      <a:gd name="T58" fmla="*/ 284 w 673"/>
                      <a:gd name="T59" fmla="*/ 385 h 668"/>
                      <a:gd name="T60" fmla="*/ 404 w 673"/>
                      <a:gd name="T61" fmla="*/ 486 h 668"/>
                      <a:gd name="T62" fmla="*/ 478 w 673"/>
                      <a:gd name="T63" fmla="*/ 444 h 668"/>
                      <a:gd name="T64" fmla="*/ 503 w 673"/>
                      <a:gd name="T65" fmla="*/ 440 h 668"/>
                      <a:gd name="T66" fmla="*/ 637 w 673"/>
                      <a:gd name="T67" fmla="*/ 529 h 668"/>
                      <a:gd name="T68" fmla="*/ 635 w 673"/>
                      <a:gd name="T69" fmla="*/ 555 h 668"/>
                      <a:gd name="T70" fmla="*/ 635 w 673"/>
                      <a:gd name="T71" fmla="*/ 555 h 668"/>
                      <a:gd name="T72" fmla="*/ 635 w 673"/>
                      <a:gd name="T73" fmla="*/ 555 h 668"/>
                      <a:gd name="T74" fmla="*/ 592 w 673"/>
                      <a:gd name="T75" fmla="*/ 606 h 668"/>
                      <a:gd name="T76" fmla="*/ 564 w 673"/>
                      <a:gd name="T77" fmla="*/ 632 h 668"/>
                      <a:gd name="T78" fmla="*/ 548 w 673"/>
                      <a:gd name="T79" fmla="*/ 641 h 668"/>
                      <a:gd name="T80" fmla="*/ 453 w 673"/>
                      <a:gd name="T81" fmla="*/ 615 h 668"/>
                      <a:gd name="T82" fmla="*/ 226 w 673"/>
                      <a:gd name="T83" fmla="*/ 442 h 668"/>
                      <a:gd name="T84" fmla="*/ 226 w 673"/>
                      <a:gd name="T85" fmla="*/ 442 h 668"/>
                      <a:gd name="T86" fmla="*/ 226 w 673"/>
                      <a:gd name="T87" fmla="*/ 442 h 668"/>
                      <a:gd name="T88" fmla="*/ 53 w 673"/>
                      <a:gd name="T89" fmla="*/ 215 h 668"/>
                      <a:gd name="T90" fmla="*/ 28 w 673"/>
                      <a:gd name="T91" fmla="*/ 120 h 668"/>
                      <a:gd name="T92" fmla="*/ 36 w 673"/>
                      <a:gd name="T93" fmla="*/ 104 h 668"/>
                      <a:gd name="T94" fmla="*/ 62 w 673"/>
                      <a:gd name="T95" fmla="*/ 76 h 668"/>
                      <a:gd name="T96" fmla="*/ 113 w 673"/>
                      <a:gd name="T97" fmla="*/ 33 h 668"/>
                      <a:gd name="T98" fmla="*/ 139 w 673"/>
                      <a:gd name="T99" fmla="*/ 31 h 6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3" h="668">
                        <a:moveTo>
                          <a:pt x="133" y="1"/>
                        </a:moveTo>
                        <a:cubicBezTo>
                          <a:pt x="122" y="0"/>
                          <a:pt x="110" y="3"/>
                          <a:pt x="98" y="11"/>
                        </a:cubicBezTo>
                        <a:cubicBezTo>
                          <a:pt x="67" y="36"/>
                          <a:pt x="37" y="58"/>
                          <a:pt x="15" y="88"/>
                        </a:cubicBezTo>
                        <a:cubicBezTo>
                          <a:pt x="7" y="98"/>
                          <a:pt x="0" y="108"/>
                          <a:pt x="1" y="121"/>
                        </a:cubicBezTo>
                        <a:cubicBezTo>
                          <a:pt x="1" y="133"/>
                          <a:pt x="3" y="170"/>
                          <a:pt x="29" y="226"/>
                        </a:cubicBezTo>
                        <a:cubicBezTo>
                          <a:pt x="55" y="283"/>
                          <a:pt x="107" y="360"/>
                          <a:pt x="207" y="461"/>
                        </a:cubicBezTo>
                        <a:cubicBezTo>
                          <a:pt x="308" y="561"/>
                          <a:pt x="386" y="613"/>
                          <a:pt x="442" y="639"/>
                        </a:cubicBezTo>
                        <a:cubicBezTo>
                          <a:pt x="498" y="666"/>
                          <a:pt x="535" y="667"/>
                          <a:pt x="547" y="667"/>
                        </a:cubicBezTo>
                        <a:lnTo>
                          <a:pt x="547" y="667"/>
                        </a:lnTo>
                        <a:cubicBezTo>
                          <a:pt x="560" y="668"/>
                          <a:pt x="570" y="661"/>
                          <a:pt x="580" y="653"/>
                        </a:cubicBezTo>
                        <a:cubicBezTo>
                          <a:pt x="590" y="646"/>
                          <a:pt x="601" y="635"/>
                          <a:pt x="611" y="625"/>
                        </a:cubicBezTo>
                        <a:cubicBezTo>
                          <a:pt x="632" y="604"/>
                          <a:pt x="650" y="581"/>
                          <a:pt x="657" y="570"/>
                        </a:cubicBezTo>
                        <a:lnTo>
                          <a:pt x="657" y="570"/>
                        </a:lnTo>
                        <a:cubicBezTo>
                          <a:pt x="673" y="547"/>
                          <a:pt x="670" y="520"/>
                          <a:pt x="653" y="507"/>
                        </a:cubicBezTo>
                        <a:cubicBezTo>
                          <a:pt x="607" y="478"/>
                          <a:pt x="563" y="446"/>
                          <a:pt x="516" y="417"/>
                        </a:cubicBezTo>
                        <a:cubicBezTo>
                          <a:pt x="501" y="408"/>
                          <a:pt x="482" y="412"/>
                          <a:pt x="466" y="421"/>
                        </a:cubicBezTo>
                        <a:cubicBezTo>
                          <a:pt x="452" y="428"/>
                          <a:pt x="414" y="450"/>
                          <a:pt x="405" y="455"/>
                        </a:cubicBezTo>
                        <a:cubicBezTo>
                          <a:pt x="398" y="451"/>
                          <a:pt x="367" y="431"/>
                          <a:pt x="302" y="366"/>
                        </a:cubicBezTo>
                        <a:cubicBezTo>
                          <a:pt x="237" y="301"/>
                          <a:pt x="218" y="270"/>
                          <a:pt x="213" y="264"/>
                        </a:cubicBezTo>
                        <a:cubicBezTo>
                          <a:pt x="219" y="254"/>
                          <a:pt x="240" y="216"/>
                          <a:pt x="248" y="203"/>
                        </a:cubicBezTo>
                        <a:cubicBezTo>
                          <a:pt x="258" y="184"/>
                          <a:pt x="259" y="165"/>
                          <a:pt x="251" y="152"/>
                        </a:cubicBezTo>
                        <a:cubicBezTo>
                          <a:pt x="234" y="126"/>
                          <a:pt x="220" y="104"/>
                          <a:pt x="206" y="83"/>
                        </a:cubicBezTo>
                        <a:cubicBezTo>
                          <a:pt x="185" y="52"/>
                          <a:pt x="166" y="22"/>
                          <a:pt x="161" y="15"/>
                        </a:cubicBezTo>
                        <a:cubicBezTo>
                          <a:pt x="155" y="7"/>
                          <a:pt x="145" y="1"/>
                          <a:pt x="133" y="1"/>
                        </a:cubicBezTo>
                        <a:close/>
                        <a:moveTo>
                          <a:pt x="139" y="31"/>
                        </a:moveTo>
                        <a:cubicBezTo>
                          <a:pt x="142" y="34"/>
                          <a:pt x="163" y="66"/>
                          <a:pt x="183" y="97"/>
                        </a:cubicBezTo>
                        <a:cubicBezTo>
                          <a:pt x="204" y="128"/>
                          <a:pt x="225" y="160"/>
                          <a:pt x="228" y="166"/>
                        </a:cubicBezTo>
                        <a:cubicBezTo>
                          <a:pt x="231" y="176"/>
                          <a:pt x="228" y="182"/>
                          <a:pt x="224" y="190"/>
                        </a:cubicBezTo>
                        <a:cubicBezTo>
                          <a:pt x="210" y="216"/>
                          <a:pt x="195" y="242"/>
                          <a:pt x="182" y="264"/>
                        </a:cubicBezTo>
                        <a:cubicBezTo>
                          <a:pt x="224" y="325"/>
                          <a:pt x="242" y="342"/>
                          <a:pt x="284" y="385"/>
                        </a:cubicBezTo>
                        <a:cubicBezTo>
                          <a:pt x="321" y="421"/>
                          <a:pt x="359" y="459"/>
                          <a:pt x="404" y="486"/>
                        </a:cubicBezTo>
                        <a:cubicBezTo>
                          <a:pt x="429" y="472"/>
                          <a:pt x="453" y="458"/>
                          <a:pt x="478" y="444"/>
                        </a:cubicBezTo>
                        <a:cubicBezTo>
                          <a:pt x="486" y="439"/>
                          <a:pt x="495" y="440"/>
                          <a:pt x="503" y="440"/>
                        </a:cubicBezTo>
                        <a:cubicBezTo>
                          <a:pt x="513" y="447"/>
                          <a:pt x="630" y="524"/>
                          <a:pt x="637" y="529"/>
                        </a:cubicBezTo>
                        <a:cubicBezTo>
                          <a:pt x="639" y="530"/>
                          <a:pt x="645" y="541"/>
                          <a:pt x="635" y="555"/>
                        </a:cubicBezTo>
                        <a:lnTo>
                          <a:pt x="635" y="555"/>
                        </a:lnTo>
                        <a:lnTo>
                          <a:pt x="635" y="555"/>
                        </a:lnTo>
                        <a:cubicBezTo>
                          <a:pt x="630" y="563"/>
                          <a:pt x="611" y="586"/>
                          <a:pt x="592" y="606"/>
                        </a:cubicBezTo>
                        <a:cubicBezTo>
                          <a:pt x="582" y="616"/>
                          <a:pt x="572" y="626"/>
                          <a:pt x="564" y="632"/>
                        </a:cubicBezTo>
                        <a:cubicBezTo>
                          <a:pt x="556" y="638"/>
                          <a:pt x="548" y="641"/>
                          <a:pt x="548" y="641"/>
                        </a:cubicBezTo>
                        <a:cubicBezTo>
                          <a:pt x="535" y="640"/>
                          <a:pt x="506" y="640"/>
                          <a:pt x="453" y="615"/>
                        </a:cubicBezTo>
                        <a:cubicBezTo>
                          <a:pt x="400" y="590"/>
                          <a:pt x="325" y="541"/>
                          <a:pt x="226" y="442"/>
                        </a:cubicBezTo>
                        <a:lnTo>
                          <a:pt x="226" y="442"/>
                        </a:lnTo>
                        <a:lnTo>
                          <a:pt x="226" y="442"/>
                        </a:lnTo>
                        <a:cubicBezTo>
                          <a:pt x="127" y="343"/>
                          <a:pt x="78" y="268"/>
                          <a:pt x="53" y="215"/>
                        </a:cubicBezTo>
                        <a:cubicBezTo>
                          <a:pt x="28" y="162"/>
                          <a:pt x="28" y="133"/>
                          <a:pt x="28" y="120"/>
                        </a:cubicBezTo>
                        <a:cubicBezTo>
                          <a:pt x="28" y="120"/>
                          <a:pt x="30" y="113"/>
                          <a:pt x="36" y="104"/>
                        </a:cubicBezTo>
                        <a:cubicBezTo>
                          <a:pt x="43" y="96"/>
                          <a:pt x="52" y="86"/>
                          <a:pt x="62" y="76"/>
                        </a:cubicBezTo>
                        <a:cubicBezTo>
                          <a:pt x="82" y="57"/>
                          <a:pt x="105" y="39"/>
                          <a:pt x="113" y="33"/>
                        </a:cubicBezTo>
                        <a:cubicBezTo>
                          <a:pt x="123" y="26"/>
                          <a:pt x="132" y="24"/>
                          <a:pt x="139" y="31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</p:grpSp>
            <p:grpSp>
              <p:nvGrpSpPr>
                <p:cNvPr id="714" name="그룹 713">
                  <a:extLst>
                    <a:ext uri="{FF2B5EF4-FFF2-40B4-BE49-F238E27FC236}">
                      <a16:creationId xmlns:a16="http://schemas.microsoft.com/office/drawing/2014/main" id="{F6813C18-435E-477C-B687-CA8457F9B84F}"/>
                    </a:ext>
                  </a:extLst>
                </p:cNvPr>
                <p:cNvGrpSpPr/>
                <p:nvPr/>
              </p:nvGrpSpPr>
              <p:grpSpPr>
                <a:xfrm>
                  <a:off x="9146774" y="2390721"/>
                  <a:ext cx="212458" cy="215093"/>
                  <a:chOff x="8097032" y="4517407"/>
                  <a:chExt cx="488446" cy="488446"/>
                </a:xfrm>
              </p:grpSpPr>
              <p:sp>
                <p:nvSpPr>
                  <p:cNvPr id="715" name="Oval">
                    <a:extLst>
                      <a:ext uri="{FF2B5EF4-FFF2-40B4-BE49-F238E27FC236}">
                        <a16:creationId xmlns:a16="http://schemas.microsoft.com/office/drawing/2014/main" id="{4313DF6D-F972-43A1-A50C-D1A0318CDDDF}"/>
                      </a:ext>
                    </a:extLst>
                  </p:cNvPr>
                  <p:cNvSpPr/>
                  <p:nvPr/>
                </p:nvSpPr>
                <p:spPr>
                  <a:xfrm>
                    <a:off x="8097032" y="4517407"/>
                    <a:ext cx="488446" cy="488446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F5F5F"/>
                      </a:solidFill>
                      <a:effectLst/>
                      <a:uLnTx/>
                      <a:uFillTx/>
                      <a:latin typeface="Segoe UI" panose="020B0502040204020203" pitchFamily="34" charset="0"/>
                      <a:ea typeface="+mn-ea"/>
                      <a:cs typeface="Segoe UI" panose="020B0502040204020203" pitchFamily="34" charset="0"/>
                    </a:endParaRPr>
                  </a:p>
                </p:txBody>
              </p:sp>
              <p:grpSp>
                <p:nvGrpSpPr>
                  <p:cNvPr id="716" name="그룹 715">
                    <a:extLst>
                      <a:ext uri="{FF2B5EF4-FFF2-40B4-BE49-F238E27FC236}">
                        <a16:creationId xmlns:a16="http://schemas.microsoft.com/office/drawing/2014/main" id="{99DAF077-6269-41A1-B177-A880FD5BAC2E}"/>
                      </a:ext>
                    </a:extLst>
                  </p:cNvPr>
                  <p:cNvGrpSpPr/>
                  <p:nvPr/>
                </p:nvGrpSpPr>
                <p:grpSpPr>
                  <a:xfrm>
                    <a:off x="8206228" y="4636944"/>
                    <a:ext cx="270054" cy="295513"/>
                    <a:chOff x="8195379" y="4636944"/>
                    <a:chExt cx="270054" cy="295513"/>
                  </a:xfrm>
                </p:grpSpPr>
                <p:grpSp>
                  <p:nvGrpSpPr>
                    <p:cNvPr id="717" name="그룹 716">
                      <a:extLst>
                        <a:ext uri="{FF2B5EF4-FFF2-40B4-BE49-F238E27FC236}">
                          <a16:creationId xmlns:a16="http://schemas.microsoft.com/office/drawing/2014/main" id="{592BA2FC-4677-454A-B9DE-B3A593A80AB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95379" y="4636944"/>
                      <a:ext cx="217562" cy="249372"/>
                      <a:chOff x="7971802" y="-2010646"/>
                      <a:chExt cx="1254159" cy="1437547"/>
                    </a:xfrm>
                    <a:noFill/>
                  </p:grpSpPr>
                  <p:sp>
                    <p:nvSpPr>
                      <p:cNvPr id="721" name="자유형: 도형 720">
                        <a:extLst>
                          <a:ext uri="{FF2B5EF4-FFF2-40B4-BE49-F238E27FC236}">
                            <a16:creationId xmlns:a16="http://schemas.microsoft.com/office/drawing/2014/main" id="{325C3744-BC6A-4DA0-A118-A6ABA84C8A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71802" y="-2010646"/>
                        <a:ext cx="116559" cy="1437547"/>
                      </a:xfrm>
                      <a:custGeom>
                        <a:avLst/>
                        <a:gdLst>
                          <a:gd name="connsiteX0" fmla="*/ 0 w 116557"/>
                          <a:gd name="connsiteY0" fmla="*/ 0 h 1437547"/>
                          <a:gd name="connsiteX1" fmla="*/ 116557 w 116557"/>
                          <a:gd name="connsiteY1" fmla="*/ 0 h 1437547"/>
                          <a:gd name="connsiteX2" fmla="*/ 116557 w 116557"/>
                          <a:gd name="connsiteY2" fmla="*/ 1437547 h 1437547"/>
                          <a:gd name="connsiteX3" fmla="*/ 0 w 116557"/>
                          <a:gd name="connsiteY3" fmla="*/ 1437547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16557" h="1437547">
                            <a:moveTo>
                              <a:pt x="0" y="0"/>
                            </a:moveTo>
                            <a:lnTo>
                              <a:pt x="116557" y="0"/>
                            </a:lnTo>
                            <a:lnTo>
                              <a:pt x="116557" y="1437547"/>
                            </a:lnTo>
                            <a:lnTo>
                              <a:pt x="0" y="1437547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ko-KR" altLang="en-US" sz="1600" dirty="0"/>
                      </a:p>
                    </p:txBody>
                  </p:sp>
                  <p:sp>
                    <p:nvSpPr>
                      <p:cNvPr id="722" name="자유형: 도형 721">
                        <a:extLst>
                          <a:ext uri="{FF2B5EF4-FFF2-40B4-BE49-F238E27FC236}">
                            <a16:creationId xmlns:a16="http://schemas.microsoft.com/office/drawing/2014/main" id="{71C9DAF5-E582-4C5E-8DC7-4C2169C436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35226" y="-2010646"/>
                        <a:ext cx="990735" cy="1437547"/>
                      </a:xfrm>
                      <a:custGeom>
                        <a:avLst/>
                        <a:gdLst>
                          <a:gd name="connsiteX0" fmla="*/ 913031 w 990735"/>
                          <a:gd name="connsiteY0" fmla="*/ 0 h 1437547"/>
                          <a:gd name="connsiteX1" fmla="*/ 0 w 990735"/>
                          <a:gd name="connsiteY1" fmla="*/ 0 h 1437547"/>
                          <a:gd name="connsiteX2" fmla="*/ 0 w 990735"/>
                          <a:gd name="connsiteY2" fmla="*/ 1437547 h 1437547"/>
                          <a:gd name="connsiteX3" fmla="*/ 913031 w 990735"/>
                          <a:gd name="connsiteY3" fmla="*/ 1437547 h 1437547"/>
                          <a:gd name="connsiteX4" fmla="*/ 990736 w 990735"/>
                          <a:gd name="connsiteY4" fmla="*/ 1359842 h 1437547"/>
                          <a:gd name="connsiteX5" fmla="*/ 990736 w 990735"/>
                          <a:gd name="connsiteY5" fmla="*/ 77705 h 1437547"/>
                          <a:gd name="connsiteX6" fmla="*/ 913031 w 990735"/>
                          <a:gd name="connsiteY6" fmla="*/ 0 h 1437547"/>
                          <a:gd name="connsiteX7" fmla="*/ 332188 w 990735"/>
                          <a:gd name="connsiteY7" fmla="*/ 545879 h 1437547"/>
                          <a:gd name="connsiteX8" fmla="*/ 479827 w 990735"/>
                          <a:gd name="connsiteY8" fmla="*/ 398239 h 1437547"/>
                          <a:gd name="connsiteX9" fmla="*/ 627466 w 990735"/>
                          <a:gd name="connsiteY9" fmla="*/ 545879 h 1437547"/>
                          <a:gd name="connsiteX10" fmla="*/ 479827 w 990735"/>
                          <a:gd name="connsiteY10" fmla="*/ 693519 h 1437547"/>
                          <a:gd name="connsiteX11" fmla="*/ 332188 w 990735"/>
                          <a:gd name="connsiteY11" fmla="*/ 545879 h 1437547"/>
                          <a:gd name="connsiteX12" fmla="*/ 777048 w 990735"/>
                          <a:gd name="connsiteY12" fmla="*/ 1029595 h 1437547"/>
                          <a:gd name="connsiteX13" fmla="*/ 182606 w 990735"/>
                          <a:gd name="connsiteY13" fmla="*/ 1029595 h 1437547"/>
                          <a:gd name="connsiteX14" fmla="*/ 182606 w 990735"/>
                          <a:gd name="connsiteY14" fmla="*/ 881955 h 1437547"/>
                          <a:gd name="connsiteX15" fmla="*/ 211745 w 990735"/>
                          <a:gd name="connsiteY15" fmla="*/ 821733 h 1437547"/>
                          <a:gd name="connsiteX16" fmla="*/ 357442 w 990735"/>
                          <a:gd name="connsiteY16" fmla="*/ 751798 h 1437547"/>
                          <a:gd name="connsiteX17" fmla="*/ 479827 w 990735"/>
                          <a:gd name="connsiteY17" fmla="*/ 732372 h 1437547"/>
                          <a:gd name="connsiteX18" fmla="*/ 602212 w 990735"/>
                          <a:gd name="connsiteY18" fmla="*/ 751798 h 1437547"/>
                          <a:gd name="connsiteX19" fmla="*/ 747908 w 990735"/>
                          <a:gd name="connsiteY19" fmla="*/ 821733 h 1437547"/>
                          <a:gd name="connsiteX20" fmla="*/ 777048 w 990735"/>
                          <a:gd name="connsiteY20" fmla="*/ 881955 h 1437547"/>
                          <a:gd name="connsiteX21" fmla="*/ 777048 w 990735"/>
                          <a:gd name="connsiteY21" fmla="*/ 1029595 h 14375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</a:cxnLst>
                        <a:rect l="l" t="t" r="r" b="b"/>
                        <a:pathLst>
                          <a:path w="990735" h="1437547">
                            <a:moveTo>
                              <a:pt x="913031" y="0"/>
                            </a:moveTo>
                            <a:lnTo>
                              <a:pt x="0" y="0"/>
                            </a:lnTo>
                            <a:lnTo>
                              <a:pt x="0" y="1437547"/>
                            </a:lnTo>
                            <a:lnTo>
                              <a:pt x="913031" y="1437547"/>
                            </a:lnTo>
                            <a:cubicBezTo>
                              <a:pt x="955768" y="1437547"/>
                              <a:pt x="990736" y="1402580"/>
                              <a:pt x="990736" y="1359842"/>
                            </a:cubicBezTo>
                            <a:lnTo>
                              <a:pt x="990736" y="77705"/>
                            </a:lnTo>
                            <a:cubicBezTo>
                              <a:pt x="990736" y="34967"/>
                              <a:pt x="955768" y="0"/>
                              <a:pt x="913031" y="0"/>
                            </a:cubicBezTo>
                            <a:close/>
                            <a:moveTo>
                              <a:pt x="332188" y="545879"/>
                            </a:moveTo>
                            <a:cubicBezTo>
                              <a:pt x="332188" y="464289"/>
                              <a:pt x="398237" y="398239"/>
                              <a:pt x="479827" y="398239"/>
                            </a:cubicBezTo>
                            <a:cubicBezTo>
                              <a:pt x="561417" y="398239"/>
                              <a:pt x="627466" y="464289"/>
                              <a:pt x="627466" y="545879"/>
                            </a:cubicBezTo>
                            <a:cubicBezTo>
                              <a:pt x="627466" y="627470"/>
                              <a:pt x="561417" y="693519"/>
                              <a:pt x="479827" y="693519"/>
                            </a:cubicBezTo>
                            <a:cubicBezTo>
                              <a:pt x="398237" y="693519"/>
                              <a:pt x="332188" y="629413"/>
                              <a:pt x="332188" y="545879"/>
                            </a:cubicBezTo>
                            <a:close/>
                            <a:moveTo>
                              <a:pt x="777048" y="1029595"/>
                            </a:moveTo>
                            <a:lnTo>
                              <a:pt x="182606" y="1029595"/>
                            </a:lnTo>
                            <a:lnTo>
                              <a:pt x="182606" y="881955"/>
                            </a:lnTo>
                            <a:cubicBezTo>
                              <a:pt x="182606" y="858643"/>
                              <a:pt x="194262" y="837274"/>
                              <a:pt x="211745" y="821733"/>
                            </a:cubicBezTo>
                            <a:cubicBezTo>
                              <a:pt x="256426" y="790651"/>
                              <a:pt x="304991" y="765397"/>
                              <a:pt x="357442" y="751798"/>
                            </a:cubicBezTo>
                            <a:cubicBezTo>
                              <a:pt x="398237" y="740143"/>
                              <a:pt x="439032" y="734315"/>
                              <a:pt x="479827" y="732372"/>
                            </a:cubicBezTo>
                            <a:cubicBezTo>
                              <a:pt x="520622" y="732372"/>
                              <a:pt x="563359" y="738200"/>
                              <a:pt x="602212" y="751798"/>
                            </a:cubicBezTo>
                            <a:cubicBezTo>
                              <a:pt x="654663" y="765397"/>
                              <a:pt x="703228" y="788708"/>
                              <a:pt x="747908" y="821733"/>
                            </a:cubicBezTo>
                            <a:cubicBezTo>
                              <a:pt x="765392" y="835331"/>
                              <a:pt x="777048" y="858643"/>
                              <a:pt x="777048" y="881955"/>
                            </a:cubicBezTo>
                            <a:lnTo>
                              <a:pt x="777048" y="1029595"/>
                            </a:lnTo>
                            <a:close/>
                          </a:path>
                        </a:pathLst>
                      </a:custGeom>
                      <a:solidFill>
                        <a:schemeClr val="bg1"/>
                      </a:solidFill>
                      <a:ln w="19349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ko-KR" altLang="en-US" sz="1600"/>
                      </a:p>
                    </p:txBody>
                  </p:sp>
                </p:grpSp>
                <p:grpSp>
                  <p:nvGrpSpPr>
                    <p:cNvPr id="718" name="그룹 717">
                      <a:extLst>
                        <a:ext uri="{FF2B5EF4-FFF2-40B4-BE49-F238E27FC236}">
                          <a16:creationId xmlns:a16="http://schemas.microsoft.com/office/drawing/2014/main" id="{D105C83D-921F-4821-ACD8-3E723614B1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60451" y="4827475"/>
                      <a:ext cx="104982" cy="104982"/>
                      <a:chOff x="8382149" y="4833825"/>
                      <a:chExt cx="104982" cy="104982"/>
                    </a:xfrm>
                  </p:grpSpPr>
                  <p:sp>
                    <p:nvSpPr>
                      <p:cNvPr id="719" name="Oval">
                        <a:extLst>
                          <a:ext uri="{FF2B5EF4-FFF2-40B4-BE49-F238E27FC236}">
                            <a16:creationId xmlns:a16="http://schemas.microsoft.com/office/drawing/2014/main" id="{C3D628DC-DC5B-402B-A281-81C9E071CA5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2149" y="4833825"/>
                        <a:ext cx="104982" cy="104982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chemeClr val="bg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="horz" wrap="square" lIns="91440" tIns="45720" rIns="91440" bIns="45720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>
                        <a:defPPr>
                          <a:defRPr lang="en-US"/>
                        </a:defPPr>
                        <a:lvl1pPr marL="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1pPr>
                        <a:lvl2pPr marL="457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2pPr>
                        <a:lvl3pPr marL="914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3pPr>
                        <a:lvl4pPr marL="1371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4pPr>
                        <a:lvl5pPr marL="18288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5pPr>
                        <a:lvl6pPr marL="22860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6pPr>
                        <a:lvl7pPr marL="27432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7pPr>
                        <a:lvl8pPr marL="32004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8pPr>
                        <a:lvl9pPr marL="3657600" algn="l" defTabSz="914400" rtl="0" eaLnBrk="1" latinLnBrk="0" hangingPunct="1">
                          <a:defRPr sz="1800" kern="1200">
                            <a:solidFill>
                              <a:schemeClr val="lt1"/>
                            </a:solidFill>
                            <a:latin typeface="+mn-lt"/>
                            <a:ea typeface="+mn-ea"/>
                            <a:cs typeface="+mn-cs"/>
                          </a:defRPr>
                        </a:lvl9pPr>
                      </a:lstStyle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00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F5F5F"/>
                          </a:solidFill>
                          <a:effectLst/>
                          <a:uLnTx/>
                          <a:uFillTx/>
                          <a:latin typeface="Segoe UI" panose="020B0502040204020203" pitchFamily="34" charset="0"/>
                          <a:ea typeface="+mn-ea"/>
                          <a:cs typeface="Segoe UI" panose="020B0502040204020203" pitchFamily="34" charset="0"/>
                        </a:endParaRPr>
                      </a:p>
                    </p:txBody>
                  </p:sp>
                  <p:pic>
                    <p:nvPicPr>
                      <p:cNvPr id="720" name="그래픽 719" descr="닫기">
                        <a:extLst>
                          <a:ext uri="{FF2B5EF4-FFF2-40B4-BE49-F238E27FC236}">
                            <a16:creationId xmlns:a16="http://schemas.microsoft.com/office/drawing/2014/main" id="{107E7DB1-648C-4A96-BBAD-3E294277CBFF}"/>
                          </a:ext>
                        </a:extLst>
                      </p:cNvPr>
                      <p:cNvPicPr>
                        <a:picLocks noChangeAspect="1"/>
                      </p:cNvPicPr>
                      <p:nvPr/>
                    </p:nvPicPr>
                    <p:blipFill>
                      <a:blip r:embed="rId17">
                        <a:extLst>
                          <a:ext uri="{96DAC541-7B7A-43D3-8B79-37D633B846F1}">
                            <asvg:svgBlip xmlns:asvg="http://schemas.microsoft.com/office/drawing/2016/SVG/main" r:embed="rId18"/>
                          </a:ext>
                        </a:extLst>
                      </a:blip>
                      <a:stretch>
                        <a:fillRect/>
                      </a:stretch>
                    </p:blipFill>
                    <p:spPr>
                      <a:xfrm rot="2700000">
                        <a:off x="8402710" y="4854386"/>
                        <a:ext cx="63859" cy="63859"/>
                      </a:xfrm>
                      <a:prstGeom prst="rect">
                        <a:avLst/>
                      </a:prstGeom>
                    </p:spPr>
                  </p:pic>
                </p:grpSp>
              </p:grpSp>
            </p:grpSp>
          </p:grpSp>
          <p:sp>
            <p:nvSpPr>
              <p:cNvPr id="710" name="직사각형 709">
                <a:extLst>
                  <a:ext uri="{FF2B5EF4-FFF2-40B4-BE49-F238E27FC236}">
                    <a16:creationId xmlns:a16="http://schemas.microsoft.com/office/drawing/2014/main" id="{4150FB2E-DE00-46C6-B667-AED89F36D4DD}"/>
                  </a:ext>
                </a:extLst>
              </p:cNvPr>
              <p:cNvSpPr/>
              <p:nvPr/>
            </p:nvSpPr>
            <p:spPr>
              <a:xfrm>
                <a:off x="7189219" y="2422319"/>
                <a:ext cx="415499" cy="230832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lvl="0" algn="ctr">
                  <a:defRPr/>
                </a:pPr>
                <a:r>
                  <a:rPr kumimoji="1" lang="ko-KR" altLang="en-US" sz="900" b="1" kern="1200" dirty="0">
                    <a:solidFill>
                      <a:srgbClr val="464646"/>
                    </a:solidFill>
                    <a:latin typeface="맑은 고딕"/>
                    <a:ea typeface="맑은 고딕" panose="020B0503020000020004" pitchFamily="50" charset="-127"/>
                  </a:rPr>
                  <a:t>개인</a:t>
                </a:r>
                <a:endParaRPr kumimoji="1" lang="ko-KR" altLang="en-US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733" name="그룹 732">
            <a:extLst>
              <a:ext uri="{FF2B5EF4-FFF2-40B4-BE49-F238E27FC236}">
                <a16:creationId xmlns:a16="http://schemas.microsoft.com/office/drawing/2014/main" id="{7E808BD7-4AA4-485B-A2E8-06D76EC31B69}"/>
              </a:ext>
            </a:extLst>
          </p:cNvPr>
          <p:cNvGrpSpPr/>
          <p:nvPr/>
        </p:nvGrpSpPr>
        <p:grpSpPr>
          <a:xfrm>
            <a:off x="4273331" y="4856501"/>
            <a:ext cx="5165826" cy="453092"/>
            <a:chOff x="4273331" y="2311190"/>
            <a:chExt cx="5165826" cy="453092"/>
          </a:xfrm>
        </p:grpSpPr>
        <p:sp>
          <p:nvSpPr>
            <p:cNvPr id="734" name="Text Box">
              <a:extLst>
                <a:ext uri="{FF2B5EF4-FFF2-40B4-BE49-F238E27FC236}">
                  <a16:creationId xmlns:a16="http://schemas.microsoft.com/office/drawing/2014/main" id="{FEDE50D9-D811-472F-8C09-5E8094690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2311190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735" name="직사각형 734">
              <a:extLst>
                <a:ext uri="{FF2B5EF4-FFF2-40B4-BE49-F238E27FC236}">
                  <a16:creationId xmlns:a16="http://schemas.microsoft.com/office/drawing/2014/main" id="{5AE93905-E729-4DD5-A725-7935767B4EF7}"/>
                </a:ext>
              </a:extLst>
            </p:cNvPr>
            <p:cNvSpPr/>
            <p:nvPr/>
          </p:nvSpPr>
          <p:spPr>
            <a:xfrm>
              <a:off x="6207133" y="2422319"/>
              <a:ext cx="75533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736" name="직사각형 735">
              <a:extLst>
                <a:ext uri="{FF2B5EF4-FFF2-40B4-BE49-F238E27FC236}">
                  <a16:creationId xmlns:a16="http://schemas.microsoft.com/office/drawing/2014/main" id="{BE2FCD10-B6EB-4523-AD52-9BD5488011A0}"/>
                </a:ext>
              </a:extLst>
            </p:cNvPr>
            <p:cNvSpPr/>
            <p:nvPr/>
          </p:nvSpPr>
          <p:spPr>
            <a:xfrm>
              <a:off x="5075797" y="2360764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739" name="그룹 738">
              <a:extLst>
                <a:ext uri="{FF2B5EF4-FFF2-40B4-BE49-F238E27FC236}">
                  <a16:creationId xmlns:a16="http://schemas.microsoft.com/office/drawing/2014/main" id="{58800C46-FB86-4145-866E-D19F44920C2A}"/>
                </a:ext>
              </a:extLst>
            </p:cNvPr>
            <p:cNvGrpSpPr/>
            <p:nvPr/>
          </p:nvGrpSpPr>
          <p:grpSpPr>
            <a:xfrm>
              <a:off x="4392611" y="2414625"/>
              <a:ext cx="502229" cy="246221"/>
              <a:chOff x="4513261" y="2498472"/>
              <a:chExt cx="502229" cy="246221"/>
            </a:xfrm>
          </p:grpSpPr>
          <p:sp>
            <p:nvSpPr>
              <p:cNvPr id="769" name="직사각형 768">
                <a:extLst>
                  <a:ext uri="{FF2B5EF4-FFF2-40B4-BE49-F238E27FC236}">
                    <a16:creationId xmlns:a16="http://schemas.microsoft.com/office/drawing/2014/main" id="{0F618625-6E0B-48E0-A58D-01A1E5D5F688}"/>
                  </a:ext>
                </a:extLst>
              </p:cNvPr>
              <p:cNvSpPr/>
              <p:nvPr/>
            </p:nvSpPr>
            <p:spPr>
              <a:xfrm>
                <a:off x="4760292" y="2498472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7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770" name="그룹 769">
                <a:extLst>
                  <a:ext uri="{FF2B5EF4-FFF2-40B4-BE49-F238E27FC236}">
                    <a16:creationId xmlns:a16="http://schemas.microsoft.com/office/drawing/2014/main" id="{A7197C10-D691-4A89-B08B-5E055937EFB2}"/>
                  </a:ext>
                </a:extLst>
              </p:cNvPr>
              <p:cNvGrpSpPr/>
              <p:nvPr/>
            </p:nvGrpSpPr>
            <p:grpSpPr>
              <a:xfrm>
                <a:off x="4513261" y="2545982"/>
                <a:ext cx="151200" cy="151200"/>
                <a:chOff x="4513261" y="2545982"/>
                <a:chExt cx="151200" cy="151200"/>
              </a:xfrm>
            </p:grpSpPr>
            <p:sp>
              <p:nvSpPr>
                <p:cNvPr id="771" name="자유형: 도형 770">
                  <a:extLst>
                    <a:ext uri="{FF2B5EF4-FFF2-40B4-BE49-F238E27FC236}">
                      <a16:creationId xmlns:a16="http://schemas.microsoft.com/office/drawing/2014/main" id="{3EC3B5D3-2976-4789-B194-79AC8CCE533B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772" name="자유형: 도형 771">
                  <a:extLst>
                    <a:ext uri="{FF2B5EF4-FFF2-40B4-BE49-F238E27FC236}">
                      <a16:creationId xmlns:a16="http://schemas.microsoft.com/office/drawing/2014/main" id="{5CEC2244-04FC-4B4E-9644-E8CD8D5DF137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</p:grpSp>
        <p:grpSp>
          <p:nvGrpSpPr>
            <p:cNvPr id="740" name="그룹 739">
              <a:extLst>
                <a:ext uri="{FF2B5EF4-FFF2-40B4-BE49-F238E27FC236}">
                  <a16:creationId xmlns:a16="http://schemas.microsoft.com/office/drawing/2014/main" id="{2FA81940-814C-44EF-960F-2E6F6690819F}"/>
                </a:ext>
              </a:extLst>
            </p:cNvPr>
            <p:cNvGrpSpPr/>
            <p:nvPr/>
          </p:nvGrpSpPr>
          <p:grpSpPr>
            <a:xfrm>
              <a:off x="7959981" y="2395030"/>
              <a:ext cx="1317288" cy="285412"/>
              <a:chOff x="8366498" y="2390721"/>
              <a:chExt cx="992734" cy="215093"/>
            </a:xfrm>
          </p:grpSpPr>
          <p:grpSp>
            <p:nvGrpSpPr>
              <p:cNvPr id="742" name="그룹 741">
                <a:extLst>
                  <a:ext uri="{FF2B5EF4-FFF2-40B4-BE49-F238E27FC236}">
                    <a16:creationId xmlns:a16="http://schemas.microsoft.com/office/drawing/2014/main" id="{5EAE86EC-E7DC-425A-AAB6-D3F8BD559563}"/>
                  </a:ext>
                </a:extLst>
              </p:cNvPr>
              <p:cNvGrpSpPr/>
              <p:nvPr/>
            </p:nvGrpSpPr>
            <p:grpSpPr>
              <a:xfrm>
                <a:off x="8886682" y="2390721"/>
                <a:ext cx="212458" cy="215093"/>
                <a:chOff x="6284958" y="3632365"/>
                <a:chExt cx="513408" cy="513408"/>
              </a:xfrm>
            </p:grpSpPr>
            <p:sp>
              <p:nvSpPr>
                <p:cNvPr id="767" name="Oval">
                  <a:extLst>
                    <a:ext uri="{FF2B5EF4-FFF2-40B4-BE49-F238E27FC236}">
                      <a16:creationId xmlns:a16="http://schemas.microsoft.com/office/drawing/2014/main" id="{8E26F0E2-EDBA-4D91-906B-B8650012C342}"/>
                    </a:ext>
                  </a:extLst>
                </p:cNvPr>
                <p:cNvSpPr/>
                <p:nvPr/>
              </p:nvSpPr>
              <p:spPr>
                <a:xfrm>
                  <a:off x="6284958" y="3632365"/>
                  <a:ext cx="513408" cy="513408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68" name="Create">
                  <a:extLst>
                    <a:ext uri="{FF2B5EF4-FFF2-40B4-BE49-F238E27FC236}">
                      <a16:creationId xmlns:a16="http://schemas.microsoft.com/office/drawing/2014/main" id="{AF9A8E8C-C00D-47B5-89B8-3B290B38335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423965" y="3772514"/>
                  <a:ext cx="235396" cy="233110"/>
                </a:xfrm>
                <a:custGeom>
                  <a:avLst/>
                  <a:gdLst>
                    <a:gd name="T0" fmla="*/ 612 w 672"/>
                    <a:gd name="T1" fmla="*/ 0 h 666"/>
                    <a:gd name="T2" fmla="*/ 573 w 672"/>
                    <a:gd name="T3" fmla="*/ 16 h 666"/>
                    <a:gd name="T4" fmla="*/ 564 w 672"/>
                    <a:gd name="T5" fmla="*/ 25 h 666"/>
                    <a:gd name="T6" fmla="*/ 641 w 672"/>
                    <a:gd name="T7" fmla="*/ 102 h 666"/>
                    <a:gd name="T8" fmla="*/ 651 w 672"/>
                    <a:gd name="T9" fmla="*/ 93 h 666"/>
                    <a:gd name="T10" fmla="*/ 651 w 672"/>
                    <a:gd name="T11" fmla="*/ 16 h 666"/>
                    <a:gd name="T12" fmla="*/ 612 w 672"/>
                    <a:gd name="T13" fmla="*/ 0 h 666"/>
                    <a:gd name="T14" fmla="*/ 548 w 672"/>
                    <a:gd name="T15" fmla="*/ 41 h 666"/>
                    <a:gd name="T16" fmla="*/ 192 w 672"/>
                    <a:gd name="T17" fmla="*/ 399 h 666"/>
                    <a:gd name="T18" fmla="*/ 188 w 672"/>
                    <a:gd name="T19" fmla="*/ 405 h 666"/>
                    <a:gd name="T20" fmla="*/ 174 w 672"/>
                    <a:gd name="T21" fmla="*/ 477 h 666"/>
                    <a:gd name="T22" fmla="*/ 189 w 672"/>
                    <a:gd name="T23" fmla="*/ 493 h 666"/>
                    <a:gd name="T24" fmla="*/ 261 w 672"/>
                    <a:gd name="T25" fmla="*/ 478 h 666"/>
                    <a:gd name="T26" fmla="*/ 268 w 672"/>
                    <a:gd name="T27" fmla="*/ 474 h 666"/>
                    <a:gd name="T28" fmla="*/ 625 w 672"/>
                    <a:gd name="T29" fmla="*/ 119 h 666"/>
                    <a:gd name="T30" fmla="*/ 607 w 672"/>
                    <a:gd name="T31" fmla="*/ 100 h 666"/>
                    <a:gd name="T32" fmla="*/ 253 w 672"/>
                    <a:gd name="T33" fmla="*/ 452 h 666"/>
                    <a:gd name="T34" fmla="*/ 215 w 672"/>
                    <a:gd name="T35" fmla="*/ 413 h 666"/>
                    <a:gd name="T36" fmla="*/ 567 w 672"/>
                    <a:gd name="T37" fmla="*/ 60 h 666"/>
                    <a:gd name="T38" fmla="*/ 548 w 672"/>
                    <a:gd name="T39" fmla="*/ 41 h 666"/>
                    <a:gd name="T40" fmla="*/ 13 w 672"/>
                    <a:gd name="T41" fmla="*/ 80 h 666"/>
                    <a:gd name="T42" fmla="*/ 0 w 672"/>
                    <a:gd name="T43" fmla="*/ 93 h 666"/>
                    <a:gd name="T44" fmla="*/ 0 w 672"/>
                    <a:gd name="T45" fmla="*/ 653 h 666"/>
                    <a:gd name="T46" fmla="*/ 13 w 672"/>
                    <a:gd name="T47" fmla="*/ 666 h 666"/>
                    <a:gd name="T48" fmla="*/ 573 w 672"/>
                    <a:gd name="T49" fmla="*/ 666 h 666"/>
                    <a:gd name="T50" fmla="*/ 587 w 672"/>
                    <a:gd name="T51" fmla="*/ 653 h 666"/>
                    <a:gd name="T52" fmla="*/ 587 w 672"/>
                    <a:gd name="T53" fmla="*/ 186 h 666"/>
                    <a:gd name="T54" fmla="*/ 560 w 672"/>
                    <a:gd name="T55" fmla="*/ 213 h 666"/>
                    <a:gd name="T56" fmla="*/ 560 w 672"/>
                    <a:gd name="T57" fmla="*/ 640 h 666"/>
                    <a:gd name="T58" fmla="*/ 27 w 672"/>
                    <a:gd name="T59" fmla="*/ 640 h 666"/>
                    <a:gd name="T60" fmla="*/ 27 w 672"/>
                    <a:gd name="T61" fmla="*/ 106 h 666"/>
                    <a:gd name="T62" fmla="*/ 453 w 672"/>
                    <a:gd name="T63" fmla="*/ 106 h 666"/>
                    <a:gd name="T64" fmla="*/ 480 w 672"/>
                    <a:gd name="T65" fmla="*/ 80 h 666"/>
                    <a:gd name="T66" fmla="*/ 13 w 672"/>
                    <a:gd name="T67" fmla="*/ 80 h 6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72" h="666">
                      <a:moveTo>
                        <a:pt x="612" y="0"/>
                      </a:moveTo>
                      <a:cubicBezTo>
                        <a:pt x="598" y="0"/>
                        <a:pt x="584" y="5"/>
                        <a:pt x="573" y="16"/>
                      </a:cubicBezTo>
                      <a:lnTo>
                        <a:pt x="564" y="25"/>
                      </a:lnTo>
                      <a:lnTo>
                        <a:pt x="641" y="102"/>
                      </a:lnTo>
                      <a:lnTo>
                        <a:pt x="651" y="93"/>
                      </a:lnTo>
                      <a:cubicBezTo>
                        <a:pt x="672" y="72"/>
                        <a:pt x="672" y="37"/>
                        <a:pt x="651" y="16"/>
                      </a:cubicBezTo>
                      <a:cubicBezTo>
                        <a:pt x="640" y="5"/>
                        <a:pt x="626" y="0"/>
                        <a:pt x="612" y="0"/>
                      </a:cubicBezTo>
                      <a:close/>
                      <a:moveTo>
                        <a:pt x="548" y="41"/>
                      </a:moveTo>
                      <a:lnTo>
                        <a:pt x="192" y="399"/>
                      </a:lnTo>
                      <a:cubicBezTo>
                        <a:pt x="190" y="400"/>
                        <a:pt x="189" y="403"/>
                        <a:pt x="188" y="405"/>
                      </a:cubicBezTo>
                      <a:lnTo>
                        <a:pt x="174" y="477"/>
                      </a:lnTo>
                      <a:cubicBezTo>
                        <a:pt x="172" y="486"/>
                        <a:pt x="180" y="494"/>
                        <a:pt x="189" y="493"/>
                      </a:cubicBezTo>
                      <a:lnTo>
                        <a:pt x="261" y="478"/>
                      </a:lnTo>
                      <a:cubicBezTo>
                        <a:pt x="264" y="478"/>
                        <a:pt x="266" y="476"/>
                        <a:pt x="268" y="474"/>
                      </a:cubicBezTo>
                      <a:lnTo>
                        <a:pt x="625" y="119"/>
                      </a:lnTo>
                      <a:lnTo>
                        <a:pt x="607" y="100"/>
                      </a:lnTo>
                      <a:lnTo>
                        <a:pt x="253" y="452"/>
                      </a:lnTo>
                      <a:lnTo>
                        <a:pt x="215" y="413"/>
                      </a:lnTo>
                      <a:lnTo>
                        <a:pt x="567" y="60"/>
                      </a:lnTo>
                      <a:lnTo>
                        <a:pt x="548" y="41"/>
                      </a:lnTo>
                      <a:close/>
                      <a:moveTo>
                        <a:pt x="13" y="80"/>
                      </a:moveTo>
                      <a:cubicBezTo>
                        <a:pt x="5" y="80"/>
                        <a:pt x="0" y="85"/>
                        <a:pt x="0" y="93"/>
                      </a:cubicBezTo>
                      <a:lnTo>
                        <a:pt x="0" y="653"/>
                      </a:lnTo>
                      <a:cubicBezTo>
                        <a:pt x="0" y="661"/>
                        <a:pt x="5" y="666"/>
                        <a:pt x="13" y="666"/>
                      </a:cubicBezTo>
                      <a:lnTo>
                        <a:pt x="573" y="666"/>
                      </a:lnTo>
                      <a:cubicBezTo>
                        <a:pt x="581" y="666"/>
                        <a:pt x="587" y="661"/>
                        <a:pt x="587" y="653"/>
                      </a:cubicBezTo>
                      <a:lnTo>
                        <a:pt x="587" y="186"/>
                      </a:lnTo>
                      <a:lnTo>
                        <a:pt x="560" y="213"/>
                      </a:lnTo>
                      <a:lnTo>
                        <a:pt x="560" y="640"/>
                      </a:lnTo>
                      <a:lnTo>
                        <a:pt x="27" y="640"/>
                      </a:lnTo>
                      <a:lnTo>
                        <a:pt x="27" y="106"/>
                      </a:lnTo>
                      <a:lnTo>
                        <a:pt x="453" y="106"/>
                      </a:lnTo>
                      <a:lnTo>
                        <a:pt x="480" y="80"/>
                      </a:lnTo>
                      <a:lnTo>
                        <a:pt x="13" y="8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743" name="그룹 742">
                <a:extLst>
                  <a:ext uri="{FF2B5EF4-FFF2-40B4-BE49-F238E27FC236}">
                    <a16:creationId xmlns:a16="http://schemas.microsoft.com/office/drawing/2014/main" id="{55631A32-8C85-4A60-AB9C-60ED1AE711A1}"/>
                  </a:ext>
                </a:extLst>
              </p:cNvPr>
              <p:cNvGrpSpPr/>
              <p:nvPr/>
            </p:nvGrpSpPr>
            <p:grpSpPr>
              <a:xfrm>
                <a:off x="8626590" y="2390721"/>
                <a:ext cx="212458" cy="215093"/>
                <a:chOff x="6603234" y="4517407"/>
                <a:chExt cx="488446" cy="488446"/>
              </a:xfrm>
            </p:grpSpPr>
            <p:sp>
              <p:nvSpPr>
                <p:cNvPr id="765" name="Oval">
                  <a:extLst>
                    <a:ext uri="{FF2B5EF4-FFF2-40B4-BE49-F238E27FC236}">
                      <a16:creationId xmlns:a16="http://schemas.microsoft.com/office/drawing/2014/main" id="{72A67623-7843-4381-BFA1-5986505C0A1D}"/>
                    </a:ext>
                  </a:extLst>
                </p:cNvPr>
                <p:cNvSpPr/>
                <p:nvPr/>
              </p:nvSpPr>
              <p:spPr>
                <a:xfrm>
                  <a:off x="660323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66" name="Freeform 130">
                  <a:extLst>
                    <a:ext uri="{FF2B5EF4-FFF2-40B4-BE49-F238E27FC236}">
                      <a16:creationId xmlns:a16="http://schemas.microsoft.com/office/drawing/2014/main" id="{32A81600-9607-4432-A9BF-3665C73D243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72627" y="4693214"/>
                  <a:ext cx="348802" cy="154160"/>
                </a:xfrm>
                <a:custGeom>
                  <a:avLst/>
                  <a:gdLst>
                    <a:gd name="T0" fmla="*/ 869 w 869"/>
                    <a:gd name="T1" fmla="*/ 6 h 384"/>
                    <a:gd name="T2" fmla="*/ 868 w 869"/>
                    <a:gd name="T3" fmla="*/ 4 h 384"/>
                    <a:gd name="T4" fmla="*/ 868 w 869"/>
                    <a:gd name="T5" fmla="*/ 3 h 384"/>
                    <a:gd name="T6" fmla="*/ 867 w 869"/>
                    <a:gd name="T7" fmla="*/ 2 h 384"/>
                    <a:gd name="T8" fmla="*/ 866 w 869"/>
                    <a:gd name="T9" fmla="*/ 2 h 384"/>
                    <a:gd name="T10" fmla="*/ 865 w 869"/>
                    <a:gd name="T11" fmla="*/ 1 h 384"/>
                    <a:gd name="T12" fmla="*/ 864 w 869"/>
                    <a:gd name="T13" fmla="*/ 0 h 384"/>
                    <a:gd name="T14" fmla="*/ 863 w 869"/>
                    <a:gd name="T15" fmla="*/ 0 h 384"/>
                    <a:gd name="T16" fmla="*/ 862 w 869"/>
                    <a:gd name="T17" fmla="*/ 0 h 384"/>
                    <a:gd name="T18" fmla="*/ 263 w 869"/>
                    <a:gd name="T19" fmla="*/ 0 h 384"/>
                    <a:gd name="T20" fmla="*/ 261 w 869"/>
                    <a:gd name="T21" fmla="*/ 0 h 384"/>
                    <a:gd name="T22" fmla="*/ 260 w 869"/>
                    <a:gd name="T23" fmla="*/ 0 h 384"/>
                    <a:gd name="T24" fmla="*/ 259 w 869"/>
                    <a:gd name="T25" fmla="*/ 1 h 384"/>
                    <a:gd name="T26" fmla="*/ 258 w 869"/>
                    <a:gd name="T27" fmla="*/ 2 h 384"/>
                    <a:gd name="T28" fmla="*/ 258 w 869"/>
                    <a:gd name="T29" fmla="*/ 2 h 384"/>
                    <a:gd name="T30" fmla="*/ 257 w 869"/>
                    <a:gd name="T31" fmla="*/ 3 h 384"/>
                    <a:gd name="T32" fmla="*/ 256 w 869"/>
                    <a:gd name="T33" fmla="*/ 4 h 384"/>
                    <a:gd name="T34" fmla="*/ 256 w 869"/>
                    <a:gd name="T35" fmla="*/ 6 h 384"/>
                    <a:gd name="T36" fmla="*/ 256 w 869"/>
                    <a:gd name="T37" fmla="*/ 7 h 384"/>
                    <a:gd name="T38" fmla="*/ 263 w 869"/>
                    <a:gd name="T39" fmla="*/ 384 h 384"/>
                    <a:gd name="T40" fmla="*/ 869 w 869"/>
                    <a:gd name="T41" fmla="*/ 377 h 384"/>
                    <a:gd name="T42" fmla="*/ 869 w 869"/>
                    <a:gd name="T43" fmla="*/ 6 h 384"/>
                    <a:gd name="T44" fmla="*/ 442 w 869"/>
                    <a:gd name="T45" fmla="*/ 169 h 384"/>
                    <a:gd name="T46" fmla="*/ 270 w 869"/>
                    <a:gd name="T47" fmla="*/ 22 h 384"/>
                    <a:gd name="T48" fmla="*/ 843 w 869"/>
                    <a:gd name="T49" fmla="*/ 14 h 384"/>
                    <a:gd name="T50" fmla="*/ 515 w 869"/>
                    <a:gd name="T51" fmla="*/ 214 h 384"/>
                    <a:gd name="T52" fmla="*/ 855 w 869"/>
                    <a:gd name="T53" fmla="*/ 22 h 384"/>
                    <a:gd name="T54" fmla="*/ 683 w 869"/>
                    <a:gd name="T55" fmla="*/ 168 h 384"/>
                    <a:gd name="T56" fmla="*/ 270 w 869"/>
                    <a:gd name="T57" fmla="*/ 370 h 384"/>
                    <a:gd name="T58" fmla="*/ 453 w 869"/>
                    <a:gd name="T59" fmla="*/ 178 h 384"/>
                    <a:gd name="T60" fmla="*/ 561 w 869"/>
                    <a:gd name="T61" fmla="*/ 244 h 384"/>
                    <a:gd name="T62" fmla="*/ 672 w 869"/>
                    <a:gd name="T63" fmla="*/ 177 h 384"/>
                    <a:gd name="T64" fmla="*/ 855 w 869"/>
                    <a:gd name="T65" fmla="*/ 370 h 384"/>
                    <a:gd name="T66" fmla="*/ 204 w 869"/>
                    <a:gd name="T67" fmla="*/ 7 h 384"/>
                    <a:gd name="T68" fmla="*/ 7 w 869"/>
                    <a:gd name="T69" fmla="*/ 14 h 384"/>
                    <a:gd name="T70" fmla="*/ 7 w 869"/>
                    <a:gd name="T71" fmla="*/ 0 h 384"/>
                    <a:gd name="T72" fmla="*/ 204 w 869"/>
                    <a:gd name="T73" fmla="*/ 7 h 384"/>
                    <a:gd name="T74" fmla="*/ 197 w 869"/>
                    <a:gd name="T75" fmla="*/ 95 h 384"/>
                    <a:gd name="T76" fmla="*/ 58 w 869"/>
                    <a:gd name="T77" fmla="*/ 88 h 384"/>
                    <a:gd name="T78" fmla="*/ 197 w 869"/>
                    <a:gd name="T79" fmla="*/ 81 h 384"/>
                    <a:gd name="T80" fmla="*/ 204 w 869"/>
                    <a:gd name="T81" fmla="*/ 169 h 384"/>
                    <a:gd name="T82" fmla="*/ 142 w 869"/>
                    <a:gd name="T83" fmla="*/ 176 h 384"/>
                    <a:gd name="T84" fmla="*/ 142 w 869"/>
                    <a:gd name="T85" fmla="*/ 162 h 384"/>
                    <a:gd name="T86" fmla="*/ 204 w 869"/>
                    <a:gd name="T87" fmla="*/ 169 h 3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9" h="384">
                      <a:moveTo>
                        <a:pt x="869" y="6"/>
                      </a:moveTo>
                      <a:cubicBezTo>
                        <a:pt x="869" y="6"/>
                        <a:pt x="869" y="6"/>
                        <a:pt x="869" y="6"/>
                      </a:cubicBezTo>
                      <a:cubicBezTo>
                        <a:pt x="869" y="6"/>
                        <a:pt x="869" y="5"/>
                        <a:pt x="869" y="5"/>
                      </a:cubicBezTo>
                      <a:cubicBezTo>
                        <a:pt x="868" y="5"/>
                        <a:pt x="868" y="5"/>
                        <a:pt x="868" y="4"/>
                      </a:cubicBezTo>
                      <a:cubicBezTo>
                        <a:pt x="868" y="4"/>
                        <a:pt x="868" y="4"/>
                        <a:pt x="868" y="4"/>
                      </a:cubicBezTo>
                      <a:cubicBezTo>
                        <a:pt x="868" y="4"/>
                        <a:pt x="868" y="3"/>
                        <a:pt x="868" y="3"/>
                      </a:cubicBezTo>
                      <a:cubicBezTo>
                        <a:pt x="868" y="3"/>
                        <a:pt x="867" y="3"/>
                        <a:pt x="867" y="3"/>
                      </a:cubicBezTo>
                      <a:cubicBezTo>
                        <a:pt x="867" y="3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7" y="2"/>
                      </a:cubicBezTo>
                      <a:cubicBezTo>
                        <a:pt x="867" y="2"/>
                        <a:pt x="867" y="2"/>
                        <a:pt x="866" y="2"/>
                      </a:cubicBezTo>
                      <a:cubicBezTo>
                        <a:pt x="866" y="1"/>
                        <a:pt x="866" y="1"/>
                        <a:pt x="866" y="1"/>
                      </a:cubicBezTo>
                      <a:cubicBezTo>
                        <a:pt x="866" y="1"/>
                        <a:pt x="865" y="1"/>
                        <a:pt x="865" y="1"/>
                      </a:cubicBezTo>
                      <a:cubicBezTo>
                        <a:pt x="865" y="1"/>
                        <a:pt x="865" y="1"/>
                        <a:pt x="865" y="1"/>
                      </a:cubicBezTo>
                      <a:cubicBezTo>
                        <a:pt x="864" y="0"/>
                        <a:pt x="864" y="0"/>
                        <a:pt x="864" y="0"/>
                      </a:cubicBezTo>
                      <a:cubicBezTo>
                        <a:pt x="864" y="0"/>
                        <a:pt x="864" y="0"/>
                        <a:pt x="863" y="0"/>
                      </a:cubicBezTo>
                      <a:cubicBezTo>
                        <a:pt x="863" y="0"/>
                        <a:pt x="863" y="0"/>
                        <a:pt x="863" y="0"/>
                      </a:cubicBezTo>
                      <a:cubicBezTo>
                        <a:pt x="863" y="0"/>
                        <a:pt x="862" y="0"/>
                        <a:pt x="862" y="0"/>
                      </a:cubicBezTo>
                      <a:cubicBezTo>
                        <a:pt x="862" y="0"/>
                        <a:pt x="862" y="0"/>
                        <a:pt x="862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3" y="0"/>
                        <a:pt x="263" y="0"/>
                        <a:pt x="263" y="0"/>
                      </a:cubicBezTo>
                      <a:cubicBezTo>
                        <a:pt x="262" y="0"/>
                        <a:pt x="262" y="0"/>
                        <a:pt x="262" y="0"/>
                      </a:cubicBezTo>
                      <a:cubicBezTo>
                        <a:pt x="262" y="0"/>
                        <a:pt x="261" y="0"/>
                        <a:pt x="261" y="0"/>
                      </a:cubicBezTo>
                      <a:cubicBezTo>
                        <a:pt x="261" y="0"/>
                        <a:pt x="261" y="0"/>
                        <a:pt x="261" y="0"/>
                      </a:cubicBezTo>
                      <a:cubicBezTo>
                        <a:pt x="260" y="0"/>
                        <a:pt x="260" y="0"/>
                        <a:pt x="260" y="0"/>
                      </a:cubicBezTo>
                      <a:cubicBezTo>
                        <a:pt x="260" y="1"/>
                        <a:pt x="260" y="1"/>
                        <a:pt x="259" y="1"/>
                      </a:cubicBezTo>
                      <a:cubicBezTo>
                        <a:pt x="259" y="1"/>
                        <a:pt x="259" y="1"/>
                        <a:pt x="259" y="1"/>
                      </a:cubicBezTo>
                      <a:cubicBezTo>
                        <a:pt x="259" y="1"/>
                        <a:pt x="258" y="1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8" y="2"/>
                        <a:pt x="258" y="2"/>
                        <a:pt x="258" y="2"/>
                      </a:cubicBezTo>
                      <a:cubicBezTo>
                        <a:pt x="257" y="2"/>
                        <a:pt x="257" y="3"/>
                        <a:pt x="257" y="3"/>
                      </a:cubicBezTo>
                      <a:cubicBezTo>
                        <a:pt x="257" y="3"/>
                        <a:pt x="257" y="3"/>
                        <a:pt x="257" y="3"/>
                      </a:cubicBezTo>
                      <a:cubicBezTo>
                        <a:pt x="257" y="3"/>
                        <a:pt x="257" y="4"/>
                        <a:pt x="257" y="4"/>
                      </a:cubicBezTo>
                      <a:cubicBezTo>
                        <a:pt x="257" y="4"/>
                        <a:pt x="256" y="4"/>
                        <a:pt x="256" y="4"/>
                      </a:cubicBezTo>
                      <a:cubicBezTo>
                        <a:pt x="256" y="5"/>
                        <a:pt x="256" y="5"/>
                        <a:pt x="256" y="5"/>
                      </a:cubicBezTo>
                      <a:cubicBezTo>
                        <a:pt x="256" y="5"/>
                        <a:pt x="256" y="6"/>
                        <a:pt x="256" y="6"/>
                      </a:cubicBezTo>
                      <a:cubicBezTo>
                        <a:pt x="256" y="6"/>
                        <a:pt x="256" y="6"/>
                        <a:pt x="256" y="6"/>
                      </a:cubicBezTo>
                      <a:cubicBezTo>
                        <a:pt x="256" y="7"/>
                        <a:pt x="256" y="7"/>
                        <a:pt x="256" y="7"/>
                      </a:cubicBezTo>
                      <a:cubicBezTo>
                        <a:pt x="256" y="377"/>
                        <a:pt x="256" y="377"/>
                        <a:pt x="256" y="377"/>
                      </a:cubicBezTo>
                      <a:cubicBezTo>
                        <a:pt x="256" y="380"/>
                        <a:pt x="259" y="384"/>
                        <a:pt x="263" y="384"/>
                      </a:cubicBezTo>
                      <a:cubicBezTo>
                        <a:pt x="862" y="384"/>
                        <a:pt x="862" y="384"/>
                        <a:pt x="862" y="384"/>
                      </a:cubicBezTo>
                      <a:cubicBezTo>
                        <a:pt x="866" y="384"/>
                        <a:pt x="869" y="380"/>
                        <a:pt x="869" y="377"/>
                      </a:cubicBezTo>
                      <a:cubicBezTo>
                        <a:pt x="869" y="7"/>
                        <a:pt x="869" y="7"/>
                        <a:pt x="869" y="7"/>
                      </a:cubicBezTo>
                      <a:cubicBezTo>
                        <a:pt x="869" y="7"/>
                        <a:pt x="869" y="7"/>
                        <a:pt x="869" y="6"/>
                      </a:cubicBezTo>
                      <a:close/>
                      <a:moveTo>
                        <a:pt x="270" y="22"/>
                      </a:moveTo>
                      <a:cubicBezTo>
                        <a:pt x="442" y="169"/>
                        <a:pt x="442" y="169"/>
                        <a:pt x="442" y="169"/>
                      </a:cubicBezTo>
                      <a:cubicBezTo>
                        <a:pt x="270" y="315"/>
                        <a:pt x="270" y="315"/>
                        <a:pt x="270" y="315"/>
                      </a:cubicBezTo>
                      <a:lnTo>
                        <a:pt x="270" y="22"/>
                      </a:lnTo>
                      <a:close/>
                      <a:moveTo>
                        <a:pt x="282" y="14"/>
                      </a:moveTo>
                      <a:cubicBezTo>
                        <a:pt x="843" y="14"/>
                        <a:pt x="843" y="14"/>
                        <a:pt x="843" y="14"/>
                      </a:cubicBezTo>
                      <a:cubicBezTo>
                        <a:pt x="607" y="214"/>
                        <a:pt x="607" y="214"/>
                        <a:pt x="607" y="214"/>
                      </a:cubicBezTo>
                      <a:cubicBezTo>
                        <a:pt x="582" y="235"/>
                        <a:pt x="541" y="235"/>
                        <a:pt x="515" y="214"/>
                      </a:cubicBezTo>
                      <a:lnTo>
                        <a:pt x="282" y="14"/>
                      </a:lnTo>
                      <a:close/>
                      <a:moveTo>
                        <a:pt x="855" y="22"/>
                      </a:moveTo>
                      <a:cubicBezTo>
                        <a:pt x="855" y="315"/>
                        <a:pt x="855" y="315"/>
                        <a:pt x="855" y="315"/>
                      </a:cubicBezTo>
                      <a:cubicBezTo>
                        <a:pt x="683" y="168"/>
                        <a:pt x="683" y="168"/>
                        <a:pt x="683" y="168"/>
                      </a:cubicBezTo>
                      <a:lnTo>
                        <a:pt x="855" y="22"/>
                      </a:lnTo>
                      <a:close/>
                      <a:moveTo>
                        <a:pt x="270" y="370"/>
                      </a:moveTo>
                      <a:cubicBezTo>
                        <a:pt x="270" y="333"/>
                        <a:pt x="270" y="333"/>
                        <a:pt x="270" y="333"/>
                      </a:cubicBezTo>
                      <a:cubicBezTo>
                        <a:pt x="453" y="178"/>
                        <a:pt x="453" y="178"/>
                        <a:pt x="453" y="178"/>
                      </a:cubicBezTo>
                      <a:cubicBezTo>
                        <a:pt x="506" y="224"/>
                        <a:pt x="506" y="224"/>
                        <a:pt x="506" y="224"/>
                      </a:cubicBezTo>
                      <a:cubicBezTo>
                        <a:pt x="521" y="237"/>
                        <a:pt x="541" y="244"/>
                        <a:pt x="561" y="244"/>
                      </a:cubicBezTo>
                      <a:cubicBezTo>
                        <a:pt x="581" y="244"/>
                        <a:pt x="601" y="237"/>
                        <a:pt x="616" y="224"/>
                      </a:cubicBezTo>
                      <a:cubicBezTo>
                        <a:pt x="672" y="177"/>
                        <a:pt x="672" y="177"/>
                        <a:pt x="672" y="177"/>
                      </a:cubicBezTo>
                      <a:cubicBezTo>
                        <a:pt x="855" y="333"/>
                        <a:pt x="855" y="333"/>
                        <a:pt x="855" y="333"/>
                      </a:cubicBezTo>
                      <a:cubicBezTo>
                        <a:pt x="855" y="370"/>
                        <a:pt x="855" y="370"/>
                        <a:pt x="855" y="370"/>
                      </a:cubicBezTo>
                      <a:lnTo>
                        <a:pt x="270" y="370"/>
                      </a:lnTo>
                      <a:close/>
                      <a:moveTo>
                        <a:pt x="204" y="7"/>
                      </a:moveTo>
                      <a:cubicBezTo>
                        <a:pt x="204" y="11"/>
                        <a:pt x="201" y="14"/>
                        <a:pt x="19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97" y="0"/>
                        <a:pt x="197" y="0"/>
                        <a:pt x="197" y="0"/>
                      </a:cubicBezTo>
                      <a:cubicBezTo>
                        <a:pt x="201" y="0"/>
                        <a:pt x="204" y="3"/>
                        <a:pt x="204" y="7"/>
                      </a:cubicBezTo>
                      <a:close/>
                      <a:moveTo>
                        <a:pt x="204" y="88"/>
                      </a:moveTo>
                      <a:cubicBezTo>
                        <a:pt x="204" y="92"/>
                        <a:pt x="201" y="95"/>
                        <a:pt x="197" y="95"/>
                      </a:cubicBezTo>
                      <a:cubicBezTo>
                        <a:pt x="65" y="95"/>
                        <a:pt x="65" y="95"/>
                        <a:pt x="65" y="95"/>
                      </a:cubicBezTo>
                      <a:cubicBezTo>
                        <a:pt x="61" y="95"/>
                        <a:pt x="58" y="92"/>
                        <a:pt x="58" y="88"/>
                      </a:cubicBezTo>
                      <a:cubicBezTo>
                        <a:pt x="58" y="84"/>
                        <a:pt x="61" y="81"/>
                        <a:pt x="65" y="81"/>
                      </a:cubicBezTo>
                      <a:cubicBezTo>
                        <a:pt x="197" y="81"/>
                        <a:pt x="197" y="81"/>
                        <a:pt x="197" y="81"/>
                      </a:cubicBezTo>
                      <a:cubicBezTo>
                        <a:pt x="201" y="81"/>
                        <a:pt x="204" y="84"/>
                        <a:pt x="204" y="88"/>
                      </a:cubicBezTo>
                      <a:close/>
                      <a:moveTo>
                        <a:pt x="204" y="169"/>
                      </a:moveTo>
                      <a:cubicBezTo>
                        <a:pt x="204" y="173"/>
                        <a:pt x="201" y="176"/>
                        <a:pt x="197" y="176"/>
                      </a:cubicBezTo>
                      <a:cubicBezTo>
                        <a:pt x="142" y="176"/>
                        <a:pt x="142" y="176"/>
                        <a:pt x="142" y="176"/>
                      </a:cubicBezTo>
                      <a:cubicBezTo>
                        <a:pt x="139" y="176"/>
                        <a:pt x="135" y="173"/>
                        <a:pt x="135" y="169"/>
                      </a:cubicBezTo>
                      <a:cubicBezTo>
                        <a:pt x="135" y="165"/>
                        <a:pt x="139" y="162"/>
                        <a:pt x="142" y="162"/>
                      </a:cubicBezTo>
                      <a:cubicBezTo>
                        <a:pt x="197" y="162"/>
                        <a:pt x="197" y="162"/>
                        <a:pt x="197" y="162"/>
                      </a:cubicBezTo>
                      <a:cubicBezTo>
                        <a:pt x="201" y="162"/>
                        <a:pt x="204" y="165"/>
                        <a:pt x="204" y="16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/>
                  </a:solidFill>
                </a:ln>
              </p:spPr>
              <p:txBody>
                <a:bodyPr vert="horz" wrap="square" lIns="68580" tIns="34290" rIns="68580" bIns="3429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Open Sans Light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5" name="그룹 744">
                <a:extLst>
                  <a:ext uri="{FF2B5EF4-FFF2-40B4-BE49-F238E27FC236}">
                    <a16:creationId xmlns:a16="http://schemas.microsoft.com/office/drawing/2014/main" id="{5CFF5A29-D220-451F-9ABD-753D25AF1798}"/>
                  </a:ext>
                </a:extLst>
              </p:cNvPr>
              <p:cNvGrpSpPr/>
              <p:nvPr/>
            </p:nvGrpSpPr>
            <p:grpSpPr>
              <a:xfrm>
                <a:off x="8366498" y="2390721"/>
                <a:ext cx="212458" cy="215093"/>
                <a:chOff x="6001254" y="4517407"/>
                <a:chExt cx="488446" cy="488446"/>
              </a:xfrm>
            </p:grpSpPr>
            <p:sp>
              <p:nvSpPr>
                <p:cNvPr id="763" name="Oval">
                  <a:extLst>
                    <a:ext uri="{FF2B5EF4-FFF2-40B4-BE49-F238E27FC236}">
                      <a16:creationId xmlns:a16="http://schemas.microsoft.com/office/drawing/2014/main" id="{58BDA28F-6168-45D3-8874-BB8EE3C65C5D}"/>
                    </a:ext>
                  </a:extLst>
                </p:cNvPr>
                <p:cNvSpPr/>
                <p:nvPr/>
              </p:nvSpPr>
              <p:spPr>
                <a:xfrm>
                  <a:off x="6001254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764" name="Phone">
                  <a:extLst>
                    <a:ext uri="{FF2B5EF4-FFF2-40B4-BE49-F238E27FC236}">
                      <a16:creationId xmlns:a16="http://schemas.microsoft.com/office/drawing/2014/main" id="{CE49728C-A6FB-4E90-B730-51EE054983C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6132808" y="4650046"/>
                  <a:ext cx="225335" cy="223169"/>
                </a:xfrm>
                <a:custGeom>
                  <a:avLst/>
                  <a:gdLst>
                    <a:gd name="T0" fmla="*/ 133 w 673"/>
                    <a:gd name="T1" fmla="*/ 1 h 668"/>
                    <a:gd name="T2" fmla="*/ 98 w 673"/>
                    <a:gd name="T3" fmla="*/ 11 h 668"/>
                    <a:gd name="T4" fmla="*/ 15 w 673"/>
                    <a:gd name="T5" fmla="*/ 88 h 668"/>
                    <a:gd name="T6" fmla="*/ 1 w 673"/>
                    <a:gd name="T7" fmla="*/ 121 h 668"/>
                    <a:gd name="T8" fmla="*/ 29 w 673"/>
                    <a:gd name="T9" fmla="*/ 226 h 668"/>
                    <a:gd name="T10" fmla="*/ 207 w 673"/>
                    <a:gd name="T11" fmla="*/ 461 h 668"/>
                    <a:gd name="T12" fmla="*/ 442 w 673"/>
                    <a:gd name="T13" fmla="*/ 639 h 668"/>
                    <a:gd name="T14" fmla="*/ 547 w 673"/>
                    <a:gd name="T15" fmla="*/ 667 h 668"/>
                    <a:gd name="T16" fmla="*/ 547 w 673"/>
                    <a:gd name="T17" fmla="*/ 667 h 668"/>
                    <a:gd name="T18" fmla="*/ 580 w 673"/>
                    <a:gd name="T19" fmla="*/ 653 h 668"/>
                    <a:gd name="T20" fmla="*/ 611 w 673"/>
                    <a:gd name="T21" fmla="*/ 625 h 668"/>
                    <a:gd name="T22" fmla="*/ 657 w 673"/>
                    <a:gd name="T23" fmla="*/ 570 h 668"/>
                    <a:gd name="T24" fmla="*/ 657 w 673"/>
                    <a:gd name="T25" fmla="*/ 570 h 668"/>
                    <a:gd name="T26" fmla="*/ 653 w 673"/>
                    <a:gd name="T27" fmla="*/ 507 h 668"/>
                    <a:gd name="T28" fmla="*/ 516 w 673"/>
                    <a:gd name="T29" fmla="*/ 417 h 668"/>
                    <a:gd name="T30" fmla="*/ 466 w 673"/>
                    <a:gd name="T31" fmla="*/ 421 h 668"/>
                    <a:gd name="T32" fmla="*/ 405 w 673"/>
                    <a:gd name="T33" fmla="*/ 455 h 668"/>
                    <a:gd name="T34" fmla="*/ 302 w 673"/>
                    <a:gd name="T35" fmla="*/ 366 h 668"/>
                    <a:gd name="T36" fmla="*/ 213 w 673"/>
                    <a:gd name="T37" fmla="*/ 264 h 668"/>
                    <a:gd name="T38" fmla="*/ 248 w 673"/>
                    <a:gd name="T39" fmla="*/ 203 h 668"/>
                    <a:gd name="T40" fmla="*/ 251 w 673"/>
                    <a:gd name="T41" fmla="*/ 152 h 668"/>
                    <a:gd name="T42" fmla="*/ 206 w 673"/>
                    <a:gd name="T43" fmla="*/ 83 h 668"/>
                    <a:gd name="T44" fmla="*/ 161 w 673"/>
                    <a:gd name="T45" fmla="*/ 15 h 668"/>
                    <a:gd name="T46" fmla="*/ 133 w 673"/>
                    <a:gd name="T47" fmla="*/ 1 h 668"/>
                    <a:gd name="T48" fmla="*/ 139 w 673"/>
                    <a:gd name="T49" fmla="*/ 31 h 668"/>
                    <a:gd name="T50" fmla="*/ 183 w 673"/>
                    <a:gd name="T51" fmla="*/ 97 h 668"/>
                    <a:gd name="T52" fmla="*/ 228 w 673"/>
                    <a:gd name="T53" fmla="*/ 166 h 668"/>
                    <a:gd name="T54" fmla="*/ 224 w 673"/>
                    <a:gd name="T55" fmla="*/ 190 h 668"/>
                    <a:gd name="T56" fmla="*/ 182 w 673"/>
                    <a:gd name="T57" fmla="*/ 264 h 668"/>
                    <a:gd name="T58" fmla="*/ 284 w 673"/>
                    <a:gd name="T59" fmla="*/ 385 h 668"/>
                    <a:gd name="T60" fmla="*/ 404 w 673"/>
                    <a:gd name="T61" fmla="*/ 486 h 668"/>
                    <a:gd name="T62" fmla="*/ 478 w 673"/>
                    <a:gd name="T63" fmla="*/ 444 h 668"/>
                    <a:gd name="T64" fmla="*/ 503 w 673"/>
                    <a:gd name="T65" fmla="*/ 440 h 668"/>
                    <a:gd name="T66" fmla="*/ 637 w 673"/>
                    <a:gd name="T67" fmla="*/ 529 h 668"/>
                    <a:gd name="T68" fmla="*/ 635 w 673"/>
                    <a:gd name="T69" fmla="*/ 555 h 668"/>
                    <a:gd name="T70" fmla="*/ 635 w 673"/>
                    <a:gd name="T71" fmla="*/ 555 h 668"/>
                    <a:gd name="T72" fmla="*/ 635 w 673"/>
                    <a:gd name="T73" fmla="*/ 555 h 668"/>
                    <a:gd name="T74" fmla="*/ 592 w 673"/>
                    <a:gd name="T75" fmla="*/ 606 h 668"/>
                    <a:gd name="T76" fmla="*/ 564 w 673"/>
                    <a:gd name="T77" fmla="*/ 632 h 668"/>
                    <a:gd name="T78" fmla="*/ 548 w 673"/>
                    <a:gd name="T79" fmla="*/ 641 h 668"/>
                    <a:gd name="T80" fmla="*/ 453 w 673"/>
                    <a:gd name="T81" fmla="*/ 615 h 668"/>
                    <a:gd name="T82" fmla="*/ 226 w 673"/>
                    <a:gd name="T83" fmla="*/ 442 h 668"/>
                    <a:gd name="T84" fmla="*/ 226 w 673"/>
                    <a:gd name="T85" fmla="*/ 442 h 668"/>
                    <a:gd name="T86" fmla="*/ 226 w 673"/>
                    <a:gd name="T87" fmla="*/ 442 h 668"/>
                    <a:gd name="T88" fmla="*/ 53 w 673"/>
                    <a:gd name="T89" fmla="*/ 215 h 668"/>
                    <a:gd name="T90" fmla="*/ 28 w 673"/>
                    <a:gd name="T91" fmla="*/ 120 h 668"/>
                    <a:gd name="T92" fmla="*/ 36 w 673"/>
                    <a:gd name="T93" fmla="*/ 104 h 668"/>
                    <a:gd name="T94" fmla="*/ 62 w 673"/>
                    <a:gd name="T95" fmla="*/ 76 h 668"/>
                    <a:gd name="T96" fmla="*/ 113 w 673"/>
                    <a:gd name="T97" fmla="*/ 33 h 668"/>
                    <a:gd name="T98" fmla="*/ 139 w 673"/>
                    <a:gd name="T99" fmla="*/ 31 h 6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673" h="668">
                      <a:moveTo>
                        <a:pt x="133" y="1"/>
                      </a:moveTo>
                      <a:cubicBezTo>
                        <a:pt x="122" y="0"/>
                        <a:pt x="110" y="3"/>
                        <a:pt x="98" y="11"/>
                      </a:cubicBezTo>
                      <a:cubicBezTo>
                        <a:pt x="67" y="36"/>
                        <a:pt x="37" y="58"/>
                        <a:pt x="15" y="88"/>
                      </a:cubicBezTo>
                      <a:cubicBezTo>
                        <a:pt x="7" y="98"/>
                        <a:pt x="0" y="108"/>
                        <a:pt x="1" y="121"/>
                      </a:cubicBezTo>
                      <a:cubicBezTo>
                        <a:pt x="1" y="133"/>
                        <a:pt x="3" y="170"/>
                        <a:pt x="29" y="226"/>
                      </a:cubicBezTo>
                      <a:cubicBezTo>
                        <a:pt x="55" y="283"/>
                        <a:pt x="107" y="360"/>
                        <a:pt x="207" y="461"/>
                      </a:cubicBezTo>
                      <a:cubicBezTo>
                        <a:pt x="308" y="561"/>
                        <a:pt x="386" y="613"/>
                        <a:pt x="442" y="639"/>
                      </a:cubicBezTo>
                      <a:cubicBezTo>
                        <a:pt x="498" y="666"/>
                        <a:pt x="535" y="667"/>
                        <a:pt x="547" y="667"/>
                      </a:cubicBezTo>
                      <a:lnTo>
                        <a:pt x="547" y="667"/>
                      </a:lnTo>
                      <a:cubicBezTo>
                        <a:pt x="560" y="668"/>
                        <a:pt x="570" y="661"/>
                        <a:pt x="580" y="653"/>
                      </a:cubicBezTo>
                      <a:cubicBezTo>
                        <a:pt x="590" y="646"/>
                        <a:pt x="601" y="635"/>
                        <a:pt x="611" y="625"/>
                      </a:cubicBezTo>
                      <a:cubicBezTo>
                        <a:pt x="632" y="604"/>
                        <a:pt x="650" y="581"/>
                        <a:pt x="657" y="570"/>
                      </a:cubicBezTo>
                      <a:lnTo>
                        <a:pt x="657" y="570"/>
                      </a:lnTo>
                      <a:cubicBezTo>
                        <a:pt x="673" y="547"/>
                        <a:pt x="670" y="520"/>
                        <a:pt x="653" y="507"/>
                      </a:cubicBezTo>
                      <a:cubicBezTo>
                        <a:pt x="607" y="478"/>
                        <a:pt x="563" y="446"/>
                        <a:pt x="516" y="417"/>
                      </a:cubicBezTo>
                      <a:cubicBezTo>
                        <a:pt x="501" y="408"/>
                        <a:pt x="482" y="412"/>
                        <a:pt x="466" y="421"/>
                      </a:cubicBezTo>
                      <a:cubicBezTo>
                        <a:pt x="452" y="428"/>
                        <a:pt x="414" y="450"/>
                        <a:pt x="405" y="455"/>
                      </a:cubicBezTo>
                      <a:cubicBezTo>
                        <a:pt x="398" y="451"/>
                        <a:pt x="367" y="431"/>
                        <a:pt x="302" y="366"/>
                      </a:cubicBezTo>
                      <a:cubicBezTo>
                        <a:pt x="237" y="301"/>
                        <a:pt x="218" y="270"/>
                        <a:pt x="213" y="264"/>
                      </a:cubicBezTo>
                      <a:cubicBezTo>
                        <a:pt x="219" y="254"/>
                        <a:pt x="240" y="216"/>
                        <a:pt x="248" y="203"/>
                      </a:cubicBezTo>
                      <a:cubicBezTo>
                        <a:pt x="258" y="184"/>
                        <a:pt x="259" y="165"/>
                        <a:pt x="251" y="152"/>
                      </a:cubicBezTo>
                      <a:cubicBezTo>
                        <a:pt x="234" y="126"/>
                        <a:pt x="220" y="104"/>
                        <a:pt x="206" y="83"/>
                      </a:cubicBezTo>
                      <a:cubicBezTo>
                        <a:pt x="185" y="52"/>
                        <a:pt x="166" y="22"/>
                        <a:pt x="161" y="15"/>
                      </a:cubicBezTo>
                      <a:cubicBezTo>
                        <a:pt x="155" y="7"/>
                        <a:pt x="145" y="1"/>
                        <a:pt x="133" y="1"/>
                      </a:cubicBezTo>
                      <a:close/>
                      <a:moveTo>
                        <a:pt x="139" y="31"/>
                      </a:moveTo>
                      <a:cubicBezTo>
                        <a:pt x="142" y="34"/>
                        <a:pt x="163" y="66"/>
                        <a:pt x="183" y="97"/>
                      </a:cubicBezTo>
                      <a:cubicBezTo>
                        <a:pt x="204" y="128"/>
                        <a:pt x="225" y="160"/>
                        <a:pt x="228" y="166"/>
                      </a:cubicBezTo>
                      <a:cubicBezTo>
                        <a:pt x="231" y="176"/>
                        <a:pt x="228" y="182"/>
                        <a:pt x="224" y="190"/>
                      </a:cubicBezTo>
                      <a:cubicBezTo>
                        <a:pt x="210" y="216"/>
                        <a:pt x="195" y="242"/>
                        <a:pt x="182" y="264"/>
                      </a:cubicBezTo>
                      <a:cubicBezTo>
                        <a:pt x="224" y="325"/>
                        <a:pt x="242" y="342"/>
                        <a:pt x="284" y="385"/>
                      </a:cubicBezTo>
                      <a:cubicBezTo>
                        <a:pt x="321" y="421"/>
                        <a:pt x="359" y="459"/>
                        <a:pt x="404" y="486"/>
                      </a:cubicBezTo>
                      <a:cubicBezTo>
                        <a:pt x="429" y="472"/>
                        <a:pt x="453" y="458"/>
                        <a:pt x="478" y="444"/>
                      </a:cubicBezTo>
                      <a:cubicBezTo>
                        <a:pt x="486" y="439"/>
                        <a:pt x="495" y="440"/>
                        <a:pt x="503" y="440"/>
                      </a:cubicBezTo>
                      <a:cubicBezTo>
                        <a:pt x="513" y="447"/>
                        <a:pt x="630" y="524"/>
                        <a:pt x="637" y="529"/>
                      </a:cubicBezTo>
                      <a:cubicBezTo>
                        <a:pt x="639" y="530"/>
                        <a:pt x="645" y="541"/>
                        <a:pt x="635" y="555"/>
                      </a:cubicBezTo>
                      <a:lnTo>
                        <a:pt x="635" y="555"/>
                      </a:lnTo>
                      <a:lnTo>
                        <a:pt x="635" y="555"/>
                      </a:lnTo>
                      <a:cubicBezTo>
                        <a:pt x="630" y="563"/>
                        <a:pt x="611" y="586"/>
                        <a:pt x="592" y="606"/>
                      </a:cubicBezTo>
                      <a:cubicBezTo>
                        <a:pt x="582" y="616"/>
                        <a:pt x="572" y="626"/>
                        <a:pt x="564" y="632"/>
                      </a:cubicBezTo>
                      <a:cubicBezTo>
                        <a:pt x="556" y="638"/>
                        <a:pt x="548" y="641"/>
                        <a:pt x="548" y="641"/>
                      </a:cubicBezTo>
                      <a:cubicBezTo>
                        <a:pt x="535" y="640"/>
                        <a:pt x="506" y="640"/>
                        <a:pt x="453" y="615"/>
                      </a:cubicBezTo>
                      <a:cubicBezTo>
                        <a:pt x="400" y="590"/>
                        <a:pt x="325" y="541"/>
                        <a:pt x="226" y="442"/>
                      </a:cubicBezTo>
                      <a:lnTo>
                        <a:pt x="226" y="442"/>
                      </a:lnTo>
                      <a:lnTo>
                        <a:pt x="226" y="442"/>
                      </a:lnTo>
                      <a:cubicBezTo>
                        <a:pt x="127" y="343"/>
                        <a:pt x="78" y="268"/>
                        <a:pt x="53" y="215"/>
                      </a:cubicBezTo>
                      <a:cubicBezTo>
                        <a:pt x="28" y="162"/>
                        <a:pt x="28" y="133"/>
                        <a:pt x="28" y="120"/>
                      </a:cubicBezTo>
                      <a:cubicBezTo>
                        <a:pt x="28" y="120"/>
                        <a:pt x="30" y="113"/>
                        <a:pt x="36" y="104"/>
                      </a:cubicBezTo>
                      <a:cubicBezTo>
                        <a:pt x="43" y="96"/>
                        <a:pt x="52" y="86"/>
                        <a:pt x="62" y="76"/>
                      </a:cubicBezTo>
                      <a:cubicBezTo>
                        <a:pt x="82" y="57"/>
                        <a:pt x="105" y="39"/>
                        <a:pt x="113" y="33"/>
                      </a:cubicBezTo>
                      <a:cubicBezTo>
                        <a:pt x="123" y="26"/>
                        <a:pt x="132" y="24"/>
                        <a:pt x="139" y="3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</p:grpSp>
          <p:grpSp>
            <p:nvGrpSpPr>
              <p:cNvPr id="746" name="그룹 745">
                <a:extLst>
                  <a:ext uri="{FF2B5EF4-FFF2-40B4-BE49-F238E27FC236}">
                    <a16:creationId xmlns:a16="http://schemas.microsoft.com/office/drawing/2014/main" id="{0BBD55C4-5225-4F6E-86C8-0281D6E02E21}"/>
                  </a:ext>
                </a:extLst>
              </p:cNvPr>
              <p:cNvGrpSpPr/>
              <p:nvPr/>
            </p:nvGrpSpPr>
            <p:grpSpPr>
              <a:xfrm>
                <a:off x="9146774" y="2390721"/>
                <a:ext cx="212458" cy="215093"/>
                <a:chOff x="8097032" y="4517407"/>
                <a:chExt cx="488446" cy="488446"/>
              </a:xfrm>
            </p:grpSpPr>
            <p:sp>
              <p:nvSpPr>
                <p:cNvPr id="747" name="Oval">
                  <a:extLst>
                    <a:ext uri="{FF2B5EF4-FFF2-40B4-BE49-F238E27FC236}">
                      <a16:creationId xmlns:a16="http://schemas.microsoft.com/office/drawing/2014/main" id="{DE0B3AD5-AE2E-4D5A-A037-D9E0EDAA5AF0}"/>
                    </a:ext>
                  </a:extLst>
                </p:cNvPr>
                <p:cNvSpPr/>
                <p:nvPr/>
              </p:nvSpPr>
              <p:spPr>
                <a:xfrm>
                  <a:off x="8097032" y="4517407"/>
                  <a:ext cx="488446" cy="488446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F5F5F"/>
                    </a:solidFill>
                    <a:effectLst/>
                    <a:uLnTx/>
                    <a:uFillTx/>
                    <a:latin typeface="Segoe UI" panose="020B0502040204020203" pitchFamily="34" charset="0"/>
                    <a:ea typeface="+mn-ea"/>
                    <a:cs typeface="Segoe UI" panose="020B0502040204020203" pitchFamily="34" charset="0"/>
                  </a:endParaRPr>
                </a:p>
              </p:txBody>
            </p:sp>
            <p:grpSp>
              <p:nvGrpSpPr>
                <p:cNvPr id="748" name="그룹 747">
                  <a:extLst>
                    <a:ext uri="{FF2B5EF4-FFF2-40B4-BE49-F238E27FC236}">
                      <a16:creationId xmlns:a16="http://schemas.microsoft.com/office/drawing/2014/main" id="{3CA7E4C5-D14C-401A-9404-53C8C7A65363}"/>
                    </a:ext>
                  </a:extLst>
                </p:cNvPr>
                <p:cNvGrpSpPr/>
                <p:nvPr/>
              </p:nvGrpSpPr>
              <p:grpSpPr>
                <a:xfrm>
                  <a:off x="8206228" y="4636944"/>
                  <a:ext cx="270054" cy="295513"/>
                  <a:chOff x="8195379" y="4636944"/>
                  <a:chExt cx="270054" cy="295513"/>
                </a:xfrm>
              </p:grpSpPr>
              <p:grpSp>
                <p:nvGrpSpPr>
                  <p:cNvPr id="749" name="그룹 748">
                    <a:extLst>
                      <a:ext uri="{FF2B5EF4-FFF2-40B4-BE49-F238E27FC236}">
                        <a16:creationId xmlns:a16="http://schemas.microsoft.com/office/drawing/2014/main" id="{97FE2E49-0D05-4BCB-9594-879C6B3253E8}"/>
                      </a:ext>
                    </a:extLst>
                  </p:cNvPr>
                  <p:cNvGrpSpPr/>
                  <p:nvPr/>
                </p:nvGrpSpPr>
                <p:grpSpPr>
                  <a:xfrm>
                    <a:off x="8195379" y="4636944"/>
                    <a:ext cx="217562" cy="249372"/>
                    <a:chOff x="7971802" y="-2010646"/>
                    <a:chExt cx="1254159" cy="1437547"/>
                  </a:xfrm>
                  <a:noFill/>
                </p:grpSpPr>
                <p:sp>
                  <p:nvSpPr>
                    <p:cNvPr id="761" name="자유형: 도형 760">
                      <a:extLst>
                        <a:ext uri="{FF2B5EF4-FFF2-40B4-BE49-F238E27FC236}">
                          <a16:creationId xmlns:a16="http://schemas.microsoft.com/office/drawing/2014/main" id="{B82CCB4E-8C9C-43FB-99E8-0EFAA8CC61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71802" y="-2010646"/>
                      <a:ext cx="116559" cy="1437547"/>
                    </a:xfrm>
                    <a:custGeom>
                      <a:avLst/>
                      <a:gdLst>
                        <a:gd name="connsiteX0" fmla="*/ 0 w 116557"/>
                        <a:gd name="connsiteY0" fmla="*/ 0 h 1437547"/>
                        <a:gd name="connsiteX1" fmla="*/ 116557 w 116557"/>
                        <a:gd name="connsiteY1" fmla="*/ 0 h 1437547"/>
                        <a:gd name="connsiteX2" fmla="*/ 116557 w 116557"/>
                        <a:gd name="connsiteY2" fmla="*/ 1437547 h 1437547"/>
                        <a:gd name="connsiteX3" fmla="*/ 0 w 116557"/>
                        <a:gd name="connsiteY3" fmla="*/ 1437547 h 1437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6557" h="1437547">
                          <a:moveTo>
                            <a:pt x="0" y="0"/>
                          </a:moveTo>
                          <a:lnTo>
                            <a:pt x="116557" y="0"/>
                          </a:lnTo>
                          <a:lnTo>
                            <a:pt x="116557" y="1437547"/>
                          </a:lnTo>
                          <a:lnTo>
                            <a:pt x="0" y="14375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1934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 sz="1600" dirty="0"/>
                    </a:p>
                  </p:txBody>
                </p:sp>
                <p:sp>
                  <p:nvSpPr>
                    <p:cNvPr id="762" name="자유형: 도형 761">
                      <a:extLst>
                        <a:ext uri="{FF2B5EF4-FFF2-40B4-BE49-F238E27FC236}">
                          <a16:creationId xmlns:a16="http://schemas.microsoft.com/office/drawing/2014/main" id="{86882F1F-97FC-45BE-BF43-C5D1F44DB2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35226" y="-2010646"/>
                      <a:ext cx="990735" cy="1437547"/>
                    </a:xfrm>
                    <a:custGeom>
                      <a:avLst/>
                      <a:gdLst>
                        <a:gd name="connsiteX0" fmla="*/ 913031 w 990735"/>
                        <a:gd name="connsiteY0" fmla="*/ 0 h 1437547"/>
                        <a:gd name="connsiteX1" fmla="*/ 0 w 990735"/>
                        <a:gd name="connsiteY1" fmla="*/ 0 h 1437547"/>
                        <a:gd name="connsiteX2" fmla="*/ 0 w 990735"/>
                        <a:gd name="connsiteY2" fmla="*/ 1437547 h 1437547"/>
                        <a:gd name="connsiteX3" fmla="*/ 913031 w 990735"/>
                        <a:gd name="connsiteY3" fmla="*/ 1437547 h 1437547"/>
                        <a:gd name="connsiteX4" fmla="*/ 990736 w 990735"/>
                        <a:gd name="connsiteY4" fmla="*/ 1359842 h 1437547"/>
                        <a:gd name="connsiteX5" fmla="*/ 990736 w 990735"/>
                        <a:gd name="connsiteY5" fmla="*/ 77705 h 1437547"/>
                        <a:gd name="connsiteX6" fmla="*/ 913031 w 990735"/>
                        <a:gd name="connsiteY6" fmla="*/ 0 h 1437547"/>
                        <a:gd name="connsiteX7" fmla="*/ 332188 w 990735"/>
                        <a:gd name="connsiteY7" fmla="*/ 545879 h 1437547"/>
                        <a:gd name="connsiteX8" fmla="*/ 479827 w 990735"/>
                        <a:gd name="connsiteY8" fmla="*/ 398239 h 1437547"/>
                        <a:gd name="connsiteX9" fmla="*/ 627466 w 990735"/>
                        <a:gd name="connsiteY9" fmla="*/ 545879 h 1437547"/>
                        <a:gd name="connsiteX10" fmla="*/ 479827 w 990735"/>
                        <a:gd name="connsiteY10" fmla="*/ 693519 h 1437547"/>
                        <a:gd name="connsiteX11" fmla="*/ 332188 w 990735"/>
                        <a:gd name="connsiteY11" fmla="*/ 545879 h 1437547"/>
                        <a:gd name="connsiteX12" fmla="*/ 777048 w 990735"/>
                        <a:gd name="connsiteY12" fmla="*/ 1029595 h 1437547"/>
                        <a:gd name="connsiteX13" fmla="*/ 182606 w 990735"/>
                        <a:gd name="connsiteY13" fmla="*/ 1029595 h 1437547"/>
                        <a:gd name="connsiteX14" fmla="*/ 182606 w 990735"/>
                        <a:gd name="connsiteY14" fmla="*/ 881955 h 1437547"/>
                        <a:gd name="connsiteX15" fmla="*/ 211745 w 990735"/>
                        <a:gd name="connsiteY15" fmla="*/ 821733 h 1437547"/>
                        <a:gd name="connsiteX16" fmla="*/ 357442 w 990735"/>
                        <a:gd name="connsiteY16" fmla="*/ 751798 h 1437547"/>
                        <a:gd name="connsiteX17" fmla="*/ 479827 w 990735"/>
                        <a:gd name="connsiteY17" fmla="*/ 732372 h 1437547"/>
                        <a:gd name="connsiteX18" fmla="*/ 602212 w 990735"/>
                        <a:gd name="connsiteY18" fmla="*/ 751798 h 1437547"/>
                        <a:gd name="connsiteX19" fmla="*/ 747908 w 990735"/>
                        <a:gd name="connsiteY19" fmla="*/ 821733 h 1437547"/>
                        <a:gd name="connsiteX20" fmla="*/ 777048 w 990735"/>
                        <a:gd name="connsiteY20" fmla="*/ 881955 h 1437547"/>
                        <a:gd name="connsiteX21" fmla="*/ 777048 w 990735"/>
                        <a:gd name="connsiteY21" fmla="*/ 1029595 h 1437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990735" h="1437547">
                          <a:moveTo>
                            <a:pt x="913031" y="0"/>
                          </a:moveTo>
                          <a:lnTo>
                            <a:pt x="0" y="0"/>
                          </a:lnTo>
                          <a:lnTo>
                            <a:pt x="0" y="1437547"/>
                          </a:lnTo>
                          <a:lnTo>
                            <a:pt x="913031" y="1437547"/>
                          </a:lnTo>
                          <a:cubicBezTo>
                            <a:pt x="955768" y="1437547"/>
                            <a:pt x="990736" y="1402580"/>
                            <a:pt x="990736" y="1359842"/>
                          </a:cubicBezTo>
                          <a:lnTo>
                            <a:pt x="990736" y="77705"/>
                          </a:lnTo>
                          <a:cubicBezTo>
                            <a:pt x="990736" y="34967"/>
                            <a:pt x="955768" y="0"/>
                            <a:pt x="913031" y="0"/>
                          </a:cubicBezTo>
                          <a:close/>
                          <a:moveTo>
                            <a:pt x="332188" y="545879"/>
                          </a:moveTo>
                          <a:cubicBezTo>
                            <a:pt x="332188" y="464289"/>
                            <a:pt x="398237" y="398239"/>
                            <a:pt x="479827" y="398239"/>
                          </a:cubicBezTo>
                          <a:cubicBezTo>
                            <a:pt x="561417" y="398239"/>
                            <a:pt x="627466" y="464289"/>
                            <a:pt x="627466" y="545879"/>
                          </a:cubicBezTo>
                          <a:cubicBezTo>
                            <a:pt x="627466" y="627470"/>
                            <a:pt x="561417" y="693519"/>
                            <a:pt x="479827" y="693519"/>
                          </a:cubicBezTo>
                          <a:cubicBezTo>
                            <a:pt x="398237" y="693519"/>
                            <a:pt x="332188" y="629413"/>
                            <a:pt x="332188" y="545879"/>
                          </a:cubicBezTo>
                          <a:close/>
                          <a:moveTo>
                            <a:pt x="777048" y="1029595"/>
                          </a:moveTo>
                          <a:lnTo>
                            <a:pt x="182606" y="1029595"/>
                          </a:lnTo>
                          <a:lnTo>
                            <a:pt x="182606" y="881955"/>
                          </a:lnTo>
                          <a:cubicBezTo>
                            <a:pt x="182606" y="858643"/>
                            <a:pt x="194262" y="837274"/>
                            <a:pt x="211745" y="821733"/>
                          </a:cubicBezTo>
                          <a:cubicBezTo>
                            <a:pt x="256426" y="790651"/>
                            <a:pt x="304991" y="765397"/>
                            <a:pt x="357442" y="751798"/>
                          </a:cubicBezTo>
                          <a:cubicBezTo>
                            <a:pt x="398237" y="740143"/>
                            <a:pt x="439032" y="734315"/>
                            <a:pt x="479827" y="732372"/>
                          </a:cubicBezTo>
                          <a:cubicBezTo>
                            <a:pt x="520622" y="732372"/>
                            <a:pt x="563359" y="738200"/>
                            <a:pt x="602212" y="751798"/>
                          </a:cubicBezTo>
                          <a:cubicBezTo>
                            <a:pt x="654663" y="765397"/>
                            <a:pt x="703228" y="788708"/>
                            <a:pt x="747908" y="821733"/>
                          </a:cubicBezTo>
                          <a:cubicBezTo>
                            <a:pt x="765392" y="835331"/>
                            <a:pt x="777048" y="858643"/>
                            <a:pt x="777048" y="881955"/>
                          </a:cubicBezTo>
                          <a:lnTo>
                            <a:pt x="777048" y="1029595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19349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 sz="1600"/>
                    </a:p>
                  </p:txBody>
                </p:sp>
              </p:grpSp>
              <p:grpSp>
                <p:nvGrpSpPr>
                  <p:cNvPr id="756" name="그룹 755">
                    <a:extLst>
                      <a:ext uri="{FF2B5EF4-FFF2-40B4-BE49-F238E27FC236}">
                        <a16:creationId xmlns:a16="http://schemas.microsoft.com/office/drawing/2014/main" id="{5E938FBF-F0B2-45C0-8437-FC996DD40380}"/>
                      </a:ext>
                    </a:extLst>
                  </p:cNvPr>
                  <p:cNvGrpSpPr/>
                  <p:nvPr/>
                </p:nvGrpSpPr>
                <p:grpSpPr>
                  <a:xfrm>
                    <a:off x="8360451" y="4827475"/>
                    <a:ext cx="104982" cy="104982"/>
                    <a:chOff x="8382149" y="4833825"/>
                    <a:chExt cx="104982" cy="104982"/>
                  </a:xfrm>
                </p:grpSpPr>
                <p:sp>
                  <p:nvSpPr>
                    <p:cNvPr id="759" name="Oval">
                      <a:extLst>
                        <a:ext uri="{FF2B5EF4-FFF2-40B4-BE49-F238E27FC236}">
                          <a16:creationId xmlns:a16="http://schemas.microsoft.com/office/drawing/2014/main" id="{CBAC26EC-6797-4ED9-A653-3496E235DE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82149" y="4833825"/>
                      <a:ext cx="104982" cy="10498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chemeClr val="bg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F5F5F"/>
                        </a:solidFill>
                        <a:effectLst/>
                        <a:uLnTx/>
                        <a:uFillTx/>
                        <a:latin typeface="Segoe UI" panose="020B0502040204020203" pitchFamily="34" charset="0"/>
                        <a:ea typeface="+mn-ea"/>
                        <a:cs typeface="Segoe UI" panose="020B0502040204020203" pitchFamily="34" charset="0"/>
                      </a:endParaRPr>
                    </a:p>
                  </p:txBody>
                </p:sp>
                <p:pic>
                  <p:nvPicPr>
                    <p:cNvPr id="760" name="그래픽 759" descr="닫기">
                      <a:extLst>
                        <a:ext uri="{FF2B5EF4-FFF2-40B4-BE49-F238E27FC236}">
                          <a16:creationId xmlns:a16="http://schemas.microsoft.com/office/drawing/2014/main" id="{3556FABD-97A6-40B5-B42F-2426E39E534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7">
                      <a:extLst>
                        <a:ext uri="{96DAC541-7B7A-43D3-8B79-37D633B846F1}">
                          <asvg:svgBlip xmlns:asvg="http://schemas.microsoft.com/office/drawing/2016/SVG/main" r:embed="rId18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 rot="2700000">
                      <a:off x="8402710" y="4854386"/>
                      <a:ext cx="63859" cy="63859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sp>
          <p:nvSpPr>
            <p:cNvPr id="741" name="직사각형 740">
              <a:extLst>
                <a:ext uri="{FF2B5EF4-FFF2-40B4-BE49-F238E27FC236}">
                  <a16:creationId xmlns:a16="http://schemas.microsoft.com/office/drawing/2014/main" id="{A2BAAB23-BF8C-47A3-8722-5A7C88C2CDE9}"/>
                </a:ext>
              </a:extLst>
            </p:cNvPr>
            <p:cNvSpPr/>
            <p:nvPr/>
          </p:nvSpPr>
          <p:spPr>
            <a:xfrm>
              <a:off x="7189219" y="2422319"/>
              <a:ext cx="415499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공용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73" name="그룹 772">
            <a:extLst>
              <a:ext uri="{FF2B5EF4-FFF2-40B4-BE49-F238E27FC236}">
                <a16:creationId xmlns:a16="http://schemas.microsoft.com/office/drawing/2014/main" id="{0EF74409-C109-4FA8-98FC-81D4021538DF}"/>
              </a:ext>
            </a:extLst>
          </p:cNvPr>
          <p:cNvGrpSpPr/>
          <p:nvPr/>
        </p:nvGrpSpPr>
        <p:grpSpPr>
          <a:xfrm>
            <a:off x="8810415" y="6432558"/>
            <a:ext cx="619087" cy="215444"/>
            <a:chOff x="8699500" y="6174548"/>
            <a:chExt cx="619087" cy="215444"/>
          </a:xfrm>
        </p:grpSpPr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D2657426-A2E3-4077-9D9C-2E88DA583105}"/>
                </a:ext>
              </a:extLst>
            </p:cNvPr>
            <p:cNvSpPr/>
            <p:nvPr/>
          </p:nvSpPr>
          <p:spPr>
            <a:xfrm>
              <a:off x="8699500" y="6174548"/>
              <a:ext cx="619087" cy="215444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삭제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DA1F28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n</a:t>
              </a:r>
            </a:p>
          </p:txBody>
        </p:sp>
        <p:sp>
          <p:nvSpPr>
            <p:cNvPr id="775" name="Trash">
              <a:extLst>
                <a:ext uri="{FF2B5EF4-FFF2-40B4-BE49-F238E27FC236}">
                  <a16:creationId xmlns:a16="http://schemas.microsoft.com/office/drawing/2014/main" id="{1620FD7A-CFE9-4927-9B66-4673D0D9111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H="1">
              <a:off x="8775889" y="6222141"/>
              <a:ext cx="108000" cy="129348"/>
            </a:xfrm>
            <a:custGeom>
              <a:avLst/>
              <a:gdLst>
                <a:gd name="T0" fmla="*/ 488 w 1194"/>
                <a:gd name="T1" fmla="*/ 0 h 1414"/>
                <a:gd name="T2" fmla="*/ 366 w 1194"/>
                <a:gd name="T3" fmla="*/ 42 h 1414"/>
                <a:gd name="T4" fmla="*/ 324 w 1194"/>
                <a:gd name="T5" fmla="*/ 166 h 1414"/>
                <a:gd name="T6" fmla="*/ 108 w 1194"/>
                <a:gd name="T7" fmla="*/ 166 h 1414"/>
                <a:gd name="T8" fmla="*/ 54 w 1194"/>
                <a:gd name="T9" fmla="*/ 220 h 1414"/>
                <a:gd name="T10" fmla="*/ 0 w 1194"/>
                <a:gd name="T11" fmla="*/ 220 h 1414"/>
                <a:gd name="T12" fmla="*/ 0 w 1194"/>
                <a:gd name="T13" fmla="*/ 329 h 1414"/>
                <a:gd name="T14" fmla="*/ 1194 w 1194"/>
                <a:gd name="T15" fmla="*/ 329 h 1414"/>
                <a:gd name="T16" fmla="*/ 1194 w 1194"/>
                <a:gd name="T17" fmla="*/ 220 h 1414"/>
                <a:gd name="T18" fmla="*/ 1139 w 1194"/>
                <a:gd name="T19" fmla="*/ 220 h 1414"/>
                <a:gd name="T20" fmla="*/ 1085 w 1194"/>
                <a:gd name="T21" fmla="*/ 166 h 1414"/>
                <a:gd name="T22" fmla="*/ 871 w 1194"/>
                <a:gd name="T23" fmla="*/ 166 h 1414"/>
                <a:gd name="T24" fmla="*/ 827 w 1194"/>
                <a:gd name="T25" fmla="*/ 42 h 1414"/>
                <a:gd name="T26" fmla="*/ 705 w 1194"/>
                <a:gd name="T27" fmla="*/ 0 h 1414"/>
                <a:gd name="T28" fmla="*/ 488 w 1194"/>
                <a:gd name="T29" fmla="*/ 0 h 1414"/>
                <a:gd name="T30" fmla="*/ 488 w 1194"/>
                <a:gd name="T31" fmla="*/ 113 h 1414"/>
                <a:gd name="T32" fmla="*/ 705 w 1194"/>
                <a:gd name="T33" fmla="*/ 113 h 1414"/>
                <a:gd name="T34" fmla="*/ 749 w 1194"/>
                <a:gd name="T35" fmla="*/ 122 h 1414"/>
                <a:gd name="T36" fmla="*/ 758 w 1194"/>
                <a:gd name="T37" fmla="*/ 166 h 1414"/>
                <a:gd name="T38" fmla="*/ 437 w 1194"/>
                <a:gd name="T39" fmla="*/ 166 h 1414"/>
                <a:gd name="T40" fmla="*/ 446 w 1194"/>
                <a:gd name="T41" fmla="*/ 122 h 1414"/>
                <a:gd name="T42" fmla="*/ 488 w 1194"/>
                <a:gd name="T43" fmla="*/ 113 h 1414"/>
                <a:gd name="T44" fmla="*/ 108 w 1194"/>
                <a:gd name="T45" fmla="*/ 383 h 1414"/>
                <a:gd name="T46" fmla="*/ 108 w 1194"/>
                <a:gd name="T47" fmla="*/ 1251 h 1414"/>
                <a:gd name="T48" fmla="*/ 271 w 1194"/>
                <a:gd name="T49" fmla="*/ 1414 h 1414"/>
                <a:gd name="T50" fmla="*/ 922 w 1194"/>
                <a:gd name="T51" fmla="*/ 1414 h 1414"/>
                <a:gd name="T52" fmla="*/ 1085 w 1194"/>
                <a:gd name="T53" fmla="*/ 1251 h 1414"/>
                <a:gd name="T54" fmla="*/ 1085 w 1194"/>
                <a:gd name="T55" fmla="*/ 383 h 1414"/>
                <a:gd name="T56" fmla="*/ 108 w 1194"/>
                <a:gd name="T57" fmla="*/ 383 h 1414"/>
                <a:gd name="T58" fmla="*/ 325 w 1194"/>
                <a:gd name="T59" fmla="*/ 546 h 1414"/>
                <a:gd name="T60" fmla="*/ 434 w 1194"/>
                <a:gd name="T61" fmla="*/ 546 h 1414"/>
                <a:gd name="T62" fmla="*/ 434 w 1194"/>
                <a:gd name="T63" fmla="*/ 1197 h 1414"/>
                <a:gd name="T64" fmla="*/ 325 w 1194"/>
                <a:gd name="T65" fmla="*/ 1197 h 1414"/>
                <a:gd name="T66" fmla="*/ 325 w 1194"/>
                <a:gd name="T67" fmla="*/ 546 h 1414"/>
                <a:gd name="T68" fmla="*/ 542 w 1194"/>
                <a:gd name="T69" fmla="*/ 546 h 1414"/>
                <a:gd name="T70" fmla="*/ 651 w 1194"/>
                <a:gd name="T71" fmla="*/ 546 h 1414"/>
                <a:gd name="T72" fmla="*/ 651 w 1194"/>
                <a:gd name="T73" fmla="*/ 1197 h 1414"/>
                <a:gd name="T74" fmla="*/ 542 w 1194"/>
                <a:gd name="T75" fmla="*/ 1197 h 1414"/>
                <a:gd name="T76" fmla="*/ 542 w 1194"/>
                <a:gd name="T77" fmla="*/ 546 h 1414"/>
                <a:gd name="T78" fmla="*/ 759 w 1194"/>
                <a:gd name="T79" fmla="*/ 546 h 1414"/>
                <a:gd name="T80" fmla="*/ 868 w 1194"/>
                <a:gd name="T81" fmla="*/ 546 h 1414"/>
                <a:gd name="T82" fmla="*/ 868 w 1194"/>
                <a:gd name="T83" fmla="*/ 1197 h 1414"/>
                <a:gd name="T84" fmla="*/ 759 w 1194"/>
                <a:gd name="T85" fmla="*/ 1197 h 1414"/>
                <a:gd name="T86" fmla="*/ 759 w 1194"/>
                <a:gd name="T87" fmla="*/ 546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4" h="1414">
                  <a:moveTo>
                    <a:pt x="488" y="0"/>
                  </a:moveTo>
                  <a:cubicBezTo>
                    <a:pt x="443" y="0"/>
                    <a:pt x="398" y="10"/>
                    <a:pt x="366" y="42"/>
                  </a:cubicBezTo>
                  <a:cubicBezTo>
                    <a:pt x="334" y="74"/>
                    <a:pt x="324" y="119"/>
                    <a:pt x="324" y="166"/>
                  </a:cubicBezTo>
                  <a:lnTo>
                    <a:pt x="108" y="166"/>
                  </a:lnTo>
                  <a:cubicBezTo>
                    <a:pt x="78" y="166"/>
                    <a:pt x="54" y="190"/>
                    <a:pt x="54" y="220"/>
                  </a:cubicBezTo>
                  <a:lnTo>
                    <a:pt x="0" y="220"/>
                  </a:lnTo>
                  <a:lnTo>
                    <a:pt x="0" y="329"/>
                  </a:lnTo>
                  <a:lnTo>
                    <a:pt x="1194" y="329"/>
                  </a:lnTo>
                  <a:lnTo>
                    <a:pt x="1194" y="220"/>
                  </a:lnTo>
                  <a:lnTo>
                    <a:pt x="1139" y="220"/>
                  </a:lnTo>
                  <a:cubicBezTo>
                    <a:pt x="1139" y="190"/>
                    <a:pt x="1115" y="166"/>
                    <a:pt x="1085" y="166"/>
                  </a:cubicBezTo>
                  <a:lnTo>
                    <a:pt x="871" y="166"/>
                  </a:lnTo>
                  <a:cubicBezTo>
                    <a:pt x="871" y="119"/>
                    <a:pt x="859" y="74"/>
                    <a:pt x="827" y="42"/>
                  </a:cubicBezTo>
                  <a:cubicBezTo>
                    <a:pt x="795" y="10"/>
                    <a:pt x="750" y="0"/>
                    <a:pt x="705" y="0"/>
                  </a:cubicBezTo>
                  <a:lnTo>
                    <a:pt x="488" y="0"/>
                  </a:lnTo>
                  <a:close/>
                  <a:moveTo>
                    <a:pt x="488" y="113"/>
                  </a:moveTo>
                  <a:lnTo>
                    <a:pt x="705" y="113"/>
                  </a:lnTo>
                  <a:cubicBezTo>
                    <a:pt x="735" y="113"/>
                    <a:pt x="746" y="119"/>
                    <a:pt x="749" y="122"/>
                  </a:cubicBezTo>
                  <a:cubicBezTo>
                    <a:pt x="753" y="125"/>
                    <a:pt x="758" y="136"/>
                    <a:pt x="758" y="166"/>
                  </a:cubicBezTo>
                  <a:lnTo>
                    <a:pt x="437" y="166"/>
                  </a:lnTo>
                  <a:cubicBezTo>
                    <a:pt x="437" y="136"/>
                    <a:pt x="442" y="125"/>
                    <a:pt x="446" y="122"/>
                  </a:cubicBezTo>
                  <a:cubicBezTo>
                    <a:pt x="449" y="119"/>
                    <a:pt x="458" y="113"/>
                    <a:pt x="488" y="113"/>
                  </a:cubicBezTo>
                  <a:close/>
                  <a:moveTo>
                    <a:pt x="108" y="383"/>
                  </a:moveTo>
                  <a:lnTo>
                    <a:pt x="108" y="1251"/>
                  </a:lnTo>
                  <a:cubicBezTo>
                    <a:pt x="108" y="1341"/>
                    <a:pt x="181" y="1414"/>
                    <a:pt x="271" y="1414"/>
                  </a:cubicBezTo>
                  <a:lnTo>
                    <a:pt x="922" y="1414"/>
                  </a:lnTo>
                  <a:cubicBezTo>
                    <a:pt x="1012" y="1414"/>
                    <a:pt x="1085" y="1341"/>
                    <a:pt x="1085" y="1251"/>
                  </a:cubicBezTo>
                  <a:lnTo>
                    <a:pt x="1085" y="383"/>
                  </a:lnTo>
                  <a:lnTo>
                    <a:pt x="108" y="383"/>
                  </a:lnTo>
                  <a:close/>
                  <a:moveTo>
                    <a:pt x="325" y="546"/>
                  </a:moveTo>
                  <a:lnTo>
                    <a:pt x="434" y="546"/>
                  </a:lnTo>
                  <a:lnTo>
                    <a:pt x="434" y="1197"/>
                  </a:lnTo>
                  <a:lnTo>
                    <a:pt x="325" y="1197"/>
                  </a:lnTo>
                  <a:lnTo>
                    <a:pt x="325" y="546"/>
                  </a:lnTo>
                  <a:close/>
                  <a:moveTo>
                    <a:pt x="542" y="546"/>
                  </a:moveTo>
                  <a:lnTo>
                    <a:pt x="651" y="546"/>
                  </a:lnTo>
                  <a:lnTo>
                    <a:pt x="651" y="1197"/>
                  </a:lnTo>
                  <a:lnTo>
                    <a:pt x="542" y="1197"/>
                  </a:lnTo>
                  <a:lnTo>
                    <a:pt x="542" y="546"/>
                  </a:lnTo>
                  <a:close/>
                  <a:moveTo>
                    <a:pt x="759" y="546"/>
                  </a:moveTo>
                  <a:lnTo>
                    <a:pt x="868" y="546"/>
                  </a:lnTo>
                  <a:lnTo>
                    <a:pt x="868" y="1197"/>
                  </a:lnTo>
                  <a:lnTo>
                    <a:pt x="759" y="1197"/>
                  </a:lnTo>
                  <a:lnTo>
                    <a:pt x="759" y="546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77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120B89C-9223-4A05-A48F-22C237DBA3CF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9137939" y="6144033"/>
            <a:ext cx="305808" cy="306674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↑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3168810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199;p25">
            <a:extLst>
              <a:ext uri="{FF2B5EF4-FFF2-40B4-BE49-F238E27FC236}">
                <a16:creationId xmlns:a16="http://schemas.microsoft.com/office/drawing/2014/main" id="{12BAEA98-D369-42E8-9F70-917B6DCFEC6A}"/>
              </a:ext>
            </a:extLst>
          </p:cNvPr>
          <p:cNvSpPr txBox="1"/>
          <p:nvPr/>
        </p:nvSpPr>
        <p:spPr>
          <a:xfrm>
            <a:off x="2890762" y="343949"/>
            <a:ext cx="6403938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ko-KR" altLang="en-US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녹취</a:t>
            </a:r>
          </a:p>
        </p:txBody>
      </p:sp>
      <p:sp>
        <p:nvSpPr>
          <p:cNvPr id="2037" name="Window Frame" descr="&lt;SmartSettings&gt;&lt;SmartResize anchorLeft=&quot;Absolute&quot; anchorTop=&quot;Absolute&quot; anchorRight=&quot;Absolute&quot; anchorBottom=&quot;Absolute&quot; /&gt;&lt;/SmartSettings&gt;">
            <a:extLst>
              <a:ext uri="{FF2B5EF4-FFF2-40B4-BE49-F238E27FC236}">
                <a16:creationId xmlns:a16="http://schemas.microsoft.com/office/drawing/2014/main" id="{3839F312-5FE2-4F71-BA31-122A0CDFEF25}"/>
              </a:ext>
            </a:extLst>
          </p:cNvPr>
          <p:cNvSpPr/>
          <p:nvPr>
            <p:custDataLst>
              <p:tags r:id="rId1"/>
            </p:custDataLst>
          </p:nvPr>
        </p:nvSpPr>
        <p:spPr>
          <a:xfrm>
            <a:off x="163351" y="823527"/>
            <a:ext cx="1293199" cy="5883965"/>
          </a:xfrm>
          <a:prstGeom prst="roundRect">
            <a:avLst>
              <a:gd name="adj" fmla="val 11945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 anchorCtr="0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68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2038" name="Settings">
            <a:extLst>
              <a:ext uri="{FF2B5EF4-FFF2-40B4-BE49-F238E27FC236}">
                <a16:creationId xmlns:a16="http://schemas.microsoft.com/office/drawing/2014/main" id="{1E8D4559-AF97-4AA8-B456-61493CD2068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47939" y="6122132"/>
            <a:ext cx="253268" cy="253268"/>
          </a:xfrm>
          <a:custGeom>
            <a:avLst/>
            <a:gdLst>
              <a:gd name="T0" fmla="*/ 570 w 1306"/>
              <a:gd name="T1" fmla="*/ 0 h 1306"/>
              <a:gd name="T2" fmla="*/ 538 w 1306"/>
              <a:gd name="T3" fmla="*/ 193 h 1306"/>
              <a:gd name="T4" fmla="*/ 409 w 1306"/>
              <a:gd name="T5" fmla="*/ 245 h 1306"/>
              <a:gd name="T6" fmla="*/ 249 w 1306"/>
              <a:gd name="T7" fmla="*/ 132 h 1306"/>
              <a:gd name="T8" fmla="*/ 134 w 1306"/>
              <a:gd name="T9" fmla="*/ 247 h 1306"/>
              <a:gd name="T10" fmla="*/ 246 w 1306"/>
              <a:gd name="T11" fmla="*/ 407 h 1306"/>
              <a:gd name="T12" fmla="*/ 192 w 1306"/>
              <a:gd name="T13" fmla="*/ 537 h 1306"/>
              <a:gd name="T14" fmla="*/ 0 w 1306"/>
              <a:gd name="T15" fmla="*/ 569 h 1306"/>
              <a:gd name="T16" fmla="*/ 0 w 1306"/>
              <a:gd name="T17" fmla="*/ 732 h 1306"/>
              <a:gd name="T18" fmla="*/ 192 w 1306"/>
              <a:gd name="T19" fmla="*/ 766 h 1306"/>
              <a:gd name="T20" fmla="*/ 246 w 1306"/>
              <a:gd name="T21" fmla="*/ 897 h 1306"/>
              <a:gd name="T22" fmla="*/ 132 w 1306"/>
              <a:gd name="T23" fmla="*/ 1056 h 1306"/>
              <a:gd name="T24" fmla="*/ 248 w 1306"/>
              <a:gd name="T25" fmla="*/ 1172 h 1306"/>
              <a:gd name="T26" fmla="*/ 407 w 1306"/>
              <a:gd name="T27" fmla="*/ 1060 h 1306"/>
              <a:gd name="T28" fmla="*/ 538 w 1306"/>
              <a:gd name="T29" fmla="*/ 1112 h 1306"/>
              <a:gd name="T30" fmla="*/ 570 w 1306"/>
              <a:gd name="T31" fmla="*/ 1306 h 1306"/>
              <a:gd name="T32" fmla="*/ 733 w 1306"/>
              <a:gd name="T33" fmla="*/ 1306 h 1306"/>
              <a:gd name="T34" fmla="*/ 767 w 1306"/>
              <a:gd name="T35" fmla="*/ 1112 h 1306"/>
              <a:gd name="T36" fmla="*/ 897 w 1306"/>
              <a:gd name="T37" fmla="*/ 1058 h 1306"/>
              <a:gd name="T38" fmla="*/ 1058 w 1306"/>
              <a:gd name="T39" fmla="*/ 1172 h 1306"/>
              <a:gd name="T40" fmla="*/ 1174 w 1306"/>
              <a:gd name="T41" fmla="*/ 1056 h 1306"/>
              <a:gd name="T42" fmla="*/ 1058 w 1306"/>
              <a:gd name="T43" fmla="*/ 897 h 1306"/>
              <a:gd name="T44" fmla="*/ 1111 w 1306"/>
              <a:gd name="T45" fmla="*/ 768 h 1306"/>
              <a:gd name="T46" fmla="*/ 1306 w 1306"/>
              <a:gd name="T47" fmla="*/ 732 h 1306"/>
              <a:gd name="T48" fmla="*/ 1306 w 1306"/>
              <a:gd name="T49" fmla="*/ 569 h 1306"/>
              <a:gd name="T50" fmla="*/ 1111 w 1306"/>
              <a:gd name="T51" fmla="*/ 537 h 1306"/>
              <a:gd name="T52" fmla="*/ 1058 w 1306"/>
              <a:gd name="T53" fmla="*/ 408 h 1306"/>
              <a:gd name="T54" fmla="*/ 1172 w 1306"/>
              <a:gd name="T55" fmla="*/ 247 h 1306"/>
              <a:gd name="T56" fmla="*/ 1055 w 1306"/>
              <a:gd name="T57" fmla="*/ 132 h 1306"/>
              <a:gd name="T58" fmla="*/ 896 w 1306"/>
              <a:gd name="T59" fmla="*/ 247 h 1306"/>
              <a:gd name="T60" fmla="*/ 767 w 1306"/>
              <a:gd name="T61" fmla="*/ 193 h 1306"/>
              <a:gd name="T62" fmla="*/ 733 w 1306"/>
              <a:gd name="T63" fmla="*/ 0 h 1306"/>
              <a:gd name="T64" fmla="*/ 570 w 1306"/>
              <a:gd name="T65" fmla="*/ 0 h 1306"/>
              <a:gd name="T66" fmla="*/ 653 w 1306"/>
              <a:gd name="T67" fmla="*/ 298 h 1306"/>
              <a:gd name="T68" fmla="*/ 1006 w 1306"/>
              <a:gd name="T69" fmla="*/ 653 h 1306"/>
              <a:gd name="T70" fmla="*/ 653 w 1306"/>
              <a:gd name="T71" fmla="*/ 1007 h 1306"/>
              <a:gd name="T72" fmla="*/ 299 w 1306"/>
              <a:gd name="T73" fmla="*/ 653 h 1306"/>
              <a:gd name="T74" fmla="*/ 653 w 1306"/>
              <a:gd name="T75" fmla="*/ 298 h 1306"/>
              <a:gd name="T76" fmla="*/ 653 w 1306"/>
              <a:gd name="T77" fmla="*/ 385 h 1306"/>
              <a:gd name="T78" fmla="*/ 385 w 1306"/>
              <a:gd name="T79" fmla="*/ 653 h 1306"/>
              <a:gd name="T80" fmla="*/ 653 w 1306"/>
              <a:gd name="T81" fmla="*/ 921 h 1306"/>
              <a:gd name="T82" fmla="*/ 919 w 1306"/>
              <a:gd name="T83" fmla="*/ 653 h 1306"/>
              <a:gd name="T84" fmla="*/ 653 w 1306"/>
              <a:gd name="T85" fmla="*/ 385 h 1306"/>
              <a:gd name="T86" fmla="*/ 651 w 1306"/>
              <a:gd name="T87" fmla="*/ 541 h 1306"/>
              <a:gd name="T88" fmla="*/ 763 w 1306"/>
              <a:gd name="T89" fmla="*/ 653 h 1306"/>
              <a:gd name="T90" fmla="*/ 651 w 1306"/>
              <a:gd name="T91" fmla="*/ 766 h 1306"/>
              <a:gd name="T92" fmla="*/ 538 w 1306"/>
              <a:gd name="T93" fmla="*/ 653 h 1306"/>
              <a:gd name="T94" fmla="*/ 651 w 1306"/>
              <a:gd name="T95" fmla="*/ 541 h 1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06" h="1306">
                <a:moveTo>
                  <a:pt x="570" y="0"/>
                </a:moveTo>
                <a:lnTo>
                  <a:pt x="538" y="193"/>
                </a:lnTo>
                <a:cubicBezTo>
                  <a:pt x="491" y="204"/>
                  <a:pt x="449" y="222"/>
                  <a:pt x="409" y="245"/>
                </a:cubicBezTo>
                <a:lnTo>
                  <a:pt x="249" y="132"/>
                </a:lnTo>
                <a:lnTo>
                  <a:pt x="134" y="247"/>
                </a:lnTo>
                <a:lnTo>
                  <a:pt x="246" y="407"/>
                </a:lnTo>
                <a:cubicBezTo>
                  <a:pt x="222" y="447"/>
                  <a:pt x="203" y="491"/>
                  <a:pt x="192" y="537"/>
                </a:cubicBezTo>
                <a:lnTo>
                  <a:pt x="0" y="569"/>
                </a:lnTo>
                <a:lnTo>
                  <a:pt x="0" y="732"/>
                </a:lnTo>
                <a:lnTo>
                  <a:pt x="192" y="766"/>
                </a:lnTo>
                <a:cubicBezTo>
                  <a:pt x="203" y="813"/>
                  <a:pt x="222" y="857"/>
                  <a:pt x="246" y="897"/>
                </a:cubicBezTo>
                <a:lnTo>
                  <a:pt x="132" y="1056"/>
                </a:lnTo>
                <a:lnTo>
                  <a:pt x="248" y="1172"/>
                </a:lnTo>
                <a:lnTo>
                  <a:pt x="407" y="1060"/>
                </a:lnTo>
                <a:cubicBezTo>
                  <a:pt x="447" y="1084"/>
                  <a:pt x="491" y="1101"/>
                  <a:pt x="538" y="1112"/>
                </a:cubicBezTo>
                <a:lnTo>
                  <a:pt x="570" y="1306"/>
                </a:lnTo>
                <a:lnTo>
                  <a:pt x="733" y="1306"/>
                </a:lnTo>
                <a:lnTo>
                  <a:pt x="767" y="1112"/>
                </a:lnTo>
                <a:cubicBezTo>
                  <a:pt x="813" y="1100"/>
                  <a:pt x="858" y="1082"/>
                  <a:pt x="897" y="1058"/>
                </a:cubicBezTo>
                <a:lnTo>
                  <a:pt x="1058" y="1172"/>
                </a:lnTo>
                <a:lnTo>
                  <a:pt x="1174" y="1056"/>
                </a:lnTo>
                <a:lnTo>
                  <a:pt x="1058" y="897"/>
                </a:lnTo>
                <a:cubicBezTo>
                  <a:pt x="1082" y="857"/>
                  <a:pt x="1100" y="814"/>
                  <a:pt x="1111" y="768"/>
                </a:cubicBezTo>
                <a:lnTo>
                  <a:pt x="1306" y="732"/>
                </a:lnTo>
                <a:lnTo>
                  <a:pt x="1306" y="569"/>
                </a:lnTo>
                <a:lnTo>
                  <a:pt x="1111" y="537"/>
                </a:lnTo>
                <a:cubicBezTo>
                  <a:pt x="1099" y="491"/>
                  <a:pt x="1082" y="448"/>
                  <a:pt x="1058" y="408"/>
                </a:cubicBezTo>
                <a:lnTo>
                  <a:pt x="1172" y="247"/>
                </a:lnTo>
                <a:lnTo>
                  <a:pt x="1055" y="132"/>
                </a:lnTo>
                <a:lnTo>
                  <a:pt x="896" y="247"/>
                </a:lnTo>
                <a:cubicBezTo>
                  <a:pt x="856" y="223"/>
                  <a:pt x="813" y="204"/>
                  <a:pt x="767" y="193"/>
                </a:cubicBezTo>
                <a:lnTo>
                  <a:pt x="733" y="0"/>
                </a:lnTo>
                <a:lnTo>
                  <a:pt x="570" y="0"/>
                </a:lnTo>
                <a:close/>
                <a:moveTo>
                  <a:pt x="653" y="298"/>
                </a:moveTo>
                <a:cubicBezTo>
                  <a:pt x="849" y="298"/>
                  <a:pt x="1006" y="457"/>
                  <a:pt x="1006" y="653"/>
                </a:cubicBezTo>
                <a:cubicBezTo>
                  <a:pt x="1006" y="848"/>
                  <a:pt x="849" y="1007"/>
                  <a:pt x="653" y="1007"/>
                </a:cubicBezTo>
                <a:cubicBezTo>
                  <a:pt x="457" y="1007"/>
                  <a:pt x="299" y="848"/>
                  <a:pt x="299" y="653"/>
                </a:cubicBezTo>
                <a:cubicBezTo>
                  <a:pt x="299" y="457"/>
                  <a:pt x="457" y="298"/>
                  <a:pt x="653" y="298"/>
                </a:cubicBezTo>
                <a:close/>
                <a:moveTo>
                  <a:pt x="653" y="385"/>
                </a:moveTo>
                <a:cubicBezTo>
                  <a:pt x="505" y="385"/>
                  <a:pt x="385" y="505"/>
                  <a:pt x="385" y="653"/>
                </a:cubicBezTo>
                <a:cubicBezTo>
                  <a:pt x="385" y="800"/>
                  <a:pt x="505" y="921"/>
                  <a:pt x="653" y="921"/>
                </a:cubicBezTo>
                <a:cubicBezTo>
                  <a:pt x="801" y="921"/>
                  <a:pt x="919" y="800"/>
                  <a:pt x="919" y="653"/>
                </a:cubicBezTo>
                <a:cubicBezTo>
                  <a:pt x="919" y="505"/>
                  <a:pt x="801" y="385"/>
                  <a:pt x="653" y="385"/>
                </a:cubicBezTo>
                <a:close/>
                <a:moveTo>
                  <a:pt x="651" y="541"/>
                </a:moveTo>
                <a:cubicBezTo>
                  <a:pt x="713" y="541"/>
                  <a:pt x="763" y="590"/>
                  <a:pt x="763" y="653"/>
                </a:cubicBezTo>
                <a:cubicBezTo>
                  <a:pt x="763" y="715"/>
                  <a:pt x="713" y="766"/>
                  <a:pt x="651" y="766"/>
                </a:cubicBezTo>
                <a:cubicBezTo>
                  <a:pt x="589" y="766"/>
                  <a:pt x="538" y="715"/>
                  <a:pt x="538" y="653"/>
                </a:cubicBezTo>
                <a:cubicBezTo>
                  <a:pt x="538" y="590"/>
                  <a:pt x="589" y="541"/>
                  <a:pt x="651" y="541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040" name="그룹 2039">
            <a:extLst>
              <a:ext uri="{FF2B5EF4-FFF2-40B4-BE49-F238E27FC236}">
                <a16:creationId xmlns:a16="http://schemas.microsoft.com/office/drawing/2014/main" id="{29056C80-540F-44D1-BB56-F930C32C50B4}"/>
              </a:ext>
            </a:extLst>
          </p:cNvPr>
          <p:cNvGrpSpPr/>
          <p:nvPr/>
        </p:nvGrpSpPr>
        <p:grpSpPr>
          <a:xfrm>
            <a:off x="8417766" y="635859"/>
            <a:ext cx="1001016" cy="144346"/>
            <a:chOff x="8298215" y="706612"/>
            <a:chExt cx="1550635" cy="223600"/>
          </a:xfrm>
        </p:grpSpPr>
        <p:sp>
          <p:nvSpPr>
            <p:cNvPr id="2041" name="Bell">
              <a:extLst>
                <a:ext uri="{FF2B5EF4-FFF2-40B4-BE49-F238E27FC236}">
                  <a16:creationId xmlns:a16="http://schemas.microsoft.com/office/drawing/2014/main" id="{47858A43-CC44-46F7-92DD-46C9F8CEDD8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98215" y="706612"/>
              <a:ext cx="188525" cy="2236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042" name="그룹 2041">
              <a:extLst>
                <a:ext uri="{FF2B5EF4-FFF2-40B4-BE49-F238E27FC236}">
                  <a16:creationId xmlns:a16="http://schemas.microsoft.com/office/drawing/2014/main" id="{967A484E-1E46-46C7-B190-05301235EF10}"/>
                </a:ext>
              </a:extLst>
            </p:cNvPr>
            <p:cNvGrpSpPr/>
            <p:nvPr/>
          </p:nvGrpSpPr>
          <p:grpSpPr>
            <a:xfrm>
              <a:off x="9210380" y="752537"/>
              <a:ext cx="638470" cy="135853"/>
              <a:chOff x="9118176" y="740301"/>
              <a:chExt cx="755947" cy="160850"/>
            </a:xfrm>
          </p:grpSpPr>
          <p:sp>
            <p:nvSpPr>
              <p:cNvPr id="2048" name="Delete">
                <a:extLst>
                  <a:ext uri="{FF2B5EF4-FFF2-40B4-BE49-F238E27FC236}">
                    <a16:creationId xmlns:a16="http://schemas.microsoft.com/office/drawing/2014/main" id="{BF6DA9E1-3856-4000-B66B-BE470E55A6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13271" y="740301"/>
                <a:ext cx="160852" cy="160850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049" name="그래픽 223" descr="정지">
                <a:extLst>
                  <a:ext uri="{FF2B5EF4-FFF2-40B4-BE49-F238E27FC236}">
                    <a16:creationId xmlns:a16="http://schemas.microsoft.com/office/drawing/2014/main" id="{EBFDABCA-368D-4876-B39A-A99D112E84D0}"/>
                  </a:ext>
                </a:extLst>
              </p:cNvPr>
              <p:cNvSpPr/>
              <p:nvPr/>
            </p:nvSpPr>
            <p:spPr>
              <a:xfrm>
                <a:off x="9118176" y="811726"/>
                <a:ext cx="208800" cy="18000"/>
              </a:xfrm>
              <a:custGeom>
                <a:avLst/>
                <a:gdLst>
                  <a:gd name="connsiteX0" fmla="*/ 0 w 704850"/>
                  <a:gd name="connsiteY0" fmla="*/ 0 h 704850"/>
                  <a:gd name="connsiteX1" fmla="*/ 704850 w 704850"/>
                  <a:gd name="connsiteY1" fmla="*/ 0 h 704850"/>
                  <a:gd name="connsiteX2" fmla="*/ 704850 w 704850"/>
                  <a:gd name="connsiteY2" fmla="*/ 704850 h 704850"/>
                  <a:gd name="connsiteX3" fmla="*/ 0 w 704850"/>
                  <a:gd name="connsiteY3" fmla="*/ 704850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850" h="704850">
                    <a:moveTo>
                      <a:pt x="0" y="0"/>
                    </a:moveTo>
                    <a:lnTo>
                      <a:pt x="704850" y="0"/>
                    </a:lnTo>
                    <a:lnTo>
                      <a:pt x="704850" y="704850"/>
                    </a:lnTo>
                    <a:lnTo>
                      <a:pt x="0" y="70485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2043" name="그래픽 17" descr="이동">
              <a:extLst>
                <a:ext uri="{FF2B5EF4-FFF2-40B4-BE49-F238E27FC236}">
                  <a16:creationId xmlns:a16="http://schemas.microsoft.com/office/drawing/2014/main" id="{50EAE7AB-F536-4DFB-925F-8C834FD7A588}"/>
                </a:ext>
              </a:extLst>
            </p:cNvPr>
            <p:cNvGrpSpPr/>
            <p:nvPr/>
          </p:nvGrpSpPr>
          <p:grpSpPr>
            <a:xfrm>
              <a:off x="9474677" y="739415"/>
              <a:ext cx="151200" cy="151200"/>
              <a:chOff x="4603301" y="3672250"/>
              <a:chExt cx="647700" cy="647700"/>
            </a:xfrm>
            <a:solidFill>
              <a:srgbClr val="5F5F5F"/>
            </a:solidFill>
          </p:grpSpPr>
          <p:sp>
            <p:nvSpPr>
              <p:cNvPr id="2044" name="자유형: 도형 2043">
                <a:extLst>
                  <a:ext uri="{FF2B5EF4-FFF2-40B4-BE49-F238E27FC236}">
                    <a16:creationId xmlns:a16="http://schemas.microsoft.com/office/drawing/2014/main" id="{63635034-816B-45DE-AB9A-60E493D502C4}"/>
                  </a:ext>
                </a:extLst>
              </p:cNvPr>
              <p:cNvSpPr/>
              <p:nvPr/>
            </p:nvSpPr>
            <p:spPr>
              <a:xfrm>
                <a:off x="4822376" y="3672250"/>
                <a:ext cx="209550" cy="228600"/>
              </a:xfrm>
              <a:custGeom>
                <a:avLst/>
                <a:gdLst>
                  <a:gd name="connsiteX0" fmla="*/ 76200 w 209550"/>
                  <a:gd name="connsiteY0" fmla="*/ 228600 h 228600"/>
                  <a:gd name="connsiteX1" fmla="*/ 133350 w 209550"/>
                  <a:gd name="connsiteY1" fmla="*/ 228600 h 228600"/>
                  <a:gd name="connsiteX2" fmla="*/ 133350 w 209550"/>
                  <a:gd name="connsiteY2" fmla="*/ 104775 h 228600"/>
                  <a:gd name="connsiteX3" fmla="*/ 209550 w 209550"/>
                  <a:gd name="connsiteY3" fmla="*/ 104775 h 228600"/>
                  <a:gd name="connsiteX4" fmla="*/ 104775 w 209550"/>
                  <a:gd name="connsiteY4" fmla="*/ 0 h 228600"/>
                  <a:gd name="connsiteX5" fmla="*/ 0 w 209550"/>
                  <a:gd name="connsiteY5" fmla="*/ 104775 h 228600"/>
                  <a:gd name="connsiteX6" fmla="*/ 76200 w 209550"/>
                  <a:gd name="connsiteY6" fmla="*/ 104775 h 228600"/>
                  <a:gd name="connsiteX7" fmla="*/ 76200 w 209550"/>
                  <a:gd name="connsiteY7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76200" y="228600"/>
                    </a:moveTo>
                    <a:lnTo>
                      <a:pt x="133350" y="228600"/>
                    </a:lnTo>
                    <a:lnTo>
                      <a:pt x="133350" y="104775"/>
                    </a:lnTo>
                    <a:lnTo>
                      <a:pt x="209550" y="104775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76200" y="104775"/>
                    </a:lnTo>
                    <a:lnTo>
                      <a:pt x="76200" y="22860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5" name="자유형: 도형 2044">
                <a:extLst>
                  <a:ext uri="{FF2B5EF4-FFF2-40B4-BE49-F238E27FC236}">
                    <a16:creationId xmlns:a16="http://schemas.microsoft.com/office/drawing/2014/main" id="{18AAA5FA-9DAC-4AD7-89DE-94DC05455B29}"/>
                  </a:ext>
                </a:extLst>
              </p:cNvPr>
              <p:cNvSpPr/>
              <p:nvPr/>
            </p:nvSpPr>
            <p:spPr>
              <a:xfrm>
                <a:off x="4822376" y="4091350"/>
                <a:ext cx="209550" cy="228600"/>
              </a:xfrm>
              <a:custGeom>
                <a:avLst/>
                <a:gdLst>
                  <a:gd name="connsiteX0" fmla="*/ 133350 w 209550"/>
                  <a:gd name="connsiteY0" fmla="*/ 0 h 228600"/>
                  <a:gd name="connsiteX1" fmla="*/ 76200 w 209550"/>
                  <a:gd name="connsiteY1" fmla="*/ 0 h 228600"/>
                  <a:gd name="connsiteX2" fmla="*/ 76200 w 209550"/>
                  <a:gd name="connsiteY2" fmla="*/ 123825 h 228600"/>
                  <a:gd name="connsiteX3" fmla="*/ 0 w 209550"/>
                  <a:gd name="connsiteY3" fmla="*/ 123825 h 228600"/>
                  <a:gd name="connsiteX4" fmla="*/ 104775 w 209550"/>
                  <a:gd name="connsiteY4" fmla="*/ 228600 h 228600"/>
                  <a:gd name="connsiteX5" fmla="*/ 209550 w 209550"/>
                  <a:gd name="connsiteY5" fmla="*/ 123825 h 228600"/>
                  <a:gd name="connsiteX6" fmla="*/ 133350 w 209550"/>
                  <a:gd name="connsiteY6" fmla="*/ 123825 h 228600"/>
                  <a:gd name="connsiteX7" fmla="*/ 133350 w 209550"/>
                  <a:gd name="connsiteY7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133350" y="0"/>
                    </a:moveTo>
                    <a:lnTo>
                      <a:pt x="76200" y="0"/>
                    </a:lnTo>
                    <a:lnTo>
                      <a:pt x="76200" y="123825"/>
                    </a:lnTo>
                    <a:lnTo>
                      <a:pt x="0" y="123825"/>
                    </a:lnTo>
                    <a:lnTo>
                      <a:pt x="104775" y="228600"/>
                    </a:lnTo>
                    <a:lnTo>
                      <a:pt x="209550" y="123825"/>
                    </a:lnTo>
                    <a:lnTo>
                      <a:pt x="133350" y="123825"/>
                    </a:lnTo>
                    <a:lnTo>
                      <a:pt x="13335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6" name="자유형: 도형 2045">
                <a:extLst>
                  <a:ext uri="{FF2B5EF4-FFF2-40B4-BE49-F238E27FC236}">
                    <a16:creationId xmlns:a16="http://schemas.microsoft.com/office/drawing/2014/main" id="{2FE0302B-5A04-42B3-8D11-6A63064D6EE4}"/>
                  </a:ext>
                </a:extLst>
              </p:cNvPr>
              <p:cNvSpPr/>
              <p:nvPr/>
            </p:nvSpPr>
            <p:spPr>
              <a:xfrm>
                <a:off x="50224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04775 h 209550"/>
                  <a:gd name="connsiteX1" fmla="*/ 123825 w 228600"/>
                  <a:gd name="connsiteY1" fmla="*/ 0 h 209550"/>
                  <a:gd name="connsiteX2" fmla="*/ 123825 w 228600"/>
                  <a:gd name="connsiteY2" fmla="*/ 76200 h 209550"/>
                  <a:gd name="connsiteX3" fmla="*/ 0 w 228600"/>
                  <a:gd name="connsiteY3" fmla="*/ 76200 h 209550"/>
                  <a:gd name="connsiteX4" fmla="*/ 0 w 228600"/>
                  <a:gd name="connsiteY4" fmla="*/ 133350 h 209550"/>
                  <a:gd name="connsiteX5" fmla="*/ 123825 w 228600"/>
                  <a:gd name="connsiteY5" fmla="*/ 133350 h 209550"/>
                  <a:gd name="connsiteX6" fmla="*/ 123825 w 228600"/>
                  <a:gd name="connsiteY6" fmla="*/ 209550 h 209550"/>
                  <a:gd name="connsiteX7" fmla="*/ 228600 w 228600"/>
                  <a:gd name="connsiteY7" fmla="*/ 104775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04775"/>
                    </a:moveTo>
                    <a:lnTo>
                      <a:pt x="123825" y="0"/>
                    </a:lnTo>
                    <a:lnTo>
                      <a:pt x="123825" y="76200"/>
                    </a:lnTo>
                    <a:lnTo>
                      <a:pt x="0" y="76200"/>
                    </a:lnTo>
                    <a:lnTo>
                      <a:pt x="0" y="133350"/>
                    </a:lnTo>
                    <a:lnTo>
                      <a:pt x="123825" y="133350"/>
                    </a:lnTo>
                    <a:lnTo>
                      <a:pt x="123825" y="209550"/>
                    </a:lnTo>
                    <a:lnTo>
                      <a:pt x="228600" y="1047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047" name="자유형: 도형 2046">
                <a:extLst>
                  <a:ext uri="{FF2B5EF4-FFF2-40B4-BE49-F238E27FC236}">
                    <a16:creationId xmlns:a16="http://schemas.microsoft.com/office/drawing/2014/main" id="{50CA0525-8A2D-4B98-B7FB-B4A155644356}"/>
                  </a:ext>
                </a:extLst>
              </p:cNvPr>
              <p:cNvSpPr/>
              <p:nvPr/>
            </p:nvSpPr>
            <p:spPr>
              <a:xfrm>
                <a:off x="46033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33350 h 209550"/>
                  <a:gd name="connsiteX1" fmla="*/ 228600 w 228600"/>
                  <a:gd name="connsiteY1" fmla="*/ 76200 h 209550"/>
                  <a:gd name="connsiteX2" fmla="*/ 104775 w 228600"/>
                  <a:gd name="connsiteY2" fmla="*/ 76200 h 209550"/>
                  <a:gd name="connsiteX3" fmla="*/ 104775 w 228600"/>
                  <a:gd name="connsiteY3" fmla="*/ 0 h 209550"/>
                  <a:gd name="connsiteX4" fmla="*/ 0 w 228600"/>
                  <a:gd name="connsiteY4" fmla="*/ 104775 h 209550"/>
                  <a:gd name="connsiteX5" fmla="*/ 104775 w 228600"/>
                  <a:gd name="connsiteY5" fmla="*/ 209550 h 209550"/>
                  <a:gd name="connsiteX6" fmla="*/ 104775 w 228600"/>
                  <a:gd name="connsiteY6" fmla="*/ 133350 h 209550"/>
                  <a:gd name="connsiteX7" fmla="*/ 228600 w 228600"/>
                  <a:gd name="connsiteY7" fmla="*/ 1333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33350"/>
                    </a:moveTo>
                    <a:lnTo>
                      <a:pt x="228600" y="76200"/>
                    </a:lnTo>
                    <a:lnTo>
                      <a:pt x="104775" y="76200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104775" y="209550"/>
                    </a:lnTo>
                    <a:lnTo>
                      <a:pt x="104775" y="133350"/>
                    </a:lnTo>
                    <a:lnTo>
                      <a:pt x="228600" y="13335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50" name="그룹 2049">
            <a:extLst>
              <a:ext uri="{FF2B5EF4-FFF2-40B4-BE49-F238E27FC236}">
                <a16:creationId xmlns:a16="http://schemas.microsoft.com/office/drawing/2014/main" id="{D6A1546C-FF2B-4296-B588-B691CC094BE1}"/>
              </a:ext>
            </a:extLst>
          </p:cNvPr>
          <p:cNvGrpSpPr/>
          <p:nvPr/>
        </p:nvGrpSpPr>
        <p:grpSpPr>
          <a:xfrm>
            <a:off x="160271" y="554646"/>
            <a:ext cx="9367998" cy="6135993"/>
            <a:chOff x="163352" y="571499"/>
            <a:chExt cx="9856948" cy="6135993"/>
          </a:xfrm>
        </p:grpSpPr>
        <p:sp>
          <p:nvSpPr>
            <p:cNvPr id="2051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2F28D7C8-8E25-43BA-9352-8C350034B0DC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163352" y="571499"/>
              <a:ext cx="9856948" cy="25202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solidFill>
                <a:srgbClr val="0078D7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2052" name="Window Frame" descr="&lt;SmartSettings&gt;&lt;SmartResize anchorLeft=&quot;Absolute&quot; anchorTop=&quot;Absolute&quot; anchorRight=&quot;Absolute&quot; anchorBottom=&quot;Absolute&quot; /&gt;&lt;/SmartSettings&gt;">
              <a:extLst>
                <a:ext uri="{FF2B5EF4-FFF2-40B4-BE49-F238E27FC236}">
                  <a16:creationId xmlns:a16="http://schemas.microsoft.com/office/drawing/2014/main" id="{B754F37A-5A2A-4C5A-B81D-C00BAB49B814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4419886" y="823527"/>
              <a:ext cx="5600413" cy="5883965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54864" rtlCol="0" anchor="t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68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2072" name="직사각형 2071">
            <a:extLst>
              <a:ext uri="{FF2B5EF4-FFF2-40B4-BE49-F238E27FC236}">
                <a16:creationId xmlns:a16="http://schemas.microsoft.com/office/drawing/2014/main" id="{F1AA04A3-FF83-4CCC-83C8-E40B96FBB183}"/>
              </a:ext>
            </a:extLst>
          </p:cNvPr>
          <p:cNvSpPr/>
          <p:nvPr/>
        </p:nvSpPr>
        <p:spPr>
          <a:xfrm>
            <a:off x="163351" y="6438014"/>
            <a:ext cx="1169397" cy="254109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2020.06.11. PM 01.20</a:t>
            </a:r>
            <a:endParaRPr kumimoji="0" lang="en-US" altLang="ko-KR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081" name="그룹 2080">
            <a:extLst>
              <a:ext uri="{FF2B5EF4-FFF2-40B4-BE49-F238E27FC236}">
                <a16:creationId xmlns:a16="http://schemas.microsoft.com/office/drawing/2014/main" id="{172AAFBD-1289-4985-9915-FE9A83D02A03}"/>
              </a:ext>
            </a:extLst>
          </p:cNvPr>
          <p:cNvGrpSpPr/>
          <p:nvPr/>
        </p:nvGrpSpPr>
        <p:grpSpPr>
          <a:xfrm>
            <a:off x="274204" y="977596"/>
            <a:ext cx="1115583" cy="3269068"/>
            <a:chOff x="293254" y="1187748"/>
            <a:chExt cx="1115583" cy="3269068"/>
          </a:xfrm>
        </p:grpSpPr>
        <p:grpSp>
          <p:nvGrpSpPr>
            <p:cNvPr id="2082" name="그룹 2081">
              <a:extLst>
                <a:ext uri="{FF2B5EF4-FFF2-40B4-BE49-F238E27FC236}">
                  <a16:creationId xmlns:a16="http://schemas.microsoft.com/office/drawing/2014/main" id="{9732F077-F06F-41BC-822D-C8EC4F1D3FC6}"/>
                </a:ext>
              </a:extLst>
            </p:cNvPr>
            <p:cNvGrpSpPr/>
            <p:nvPr/>
          </p:nvGrpSpPr>
          <p:grpSpPr>
            <a:xfrm>
              <a:off x="293254" y="1187748"/>
              <a:ext cx="1022855" cy="426726"/>
              <a:chOff x="281894" y="1187748"/>
              <a:chExt cx="1022855" cy="426726"/>
            </a:xfrm>
          </p:grpSpPr>
          <p:sp>
            <p:nvSpPr>
              <p:cNvPr id="2104" name="Oval 77">
                <a:extLst>
                  <a:ext uri="{FF2B5EF4-FFF2-40B4-BE49-F238E27FC236}">
                    <a16:creationId xmlns:a16="http://schemas.microsoft.com/office/drawing/2014/main" id="{AB226289-0408-48F1-9C9C-B23A66349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187748"/>
                <a:ext cx="426726" cy="426726"/>
              </a:xfrm>
              <a:prstGeom prst="ellipse">
                <a:avLst/>
              </a:prstGeom>
              <a:solidFill>
                <a:srgbClr val="BFBFBF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05" name="직사각형 2104">
                <a:extLst>
                  <a:ext uri="{FF2B5EF4-FFF2-40B4-BE49-F238E27FC236}">
                    <a16:creationId xmlns:a16="http://schemas.microsoft.com/office/drawing/2014/main" id="{4E0EEDD5-0FCF-4419-A8F6-5FF13578DC59}"/>
                  </a:ext>
                </a:extLst>
              </p:cNvPr>
              <p:cNvSpPr/>
              <p:nvPr/>
            </p:nvSpPr>
            <p:spPr>
              <a:xfrm>
                <a:off x="695490" y="1274153"/>
                <a:ext cx="609259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전화</a:t>
                </a:r>
                <a:endParaRPr kumimoji="1" lang="en-US" altLang="ko-KR" sz="105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2106" name="그래픽 87" descr="스피커폰">
                <a:extLst>
                  <a:ext uri="{FF2B5EF4-FFF2-40B4-BE49-F238E27FC236}">
                    <a16:creationId xmlns:a16="http://schemas.microsoft.com/office/drawing/2014/main" id="{821D2875-2EF9-44D8-BCE0-41AE64FC1038}"/>
                  </a:ext>
                </a:extLst>
              </p:cNvPr>
              <p:cNvGrpSpPr/>
              <p:nvPr/>
            </p:nvGrpSpPr>
            <p:grpSpPr>
              <a:xfrm>
                <a:off x="384311" y="1288311"/>
                <a:ext cx="221893" cy="216996"/>
                <a:chOff x="6293024" y="1697068"/>
                <a:chExt cx="427931" cy="418486"/>
              </a:xfrm>
              <a:solidFill>
                <a:srgbClr val="FFFFFF"/>
              </a:solidFill>
            </p:grpSpPr>
            <p:sp>
              <p:nvSpPr>
                <p:cNvPr id="2107" name="자유형: 도형 2106">
                  <a:extLst>
                    <a:ext uri="{FF2B5EF4-FFF2-40B4-BE49-F238E27FC236}">
                      <a16:creationId xmlns:a16="http://schemas.microsoft.com/office/drawing/2014/main" id="{92A1688F-37A2-4156-9259-419E786B6CC1}"/>
                    </a:ext>
                  </a:extLst>
                </p:cNvPr>
                <p:cNvSpPr/>
                <p:nvPr/>
              </p:nvSpPr>
              <p:spPr>
                <a:xfrm>
                  <a:off x="6293024" y="1758012"/>
                  <a:ext cx="356464" cy="357542"/>
                </a:xfrm>
                <a:custGeom>
                  <a:avLst/>
                  <a:gdLst>
                    <a:gd name="connsiteX0" fmla="*/ 289479 w 356464"/>
                    <a:gd name="connsiteY0" fmla="*/ 217999 h 357542"/>
                    <a:gd name="connsiteX1" fmla="*/ 262031 w 356464"/>
                    <a:gd name="connsiteY1" fmla="*/ 217756 h 357542"/>
                    <a:gd name="connsiteX2" fmla="*/ 261787 w 356464"/>
                    <a:gd name="connsiteY2" fmla="*/ 217999 h 357542"/>
                    <a:gd name="connsiteX3" fmla="*/ 228769 w 356464"/>
                    <a:gd name="connsiteY3" fmla="*/ 252395 h 357542"/>
                    <a:gd name="connsiteX4" fmla="*/ 215368 w 356464"/>
                    <a:gd name="connsiteY4" fmla="*/ 252395 h 357542"/>
                    <a:gd name="connsiteX5" fmla="*/ 104582 w 356464"/>
                    <a:gd name="connsiteY5" fmla="*/ 142057 h 357542"/>
                    <a:gd name="connsiteX6" fmla="*/ 104582 w 356464"/>
                    <a:gd name="connsiteY6" fmla="*/ 128656 h 357542"/>
                    <a:gd name="connsiteX7" fmla="*/ 138971 w 356464"/>
                    <a:gd name="connsiteY7" fmla="*/ 94702 h 357542"/>
                    <a:gd name="connsiteX8" fmla="*/ 139215 w 356464"/>
                    <a:gd name="connsiteY8" fmla="*/ 67254 h 357542"/>
                    <a:gd name="connsiteX9" fmla="*/ 138971 w 356464"/>
                    <a:gd name="connsiteY9" fmla="*/ 67011 h 357542"/>
                    <a:gd name="connsiteX10" fmla="*/ 77339 w 356464"/>
                    <a:gd name="connsiteY10" fmla="*/ 5807 h 357542"/>
                    <a:gd name="connsiteX11" fmla="*/ 63938 w 356464"/>
                    <a:gd name="connsiteY11" fmla="*/ 0 h 357542"/>
                    <a:gd name="connsiteX12" fmla="*/ 50095 w 356464"/>
                    <a:gd name="connsiteY12" fmla="*/ 5807 h 357542"/>
                    <a:gd name="connsiteX13" fmla="*/ 14810 w 356464"/>
                    <a:gd name="connsiteY13" fmla="*/ 41099 h 357542"/>
                    <a:gd name="connsiteX14" fmla="*/ 71 w 356464"/>
                    <a:gd name="connsiteY14" fmla="*/ 72818 h 357542"/>
                    <a:gd name="connsiteX15" fmla="*/ 10347 w 356464"/>
                    <a:gd name="connsiteY15" fmla="*/ 130891 h 357542"/>
                    <a:gd name="connsiteX16" fmla="*/ 37143 w 356464"/>
                    <a:gd name="connsiteY16" fmla="*/ 177797 h 357542"/>
                    <a:gd name="connsiteX17" fmla="*/ 173360 w 356464"/>
                    <a:gd name="connsiteY17" fmla="*/ 318509 h 357542"/>
                    <a:gd name="connsiteX18" fmla="*/ 201487 w 356464"/>
                    <a:gd name="connsiteY18" fmla="*/ 336379 h 357542"/>
                    <a:gd name="connsiteX19" fmla="*/ 272941 w 356464"/>
                    <a:gd name="connsiteY19" fmla="*/ 357374 h 357542"/>
                    <a:gd name="connsiteX20" fmla="*/ 277228 w 356464"/>
                    <a:gd name="connsiteY20" fmla="*/ 357543 h 357542"/>
                    <a:gd name="connsiteX21" fmla="*/ 318496 w 356464"/>
                    <a:gd name="connsiteY21" fmla="*/ 339504 h 357542"/>
                    <a:gd name="connsiteX22" fmla="*/ 350650 w 356464"/>
                    <a:gd name="connsiteY22" fmla="*/ 307343 h 357542"/>
                    <a:gd name="connsiteX23" fmla="*/ 356457 w 356464"/>
                    <a:gd name="connsiteY23" fmla="*/ 293494 h 357542"/>
                    <a:gd name="connsiteX24" fmla="*/ 351098 w 356464"/>
                    <a:gd name="connsiteY24" fmla="*/ 279645 h 357542"/>
                    <a:gd name="connsiteX25" fmla="*/ 59280 w 356464"/>
                    <a:gd name="connsiteY25" fmla="*/ 14992 h 357542"/>
                    <a:gd name="connsiteX26" fmla="*/ 63938 w 356464"/>
                    <a:gd name="connsiteY26" fmla="*/ 12992 h 357542"/>
                    <a:gd name="connsiteX27" fmla="*/ 68186 w 356464"/>
                    <a:gd name="connsiteY27" fmla="*/ 15025 h 357542"/>
                    <a:gd name="connsiteX28" fmla="*/ 129779 w 356464"/>
                    <a:gd name="connsiteY28" fmla="*/ 76189 h 357542"/>
                    <a:gd name="connsiteX29" fmla="*/ 130029 w 356464"/>
                    <a:gd name="connsiteY29" fmla="*/ 85271 h 357542"/>
                    <a:gd name="connsiteX30" fmla="*/ 129844 w 356464"/>
                    <a:gd name="connsiteY30" fmla="*/ 85459 h 357542"/>
                    <a:gd name="connsiteX31" fmla="*/ 118691 w 356464"/>
                    <a:gd name="connsiteY31" fmla="*/ 96502 h 357542"/>
                    <a:gd name="connsiteX32" fmla="*/ 48250 w 356464"/>
                    <a:gd name="connsiteY32" fmla="*/ 26035 h 357542"/>
                    <a:gd name="connsiteX33" fmla="*/ 309317 w 356464"/>
                    <a:gd name="connsiteY33" fmla="*/ 330319 h 357542"/>
                    <a:gd name="connsiteX34" fmla="*/ 309148 w 356464"/>
                    <a:gd name="connsiteY34" fmla="*/ 330487 h 357542"/>
                    <a:gd name="connsiteX35" fmla="*/ 308979 w 356464"/>
                    <a:gd name="connsiteY35" fmla="*/ 330663 h 357542"/>
                    <a:gd name="connsiteX36" fmla="*/ 277234 w 356464"/>
                    <a:gd name="connsiteY36" fmla="*/ 344551 h 357542"/>
                    <a:gd name="connsiteX37" fmla="*/ 273857 w 356464"/>
                    <a:gd name="connsiteY37" fmla="*/ 344415 h 357542"/>
                    <a:gd name="connsiteX38" fmla="*/ 207508 w 356464"/>
                    <a:gd name="connsiteY38" fmla="*/ 324862 h 357542"/>
                    <a:gd name="connsiteX39" fmla="*/ 181148 w 356464"/>
                    <a:gd name="connsiteY39" fmla="*/ 308116 h 357542"/>
                    <a:gd name="connsiteX40" fmla="*/ 181005 w 356464"/>
                    <a:gd name="connsiteY40" fmla="*/ 308012 h 357542"/>
                    <a:gd name="connsiteX41" fmla="*/ 180862 w 356464"/>
                    <a:gd name="connsiteY41" fmla="*/ 307908 h 357542"/>
                    <a:gd name="connsiteX42" fmla="*/ 47802 w 356464"/>
                    <a:gd name="connsiteY42" fmla="*/ 170366 h 357542"/>
                    <a:gd name="connsiteX43" fmla="*/ 22469 w 356464"/>
                    <a:gd name="connsiteY43" fmla="*/ 126116 h 357542"/>
                    <a:gd name="connsiteX44" fmla="*/ 13069 w 356464"/>
                    <a:gd name="connsiteY44" fmla="*/ 73682 h 357542"/>
                    <a:gd name="connsiteX45" fmla="*/ 13069 w 356464"/>
                    <a:gd name="connsiteY45" fmla="*/ 73487 h 357542"/>
                    <a:gd name="connsiteX46" fmla="*/ 13069 w 356464"/>
                    <a:gd name="connsiteY46" fmla="*/ 73299 h 357542"/>
                    <a:gd name="connsiteX47" fmla="*/ 23774 w 356464"/>
                    <a:gd name="connsiteY47" fmla="*/ 50518 h 357542"/>
                    <a:gd name="connsiteX48" fmla="*/ 23898 w 356464"/>
                    <a:gd name="connsiteY48" fmla="*/ 50401 h 357542"/>
                    <a:gd name="connsiteX49" fmla="*/ 24015 w 356464"/>
                    <a:gd name="connsiteY49" fmla="*/ 50284 h 357542"/>
                    <a:gd name="connsiteX50" fmla="*/ 39091 w 356464"/>
                    <a:gd name="connsiteY50" fmla="*/ 35214 h 357542"/>
                    <a:gd name="connsiteX51" fmla="*/ 109447 w 356464"/>
                    <a:gd name="connsiteY51" fmla="*/ 105596 h 357542"/>
                    <a:gd name="connsiteX52" fmla="*/ 95391 w 356464"/>
                    <a:gd name="connsiteY52" fmla="*/ 119471 h 357542"/>
                    <a:gd name="connsiteX53" fmla="*/ 95391 w 356464"/>
                    <a:gd name="connsiteY53" fmla="*/ 151262 h 357542"/>
                    <a:gd name="connsiteX54" fmla="*/ 206151 w 356464"/>
                    <a:gd name="connsiteY54" fmla="*/ 261580 h 357542"/>
                    <a:gd name="connsiteX55" fmla="*/ 238110 w 356464"/>
                    <a:gd name="connsiteY55" fmla="*/ 261398 h 357542"/>
                    <a:gd name="connsiteX56" fmla="*/ 251407 w 356464"/>
                    <a:gd name="connsiteY56" fmla="*/ 247555 h 357542"/>
                    <a:gd name="connsiteX57" fmla="*/ 321744 w 356464"/>
                    <a:gd name="connsiteY57" fmla="*/ 317899 h 357542"/>
                    <a:gd name="connsiteX58" fmla="*/ 341471 w 356464"/>
                    <a:gd name="connsiteY58" fmla="*/ 298158 h 357542"/>
                    <a:gd name="connsiteX59" fmla="*/ 330929 w 356464"/>
                    <a:gd name="connsiteY59" fmla="*/ 308688 h 357542"/>
                    <a:gd name="connsiteX60" fmla="*/ 260404 w 356464"/>
                    <a:gd name="connsiteY60" fmla="*/ 238188 h 357542"/>
                    <a:gd name="connsiteX61" fmla="*/ 270992 w 356464"/>
                    <a:gd name="connsiteY61" fmla="*/ 227185 h 357542"/>
                    <a:gd name="connsiteX62" fmla="*/ 280074 w 356464"/>
                    <a:gd name="connsiteY62" fmla="*/ 226952 h 357542"/>
                    <a:gd name="connsiteX63" fmla="*/ 280307 w 356464"/>
                    <a:gd name="connsiteY63" fmla="*/ 227185 h 357542"/>
                    <a:gd name="connsiteX64" fmla="*/ 341939 w 356464"/>
                    <a:gd name="connsiteY64" fmla="*/ 288836 h 357542"/>
                    <a:gd name="connsiteX65" fmla="*/ 341491 w 356464"/>
                    <a:gd name="connsiteY65" fmla="*/ 298158 h 357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356464" h="357542">
                      <a:moveTo>
                        <a:pt x="289479" y="217999"/>
                      </a:moveTo>
                      <a:cubicBezTo>
                        <a:pt x="281967" y="210353"/>
                        <a:pt x="269678" y="210243"/>
                        <a:pt x="262031" y="217756"/>
                      </a:cubicBezTo>
                      <a:cubicBezTo>
                        <a:pt x="261949" y="217836"/>
                        <a:pt x="261868" y="217918"/>
                        <a:pt x="261787" y="217999"/>
                      </a:cubicBezTo>
                      <a:lnTo>
                        <a:pt x="228769" y="252395"/>
                      </a:lnTo>
                      <a:cubicBezTo>
                        <a:pt x="225018" y="255971"/>
                        <a:pt x="219120" y="255971"/>
                        <a:pt x="215368" y="252395"/>
                      </a:cubicBezTo>
                      <a:lnTo>
                        <a:pt x="104582" y="142057"/>
                      </a:lnTo>
                      <a:cubicBezTo>
                        <a:pt x="101006" y="138306"/>
                        <a:pt x="101006" y="132407"/>
                        <a:pt x="104582" y="128656"/>
                      </a:cubicBezTo>
                      <a:lnTo>
                        <a:pt x="138971" y="94702"/>
                      </a:lnTo>
                      <a:cubicBezTo>
                        <a:pt x="146618" y="87190"/>
                        <a:pt x="146727" y="74901"/>
                        <a:pt x="139215" y="67254"/>
                      </a:cubicBezTo>
                      <a:cubicBezTo>
                        <a:pt x="139134" y="67173"/>
                        <a:pt x="139053" y="67091"/>
                        <a:pt x="138971" y="67011"/>
                      </a:cubicBezTo>
                      <a:lnTo>
                        <a:pt x="77339" y="5807"/>
                      </a:lnTo>
                      <a:cubicBezTo>
                        <a:pt x="73801" y="2197"/>
                        <a:pt x="68992" y="112"/>
                        <a:pt x="63938" y="0"/>
                      </a:cubicBezTo>
                      <a:cubicBezTo>
                        <a:pt x="58754" y="108"/>
                        <a:pt x="53804" y="2184"/>
                        <a:pt x="50095" y="5807"/>
                      </a:cubicBezTo>
                      <a:lnTo>
                        <a:pt x="14810" y="41099"/>
                      </a:lnTo>
                      <a:cubicBezTo>
                        <a:pt x="5917" y="49322"/>
                        <a:pt x="621" y="60718"/>
                        <a:pt x="71" y="72818"/>
                      </a:cubicBezTo>
                      <a:cubicBezTo>
                        <a:pt x="-553" y="92678"/>
                        <a:pt x="2945" y="112451"/>
                        <a:pt x="10347" y="130891"/>
                      </a:cubicBezTo>
                      <a:cubicBezTo>
                        <a:pt x="17695" y="147379"/>
                        <a:pt x="26672" y="163092"/>
                        <a:pt x="37143" y="177797"/>
                      </a:cubicBezTo>
                      <a:cubicBezTo>
                        <a:pt x="73544" y="232650"/>
                        <a:pt x="119717" y="280346"/>
                        <a:pt x="173360" y="318509"/>
                      </a:cubicBezTo>
                      <a:cubicBezTo>
                        <a:pt x="182290" y="325139"/>
                        <a:pt x="191690" y="331112"/>
                        <a:pt x="201487" y="336379"/>
                      </a:cubicBezTo>
                      <a:cubicBezTo>
                        <a:pt x="223676" y="348049"/>
                        <a:pt x="247965" y="355186"/>
                        <a:pt x="272941" y="357374"/>
                      </a:cubicBezTo>
                      <a:cubicBezTo>
                        <a:pt x="274370" y="357491"/>
                        <a:pt x="275805" y="357543"/>
                        <a:pt x="277228" y="357543"/>
                      </a:cubicBezTo>
                      <a:cubicBezTo>
                        <a:pt x="292886" y="357493"/>
                        <a:pt x="307825" y="350964"/>
                        <a:pt x="318496" y="339504"/>
                      </a:cubicBezTo>
                      <a:lnTo>
                        <a:pt x="350650" y="307343"/>
                      </a:lnTo>
                      <a:cubicBezTo>
                        <a:pt x="354347" y="303681"/>
                        <a:pt x="356436" y="298698"/>
                        <a:pt x="356457" y="293494"/>
                      </a:cubicBezTo>
                      <a:cubicBezTo>
                        <a:pt x="356598" y="288346"/>
                        <a:pt x="354668" y="283357"/>
                        <a:pt x="351098" y="279645"/>
                      </a:cubicBezTo>
                      <a:close/>
                      <a:moveTo>
                        <a:pt x="59280" y="14992"/>
                      </a:moveTo>
                      <a:cubicBezTo>
                        <a:pt x="60553" y="13806"/>
                        <a:pt x="62200" y="13098"/>
                        <a:pt x="63938" y="12992"/>
                      </a:cubicBezTo>
                      <a:cubicBezTo>
                        <a:pt x="65557" y="13118"/>
                        <a:pt x="67072" y="13843"/>
                        <a:pt x="68186" y="15025"/>
                      </a:cubicBezTo>
                      <a:lnTo>
                        <a:pt x="129779" y="76189"/>
                      </a:lnTo>
                      <a:cubicBezTo>
                        <a:pt x="132356" y="78629"/>
                        <a:pt x="132468" y="82694"/>
                        <a:pt x="130029" y="85271"/>
                      </a:cubicBezTo>
                      <a:cubicBezTo>
                        <a:pt x="129969" y="85335"/>
                        <a:pt x="129907" y="85398"/>
                        <a:pt x="129844" y="85459"/>
                      </a:cubicBezTo>
                      <a:lnTo>
                        <a:pt x="118691" y="96502"/>
                      </a:lnTo>
                      <a:lnTo>
                        <a:pt x="48250" y="26035"/>
                      </a:lnTo>
                      <a:close/>
                      <a:moveTo>
                        <a:pt x="309317" y="330319"/>
                      </a:moveTo>
                      <a:lnTo>
                        <a:pt x="309148" y="330487"/>
                      </a:lnTo>
                      <a:lnTo>
                        <a:pt x="308979" y="330663"/>
                      </a:lnTo>
                      <a:cubicBezTo>
                        <a:pt x="300781" y="339493"/>
                        <a:pt x="289284" y="344523"/>
                        <a:pt x="277234" y="344551"/>
                      </a:cubicBezTo>
                      <a:cubicBezTo>
                        <a:pt x="276150" y="344551"/>
                        <a:pt x="275058" y="344512"/>
                        <a:pt x="273857" y="344415"/>
                      </a:cubicBezTo>
                      <a:cubicBezTo>
                        <a:pt x="250661" y="342370"/>
                        <a:pt x="228106" y="335722"/>
                        <a:pt x="207508" y="324862"/>
                      </a:cubicBezTo>
                      <a:cubicBezTo>
                        <a:pt x="198330" y="319921"/>
                        <a:pt x="189521" y="314325"/>
                        <a:pt x="181148" y="308116"/>
                      </a:cubicBezTo>
                      <a:lnTo>
                        <a:pt x="181005" y="308012"/>
                      </a:lnTo>
                      <a:lnTo>
                        <a:pt x="180862" y="307908"/>
                      </a:lnTo>
                      <a:cubicBezTo>
                        <a:pt x="128426" y="270636"/>
                        <a:pt x="83317" y="224007"/>
                        <a:pt x="47802" y="170366"/>
                      </a:cubicBezTo>
                      <a:cubicBezTo>
                        <a:pt x="37910" y="156493"/>
                        <a:pt x="29424" y="141670"/>
                        <a:pt x="22469" y="126116"/>
                      </a:cubicBezTo>
                      <a:cubicBezTo>
                        <a:pt x="15835" y="109450"/>
                        <a:pt x="12638" y="91615"/>
                        <a:pt x="13069" y="73682"/>
                      </a:cubicBezTo>
                      <a:lnTo>
                        <a:pt x="13069" y="73487"/>
                      </a:lnTo>
                      <a:lnTo>
                        <a:pt x="13069" y="73299"/>
                      </a:lnTo>
                      <a:cubicBezTo>
                        <a:pt x="13509" y="64594"/>
                        <a:pt x="17354" y="56412"/>
                        <a:pt x="23774" y="50518"/>
                      </a:cubicBezTo>
                      <a:lnTo>
                        <a:pt x="23898" y="50401"/>
                      </a:lnTo>
                      <a:lnTo>
                        <a:pt x="24015" y="50284"/>
                      </a:lnTo>
                      <a:lnTo>
                        <a:pt x="39091" y="35214"/>
                      </a:lnTo>
                      <a:lnTo>
                        <a:pt x="109447" y="105596"/>
                      </a:lnTo>
                      <a:lnTo>
                        <a:pt x="95391" y="119471"/>
                      </a:lnTo>
                      <a:cubicBezTo>
                        <a:pt x="86750" y="128307"/>
                        <a:pt x="86750" y="142426"/>
                        <a:pt x="95391" y="151262"/>
                      </a:cubicBezTo>
                      <a:lnTo>
                        <a:pt x="206151" y="261580"/>
                      </a:lnTo>
                      <a:cubicBezTo>
                        <a:pt x="215048" y="270302"/>
                        <a:pt x="229313" y="270221"/>
                        <a:pt x="238110" y="261398"/>
                      </a:cubicBezTo>
                      <a:lnTo>
                        <a:pt x="251407" y="247555"/>
                      </a:lnTo>
                      <a:lnTo>
                        <a:pt x="321744" y="317899"/>
                      </a:lnTo>
                      <a:close/>
                      <a:moveTo>
                        <a:pt x="341471" y="298158"/>
                      </a:moveTo>
                      <a:lnTo>
                        <a:pt x="330929" y="308688"/>
                      </a:lnTo>
                      <a:lnTo>
                        <a:pt x="260404" y="238188"/>
                      </a:lnTo>
                      <a:lnTo>
                        <a:pt x="270992" y="227185"/>
                      </a:lnTo>
                      <a:cubicBezTo>
                        <a:pt x="273436" y="224612"/>
                        <a:pt x="277502" y="224508"/>
                        <a:pt x="280074" y="226952"/>
                      </a:cubicBezTo>
                      <a:cubicBezTo>
                        <a:pt x="280154" y="227027"/>
                        <a:pt x="280231" y="227105"/>
                        <a:pt x="280307" y="227185"/>
                      </a:cubicBezTo>
                      <a:lnTo>
                        <a:pt x="341939" y="288836"/>
                      </a:lnTo>
                      <a:cubicBezTo>
                        <a:pt x="344175" y="291607"/>
                        <a:pt x="343982" y="295613"/>
                        <a:pt x="341491" y="29815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8" name="자유형: 도형 2107">
                  <a:extLst>
                    <a:ext uri="{FF2B5EF4-FFF2-40B4-BE49-F238E27FC236}">
                      <a16:creationId xmlns:a16="http://schemas.microsoft.com/office/drawing/2014/main" id="{A908AF04-A425-4480-A592-1B5D29A5D10B}"/>
                    </a:ext>
                  </a:extLst>
                </p:cNvPr>
                <p:cNvSpPr/>
                <p:nvPr/>
              </p:nvSpPr>
              <p:spPr>
                <a:xfrm>
                  <a:off x="6499902" y="1697068"/>
                  <a:ext cx="221053" cy="221059"/>
                </a:xfrm>
                <a:custGeom>
                  <a:avLst/>
                  <a:gdLst>
                    <a:gd name="connsiteX0" fmla="*/ 157653 w 221053"/>
                    <a:gd name="connsiteY0" fmla="*/ 63399 h 221059"/>
                    <a:gd name="connsiteX1" fmla="*/ 0 w 221053"/>
                    <a:gd name="connsiteY1" fmla="*/ 65 h 221059"/>
                    <a:gd name="connsiteX2" fmla="*/ 266 w 221053"/>
                    <a:gd name="connsiteY2" fmla="*/ 13057 h 221059"/>
                    <a:gd name="connsiteX3" fmla="*/ 207996 w 221053"/>
                    <a:gd name="connsiteY3" fmla="*/ 212053 h 221059"/>
                    <a:gd name="connsiteX4" fmla="*/ 207996 w 221053"/>
                    <a:gd name="connsiteY4" fmla="*/ 220793 h 221059"/>
                    <a:gd name="connsiteX5" fmla="*/ 220988 w 221053"/>
                    <a:gd name="connsiteY5" fmla="*/ 221059 h 221059"/>
                    <a:gd name="connsiteX6" fmla="*/ 157653 w 221053"/>
                    <a:gd name="connsiteY6" fmla="*/ 63399 h 221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1053" h="221059">
                      <a:moveTo>
                        <a:pt x="157653" y="63399"/>
                      </a:moveTo>
                      <a:cubicBezTo>
                        <a:pt x="116041" y="21516"/>
                        <a:pt x="59022" y="-1389"/>
                        <a:pt x="0" y="65"/>
                      </a:cubicBezTo>
                      <a:lnTo>
                        <a:pt x="266" y="13057"/>
                      </a:lnTo>
                      <a:cubicBezTo>
                        <a:pt x="112581" y="10645"/>
                        <a:pt x="205585" y="99739"/>
                        <a:pt x="207996" y="212053"/>
                      </a:cubicBezTo>
                      <a:cubicBezTo>
                        <a:pt x="208058" y="214966"/>
                        <a:pt x="208058" y="217880"/>
                        <a:pt x="207996" y="220793"/>
                      </a:cubicBezTo>
                      <a:lnTo>
                        <a:pt x="220988" y="221059"/>
                      </a:lnTo>
                      <a:cubicBezTo>
                        <a:pt x="222450" y="162034"/>
                        <a:pt x="199543" y="105010"/>
                        <a:pt x="157653" y="6339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9" name="자유형: 도형 2108">
                  <a:extLst>
                    <a:ext uri="{FF2B5EF4-FFF2-40B4-BE49-F238E27FC236}">
                      <a16:creationId xmlns:a16="http://schemas.microsoft.com/office/drawing/2014/main" id="{713AC3D1-50EF-46B9-AC01-CEEC12393D85}"/>
                    </a:ext>
                  </a:extLst>
                </p:cNvPr>
                <p:cNvSpPr/>
                <p:nvPr/>
              </p:nvSpPr>
              <p:spPr>
                <a:xfrm>
                  <a:off x="6499850" y="1765033"/>
                  <a:ext cx="153160" cy="153152"/>
                </a:xfrm>
                <a:custGeom>
                  <a:avLst/>
                  <a:gdLst>
                    <a:gd name="connsiteX0" fmla="*/ 0 w 153160"/>
                    <a:gd name="connsiteY0" fmla="*/ 73 h 153152"/>
                    <a:gd name="connsiteX1" fmla="*/ 396 w 153160"/>
                    <a:gd name="connsiteY1" fmla="*/ 13064 h 153152"/>
                    <a:gd name="connsiteX2" fmla="*/ 140095 w 153160"/>
                    <a:gd name="connsiteY2" fmla="*/ 144263 h 153152"/>
                    <a:gd name="connsiteX3" fmla="*/ 140095 w 153160"/>
                    <a:gd name="connsiteY3" fmla="*/ 152757 h 153152"/>
                    <a:gd name="connsiteX4" fmla="*/ 153087 w 153160"/>
                    <a:gd name="connsiteY4" fmla="*/ 153153 h 153152"/>
                    <a:gd name="connsiteX5" fmla="*/ 9271 w 153160"/>
                    <a:gd name="connsiteY5" fmla="*/ 73 h 153152"/>
                    <a:gd name="connsiteX6" fmla="*/ 0 w 153160"/>
                    <a:gd name="connsiteY6" fmla="*/ 73 h 153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160" h="153152">
                      <a:moveTo>
                        <a:pt x="0" y="73"/>
                      </a:moveTo>
                      <a:lnTo>
                        <a:pt x="396" y="13064"/>
                      </a:lnTo>
                      <a:cubicBezTo>
                        <a:pt x="75203" y="10717"/>
                        <a:pt x="137748" y="69457"/>
                        <a:pt x="140095" y="144263"/>
                      </a:cubicBezTo>
                      <a:cubicBezTo>
                        <a:pt x="140184" y="147094"/>
                        <a:pt x="140184" y="149926"/>
                        <a:pt x="140095" y="152757"/>
                      </a:cubicBezTo>
                      <a:lnTo>
                        <a:pt x="153087" y="153153"/>
                      </a:lnTo>
                      <a:cubicBezTo>
                        <a:pt x="155645" y="71167"/>
                        <a:pt x="91257" y="2631"/>
                        <a:pt x="9271" y="73"/>
                      </a:cubicBezTo>
                      <a:cubicBezTo>
                        <a:pt x="6181" y="-24"/>
                        <a:pt x="3089" y="-24"/>
                        <a:pt x="0" y="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0" name="자유형: 도형 2109">
                  <a:extLst>
                    <a:ext uri="{FF2B5EF4-FFF2-40B4-BE49-F238E27FC236}">
                      <a16:creationId xmlns:a16="http://schemas.microsoft.com/office/drawing/2014/main" id="{43252E68-A2FE-4DF1-BCF0-71421A81EEAF}"/>
                    </a:ext>
                  </a:extLst>
                </p:cNvPr>
                <p:cNvSpPr/>
                <p:nvPr/>
              </p:nvSpPr>
              <p:spPr>
                <a:xfrm>
                  <a:off x="6499668" y="1833038"/>
                  <a:ext cx="85326" cy="85329"/>
                </a:xfrm>
                <a:custGeom>
                  <a:avLst/>
                  <a:gdLst>
                    <a:gd name="connsiteX0" fmla="*/ 85173 w 85326"/>
                    <a:gd name="connsiteY0" fmla="*/ 85330 h 85329"/>
                    <a:gd name="connsiteX1" fmla="*/ 9830 w 85326"/>
                    <a:gd name="connsiteY1" fmla="*/ 151 h 85329"/>
                    <a:gd name="connsiteX2" fmla="*/ 0 w 85326"/>
                    <a:gd name="connsiteY2" fmla="*/ 150 h 85329"/>
                    <a:gd name="connsiteX3" fmla="*/ 760 w 85326"/>
                    <a:gd name="connsiteY3" fmla="*/ 13142 h 85329"/>
                    <a:gd name="connsiteX4" fmla="*/ 72214 w 85326"/>
                    <a:gd name="connsiteY4" fmla="*/ 76284 h 85329"/>
                    <a:gd name="connsiteX5" fmla="*/ 72214 w 85326"/>
                    <a:gd name="connsiteY5" fmla="*/ 84596 h 85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326" h="85329">
                      <a:moveTo>
                        <a:pt x="85173" y="85330"/>
                      </a:moveTo>
                      <a:cubicBezTo>
                        <a:pt x="87889" y="41003"/>
                        <a:pt x="54157" y="2867"/>
                        <a:pt x="9830" y="151"/>
                      </a:cubicBezTo>
                      <a:cubicBezTo>
                        <a:pt x="6556" y="-50"/>
                        <a:pt x="3274" y="-50"/>
                        <a:pt x="0" y="150"/>
                      </a:cubicBezTo>
                      <a:lnTo>
                        <a:pt x="760" y="13142"/>
                      </a:lnTo>
                      <a:cubicBezTo>
                        <a:pt x="37928" y="10847"/>
                        <a:pt x="69919" y="39116"/>
                        <a:pt x="72214" y="76284"/>
                      </a:cubicBezTo>
                      <a:cubicBezTo>
                        <a:pt x="72385" y="79052"/>
                        <a:pt x="72385" y="81828"/>
                        <a:pt x="72214" y="8459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44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3" name="그룹 2082">
              <a:extLst>
                <a:ext uri="{FF2B5EF4-FFF2-40B4-BE49-F238E27FC236}">
                  <a16:creationId xmlns:a16="http://schemas.microsoft.com/office/drawing/2014/main" id="{61810689-2484-42FE-AEC3-CCA8B262F458}"/>
                </a:ext>
              </a:extLst>
            </p:cNvPr>
            <p:cNvGrpSpPr/>
            <p:nvPr/>
          </p:nvGrpSpPr>
          <p:grpSpPr>
            <a:xfrm>
              <a:off x="293254" y="1898333"/>
              <a:ext cx="991299" cy="426726"/>
              <a:chOff x="281894" y="1898334"/>
              <a:chExt cx="991299" cy="426726"/>
            </a:xfrm>
          </p:grpSpPr>
          <p:sp>
            <p:nvSpPr>
              <p:cNvPr id="2101" name="Oval 63">
                <a:extLst>
                  <a:ext uri="{FF2B5EF4-FFF2-40B4-BE49-F238E27FC236}">
                    <a16:creationId xmlns:a16="http://schemas.microsoft.com/office/drawing/2014/main" id="{8F58014D-53AF-4A47-9438-078129FCC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1898334"/>
                <a:ext cx="426726" cy="426726"/>
              </a:xfrm>
              <a:prstGeom prst="ellipse">
                <a:avLst/>
              </a:prstGeom>
              <a:solidFill>
                <a:srgbClr val="BFBFBF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02" name="직사각형 2101">
                <a:extLst>
                  <a:ext uri="{FF2B5EF4-FFF2-40B4-BE49-F238E27FC236}">
                    <a16:creationId xmlns:a16="http://schemas.microsoft.com/office/drawing/2014/main" id="{180C75DB-B3EC-4460-A504-7E433ADF6951}"/>
                  </a:ext>
                </a:extLst>
              </p:cNvPr>
              <p:cNvSpPr/>
              <p:nvPr/>
            </p:nvSpPr>
            <p:spPr>
              <a:xfrm>
                <a:off x="695490" y="1984739"/>
                <a:ext cx="577703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문자</a:t>
                </a:r>
                <a:endParaRPr kumimoji="1" lang="en-US" altLang="ko-KR" sz="105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03" name="Freeform 130">
                <a:extLst>
                  <a:ext uri="{FF2B5EF4-FFF2-40B4-BE49-F238E27FC236}">
                    <a16:creationId xmlns:a16="http://schemas.microsoft.com/office/drawing/2014/main" id="{4798D733-1FD4-441D-AAB9-8883203544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073" y="2034849"/>
                <a:ext cx="348802" cy="154160"/>
              </a:xfrm>
              <a:custGeom>
                <a:avLst/>
                <a:gdLst>
                  <a:gd name="T0" fmla="*/ 869 w 869"/>
                  <a:gd name="T1" fmla="*/ 6 h 384"/>
                  <a:gd name="T2" fmla="*/ 868 w 869"/>
                  <a:gd name="T3" fmla="*/ 4 h 384"/>
                  <a:gd name="T4" fmla="*/ 868 w 869"/>
                  <a:gd name="T5" fmla="*/ 3 h 384"/>
                  <a:gd name="T6" fmla="*/ 867 w 869"/>
                  <a:gd name="T7" fmla="*/ 2 h 384"/>
                  <a:gd name="T8" fmla="*/ 866 w 869"/>
                  <a:gd name="T9" fmla="*/ 2 h 384"/>
                  <a:gd name="T10" fmla="*/ 865 w 869"/>
                  <a:gd name="T11" fmla="*/ 1 h 384"/>
                  <a:gd name="T12" fmla="*/ 864 w 869"/>
                  <a:gd name="T13" fmla="*/ 0 h 384"/>
                  <a:gd name="T14" fmla="*/ 863 w 869"/>
                  <a:gd name="T15" fmla="*/ 0 h 384"/>
                  <a:gd name="T16" fmla="*/ 862 w 869"/>
                  <a:gd name="T17" fmla="*/ 0 h 384"/>
                  <a:gd name="T18" fmla="*/ 263 w 869"/>
                  <a:gd name="T19" fmla="*/ 0 h 384"/>
                  <a:gd name="T20" fmla="*/ 261 w 869"/>
                  <a:gd name="T21" fmla="*/ 0 h 384"/>
                  <a:gd name="T22" fmla="*/ 260 w 869"/>
                  <a:gd name="T23" fmla="*/ 0 h 384"/>
                  <a:gd name="T24" fmla="*/ 259 w 869"/>
                  <a:gd name="T25" fmla="*/ 1 h 384"/>
                  <a:gd name="T26" fmla="*/ 258 w 869"/>
                  <a:gd name="T27" fmla="*/ 2 h 384"/>
                  <a:gd name="T28" fmla="*/ 258 w 869"/>
                  <a:gd name="T29" fmla="*/ 2 h 384"/>
                  <a:gd name="T30" fmla="*/ 257 w 869"/>
                  <a:gd name="T31" fmla="*/ 3 h 384"/>
                  <a:gd name="T32" fmla="*/ 256 w 869"/>
                  <a:gd name="T33" fmla="*/ 4 h 384"/>
                  <a:gd name="T34" fmla="*/ 256 w 869"/>
                  <a:gd name="T35" fmla="*/ 6 h 384"/>
                  <a:gd name="T36" fmla="*/ 256 w 869"/>
                  <a:gd name="T37" fmla="*/ 7 h 384"/>
                  <a:gd name="T38" fmla="*/ 263 w 869"/>
                  <a:gd name="T39" fmla="*/ 384 h 384"/>
                  <a:gd name="T40" fmla="*/ 869 w 869"/>
                  <a:gd name="T41" fmla="*/ 377 h 384"/>
                  <a:gd name="T42" fmla="*/ 869 w 869"/>
                  <a:gd name="T43" fmla="*/ 6 h 384"/>
                  <a:gd name="T44" fmla="*/ 442 w 869"/>
                  <a:gd name="T45" fmla="*/ 169 h 384"/>
                  <a:gd name="T46" fmla="*/ 270 w 869"/>
                  <a:gd name="T47" fmla="*/ 22 h 384"/>
                  <a:gd name="T48" fmla="*/ 843 w 869"/>
                  <a:gd name="T49" fmla="*/ 14 h 384"/>
                  <a:gd name="T50" fmla="*/ 515 w 869"/>
                  <a:gd name="T51" fmla="*/ 214 h 384"/>
                  <a:gd name="T52" fmla="*/ 855 w 869"/>
                  <a:gd name="T53" fmla="*/ 22 h 384"/>
                  <a:gd name="T54" fmla="*/ 683 w 869"/>
                  <a:gd name="T55" fmla="*/ 168 h 384"/>
                  <a:gd name="T56" fmla="*/ 270 w 869"/>
                  <a:gd name="T57" fmla="*/ 370 h 384"/>
                  <a:gd name="T58" fmla="*/ 453 w 869"/>
                  <a:gd name="T59" fmla="*/ 178 h 384"/>
                  <a:gd name="T60" fmla="*/ 561 w 869"/>
                  <a:gd name="T61" fmla="*/ 244 h 384"/>
                  <a:gd name="T62" fmla="*/ 672 w 869"/>
                  <a:gd name="T63" fmla="*/ 177 h 384"/>
                  <a:gd name="T64" fmla="*/ 855 w 869"/>
                  <a:gd name="T65" fmla="*/ 370 h 384"/>
                  <a:gd name="T66" fmla="*/ 204 w 869"/>
                  <a:gd name="T67" fmla="*/ 7 h 384"/>
                  <a:gd name="T68" fmla="*/ 7 w 869"/>
                  <a:gd name="T69" fmla="*/ 14 h 384"/>
                  <a:gd name="T70" fmla="*/ 7 w 869"/>
                  <a:gd name="T71" fmla="*/ 0 h 384"/>
                  <a:gd name="T72" fmla="*/ 204 w 869"/>
                  <a:gd name="T73" fmla="*/ 7 h 384"/>
                  <a:gd name="T74" fmla="*/ 197 w 869"/>
                  <a:gd name="T75" fmla="*/ 95 h 384"/>
                  <a:gd name="T76" fmla="*/ 58 w 869"/>
                  <a:gd name="T77" fmla="*/ 88 h 384"/>
                  <a:gd name="T78" fmla="*/ 197 w 869"/>
                  <a:gd name="T79" fmla="*/ 81 h 384"/>
                  <a:gd name="T80" fmla="*/ 204 w 869"/>
                  <a:gd name="T81" fmla="*/ 169 h 384"/>
                  <a:gd name="T82" fmla="*/ 142 w 869"/>
                  <a:gd name="T83" fmla="*/ 176 h 384"/>
                  <a:gd name="T84" fmla="*/ 142 w 869"/>
                  <a:gd name="T85" fmla="*/ 162 h 384"/>
                  <a:gd name="T86" fmla="*/ 204 w 869"/>
                  <a:gd name="T87" fmla="*/ 16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9" h="384">
                    <a:moveTo>
                      <a:pt x="869" y="6"/>
                    </a:moveTo>
                    <a:cubicBezTo>
                      <a:pt x="869" y="6"/>
                      <a:pt x="869" y="6"/>
                      <a:pt x="869" y="6"/>
                    </a:cubicBezTo>
                    <a:cubicBezTo>
                      <a:pt x="869" y="6"/>
                      <a:pt x="869" y="5"/>
                      <a:pt x="869" y="5"/>
                    </a:cubicBezTo>
                    <a:cubicBezTo>
                      <a:pt x="868" y="5"/>
                      <a:pt x="868" y="5"/>
                      <a:pt x="868" y="4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68" y="4"/>
                      <a:pt x="868" y="3"/>
                      <a:pt x="868" y="3"/>
                    </a:cubicBezTo>
                    <a:cubicBezTo>
                      <a:pt x="868" y="3"/>
                      <a:pt x="867" y="3"/>
                      <a:pt x="867" y="3"/>
                    </a:cubicBezTo>
                    <a:cubicBezTo>
                      <a:pt x="867" y="3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7" y="2"/>
                    </a:cubicBezTo>
                    <a:cubicBezTo>
                      <a:pt x="867" y="2"/>
                      <a:pt x="867" y="2"/>
                      <a:pt x="866" y="2"/>
                    </a:cubicBezTo>
                    <a:cubicBezTo>
                      <a:pt x="866" y="1"/>
                      <a:pt x="866" y="1"/>
                      <a:pt x="866" y="1"/>
                    </a:cubicBezTo>
                    <a:cubicBezTo>
                      <a:pt x="866" y="1"/>
                      <a:pt x="865" y="1"/>
                      <a:pt x="865" y="1"/>
                    </a:cubicBezTo>
                    <a:cubicBezTo>
                      <a:pt x="865" y="1"/>
                      <a:pt x="865" y="1"/>
                      <a:pt x="865" y="1"/>
                    </a:cubicBezTo>
                    <a:cubicBezTo>
                      <a:pt x="864" y="0"/>
                      <a:pt x="864" y="0"/>
                      <a:pt x="864" y="0"/>
                    </a:cubicBezTo>
                    <a:cubicBezTo>
                      <a:pt x="864" y="0"/>
                      <a:pt x="864" y="0"/>
                      <a:pt x="863" y="0"/>
                    </a:cubicBezTo>
                    <a:cubicBezTo>
                      <a:pt x="863" y="0"/>
                      <a:pt x="863" y="0"/>
                      <a:pt x="863" y="0"/>
                    </a:cubicBezTo>
                    <a:cubicBezTo>
                      <a:pt x="863" y="0"/>
                      <a:pt x="862" y="0"/>
                      <a:pt x="862" y="0"/>
                    </a:cubicBezTo>
                    <a:cubicBezTo>
                      <a:pt x="862" y="0"/>
                      <a:pt x="862" y="0"/>
                      <a:pt x="862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62" y="0"/>
                      <a:pt x="262" y="0"/>
                      <a:pt x="262" y="0"/>
                    </a:cubicBezTo>
                    <a:cubicBezTo>
                      <a:pt x="262" y="0"/>
                      <a:pt x="261" y="0"/>
                      <a:pt x="261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0" y="0"/>
                      <a:pt x="260" y="0"/>
                      <a:pt x="260" y="0"/>
                    </a:cubicBezTo>
                    <a:cubicBezTo>
                      <a:pt x="260" y="1"/>
                      <a:pt x="260" y="1"/>
                      <a:pt x="259" y="1"/>
                    </a:cubicBezTo>
                    <a:cubicBezTo>
                      <a:pt x="259" y="1"/>
                      <a:pt x="259" y="1"/>
                      <a:pt x="259" y="1"/>
                    </a:cubicBezTo>
                    <a:cubicBezTo>
                      <a:pt x="259" y="1"/>
                      <a:pt x="258" y="1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8" y="2"/>
                      <a:pt x="258" y="2"/>
                      <a:pt x="258" y="2"/>
                    </a:cubicBezTo>
                    <a:cubicBezTo>
                      <a:pt x="257" y="2"/>
                      <a:pt x="257" y="3"/>
                      <a:pt x="257" y="3"/>
                    </a:cubicBezTo>
                    <a:cubicBezTo>
                      <a:pt x="257" y="3"/>
                      <a:pt x="257" y="3"/>
                      <a:pt x="257" y="3"/>
                    </a:cubicBezTo>
                    <a:cubicBezTo>
                      <a:pt x="257" y="3"/>
                      <a:pt x="257" y="4"/>
                      <a:pt x="257" y="4"/>
                    </a:cubicBezTo>
                    <a:cubicBezTo>
                      <a:pt x="257" y="4"/>
                      <a:pt x="256" y="4"/>
                      <a:pt x="256" y="4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5"/>
                      <a:pt x="256" y="6"/>
                      <a:pt x="256" y="6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80"/>
                      <a:pt x="259" y="384"/>
                      <a:pt x="263" y="384"/>
                    </a:cubicBezTo>
                    <a:cubicBezTo>
                      <a:pt x="862" y="384"/>
                      <a:pt x="862" y="384"/>
                      <a:pt x="862" y="384"/>
                    </a:cubicBezTo>
                    <a:cubicBezTo>
                      <a:pt x="866" y="384"/>
                      <a:pt x="869" y="380"/>
                      <a:pt x="869" y="377"/>
                    </a:cubicBezTo>
                    <a:cubicBezTo>
                      <a:pt x="869" y="7"/>
                      <a:pt x="869" y="7"/>
                      <a:pt x="869" y="7"/>
                    </a:cubicBezTo>
                    <a:cubicBezTo>
                      <a:pt x="869" y="7"/>
                      <a:pt x="869" y="7"/>
                      <a:pt x="869" y="6"/>
                    </a:cubicBezTo>
                    <a:close/>
                    <a:moveTo>
                      <a:pt x="270" y="22"/>
                    </a:moveTo>
                    <a:cubicBezTo>
                      <a:pt x="442" y="169"/>
                      <a:pt x="442" y="169"/>
                      <a:pt x="442" y="169"/>
                    </a:cubicBezTo>
                    <a:cubicBezTo>
                      <a:pt x="270" y="315"/>
                      <a:pt x="270" y="315"/>
                      <a:pt x="270" y="315"/>
                    </a:cubicBezTo>
                    <a:lnTo>
                      <a:pt x="270" y="22"/>
                    </a:lnTo>
                    <a:close/>
                    <a:moveTo>
                      <a:pt x="282" y="14"/>
                    </a:moveTo>
                    <a:cubicBezTo>
                      <a:pt x="843" y="14"/>
                      <a:pt x="843" y="14"/>
                      <a:pt x="843" y="14"/>
                    </a:cubicBezTo>
                    <a:cubicBezTo>
                      <a:pt x="607" y="214"/>
                      <a:pt x="607" y="214"/>
                      <a:pt x="607" y="214"/>
                    </a:cubicBezTo>
                    <a:cubicBezTo>
                      <a:pt x="582" y="235"/>
                      <a:pt x="541" y="235"/>
                      <a:pt x="515" y="214"/>
                    </a:cubicBezTo>
                    <a:lnTo>
                      <a:pt x="282" y="14"/>
                    </a:lnTo>
                    <a:close/>
                    <a:moveTo>
                      <a:pt x="855" y="22"/>
                    </a:moveTo>
                    <a:cubicBezTo>
                      <a:pt x="855" y="315"/>
                      <a:pt x="855" y="315"/>
                      <a:pt x="855" y="315"/>
                    </a:cubicBezTo>
                    <a:cubicBezTo>
                      <a:pt x="683" y="168"/>
                      <a:pt x="683" y="168"/>
                      <a:pt x="683" y="168"/>
                    </a:cubicBezTo>
                    <a:lnTo>
                      <a:pt x="855" y="22"/>
                    </a:lnTo>
                    <a:close/>
                    <a:moveTo>
                      <a:pt x="270" y="370"/>
                    </a:moveTo>
                    <a:cubicBezTo>
                      <a:pt x="270" y="333"/>
                      <a:pt x="270" y="333"/>
                      <a:pt x="270" y="333"/>
                    </a:cubicBezTo>
                    <a:cubicBezTo>
                      <a:pt x="453" y="178"/>
                      <a:pt x="453" y="178"/>
                      <a:pt x="453" y="178"/>
                    </a:cubicBezTo>
                    <a:cubicBezTo>
                      <a:pt x="506" y="224"/>
                      <a:pt x="506" y="224"/>
                      <a:pt x="506" y="224"/>
                    </a:cubicBezTo>
                    <a:cubicBezTo>
                      <a:pt x="521" y="237"/>
                      <a:pt x="541" y="244"/>
                      <a:pt x="561" y="244"/>
                    </a:cubicBezTo>
                    <a:cubicBezTo>
                      <a:pt x="581" y="244"/>
                      <a:pt x="601" y="237"/>
                      <a:pt x="616" y="224"/>
                    </a:cubicBezTo>
                    <a:cubicBezTo>
                      <a:pt x="672" y="177"/>
                      <a:pt x="672" y="177"/>
                      <a:pt x="672" y="177"/>
                    </a:cubicBezTo>
                    <a:cubicBezTo>
                      <a:pt x="855" y="333"/>
                      <a:pt x="855" y="333"/>
                      <a:pt x="855" y="333"/>
                    </a:cubicBezTo>
                    <a:cubicBezTo>
                      <a:pt x="855" y="370"/>
                      <a:pt x="855" y="370"/>
                      <a:pt x="855" y="370"/>
                    </a:cubicBezTo>
                    <a:lnTo>
                      <a:pt x="270" y="370"/>
                    </a:lnTo>
                    <a:close/>
                    <a:moveTo>
                      <a:pt x="204" y="7"/>
                    </a:moveTo>
                    <a:cubicBezTo>
                      <a:pt x="204" y="11"/>
                      <a:pt x="201" y="14"/>
                      <a:pt x="19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3" y="14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1" y="0"/>
                      <a:pt x="204" y="3"/>
                      <a:pt x="204" y="7"/>
                    </a:cubicBezTo>
                    <a:close/>
                    <a:moveTo>
                      <a:pt x="204" y="88"/>
                    </a:moveTo>
                    <a:cubicBezTo>
                      <a:pt x="204" y="92"/>
                      <a:pt x="201" y="95"/>
                      <a:pt x="197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5"/>
                      <a:pt x="58" y="92"/>
                      <a:pt x="58" y="88"/>
                    </a:cubicBezTo>
                    <a:cubicBezTo>
                      <a:pt x="58" y="84"/>
                      <a:pt x="61" y="81"/>
                      <a:pt x="65" y="81"/>
                    </a:cubicBezTo>
                    <a:cubicBezTo>
                      <a:pt x="197" y="81"/>
                      <a:pt x="197" y="81"/>
                      <a:pt x="197" y="81"/>
                    </a:cubicBezTo>
                    <a:cubicBezTo>
                      <a:pt x="201" y="81"/>
                      <a:pt x="204" y="84"/>
                      <a:pt x="204" y="88"/>
                    </a:cubicBezTo>
                    <a:close/>
                    <a:moveTo>
                      <a:pt x="204" y="169"/>
                    </a:moveTo>
                    <a:cubicBezTo>
                      <a:pt x="204" y="173"/>
                      <a:pt x="201" y="176"/>
                      <a:pt x="197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9" y="176"/>
                      <a:pt x="135" y="173"/>
                      <a:pt x="135" y="169"/>
                    </a:cubicBezTo>
                    <a:cubicBezTo>
                      <a:pt x="135" y="165"/>
                      <a:pt x="139" y="162"/>
                      <a:pt x="142" y="162"/>
                    </a:cubicBezTo>
                    <a:cubicBezTo>
                      <a:pt x="197" y="162"/>
                      <a:pt x="197" y="162"/>
                      <a:pt x="197" y="162"/>
                    </a:cubicBezTo>
                    <a:cubicBezTo>
                      <a:pt x="201" y="162"/>
                      <a:pt x="204" y="165"/>
                      <a:pt x="204" y="1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084" name="그룹 2083">
              <a:extLst>
                <a:ext uri="{FF2B5EF4-FFF2-40B4-BE49-F238E27FC236}">
                  <a16:creationId xmlns:a16="http://schemas.microsoft.com/office/drawing/2014/main" id="{9FE1A740-7A1D-468E-B760-88397CC0AFF0}"/>
                </a:ext>
              </a:extLst>
            </p:cNvPr>
            <p:cNvGrpSpPr/>
            <p:nvPr/>
          </p:nvGrpSpPr>
          <p:grpSpPr>
            <a:xfrm>
              <a:off x="293254" y="4030090"/>
              <a:ext cx="1115304" cy="426726"/>
              <a:chOff x="281894" y="4030090"/>
              <a:chExt cx="1115304" cy="426726"/>
            </a:xfrm>
          </p:grpSpPr>
          <p:sp>
            <p:nvSpPr>
              <p:cNvPr id="2096" name="Oval 77">
                <a:extLst>
                  <a:ext uri="{FF2B5EF4-FFF2-40B4-BE49-F238E27FC236}">
                    <a16:creationId xmlns:a16="http://schemas.microsoft.com/office/drawing/2014/main" id="{7764B665-1C46-47B2-83DF-0A696036D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4030090"/>
                <a:ext cx="426726" cy="42672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97" name="직사각형 2096">
                <a:extLst>
                  <a:ext uri="{FF2B5EF4-FFF2-40B4-BE49-F238E27FC236}">
                    <a16:creationId xmlns:a16="http://schemas.microsoft.com/office/drawing/2014/main" id="{896033EA-46A4-4109-9A7A-7A23EC3AB29F}"/>
                  </a:ext>
                </a:extLst>
              </p:cNvPr>
              <p:cNvSpPr/>
              <p:nvPr/>
            </p:nvSpPr>
            <p:spPr>
              <a:xfrm>
                <a:off x="695490" y="4104954"/>
                <a:ext cx="701708" cy="276999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1200" b="1" kern="1200" dirty="0">
                    <a:solidFill>
                      <a:srgbClr val="FF0000"/>
                    </a:solidFill>
                    <a:latin typeface="맑은 고딕"/>
                    <a:ea typeface="맑은 고딕" panose="020B0503020000020004" pitchFamily="50" charset="-127"/>
                  </a:rPr>
                  <a:t>녹취</a:t>
                </a:r>
                <a:endParaRPr kumimoji="1" lang="en-US" altLang="ko-KR" sz="1100" b="1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098" name="그래픽 109" descr="암">
                <a:extLst>
                  <a:ext uri="{FF2B5EF4-FFF2-40B4-BE49-F238E27FC236}">
                    <a16:creationId xmlns:a16="http://schemas.microsoft.com/office/drawing/2014/main" id="{963064A0-6D6F-43F0-B4AC-01F675973539}"/>
                  </a:ext>
                </a:extLst>
              </p:cNvPr>
              <p:cNvGrpSpPr/>
              <p:nvPr/>
            </p:nvGrpSpPr>
            <p:grpSpPr>
              <a:xfrm>
                <a:off x="367299" y="4134330"/>
                <a:ext cx="255916" cy="225406"/>
                <a:chOff x="7025746" y="3790001"/>
                <a:chExt cx="493545" cy="434706"/>
              </a:xfrm>
              <a:solidFill>
                <a:srgbClr val="FFFFFF"/>
              </a:solidFill>
            </p:grpSpPr>
            <p:sp>
              <p:nvSpPr>
                <p:cNvPr id="2099" name="자유형: 도형 2098">
                  <a:extLst>
                    <a:ext uri="{FF2B5EF4-FFF2-40B4-BE49-F238E27FC236}">
                      <a16:creationId xmlns:a16="http://schemas.microsoft.com/office/drawing/2014/main" id="{578C916C-BF47-4DC3-819B-F0737077BAA2}"/>
                    </a:ext>
                  </a:extLst>
                </p:cNvPr>
                <p:cNvSpPr/>
                <p:nvPr/>
              </p:nvSpPr>
              <p:spPr>
                <a:xfrm>
                  <a:off x="7025746" y="3790001"/>
                  <a:ext cx="461848" cy="261654"/>
                </a:xfrm>
                <a:custGeom>
                  <a:avLst/>
                  <a:gdLst>
                    <a:gd name="connsiteX0" fmla="*/ 20020 w 461848"/>
                    <a:gd name="connsiteY0" fmla="*/ 110551 h 261654"/>
                    <a:gd name="connsiteX1" fmla="*/ 35587 w 461848"/>
                    <a:gd name="connsiteY1" fmla="*/ 241634 h 261654"/>
                    <a:gd name="connsiteX2" fmla="*/ 166670 w 461848"/>
                    <a:gd name="connsiteY2" fmla="*/ 226067 h 261654"/>
                    <a:gd name="connsiteX3" fmla="*/ 151102 w 461848"/>
                    <a:gd name="connsiteY3" fmla="*/ 94984 h 261654"/>
                    <a:gd name="connsiteX4" fmla="*/ 74275 w 461848"/>
                    <a:gd name="connsiteY4" fmla="*/ 76937 h 261654"/>
                    <a:gd name="connsiteX5" fmla="*/ 74184 w 461848"/>
                    <a:gd name="connsiteY5" fmla="*/ 76882 h 261654"/>
                    <a:gd name="connsiteX6" fmla="*/ 74215 w 461848"/>
                    <a:gd name="connsiteY6" fmla="*/ 76802 h 261654"/>
                    <a:gd name="connsiteX7" fmla="*/ 247031 w 461848"/>
                    <a:gd name="connsiteY7" fmla="*/ 14992 h 261654"/>
                    <a:gd name="connsiteX8" fmla="*/ 450974 w 461848"/>
                    <a:gd name="connsiteY8" fmla="*/ 102592 h 261654"/>
                    <a:gd name="connsiteX9" fmla="*/ 461849 w 461848"/>
                    <a:gd name="connsiteY9" fmla="*/ 92272 h 261654"/>
                    <a:gd name="connsiteX10" fmla="*/ 247046 w 461848"/>
                    <a:gd name="connsiteY10" fmla="*/ 2 h 261654"/>
                    <a:gd name="connsiteX11" fmla="*/ 21189 w 461848"/>
                    <a:gd name="connsiteY11" fmla="*/ 109023 h 261654"/>
                    <a:gd name="connsiteX12" fmla="*/ 21114 w 461848"/>
                    <a:gd name="connsiteY12" fmla="*/ 109105 h 261654"/>
                    <a:gd name="connsiteX13" fmla="*/ 15395 w 461848"/>
                    <a:gd name="connsiteY13" fmla="*/ 179234 h 261654"/>
                    <a:gd name="connsiteX14" fmla="*/ 32566 w 461848"/>
                    <a:gd name="connsiteY14" fmla="*/ 118766 h 261654"/>
                    <a:gd name="connsiteX15" fmla="*/ 32933 w 461848"/>
                    <a:gd name="connsiteY15" fmla="*/ 118331 h 261654"/>
                    <a:gd name="connsiteX16" fmla="*/ 143709 w 461848"/>
                    <a:gd name="connsiteY16" fmla="*/ 108298 h 261654"/>
                    <a:gd name="connsiteX17" fmla="*/ 153743 w 461848"/>
                    <a:gd name="connsiteY17" fmla="*/ 219073 h 261654"/>
                    <a:gd name="connsiteX18" fmla="*/ 42967 w 461848"/>
                    <a:gd name="connsiteY18" fmla="*/ 229107 h 261654"/>
                    <a:gd name="connsiteX19" fmla="*/ 15395 w 461848"/>
                    <a:gd name="connsiteY19" fmla="*/ 179234 h 261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848" h="261654">
                      <a:moveTo>
                        <a:pt x="20020" y="110551"/>
                      </a:moveTo>
                      <a:cubicBezTo>
                        <a:pt x="-11879" y="151048"/>
                        <a:pt x="-4909" y="209735"/>
                        <a:pt x="35587" y="241634"/>
                      </a:cubicBezTo>
                      <a:cubicBezTo>
                        <a:pt x="76083" y="273533"/>
                        <a:pt x="134771" y="266564"/>
                        <a:pt x="166670" y="226067"/>
                      </a:cubicBezTo>
                      <a:cubicBezTo>
                        <a:pt x="198569" y="185570"/>
                        <a:pt x="191599" y="126883"/>
                        <a:pt x="151102" y="94984"/>
                      </a:cubicBezTo>
                      <a:cubicBezTo>
                        <a:pt x="129421" y="77905"/>
                        <a:pt x="101293" y="71298"/>
                        <a:pt x="74275" y="76937"/>
                      </a:cubicBezTo>
                      <a:cubicBezTo>
                        <a:pt x="74234" y="76947"/>
                        <a:pt x="74194" y="76923"/>
                        <a:pt x="74184" y="76882"/>
                      </a:cubicBezTo>
                      <a:cubicBezTo>
                        <a:pt x="74177" y="76852"/>
                        <a:pt x="74189" y="76819"/>
                        <a:pt x="74215" y="76802"/>
                      </a:cubicBezTo>
                      <a:cubicBezTo>
                        <a:pt x="122800" y="36589"/>
                        <a:pt x="183964" y="14713"/>
                        <a:pt x="247031" y="14992"/>
                      </a:cubicBezTo>
                      <a:cubicBezTo>
                        <a:pt x="324212" y="14680"/>
                        <a:pt x="398062" y="46401"/>
                        <a:pt x="450974" y="102592"/>
                      </a:cubicBezTo>
                      <a:lnTo>
                        <a:pt x="461849" y="92272"/>
                      </a:lnTo>
                      <a:cubicBezTo>
                        <a:pt x="406120" y="33089"/>
                        <a:pt x="328337" y="-323"/>
                        <a:pt x="247046" y="2"/>
                      </a:cubicBezTo>
                      <a:cubicBezTo>
                        <a:pt x="159033" y="-181"/>
                        <a:pt x="75795" y="39998"/>
                        <a:pt x="21189" y="109023"/>
                      </a:cubicBezTo>
                      <a:lnTo>
                        <a:pt x="21114" y="109105"/>
                      </a:lnTo>
                      <a:close/>
                      <a:moveTo>
                        <a:pt x="15395" y="179234"/>
                      </a:moveTo>
                      <a:cubicBezTo>
                        <a:pt x="12444" y="157566"/>
                        <a:pt x="18668" y="135649"/>
                        <a:pt x="32566" y="118766"/>
                      </a:cubicBezTo>
                      <a:cubicBezTo>
                        <a:pt x="32686" y="118616"/>
                        <a:pt x="32813" y="118481"/>
                        <a:pt x="32933" y="118331"/>
                      </a:cubicBezTo>
                      <a:cubicBezTo>
                        <a:pt x="60753" y="84971"/>
                        <a:pt x="110348" y="80478"/>
                        <a:pt x="143709" y="108298"/>
                      </a:cubicBezTo>
                      <a:cubicBezTo>
                        <a:pt x="177070" y="136117"/>
                        <a:pt x="181562" y="185713"/>
                        <a:pt x="153743" y="219073"/>
                      </a:cubicBezTo>
                      <a:cubicBezTo>
                        <a:pt x="125923" y="252434"/>
                        <a:pt x="76328" y="256926"/>
                        <a:pt x="42967" y="229107"/>
                      </a:cubicBezTo>
                      <a:cubicBezTo>
                        <a:pt x="27865" y="216514"/>
                        <a:pt x="18028" y="198721"/>
                        <a:pt x="15395" y="179234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0" name="자유형: 도형 2099">
                  <a:extLst>
                    <a:ext uri="{FF2B5EF4-FFF2-40B4-BE49-F238E27FC236}">
                      <a16:creationId xmlns:a16="http://schemas.microsoft.com/office/drawing/2014/main" id="{4220B767-BD2B-4D2F-87A2-9D5D75AB64B4}"/>
                    </a:ext>
                  </a:extLst>
                </p:cNvPr>
                <p:cNvSpPr/>
                <p:nvPr/>
              </p:nvSpPr>
              <p:spPr>
                <a:xfrm>
                  <a:off x="7057525" y="3963053"/>
                  <a:ext cx="461766" cy="261653"/>
                </a:xfrm>
                <a:custGeom>
                  <a:avLst/>
                  <a:gdLst>
                    <a:gd name="connsiteX0" fmla="*/ 441747 w 461766"/>
                    <a:gd name="connsiteY0" fmla="*/ 151103 h 261653"/>
                    <a:gd name="connsiteX1" fmla="*/ 426179 w 461766"/>
                    <a:gd name="connsiteY1" fmla="*/ 20020 h 261653"/>
                    <a:gd name="connsiteX2" fmla="*/ 295096 w 461766"/>
                    <a:gd name="connsiteY2" fmla="*/ 35587 h 261653"/>
                    <a:gd name="connsiteX3" fmla="*/ 310664 w 461766"/>
                    <a:gd name="connsiteY3" fmla="*/ 166670 h 261653"/>
                    <a:gd name="connsiteX4" fmla="*/ 387491 w 461766"/>
                    <a:gd name="connsiteY4" fmla="*/ 184717 h 261653"/>
                    <a:gd name="connsiteX5" fmla="*/ 387573 w 461766"/>
                    <a:gd name="connsiteY5" fmla="*/ 184785 h 261653"/>
                    <a:gd name="connsiteX6" fmla="*/ 387551 w 461766"/>
                    <a:gd name="connsiteY6" fmla="*/ 184844 h 261653"/>
                    <a:gd name="connsiteX7" fmla="*/ 214735 w 461766"/>
                    <a:gd name="connsiteY7" fmla="*/ 246662 h 261653"/>
                    <a:gd name="connsiteX8" fmla="*/ 10875 w 461766"/>
                    <a:gd name="connsiteY8" fmla="*/ 159062 h 261653"/>
                    <a:gd name="connsiteX9" fmla="*/ 0 w 461766"/>
                    <a:gd name="connsiteY9" fmla="*/ 169383 h 261653"/>
                    <a:gd name="connsiteX10" fmla="*/ 214735 w 461766"/>
                    <a:gd name="connsiteY10" fmla="*/ 261652 h 261653"/>
                    <a:gd name="connsiteX11" fmla="*/ 440488 w 461766"/>
                    <a:gd name="connsiteY11" fmla="*/ 152752 h 261653"/>
                    <a:gd name="connsiteX12" fmla="*/ 440727 w 461766"/>
                    <a:gd name="connsiteY12" fmla="*/ 152467 h 261653"/>
                    <a:gd name="connsiteX13" fmla="*/ 290838 w 461766"/>
                    <a:gd name="connsiteY13" fmla="*/ 106651 h 261653"/>
                    <a:gd name="connsiteX14" fmla="*/ 354699 w 461766"/>
                    <a:gd name="connsiteY14" fmla="*/ 15503 h 261653"/>
                    <a:gd name="connsiteX15" fmla="*/ 445846 w 461766"/>
                    <a:gd name="connsiteY15" fmla="*/ 79365 h 261653"/>
                    <a:gd name="connsiteX16" fmla="*/ 429155 w 461766"/>
                    <a:gd name="connsiteY16" fmla="*/ 142956 h 261653"/>
                    <a:gd name="connsiteX17" fmla="*/ 428946 w 461766"/>
                    <a:gd name="connsiteY17" fmla="*/ 143203 h 261653"/>
                    <a:gd name="connsiteX18" fmla="*/ 318140 w 461766"/>
                    <a:gd name="connsiteY18" fmla="*/ 153606 h 261653"/>
                    <a:gd name="connsiteX19" fmla="*/ 290838 w 461766"/>
                    <a:gd name="connsiteY19" fmla="*/ 106651 h 261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1766" h="261653">
                      <a:moveTo>
                        <a:pt x="441747" y="151103"/>
                      </a:moveTo>
                      <a:cubicBezTo>
                        <a:pt x="473646" y="110606"/>
                        <a:pt x="466675" y="51919"/>
                        <a:pt x="426179" y="20020"/>
                      </a:cubicBezTo>
                      <a:cubicBezTo>
                        <a:pt x="385683" y="-11879"/>
                        <a:pt x="326995" y="-4909"/>
                        <a:pt x="295096" y="35587"/>
                      </a:cubicBezTo>
                      <a:cubicBezTo>
                        <a:pt x="263198" y="76084"/>
                        <a:pt x="270168" y="134771"/>
                        <a:pt x="310664" y="166670"/>
                      </a:cubicBezTo>
                      <a:cubicBezTo>
                        <a:pt x="332345" y="183749"/>
                        <a:pt x="360473" y="190356"/>
                        <a:pt x="387491" y="184717"/>
                      </a:cubicBezTo>
                      <a:cubicBezTo>
                        <a:pt x="387533" y="184713"/>
                        <a:pt x="387569" y="184744"/>
                        <a:pt x="387573" y="184785"/>
                      </a:cubicBezTo>
                      <a:cubicBezTo>
                        <a:pt x="387575" y="184807"/>
                        <a:pt x="387567" y="184829"/>
                        <a:pt x="387551" y="184844"/>
                      </a:cubicBezTo>
                      <a:cubicBezTo>
                        <a:pt x="338968" y="225062"/>
                        <a:pt x="277804" y="246941"/>
                        <a:pt x="214735" y="246662"/>
                      </a:cubicBezTo>
                      <a:cubicBezTo>
                        <a:pt x="137582" y="246954"/>
                        <a:pt x="63765" y="215235"/>
                        <a:pt x="10875" y="159062"/>
                      </a:cubicBezTo>
                      <a:lnTo>
                        <a:pt x="0" y="169383"/>
                      </a:lnTo>
                      <a:cubicBezTo>
                        <a:pt x="55712" y="228549"/>
                        <a:pt x="133468" y="261960"/>
                        <a:pt x="214735" y="261652"/>
                      </a:cubicBezTo>
                      <a:cubicBezTo>
                        <a:pt x="302691" y="261832"/>
                        <a:pt x="385880" y="221703"/>
                        <a:pt x="440488" y="152752"/>
                      </a:cubicBezTo>
                      <a:lnTo>
                        <a:pt x="440727" y="152467"/>
                      </a:lnTo>
                      <a:close/>
                      <a:moveTo>
                        <a:pt x="290838" y="106651"/>
                      </a:moveTo>
                      <a:cubicBezTo>
                        <a:pt x="283303" y="63846"/>
                        <a:pt x="311895" y="23038"/>
                        <a:pt x="354699" y="15503"/>
                      </a:cubicBezTo>
                      <a:cubicBezTo>
                        <a:pt x="397504" y="7968"/>
                        <a:pt x="438312" y="36560"/>
                        <a:pt x="445846" y="79365"/>
                      </a:cubicBezTo>
                      <a:cubicBezTo>
                        <a:pt x="449828" y="101981"/>
                        <a:pt x="443731" y="125209"/>
                        <a:pt x="429155" y="142956"/>
                      </a:cubicBezTo>
                      <a:lnTo>
                        <a:pt x="428946" y="143203"/>
                      </a:lnTo>
                      <a:cubicBezTo>
                        <a:pt x="401220" y="176674"/>
                        <a:pt x="351611" y="181332"/>
                        <a:pt x="318140" y="153606"/>
                      </a:cubicBezTo>
                      <a:cubicBezTo>
                        <a:pt x="303755" y="141691"/>
                        <a:pt x="294078" y="125047"/>
                        <a:pt x="290838" y="10665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744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5" name="그룹 2084">
              <a:extLst>
                <a:ext uri="{FF2B5EF4-FFF2-40B4-BE49-F238E27FC236}">
                  <a16:creationId xmlns:a16="http://schemas.microsoft.com/office/drawing/2014/main" id="{E52CFF46-C11A-4489-A43B-303331BBF621}"/>
                </a:ext>
              </a:extLst>
            </p:cNvPr>
            <p:cNvGrpSpPr/>
            <p:nvPr/>
          </p:nvGrpSpPr>
          <p:grpSpPr>
            <a:xfrm>
              <a:off x="293254" y="2608918"/>
              <a:ext cx="1115583" cy="426726"/>
              <a:chOff x="281894" y="2608920"/>
              <a:chExt cx="1115583" cy="426726"/>
            </a:xfrm>
          </p:grpSpPr>
          <p:sp>
            <p:nvSpPr>
              <p:cNvPr id="2090" name="Oval 76">
                <a:extLst>
                  <a:ext uri="{FF2B5EF4-FFF2-40B4-BE49-F238E27FC236}">
                    <a16:creationId xmlns:a16="http://schemas.microsoft.com/office/drawing/2014/main" id="{F240E482-7A92-4F89-BD39-E19A8F1F6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2608920"/>
                <a:ext cx="426726" cy="426726"/>
              </a:xfrm>
              <a:prstGeom prst="ellipse">
                <a:avLst/>
              </a:prstGeom>
              <a:solidFill>
                <a:srgbClr val="BFBFBF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91" name="직사각형 2090">
                <a:extLst>
                  <a:ext uri="{FF2B5EF4-FFF2-40B4-BE49-F238E27FC236}">
                    <a16:creationId xmlns:a16="http://schemas.microsoft.com/office/drawing/2014/main" id="{499341BA-9F77-44CD-89B3-AB2EFE44595D}"/>
                  </a:ext>
                </a:extLst>
              </p:cNvPr>
              <p:cNvSpPr/>
              <p:nvPr/>
            </p:nvSpPr>
            <p:spPr>
              <a:xfrm>
                <a:off x="695490" y="2695325"/>
                <a:ext cx="701987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1050" b="1" kern="1200" dirty="0">
                    <a:latin typeface="맑은 고딕"/>
                    <a:ea typeface="맑은 고딕" panose="020B0503020000020004" pitchFamily="50" charset="-127"/>
                  </a:rPr>
                  <a:t>주소록</a:t>
                </a:r>
                <a:endParaRPr kumimoji="1" lang="en-US" altLang="ko-KR" sz="1000" b="1" kern="1200" dirty="0">
                  <a:latin typeface="맑은 고딕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2092" name="그래픽 98" descr="주소록">
                <a:extLst>
                  <a:ext uri="{FF2B5EF4-FFF2-40B4-BE49-F238E27FC236}">
                    <a16:creationId xmlns:a16="http://schemas.microsoft.com/office/drawing/2014/main" id="{A2D5BBCC-5CA5-46E5-804E-41FB2D669E5A}"/>
                  </a:ext>
                </a:extLst>
              </p:cNvPr>
              <p:cNvGrpSpPr/>
              <p:nvPr/>
            </p:nvGrpSpPr>
            <p:grpSpPr>
              <a:xfrm>
                <a:off x="388486" y="2691466"/>
                <a:ext cx="213549" cy="261634"/>
                <a:chOff x="7125379" y="4754331"/>
                <a:chExt cx="312602" cy="382991"/>
              </a:xfrm>
              <a:solidFill>
                <a:srgbClr val="FFFFFF"/>
              </a:solidFill>
            </p:grpSpPr>
            <p:sp>
              <p:nvSpPr>
                <p:cNvPr id="2093" name="자유형: 도형 2092">
                  <a:extLst>
                    <a:ext uri="{FF2B5EF4-FFF2-40B4-BE49-F238E27FC236}">
                      <a16:creationId xmlns:a16="http://schemas.microsoft.com/office/drawing/2014/main" id="{60049C9F-4325-4A3A-BFE6-3DC1447DBBDB}"/>
                    </a:ext>
                  </a:extLst>
                </p:cNvPr>
                <p:cNvSpPr/>
                <p:nvPr/>
              </p:nvSpPr>
              <p:spPr>
                <a:xfrm>
                  <a:off x="7125379" y="4754331"/>
                  <a:ext cx="312602" cy="382991"/>
                </a:xfrm>
                <a:custGeom>
                  <a:avLst/>
                  <a:gdLst>
                    <a:gd name="connsiteX0" fmla="*/ 285740 w 310908"/>
                    <a:gd name="connsiteY0" fmla="*/ 0 h 380917"/>
                    <a:gd name="connsiteX1" fmla="*/ 0 w 310908"/>
                    <a:gd name="connsiteY1" fmla="*/ 0 h 380917"/>
                    <a:gd name="connsiteX2" fmla="*/ 0 w 310908"/>
                    <a:gd name="connsiteY2" fmla="*/ 380918 h 380917"/>
                    <a:gd name="connsiteX3" fmla="*/ 285740 w 310908"/>
                    <a:gd name="connsiteY3" fmla="*/ 380918 h 380917"/>
                    <a:gd name="connsiteX4" fmla="*/ 310908 w 310908"/>
                    <a:gd name="connsiteY4" fmla="*/ 355844 h 380917"/>
                    <a:gd name="connsiteX5" fmla="*/ 310908 w 310908"/>
                    <a:gd name="connsiteY5" fmla="*/ 25073 h 380917"/>
                    <a:gd name="connsiteX6" fmla="*/ 285740 w 310908"/>
                    <a:gd name="connsiteY6" fmla="*/ 0 h 380917"/>
                    <a:gd name="connsiteX7" fmla="*/ 10029 w 310908"/>
                    <a:gd name="connsiteY7" fmla="*/ 10029 h 380917"/>
                    <a:gd name="connsiteX8" fmla="*/ 46441 w 310908"/>
                    <a:gd name="connsiteY8" fmla="*/ 10029 h 380917"/>
                    <a:gd name="connsiteX9" fmla="*/ 46441 w 310908"/>
                    <a:gd name="connsiteY9" fmla="*/ 370888 h 380917"/>
                    <a:gd name="connsiteX10" fmla="*/ 10029 w 310908"/>
                    <a:gd name="connsiteY10" fmla="*/ 370888 h 380917"/>
                    <a:gd name="connsiteX11" fmla="*/ 300879 w 310908"/>
                    <a:gd name="connsiteY11" fmla="*/ 355854 h 380917"/>
                    <a:gd name="connsiteX12" fmla="*/ 285740 w 310908"/>
                    <a:gd name="connsiteY12" fmla="*/ 370898 h 380917"/>
                    <a:gd name="connsiteX13" fmla="*/ 56470 w 310908"/>
                    <a:gd name="connsiteY13" fmla="*/ 370898 h 380917"/>
                    <a:gd name="connsiteX14" fmla="*/ 56470 w 310908"/>
                    <a:gd name="connsiteY14" fmla="*/ 10029 h 380917"/>
                    <a:gd name="connsiteX15" fmla="*/ 285740 w 310908"/>
                    <a:gd name="connsiteY15" fmla="*/ 10029 h 380917"/>
                    <a:gd name="connsiteX16" fmla="*/ 300879 w 310908"/>
                    <a:gd name="connsiteY16" fmla="*/ 25073 h 380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0908" h="380917">
                      <a:moveTo>
                        <a:pt x="285740" y="0"/>
                      </a:moveTo>
                      <a:lnTo>
                        <a:pt x="0" y="0"/>
                      </a:lnTo>
                      <a:lnTo>
                        <a:pt x="0" y="380918"/>
                      </a:lnTo>
                      <a:lnTo>
                        <a:pt x="285740" y="380918"/>
                      </a:lnTo>
                      <a:cubicBezTo>
                        <a:pt x="299609" y="380932"/>
                        <a:pt x="310869" y="369713"/>
                        <a:pt x="310908" y="355844"/>
                      </a:cubicBezTo>
                      <a:lnTo>
                        <a:pt x="310908" y="25073"/>
                      </a:lnTo>
                      <a:cubicBezTo>
                        <a:pt x="310869" y="11205"/>
                        <a:pt x="299609" y="-14"/>
                        <a:pt x="285740" y="0"/>
                      </a:cubicBezTo>
                      <a:close/>
                      <a:moveTo>
                        <a:pt x="10029" y="10029"/>
                      </a:moveTo>
                      <a:lnTo>
                        <a:pt x="46441" y="10029"/>
                      </a:lnTo>
                      <a:lnTo>
                        <a:pt x="46441" y="370888"/>
                      </a:lnTo>
                      <a:lnTo>
                        <a:pt x="10029" y="370888"/>
                      </a:lnTo>
                      <a:close/>
                      <a:moveTo>
                        <a:pt x="300879" y="355854"/>
                      </a:moveTo>
                      <a:cubicBezTo>
                        <a:pt x="300846" y="364186"/>
                        <a:pt x="294071" y="370918"/>
                        <a:pt x="285740" y="370898"/>
                      </a:cubicBezTo>
                      <a:lnTo>
                        <a:pt x="56470" y="370898"/>
                      </a:lnTo>
                      <a:lnTo>
                        <a:pt x="56470" y="10029"/>
                      </a:lnTo>
                      <a:lnTo>
                        <a:pt x="285740" y="10029"/>
                      </a:lnTo>
                      <a:cubicBezTo>
                        <a:pt x="294071" y="10010"/>
                        <a:pt x="300846" y="16741"/>
                        <a:pt x="300879" y="250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4" name="자유형: 도형 2093">
                  <a:extLst>
                    <a:ext uri="{FF2B5EF4-FFF2-40B4-BE49-F238E27FC236}">
                      <a16:creationId xmlns:a16="http://schemas.microsoft.com/office/drawing/2014/main" id="{C896391D-4776-4EAF-9F55-F1477539A89E}"/>
                    </a:ext>
                  </a:extLst>
                </p:cNvPr>
                <p:cNvSpPr/>
                <p:nvPr/>
              </p:nvSpPr>
              <p:spPr>
                <a:xfrm>
                  <a:off x="7261350" y="4863127"/>
                  <a:ext cx="76683" cy="76683"/>
                </a:xfrm>
                <a:custGeom>
                  <a:avLst/>
                  <a:gdLst>
                    <a:gd name="connsiteX0" fmla="*/ 38533 w 76683"/>
                    <a:gd name="connsiteY0" fmla="*/ 76683 h 76683"/>
                    <a:gd name="connsiteX1" fmla="*/ 76683 w 76683"/>
                    <a:gd name="connsiteY1" fmla="*/ 38151 h 76683"/>
                    <a:gd name="connsiteX2" fmla="*/ 38151 w 76683"/>
                    <a:gd name="connsiteY2" fmla="*/ 0 h 76683"/>
                    <a:gd name="connsiteX3" fmla="*/ 0 w 76683"/>
                    <a:gd name="connsiteY3" fmla="*/ 38341 h 76683"/>
                    <a:gd name="connsiteX4" fmla="*/ 38533 w 76683"/>
                    <a:gd name="connsiteY4" fmla="*/ 76683 h 76683"/>
                    <a:gd name="connsiteX5" fmla="*/ 38533 w 76683"/>
                    <a:gd name="connsiteY5" fmla="*/ 10029 h 76683"/>
                    <a:gd name="connsiteX6" fmla="*/ 66654 w 76683"/>
                    <a:gd name="connsiteY6" fmla="*/ 38532 h 76683"/>
                    <a:gd name="connsiteX7" fmla="*/ 38151 w 76683"/>
                    <a:gd name="connsiteY7" fmla="*/ 66653 h 76683"/>
                    <a:gd name="connsiteX8" fmla="*/ 10029 w 76683"/>
                    <a:gd name="connsiteY8" fmla="*/ 38341 h 76683"/>
                    <a:gd name="connsiteX9" fmla="*/ 38533 w 76683"/>
                    <a:gd name="connsiteY9" fmla="*/ 10029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6683" h="76683">
                      <a:moveTo>
                        <a:pt x="38533" y="76683"/>
                      </a:moveTo>
                      <a:cubicBezTo>
                        <a:pt x="59708" y="76578"/>
                        <a:pt x="76789" y="59327"/>
                        <a:pt x="76683" y="38151"/>
                      </a:cubicBezTo>
                      <a:cubicBezTo>
                        <a:pt x="76578" y="16976"/>
                        <a:pt x="59327" y="-105"/>
                        <a:pt x="38151" y="0"/>
                      </a:cubicBezTo>
                      <a:cubicBezTo>
                        <a:pt x="17051" y="105"/>
                        <a:pt x="0" y="17240"/>
                        <a:pt x="0" y="38341"/>
                      </a:cubicBezTo>
                      <a:cubicBezTo>
                        <a:pt x="53" y="59569"/>
                        <a:pt x="17304" y="76736"/>
                        <a:pt x="38533" y="76683"/>
                      </a:cubicBezTo>
                      <a:close/>
                      <a:moveTo>
                        <a:pt x="38533" y="10029"/>
                      </a:moveTo>
                      <a:cubicBezTo>
                        <a:pt x="54169" y="10134"/>
                        <a:pt x="66759" y="22895"/>
                        <a:pt x="66654" y="38532"/>
                      </a:cubicBezTo>
                      <a:cubicBezTo>
                        <a:pt x="66549" y="54168"/>
                        <a:pt x="53788" y="66758"/>
                        <a:pt x="38151" y="66653"/>
                      </a:cubicBezTo>
                      <a:cubicBezTo>
                        <a:pt x="22590" y="66548"/>
                        <a:pt x="10030" y="53903"/>
                        <a:pt x="10029" y="38341"/>
                      </a:cubicBezTo>
                      <a:cubicBezTo>
                        <a:pt x="10101" y="22660"/>
                        <a:pt x="22851" y="9995"/>
                        <a:pt x="38533" y="1002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5" name="자유형: 도형 2094">
                  <a:extLst>
                    <a:ext uri="{FF2B5EF4-FFF2-40B4-BE49-F238E27FC236}">
                      <a16:creationId xmlns:a16="http://schemas.microsoft.com/office/drawing/2014/main" id="{18C5CFB5-3BE2-4C59-A021-0BDA7EB5B2C8}"/>
                    </a:ext>
                  </a:extLst>
                </p:cNvPr>
                <p:cNvSpPr/>
                <p:nvPr/>
              </p:nvSpPr>
              <p:spPr>
                <a:xfrm>
                  <a:off x="7222823" y="4949333"/>
                  <a:ext cx="154135" cy="76683"/>
                </a:xfrm>
                <a:custGeom>
                  <a:avLst/>
                  <a:gdLst>
                    <a:gd name="connsiteX0" fmla="*/ 146428 w 154135"/>
                    <a:gd name="connsiteY0" fmla="*/ 23007 h 76683"/>
                    <a:gd name="connsiteX1" fmla="*/ 108848 w 154135"/>
                    <a:gd name="connsiteY1" fmla="*/ 4814 h 76683"/>
                    <a:gd name="connsiteX2" fmla="*/ 77060 w 154135"/>
                    <a:gd name="connsiteY2" fmla="*/ 0 h 76683"/>
                    <a:gd name="connsiteX3" fmla="*/ 7708 w 154135"/>
                    <a:gd name="connsiteY3" fmla="*/ 23007 h 76683"/>
                    <a:gd name="connsiteX4" fmla="*/ 0 w 154135"/>
                    <a:gd name="connsiteY4" fmla="*/ 38342 h 76683"/>
                    <a:gd name="connsiteX5" fmla="*/ 0 w 154135"/>
                    <a:gd name="connsiteY5" fmla="*/ 76684 h 76683"/>
                    <a:gd name="connsiteX6" fmla="*/ 154135 w 154135"/>
                    <a:gd name="connsiteY6" fmla="*/ 76684 h 76683"/>
                    <a:gd name="connsiteX7" fmla="*/ 154135 w 154135"/>
                    <a:gd name="connsiteY7" fmla="*/ 38342 h 76683"/>
                    <a:gd name="connsiteX8" fmla="*/ 146428 w 154135"/>
                    <a:gd name="connsiteY8" fmla="*/ 23007 h 76683"/>
                    <a:gd name="connsiteX9" fmla="*/ 144106 w 154135"/>
                    <a:gd name="connsiteY9" fmla="*/ 66655 h 76683"/>
                    <a:gd name="connsiteX10" fmla="*/ 10019 w 154135"/>
                    <a:gd name="connsiteY10" fmla="*/ 66655 h 76683"/>
                    <a:gd name="connsiteX11" fmla="*/ 10019 w 154135"/>
                    <a:gd name="connsiteY11" fmla="*/ 38342 h 76683"/>
                    <a:gd name="connsiteX12" fmla="*/ 13795 w 154135"/>
                    <a:gd name="connsiteY12" fmla="*/ 30970 h 76683"/>
                    <a:gd name="connsiteX13" fmla="*/ 47895 w 154135"/>
                    <a:gd name="connsiteY13" fmla="*/ 14492 h 76683"/>
                    <a:gd name="connsiteX14" fmla="*/ 77065 w 154135"/>
                    <a:gd name="connsiteY14" fmla="*/ 10029 h 76683"/>
                    <a:gd name="connsiteX15" fmla="*/ 106150 w 154135"/>
                    <a:gd name="connsiteY15" fmla="*/ 14462 h 76683"/>
                    <a:gd name="connsiteX16" fmla="*/ 140250 w 154135"/>
                    <a:gd name="connsiteY16" fmla="*/ 30885 h 76683"/>
                    <a:gd name="connsiteX17" fmla="*/ 144106 w 154135"/>
                    <a:gd name="connsiteY17" fmla="*/ 38342 h 76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54135" h="76683">
                      <a:moveTo>
                        <a:pt x="146428" y="23007"/>
                      </a:moveTo>
                      <a:cubicBezTo>
                        <a:pt x="135244" y="14490"/>
                        <a:pt x="122465" y="8304"/>
                        <a:pt x="108848" y="4814"/>
                      </a:cubicBezTo>
                      <a:cubicBezTo>
                        <a:pt x="98547" y="1653"/>
                        <a:pt x="87835" y="31"/>
                        <a:pt x="77060" y="0"/>
                      </a:cubicBezTo>
                      <a:cubicBezTo>
                        <a:pt x="52150" y="494"/>
                        <a:pt x="27973" y="8514"/>
                        <a:pt x="7708" y="23007"/>
                      </a:cubicBezTo>
                      <a:cubicBezTo>
                        <a:pt x="2956" y="26693"/>
                        <a:pt x="123" y="32329"/>
                        <a:pt x="0" y="38342"/>
                      </a:cubicBezTo>
                      <a:lnTo>
                        <a:pt x="0" y="76684"/>
                      </a:lnTo>
                      <a:lnTo>
                        <a:pt x="154135" y="76684"/>
                      </a:lnTo>
                      <a:lnTo>
                        <a:pt x="154135" y="38342"/>
                      </a:lnTo>
                      <a:cubicBezTo>
                        <a:pt x="154022" y="32327"/>
                        <a:pt x="151187" y="26687"/>
                        <a:pt x="146428" y="23007"/>
                      </a:cubicBezTo>
                      <a:close/>
                      <a:moveTo>
                        <a:pt x="144106" y="66655"/>
                      </a:moveTo>
                      <a:lnTo>
                        <a:pt x="10019" y="66655"/>
                      </a:lnTo>
                      <a:lnTo>
                        <a:pt x="10019" y="38342"/>
                      </a:lnTo>
                      <a:cubicBezTo>
                        <a:pt x="10153" y="35455"/>
                        <a:pt x="11530" y="32766"/>
                        <a:pt x="13795" y="30970"/>
                      </a:cubicBezTo>
                      <a:cubicBezTo>
                        <a:pt x="24160" y="23608"/>
                        <a:pt x="35686" y="18038"/>
                        <a:pt x="47895" y="14492"/>
                      </a:cubicBezTo>
                      <a:cubicBezTo>
                        <a:pt x="57377" y="11715"/>
                        <a:pt x="67187" y="10214"/>
                        <a:pt x="77065" y="10029"/>
                      </a:cubicBezTo>
                      <a:cubicBezTo>
                        <a:pt x="86925" y="10070"/>
                        <a:pt x="96726" y="11564"/>
                        <a:pt x="106150" y="14462"/>
                      </a:cubicBezTo>
                      <a:cubicBezTo>
                        <a:pt x="118507" y="17582"/>
                        <a:pt x="130106" y="23169"/>
                        <a:pt x="140250" y="30885"/>
                      </a:cubicBezTo>
                      <a:cubicBezTo>
                        <a:pt x="142581" y="32673"/>
                        <a:pt x="143995" y="35406"/>
                        <a:pt x="144106" y="383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496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ko-KR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86" name="그룹 2085">
              <a:extLst>
                <a:ext uri="{FF2B5EF4-FFF2-40B4-BE49-F238E27FC236}">
                  <a16:creationId xmlns:a16="http://schemas.microsoft.com/office/drawing/2014/main" id="{61BD7B1D-13A7-4C06-97E4-8E8C1290DCA6}"/>
                </a:ext>
              </a:extLst>
            </p:cNvPr>
            <p:cNvGrpSpPr/>
            <p:nvPr/>
          </p:nvGrpSpPr>
          <p:grpSpPr>
            <a:xfrm>
              <a:off x="293254" y="3319503"/>
              <a:ext cx="1071352" cy="426726"/>
              <a:chOff x="281894" y="3319506"/>
              <a:chExt cx="1071352" cy="426726"/>
            </a:xfrm>
          </p:grpSpPr>
          <p:sp>
            <p:nvSpPr>
              <p:cNvPr id="2087" name="Oval 77">
                <a:extLst>
                  <a:ext uri="{FF2B5EF4-FFF2-40B4-BE49-F238E27FC236}">
                    <a16:creationId xmlns:a16="http://schemas.microsoft.com/office/drawing/2014/main" id="{AEE8F2F2-4D49-47D2-AFE8-B176008AB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94" y="3319506"/>
                <a:ext cx="426726" cy="426726"/>
              </a:xfrm>
              <a:prstGeom prst="ellipse">
                <a:avLst/>
              </a:prstGeom>
              <a:solidFill>
                <a:srgbClr val="BFBFBF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88" name="Freeform 150">
                <a:extLst>
                  <a:ext uri="{FF2B5EF4-FFF2-40B4-BE49-F238E27FC236}">
                    <a16:creationId xmlns:a16="http://schemas.microsoft.com/office/drawing/2014/main" id="{4E0A7B37-963C-4499-822F-9281D8CA42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853" y="3387355"/>
                <a:ext cx="261272" cy="263662"/>
              </a:xfrm>
              <a:custGeom>
                <a:avLst/>
                <a:gdLst>
                  <a:gd name="T0" fmla="*/ 104 w 505"/>
                  <a:gd name="T1" fmla="*/ 461 h 510"/>
                  <a:gd name="T2" fmla="*/ 207 w 505"/>
                  <a:gd name="T3" fmla="*/ 151 h 510"/>
                  <a:gd name="T4" fmla="*/ 120 w 505"/>
                  <a:gd name="T5" fmla="*/ 167 h 510"/>
                  <a:gd name="T6" fmla="*/ 450 w 505"/>
                  <a:gd name="T7" fmla="*/ 167 h 510"/>
                  <a:gd name="T8" fmla="*/ 423 w 505"/>
                  <a:gd name="T9" fmla="*/ 151 h 510"/>
                  <a:gd name="T10" fmla="*/ 466 w 505"/>
                  <a:gd name="T11" fmla="*/ 461 h 510"/>
                  <a:gd name="T12" fmla="*/ 505 w 505"/>
                  <a:gd name="T13" fmla="*/ 156 h 510"/>
                  <a:gd name="T14" fmla="*/ 459 w 505"/>
                  <a:gd name="T15" fmla="*/ 126 h 510"/>
                  <a:gd name="T16" fmla="*/ 459 w 505"/>
                  <a:gd name="T17" fmla="*/ 494 h 510"/>
                  <a:gd name="T18" fmla="*/ 17 w 505"/>
                  <a:gd name="T19" fmla="*/ 156 h 510"/>
                  <a:gd name="T20" fmla="*/ 256 w 505"/>
                  <a:gd name="T21" fmla="*/ 118 h 510"/>
                  <a:gd name="T22" fmla="*/ 1 w 505"/>
                  <a:gd name="T23" fmla="*/ 156 h 510"/>
                  <a:gd name="T24" fmla="*/ 459 w 505"/>
                  <a:gd name="T25" fmla="*/ 510 h 510"/>
                  <a:gd name="T26" fmla="*/ 80 w 505"/>
                  <a:gd name="T27" fmla="*/ 181 h 510"/>
                  <a:gd name="T28" fmla="*/ 0 w 505"/>
                  <a:gd name="T29" fmla="*/ 181 h 510"/>
                  <a:gd name="T30" fmla="*/ 72 w 505"/>
                  <a:gd name="T31" fmla="*/ 447 h 510"/>
                  <a:gd name="T32" fmla="*/ 64 w 505"/>
                  <a:gd name="T33" fmla="*/ 189 h 510"/>
                  <a:gd name="T34" fmla="*/ 16 w 505"/>
                  <a:gd name="T35" fmla="*/ 189 h 510"/>
                  <a:gd name="T36" fmla="*/ 8 w 505"/>
                  <a:gd name="T37" fmla="*/ 257 h 510"/>
                  <a:gd name="T38" fmla="*/ 72 w 505"/>
                  <a:gd name="T39" fmla="*/ 273 h 510"/>
                  <a:gd name="T40" fmla="*/ 72 w 505"/>
                  <a:gd name="T41" fmla="*/ 340 h 510"/>
                  <a:gd name="T42" fmla="*/ 8 w 505"/>
                  <a:gd name="T43" fmla="*/ 356 h 510"/>
                  <a:gd name="T44" fmla="*/ 80 w 505"/>
                  <a:gd name="T45" fmla="*/ 353 h 510"/>
                  <a:gd name="T46" fmla="*/ 0 w 505"/>
                  <a:gd name="T47" fmla="*/ 353 h 510"/>
                  <a:gd name="T48" fmla="*/ 80 w 505"/>
                  <a:gd name="T49" fmla="*/ 353 h 510"/>
                  <a:gd name="T50" fmla="*/ 473 w 505"/>
                  <a:gd name="T51" fmla="*/ 42 h 510"/>
                  <a:gd name="T52" fmla="*/ 401 w 505"/>
                  <a:gd name="T53" fmla="*/ 12 h 510"/>
                  <a:gd name="T54" fmla="*/ 206 w 505"/>
                  <a:gd name="T55" fmla="*/ 218 h 510"/>
                  <a:gd name="T56" fmla="*/ 266 w 505"/>
                  <a:gd name="T57" fmla="*/ 267 h 510"/>
                  <a:gd name="T58" fmla="*/ 449 w 505"/>
                  <a:gd name="T59" fmla="*/ 24 h 510"/>
                  <a:gd name="T60" fmla="*/ 260 w 505"/>
                  <a:gd name="T61" fmla="*/ 250 h 510"/>
                  <a:gd name="T62" fmla="*/ 399 w 505"/>
                  <a:gd name="T63" fmla="*/ 134 h 510"/>
                  <a:gd name="T64" fmla="*/ 339 w 505"/>
                  <a:gd name="T65" fmla="*/ 74 h 510"/>
                  <a:gd name="T66" fmla="*/ 393 w 505"/>
                  <a:gd name="T67" fmla="*/ 136 h 510"/>
                  <a:gd name="T68" fmla="*/ 452 w 505"/>
                  <a:gd name="T69" fmla="*/ 69 h 510"/>
                  <a:gd name="T70" fmla="*/ 392 w 505"/>
                  <a:gd name="T71" fmla="*/ 32 h 510"/>
                  <a:gd name="T72" fmla="*/ 452 w 505"/>
                  <a:gd name="T73" fmla="*/ 81 h 510"/>
                  <a:gd name="T74" fmla="*/ 268 w 505"/>
                  <a:gd name="T75" fmla="*/ 259 h 510"/>
                  <a:gd name="T76" fmla="*/ 219 w 505"/>
                  <a:gd name="T77" fmla="*/ 215 h 510"/>
                  <a:gd name="T78" fmla="*/ 188 w 505"/>
                  <a:gd name="T79" fmla="*/ 275 h 510"/>
                  <a:gd name="T80" fmla="*/ 198 w 505"/>
                  <a:gd name="T81" fmla="*/ 285 h 510"/>
                  <a:gd name="T82" fmla="*/ 201 w 505"/>
                  <a:gd name="T83" fmla="*/ 271 h 510"/>
                  <a:gd name="T84" fmla="*/ 174 w 505"/>
                  <a:gd name="T85" fmla="*/ 299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05" h="510">
                    <a:moveTo>
                      <a:pt x="458" y="469"/>
                    </a:moveTo>
                    <a:cubicBezTo>
                      <a:pt x="112" y="469"/>
                      <a:pt x="112" y="469"/>
                      <a:pt x="112" y="469"/>
                    </a:cubicBezTo>
                    <a:cubicBezTo>
                      <a:pt x="108" y="469"/>
                      <a:pt x="104" y="465"/>
                      <a:pt x="104" y="461"/>
                    </a:cubicBezTo>
                    <a:cubicBezTo>
                      <a:pt x="104" y="159"/>
                      <a:pt x="104" y="159"/>
                      <a:pt x="104" y="159"/>
                    </a:cubicBezTo>
                    <a:cubicBezTo>
                      <a:pt x="104" y="155"/>
                      <a:pt x="108" y="151"/>
                      <a:pt x="112" y="151"/>
                    </a:cubicBezTo>
                    <a:cubicBezTo>
                      <a:pt x="207" y="151"/>
                      <a:pt x="207" y="151"/>
                      <a:pt x="207" y="151"/>
                    </a:cubicBezTo>
                    <a:cubicBezTo>
                      <a:pt x="212" y="151"/>
                      <a:pt x="215" y="155"/>
                      <a:pt x="215" y="159"/>
                    </a:cubicBezTo>
                    <a:cubicBezTo>
                      <a:pt x="215" y="164"/>
                      <a:pt x="212" y="167"/>
                      <a:pt x="207" y="167"/>
                    </a:cubicBezTo>
                    <a:cubicBezTo>
                      <a:pt x="120" y="167"/>
                      <a:pt x="120" y="167"/>
                      <a:pt x="120" y="167"/>
                    </a:cubicBezTo>
                    <a:cubicBezTo>
                      <a:pt x="120" y="453"/>
                      <a:pt x="120" y="453"/>
                      <a:pt x="120" y="453"/>
                    </a:cubicBezTo>
                    <a:cubicBezTo>
                      <a:pt x="450" y="453"/>
                      <a:pt x="450" y="453"/>
                      <a:pt x="450" y="453"/>
                    </a:cubicBezTo>
                    <a:cubicBezTo>
                      <a:pt x="450" y="167"/>
                      <a:pt x="450" y="167"/>
                      <a:pt x="450" y="167"/>
                    </a:cubicBezTo>
                    <a:cubicBezTo>
                      <a:pt x="423" y="167"/>
                      <a:pt x="423" y="167"/>
                      <a:pt x="423" y="167"/>
                    </a:cubicBezTo>
                    <a:cubicBezTo>
                      <a:pt x="418" y="167"/>
                      <a:pt x="415" y="164"/>
                      <a:pt x="415" y="159"/>
                    </a:cubicBezTo>
                    <a:cubicBezTo>
                      <a:pt x="415" y="155"/>
                      <a:pt x="418" y="151"/>
                      <a:pt x="423" y="151"/>
                    </a:cubicBezTo>
                    <a:cubicBezTo>
                      <a:pt x="458" y="151"/>
                      <a:pt x="458" y="151"/>
                      <a:pt x="458" y="151"/>
                    </a:cubicBezTo>
                    <a:cubicBezTo>
                      <a:pt x="462" y="151"/>
                      <a:pt x="466" y="155"/>
                      <a:pt x="466" y="159"/>
                    </a:cubicBezTo>
                    <a:cubicBezTo>
                      <a:pt x="466" y="461"/>
                      <a:pt x="466" y="461"/>
                      <a:pt x="466" y="461"/>
                    </a:cubicBezTo>
                    <a:cubicBezTo>
                      <a:pt x="466" y="465"/>
                      <a:pt x="462" y="469"/>
                      <a:pt x="458" y="469"/>
                    </a:cubicBezTo>
                    <a:close/>
                    <a:moveTo>
                      <a:pt x="505" y="464"/>
                    </a:moveTo>
                    <a:cubicBezTo>
                      <a:pt x="505" y="156"/>
                      <a:pt x="505" y="156"/>
                      <a:pt x="505" y="156"/>
                    </a:cubicBezTo>
                    <a:cubicBezTo>
                      <a:pt x="505" y="130"/>
                      <a:pt x="484" y="110"/>
                      <a:pt x="459" y="110"/>
                    </a:cubicBezTo>
                    <a:cubicBezTo>
                      <a:pt x="454" y="110"/>
                      <a:pt x="451" y="113"/>
                      <a:pt x="451" y="118"/>
                    </a:cubicBezTo>
                    <a:cubicBezTo>
                      <a:pt x="451" y="122"/>
                      <a:pt x="454" y="126"/>
                      <a:pt x="459" y="126"/>
                    </a:cubicBezTo>
                    <a:cubicBezTo>
                      <a:pt x="475" y="126"/>
                      <a:pt x="489" y="139"/>
                      <a:pt x="489" y="156"/>
                    </a:cubicBezTo>
                    <a:cubicBezTo>
                      <a:pt x="489" y="464"/>
                      <a:pt x="489" y="464"/>
                      <a:pt x="489" y="464"/>
                    </a:cubicBezTo>
                    <a:cubicBezTo>
                      <a:pt x="489" y="481"/>
                      <a:pt x="475" y="494"/>
                      <a:pt x="459" y="494"/>
                    </a:cubicBezTo>
                    <a:cubicBezTo>
                      <a:pt x="47" y="494"/>
                      <a:pt x="47" y="494"/>
                      <a:pt x="47" y="494"/>
                    </a:cubicBezTo>
                    <a:cubicBezTo>
                      <a:pt x="31" y="494"/>
                      <a:pt x="17" y="481"/>
                      <a:pt x="17" y="464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17" y="139"/>
                      <a:pt x="31" y="126"/>
                      <a:pt x="47" y="126"/>
                    </a:cubicBezTo>
                    <a:cubicBezTo>
                      <a:pt x="248" y="126"/>
                      <a:pt x="248" y="126"/>
                      <a:pt x="248" y="126"/>
                    </a:cubicBezTo>
                    <a:cubicBezTo>
                      <a:pt x="253" y="126"/>
                      <a:pt x="256" y="122"/>
                      <a:pt x="256" y="118"/>
                    </a:cubicBezTo>
                    <a:cubicBezTo>
                      <a:pt x="256" y="113"/>
                      <a:pt x="253" y="110"/>
                      <a:pt x="248" y="110"/>
                    </a:cubicBezTo>
                    <a:cubicBezTo>
                      <a:pt x="47" y="110"/>
                      <a:pt x="47" y="110"/>
                      <a:pt x="47" y="110"/>
                    </a:cubicBezTo>
                    <a:cubicBezTo>
                      <a:pt x="22" y="110"/>
                      <a:pt x="1" y="130"/>
                      <a:pt x="1" y="156"/>
                    </a:cubicBezTo>
                    <a:cubicBezTo>
                      <a:pt x="1" y="464"/>
                      <a:pt x="1" y="464"/>
                      <a:pt x="1" y="464"/>
                    </a:cubicBezTo>
                    <a:cubicBezTo>
                      <a:pt x="1" y="490"/>
                      <a:pt x="22" y="510"/>
                      <a:pt x="47" y="510"/>
                    </a:cubicBezTo>
                    <a:cubicBezTo>
                      <a:pt x="459" y="510"/>
                      <a:pt x="459" y="510"/>
                      <a:pt x="459" y="510"/>
                    </a:cubicBezTo>
                    <a:cubicBezTo>
                      <a:pt x="484" y="510"/>
                      <a:pt x="505" y="490"/>
                      <a:pt x="505" y="464"/>
                    </a:cubicBezTo>
                    <a:close/>
                    <a:moveTo>
                      <a:pt x="80" y="439"/>
                    </a:moveTo>
                    <a:cubicBezTo>
                      <a:pt x="80" y="181"/>
                      <a:pt x="80" y="181"/>
                      <a:pt x="80" y="181"/>
                    </a:cubicBezTo>
                    <a:cubicBezTo>
                      <a:pt x="80" y="177"/>
                      <a:pt x="76" y="173"/>
                      <a:pt x="72" y="173"/>
                    </a:cubicBezTo>
                    <a:cubicBezTo>
                      <a:pt x="8" y="173"/>
                      <a:pt x="8" y="173"/>
                      <a:pt x="8" y="173"/>
                    </a:cubicBezTo>
                    <a:cubicBezTo>
                      <a:pt x="4" y="173"/>
                      <a:pt x="0" y="177"/>
                      <a:pt x="0" y="181"/>
                    </a:cubicBezTo>
                    <a:cubicBezTo>
                      <a:pt x="0" y="439"/>
                      <a:pt x="0" y="439"/>
                      <a:pt x="0" y="439"/>
                    </a:cubicBezTo>
                    <a:cubicBezTo>
                      <a:pt x="0" y="443"/>
                      <a:pt x="4" y="447"/>
                      <a:pt x="8" y="447"/>
                    </a:cubicBezTo>
                    <a:cubicBezTo>
                      <a:pt x="72" y="447"/>
                      <a:pt x="72" y="447"/>
                      <a:pt x="72" y="447"/>
                    </a:cubicBezTo>
                    <a:cubicBezTo>
                      <a:pt x="76" y="447"/>
                      <a:pt x="80" y="443"/>
                      <a:pt x="80" y="439"/>
                    </a:cubicBezTo>
                    <a:close/>
                    <a:moveTo>
                      <a:pt x="16" y="189"/>
                    </a:moveTo>
                    <a:cubicBezTo>
                      <a:pt x="64" y="189"/>
                      <a:pt x="64" y="189"/>
                      <a:pt x="64" y="189"/>
                    </a:cubicBezTo>
                    <a:cubicBezTo>
                      <a:pt x="64" y="431"/>
                      <a:pt x="64" y="431"/>
                      <a:pt x="64" y="431"/>
                    </a:cubicBezTo>
                    <a:cubicBezTo>
                      <a:pt x="16" y="431"/>
                      <a:pt x="16" y="431"/>
                      <a:pt x="16" y="431"/>
                    </a:cubicBezTo>
                    <a:lnTo>
                      <a:pt x="16" y="189"/>
                    </a:lnTo>
                    <a:close/>
                    <a:moveTo>
                      <a:pt x="80" y="265"/>
                    </a:moveTo>
                    <a:cubicBezTo>
                      <a:pt x="80" y="261"/>
                      <a:pt x="76" y="257"/>
                      <a:pt x="72" y="257"/>
                    </a:cubicBezTo>
                    <a:cubicBezTo>
                      <a:pt x="8" y="257"/>
                      <a:pt x="8" y="257"/>
                      <a:pt x="8" y="257"/>
                    </a:cubicBezTo>
                    <a:cubicBezTo>
                      <a:pt x="4" y="257"/>
                      <a:pt x="0" y="261"/>
                      <a:pt x="0" y="265"/>
                    </a:cubicBezTo>
                    <a:cubicBezTo>
                      <a:pt x="0" y="270"/>
                      <a:pt x="4" y="273"/>
                      <a:pt x="8" y="273"/>
                    </a:cubicBezTo>
                    <a:cubicBezTo>
                      <a:pt x="72" y="273"/>
                      <a:pt x="72" y="273"/>
                      <a:pt x="72" y="273"/>
                    </a:cubicBezTo>
                    <a:cubicBezTo>
                      <a:pt x="76" y="273"/>
                      <a:pt x="80" y="270"/>
                      <a:pt x="80" y="265"/>
                    </a:cubicBezTo>
                    <a:close/>
                    <a:moveTo>
                      <a:pt x="80" y="348"/>
                    </a:moveTo>
                    <a:cubicBezTo>
                      <a:pt x="80" y="344"/>
                      <a:pt x="76" y="340"/>
                      <a:pt x="72" y="340"/>
                    </a:cubicBezTo>
                    <a:cubicBezTo>
                      <a:pt x="8" y="340"/>
                      <a:pt x="8" y="340"/>
                      <a:pt x="8" y="340"/>
                    </a:cubicBezTo>
                    <a:cubicBezTo>
                      <a:pt x="4" y="340"/>
                      <a:pt x="0" y="344"/>
                      <a:pt x="0" y="348"/>
                    </a:cubicBezTo>
                    <a:cubicBezTo>
                      <a:pt x="0" y="353"/>
                      <a:pt x="4" y="356"/>
                      <a:pt x="8" y="356"/>
                    </a:cubicBezTo>
                    <a:cubicBezTo>
                      <a:pt x="72" y="356"/>
                      <a:pt x="72" y="356"/>
                      <a:pt x="72" y="356"/>
                    </a:cubicBezTo>
                    <a:cubicBezTo>
                      <a:pt x="76" y="356"/>
                      <a:pt x="80" y="353"/>
                      <a:pt x="80" y="348"/>
                    </a:cubicBezTo>
                    <a:close/>
                    <a:moveTo>
                      <a:pt x="80" y="353"/>
                    </a:moveTo>
                    <a:cubicBezTo>
                      <a:pt x="80" y="348"/>
                      <a:pt x="76" y="345"/>
                      <a:pt x="72" y="345"/>
                    </a:cubicBezTo>
                    <a:cubicBezTo>
                      <a:pt x="8" y="345"/>
                      <a:pt x="8" y="345"/>
                      <a:pt x="8" y="345"/>
                    </a:cubicBezTo>
                    <a:cubicBezTo>
                      <a:pt x="4" y="345"/>
                      <a:pt x="0" y="348"/>
                      <a:pt x="0" y="353"/>
                    </a:cubicBezTo>
                    <a:cubicBezTo>
                      <a:pt x="0" y="357"/>
                      <a:pt x="4" y="361"/>
                      <a:pt x="8" y="361"/>
                    </a:cubicBezTo>
                    <a:cubicBezTo>
                      <a:pt x="72" y="361"/>
                      <a:pt x="72" y="361"/>
                      <a:pt x="72" y="361"/>
                    </a:cubicBezTo>
                    <a:cubicBezTo>
                      <a:pt x="76" y="361"/>
                      <a:pt x="80" y="357"/>
                      <a:pt x="80" y="353"/>
                    </a:cubicBezTo>
                    <a:close/>
                    <a:moveTo>
                      <a:pt x="266" y="267"/>
                    </a:moveTo>
                    <a:cubicBezTo>
                      <a:pt x="460" y="72"/>
                      <a:pt x="460" y="72"/>
                      <a:pt x="460" y="72"/>
                    </a:cubicBezTo>
                    <a:cubicBezTo>
                      <a:pt x="468" y="64"/>
                      <a:pt x="473" y="53"/>
                      <a:pt x="473" y="42"/>
                    </a:cubicBezTo>
                    <a:cubicBezTo>
                      <a:pt x="473" y="31"/>
                      <a:pt x="468" y="20"/>
                      <a:pt x="460" y="12"/>
                    </a:cubicBezTo>
                    <a:cubicBezTo>
                      <a:pt x="452" y="4"/>
                      <a:pt x="442" y="0"/>
                      <a:pt x="431" y="0"/>
                    </a:cubicBezTo>
                    <a:cubicBezTo>
                      <a:pt x="419" y="0"/>
                      <a:pt x="409" y="4"/>
                      <a:pt x="401" y="12"/>
                    </a:cubicBezTo>
                    <a:cubicBezTo>
                      <a:pt x="206" y="207"/>
                      <a:pt x="206" y="207"/>
                      <a:pt x="206" y="207"/>
                    </a:cubicBezTo>
                    <a:cubicBezTo>
                      <a:pt x="204" y="209"/>
                      <a:pt x="204" y="211"/>
                      <a:pt x="204" y="213"/>
                    </a:cubicBezTo>
                    <a:cubicBezTo>
                      <a:pt x="204" y="215"/>
                      <a:pt x="204" y="217"/>
                      <a:pt x="206" y="218"/>
                    </a:cubicBezTo>
                    <a:cubicBezTo>
                      <a:pt x="254" y="267"/>
                      <a:pt x="254" y="267"/>
                      <a:pt x="254" y="267"/>
                    </a:cubicBezTo>
                    <a:cubicBezTo>
                      <a:pt x="256" y="268"/>
                      <a:pt x="258" y="269"/>
                      <a:pt x="260" y="269"/>
                    </a:cubicBezTo>
                    <a:cubicBezTo>
                      <a:pt x="262" y="269"/>
                      <a:pt x="264" y="268"/>
                      <a:pt x="266" y="267"/>
                    </a:cubicBezTo>
                    <a:close/>
                    <a:moveTo>
                      <a:pt x="412" y="24"/>
                    </a:moveTo>
                    <a:cubicBezTo>
                      <a:pt x="417" y="19"/>
                      <a:pt x="424" y="16"/>
                      <a:pt x="431" y="16"/>
                    </a:cubicBezTo>
                    <a:cubicBezTo>
                      <a:pt x="438" y="16"/>
                      <a:pt x="444" y="19"/>
                      <a:pt x="449" y="24"/>
                    </a:cubicBezTo>
                    <a:cubicBezTo>
                      <a:pt x="454" y="29"/>
                      <a:pt x="457" y="35"/>
                      <a:pt x="457" y="42"/>
                    </a:cubicBezTo>
                    <a:cubicBezTo>
                      <a:pt x="457" y="49"/>
                      <a:pt x="454" y="56"/>
                      <a:pt x="449" y="61"/>
                    </a:cubicBezTo>
                    <a:cubicBezTo>
                      <a:pt x="260" y="250"/>
                      <a:pt x="260" y="250"/>
                      <a:pt x="260" y="250"/>
                    </a:cubicBezTo>
                    <a:cubicBezTo>
                      <a:pt x="223" y="213"/>
                      <a:pt x="223" y="213"/>
                      <a:pt x="223" y="213"/>
                    </a:cubicBezTo>
                    <a:lnTo>
                      <a:pt x="412" y="24"/>
                    </a:lnTo>
                    <a:close/>
                    <a:moveTo>
                      <a:pt x="399" y="134"/>
                    </a:moveTo>
                    <a:cubicBezTo>
                      <a:pt x="402" y="131"/>
                      <a:pt x="402" y="126"/>
                      <a:pt x="399" y="123"/>
                    </a:cubicBezTo>
                    <a:cubicBezTo>
                      <a:pt x="350" y="74"/>
                      <a:pt x="350" y="74"/>
                      <a:pt x="350" y="74"/>
                    </a:cubicBezTo>
                    <a:cubicBezTo>
                      <a:pt x="347" y="71"/>
                      <a:pt x="342" y="71"/>
                      <a:pt x="339" y="74"/>
                    </a:cubicBezTo>
                    <a:cubicBezTo>
                      <a:pt x="336" y="77"/>
                      <a:pt x="336" y="82"/>
                      <a:pt x="339" y="86"/>
                    </a:cubicBezTo>
                    <a:cubicBezTo>
                      <a:pt x="387" y="134"/>
                      <a:pt x="387" y="134"/>
                      <a:pt x="387" y="134"/>
                    </a:cubicBezTo>
                    <a:cubicBezTo>
                      <a:pt x="389" y="135"/>
                      <a:pt x="391" y="136"/>
                      <a:pt x="393" y="136"/>
                    </a:cubicBezTo>
                    <a:cubicBezTo>
                      <a:pt x="395" y="136"/>
                      <a:pt x="397" y="135"/>
                      <a:pt x="399" y="134"/>
                    </a:cubicBezTo>
                    <a:close/>
                    <a:moveTo>
                      <a:pt x="452" y="81"/>
                    </a:moveTo>
                    <a:cubicBezTo>
                      <a:pt x="455" y="78"/>
                      <a:pt x="455" y="73"/>
                      <a:pt x="452" y="69"/>
                    </a:cubicBezTo>
                    <a:cubicBezTo>
                      <a:pt x="403" y="21"/>
                      <a:pt x="403" y="21"/>
                      <a:pt x="403" y="21"/>
                    </a:cubicBezTo>
                    <a:cubicBezTo>
                      <a:pt x="400" y="18"/>
                      <a:pt x="395" y="18"/>
                      <a:pt x="392" y="21"/>
                    </a:cubicBezTo>
                    <a:cubicBezTo>
                      <a:pt x="389" y="24"/>
                      <a:pt x="389" y="29"/>
                      <a:pt x="392" y="32"/>
                    </a:cubicBezTo>
                    <a:cubicBezTo>
                      <a:pt x="440" y="81"/>
                      <a:pt x="440" y="81"/>
                      <a:pt x="440" y="81"/>
                    </a:cubicBezTo>
                    <a:cubicBezTo>
                      <a:pt x="442" y="82"/>
                      <a:pt x="444" y="83"/>
                      <a:pt x="446" y="83"/>
                    </a:cubicBezTo>
                    <a:cubicBezTo>
                      <a:pt x="448" y="83"/>
                      <a:pt x="450" y="82"/>
                      <a:pt x="452" y="81"/>
                    </a:cubicBezTo>
                    <a:close/>
                    <a:moveTo>
                      <a:pt x="198" y="285"/>
                    </a:moveTo>
                    <a:cubicBezTo>
                      <a:pt x="262" y="269"/>
                      <a:pt x="262" y="269"/>
                      <a:pt x="262" y="269"/>
                    </a:cubicBezTo>
                    <a:cubicBezTo>
                      <a:pt x="266" y="268"/>
                      <a:pt x="269" y="264"/>
                      <a:pt x="268" y="259"/>
                    </a:cubicBezTo>
                    <a:cubicBezTo>
                      <a:pt x="267" y="255"/>
                      <a:pt x="262" y="252"/>
                      <a:pt x="258" y="253"/>
                    </a:cubicBezTo>
                    <a:cubicBezTo>
                      <a:pt x="207" y="266"/>
                      <a:pt x="207" y="266"/>
                      <a:pt x="207" y="266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20" y="210"/>
                      <a:pt x="218" y="206"/>
                      <a:pt x="214" y="205"/>
                    </a:cubicBezTo>
                    <a:cubicBezTo>
                      <a:pt x="209" y="204"/>
                      <a:pt x="205" y="207"/>
                      <a:pt x="204" y="211"/>
                    </a:cubicBezTo>
                    <a:cubicBezTo>
                      <a:pt x="188" y="275"/>
                      <a:pt x="188" y="275"/>
                      <a:pt x="188" y="275"/>
                    </a:cubicBezTo>
                    <a:cubicBezTo>
                      <a:pt x="187" y="278"/>
                      <a:pt x="188" y="281"/>
                      <a:pt x="190" y="283"/>
                    </a:cubicBezTo>
                    <a:cubicBezTo>
                      <a:pt x="192" y="284"/>
                      <a:pt x="194" y="285"/>
                      <a:pt x="196" y="285"/>
                    </a:cubicBezTo>
                    <a:cubicBezTo>
                      <a:pt x="196" y="285"/>
                      <a:pt x="197" y="285"/>
                      <a:pt x="198" y="285"/>
                    </a:cubicBezTo>
                    <a:close/>
                    <a:moveTo>
                      <a:pt x="185" y="299"/>
                    </a:moveTo>
                    <a:cubicBezTo>
                      <a:pt x="201" y="283"/>
                      <a:pt x="201" y="283"/>
                      <a:pt x="201" y="283"/>
                    </a:cubicBezTo>
                    <a:cubicBezTo>
                      <a:pt x="205" y="279"/>
                      <a:pt x="205" y="274"/>
                      <a:pt x="201" y="271"/>
                    </a:cubicBezTo>
                    <a:cubicBezTo>
                      <a:pt x="198" y="268"/>
                      <a:pt x="193" y="268"/>
                      <a:pt x="190" y="271"/>
                    </a:cubicBezTo>
                    <a:cubicBezTo>
                      <a:pt x="174" y="288"/>
                      <a:pt x="174" y="288"/>
                      <a:pt x="174" y="288"/>
                    </a:cubicBezTo>
                    <a:cubicBezTo>
                      <a:pt x="171" y="291"/>
                      <a:pt x="171" y="296"/>
                      <a:pt x="174" y="299"/>
                    </a:cubicBezTo>
                    <a:cubicBezTo>
                      <a:pt x="175" y="301"/>
                      <a:pt x="177" y="301"/>
                      <a:pt x="179" y="301"/>
                    </a:cubicBezTo>
                    <a:cubicBezTo>
                      <a:pt x="181" y="301"/>
                      <a:pt x="183" y="301"/>
                      <a:pt x="185" y="2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chemeClr val="bg1"/>
                </a:solidFill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Open Sans Light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89" name="직사각형 2088">
                <a:extLst>
                  <a:ext uri="{FF2B5EF4-FFF2-40B4-BE49-F238E27FC236}">
                    <a16:creationId xmlns:a16="http://schemas.microsoft.com/office/drawing/2014/main" id="{FF15EB07-EE38-409B-8934-4A1233F5A2A8}"/>
                  </a:ext>
                </a:extLst>
              </p:cNvPr>
              <p:cNvSpPr/>
              <p:nvPr/>
            </p:nvSpPr>
            <p:spPr>
              <a:xfrm>
                <a:off x="695490" y="3405911"/>
                <a:ext cx="657756" cy="25391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lvl="0">
                  <a:defRPr/>
                </a:pPr>
                <a:r>
                  <a:rPr kumimoji="1" lang="ko-KR" altLang="en-US" sz="1050" b="1" kern="1200" dirty="0">
                    <a:latin typeface="맑은 고딕"/>
                    <a:ea typeface="맑은 고딕" panose="020B0503020000020004" pitchFamily="50" charset="-127"/>
                  </a:rPr>
                  <a:t>메모</a:t>
                </a:r>
                <a:endParaRPr kumimoji="1" lang="en-US" altLang="ko-KR" sz="1000" b="1" kern="1200" dirty="0">
                  <a:latin typeface="맑은 고딕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2111" name="그룹 2110">
            <a:extLst>
              <a:ext uri="{FF2B5EF4-FFF2-40B4-BE49-F238E27FC236}">
                <a16:creationId xmlns:a16="http://schemas.microsoft.com/office/drawing/2014/main" id="{8C81B3AF-4782-4245-8A1D-7D2C3B0DFC6F}"/>
              </a:ext>
            </a:extLst>
          </p:cNvPr>
          <p:cNvGrpSpPr/>
          <p:nvPr/>
        </p:nvGrpSpPr>
        <p:grpSpPr>
          <a:xfrm>
            <a:off x="8724448" y="635859"/>
            <a:ext cx="717040" cy="144346"/>
            <a:chOff x="8738111" y="706612"/>
            <a:chExt cx="1110739" cy="223600"/>
          </a:xfrm>
        </p:grpSpPr>
        <p:sp>
          <p:nvSpPr>
            <p:cNvPr id="2112" name="Bell">
              <a:extLst>
                <a:ext uri="{FF2B5EF4-FFF2-40B4-BE49-F238E27FC236}">
                  <a16:creationId xmlns:a16="http://schemas.microsoft.com/office/drawing/2014/main" id="{9F3E082F-2319-4FC4-A6B2-2E92DCD5DEA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738111" y="706612"/>
              <a:ext cx="188526" cy="223600"/>
            </a:xfrm>
            <a:custGeom>
              <a:avLst/>
              <a:gdLst>
                <a:gd name="T0" fmla="*/ 597 w 1194"/>
                <a:gd name="T1" fmla="*/ 0 h 1411"/>
                <a:gd name="T2" fmla="*/ 543 w 1194"/>
                <a:gd name="T3" fmla="*/ 55 h 1411"/>
                <a:gd name="T4" fmla="*/ 543 w 1194"/>
                <a:gd name="T5" fmla="*/ 109 h 1411"/>
                <a:gd name="T6" fmla="*/ 543 w 1194"/>
                <a:gd name="T7" fmla="*/ 114 h 1411"/>
                <a:gd name="T8" fmla="*/ 272 w 1194"/>
                <a:gd name="T9" fmla="*/ 435 h 1411"/>
                <a:gd name="T10" fmla="*/ 272 w 1194"/>
                <a:gd name="T11" fmla="*/ 706 h 1411"/>
                <a:gd name="T12" fmla="*/ 0 w 1194"/>
                <a:gd name="T13" fmla="*/ 1032 h 1411"/>
                <a:gd name="T14" fmla="*/ 597 w 1194"/>
                <a:gd name="T15" fmla="*/ 1194 h 1411"/>
                <a:gd name="T16" fmla="*/ 1194 w 1194"/>
                <a:gd name="T17" fmla="*/ 1032 h 1411"/>
                <a:gd name="T18" fmla="*/ 923 w 1194"/>
                <a:gd name="T19" fmla="*/ 706 h 1411"/>
                <a:gd name="T20" fmla="*/ 923 w 1194"/>
                <a:gd name="T21" fmla="*/ 435 h 1411"/>
                <a:gd name="T22" fmla="*/ 652 w 1194"/>
                <a:gd name="T23" fmla="*/ 114 h 1411"/>
                <a:gd name="T24" fmla="*/ 652 w 1194"/>
                <a:gd name="T25" fmla="*/ 109 h 1411"/>
                <a:gd name="T26" fmla="*/ 652 w 1194"/>
                <a:gd name="T27" fmla="*/ 55 h 1411"/>
                <a:gd name="T28" fmla="*/ 597 w 1194"/>
                <a:gd name="T29" fmla="*/ 0 h 1411"/>
                <a:gd name="T30" fmla="*/ 506 w 1194"/>
                <a:gd name="T31" fmla="*/ 1254 h 1411"/>
                <a:gd name="T32" fmla="*/ 489 w 1194"/>
                <a:gd name="T33" fmla="*/ 1303 h 1411"/>
                <a:gd name="T34" fmla="*/ 597 w 1194"/>
                <a:gd name="T35" fmla="*/ 1411 h 1411"/>
                <a:gd name="T36" fmla="*/ 706 w 1194"/>
                <a:gd name="T37" fmla="*/ 1303 h 1411"/>
                <a:gd name="T38" fmla="*/ 689 w 1194"/>
                <a:gd name="T39" fmla="*/ 1254 h 1411"/>
                <a:gd name="T40" fmla="*/ 597 w 1194"/>
                <a:gd name="T41" fmla="*/ 1254 h 1411"/>
                <a:gd name="T42" fmla="*/ 506 w 1194"/>
                <a:gd name="T43" fmla="*/ 1254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565" y="0"/>
                    <a:pt x="543" y="22"/>
                    <a:pt x="543" y="55"/>
                  </a:cubicBezTo>
                  <a:lnTo>
                    <a:pt x="543" y="109"/>
                  </a:lnTo>
                  <a:lnTo>
                    <a:pt x="543" y="114"/>
                  </a:lnTo>
                  <a:cubicBezTo>
                    <a:pt x="389" y="140"/>
                    <a:pt x="272" y="274"/>
                    <a:pt x="272" y="435"/>
                  </a:cubicBezTo>
                  <a:lnTo>
                    <a:pt x="272" y="706"/>
                  </a:lnTo>
                  <a:cubicBezTo>
                    <a:pt x="272" y="749"/>
                    <a:pt x="0" y="966"/>
                    <a:pt x="0" y="1032"/>
                  </a:cubicBezTo>
                  <a:cubicBezTo>
                    <a:pt x="0" y="1124"/>
                    <a:pt x="239" y="1194"/>
                    <a:pt x="597" y="1194"/>
                  </a:cubicBezTo>
                  <a:cubicBezTo>
                    <a:pt x="956" y="1194"/>
                    <a:pt x="1194" y="1124"/>
                    <a:pt x="1194" y="1032"/>
                  </a:cubicBezTo>
                  <a:cubicBezTo>
                    <a:pt x="1194" y="966"/>
                    <a:pt x="923" y="749"/>
                    <a:pt x="923" y="706"/>
                  </a:cubicBezTo>
                  <a:lnTo>
                    <a:pt x="923" y="435"/>
                  </a:lnTo>
                  <a:cubicBezTo>
                    <a:pt x="923" y="274"/>
                    <a:pt x="805" y="140"/>
                    <a:pt x="652" y="114"/>
                  </a:cubicBezTo>
                  <a:lnTo>
                    <a:pt x="652" y="109"/>
                  </a:lnTo>
                  <a:lnTo>
                    <a:pt x="652" y="55"/>
                  </a:lnTo>
                  <a:cubicBezTo>
                    <a:pt x="652" y="22"/>
                    <a:pt x="630" y="0"/>
                    <a:pt x="597" y="0"/>
                  </a:cubicBezTo>
                  <a:close/>
                  <a:moveTo>
                    <a:pt x="506" y="1254"/>
                  </a:moveTo>
                  <a:cubicBezTo>
                    <a:pt x="495" y="1270"/>
                    <a:pt x="489" y="1281"/>
                    <a:pt x="489" y="1303"/>
                  </a:cubicBezTo>
                  <a:cubicBezTo>
                    <a:pt x="489" y="1363"/>
                    <a:pt x="538" y="1411"/>
                    <a:pt x="597" y="1411"/>
                  </a:cubicBezTo>
                  <a:cubicBezTo>
                    <a:pt x="657" y="1411"/>
                    <a:pt x="706" y="1363"/>
                    <a:pt x="706" y="1303"/>
                  </a:cubicBezTo>
                  <a:cubicBezTo>
                    <a:pt x="706" y="1281"/>
                    <a:pt x="700" y="1270"/>
                    <a:pt x="689" y="1254"/>
                  </a:cubicBezTo>
                  <a:lnTo>
                    <a:pt x="597" y="1254"/>
                  </a:lnTo>
                  <a:lnTo>
                    <a:pt x="506" y="1254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grpSp>
          <p:nvGrpSpPr>
            <p:cNvPr id="2113" name="그룹 2112">
              <a:extLst>
                <a:ext uri="{FF2B5EF4-FFF2-40B4-BE49-F238E27FC236}">
                  <a16:creationId xmlns:a16="http://schemas.microsoft.com/office/drawing/2014/main" id="{8D7763F2-C5FC-4EE9-B826-834DFA309335}"/>
                </a:ext>
              </a:extLst>
            </p:cNvPr>
            <p:cNvGrpSpPr/>
            <p:nvPr/>
          </p:nvGrpSpPr>
          <p:grpSpPr>
            <a:xfrm>
              <a:off x="9210380" y="752537"/>
              <a:ext cx="638470" cy="135853"/>
              <a:chOff x="9118176" y="740301"/>
              <a:chExt cx="755947" cy="160850"/>
            </a:xfrm>
          </p:grpSpPr>
          <p:sp>
            <p:nvSpPr>
              <p:cNvPr id="2119" name="Delete">
                <a:extLst>
                  <a:ext uri="{FF2B5EF4-FFF2-40B4-BE49-F238E27FC236}">
                    <a16:creationId xmlns:a16="http://schemas.microsoft.com/office/drawing/2014/main" id="{12B27B31-72AA-4D8F-A583-73761230DC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13271" y="740301"/>
                <a:ext cx="160852" cy="160850"/>
              </a:xfrm>
              <a:custGeom>
                <a:avLst/>
                <a:gdLst>
                  <a:gd name="T0" fmla="*/ 3 w 77"/>
                  <a:gd name="T1" fmla="*/ 0 h 77"/>
                  <a:gd name="T2" fmla="*/ 0 w 77"/>
                  <a:gd name="T3" fmla="*/ 3 h 77"/>
                  <a:gd name="T4" fmla="*/ 36 w 77"/>
                  <a:gd name="T5" fmla="*/ 38 h 77"/>
                  <a:gd name="T6" fmla="*/ 0 w 77"/>
                  <a:gd name="T7" fmla="*/ 74 h 77"/>
                  <a:gd name="T8" fmla="*/ 3 w 77"/>
                  <a:gd name="T9" fmla="*/ 77 h 77"/>
                  <a:gd name="T10" fmla="*/ 39 w 77"/>
                  <a:gd name="T11" fmla="*/ 41 h 77"/>
                  <a:gd name="T12" fmla="*/ 74 w 77"/>
                  <a:gd name="T13" fmla="*/ 77 h 77"/>
                  <a:gd name="T14" fmla="*/ 77 w 77"/>
                  <a:gd name="T15" fmla="*/ 74 h 77"/>
                  <a:gd name="T16" fmla="*/ 42 w 77"/>
                  <a:gd name="T17" fmla="*/ 38 h 77"/>
                  <a:gd name="T18" fmla="*/ 77 w 77"/>
                  <a:gd name="T19" fmla="*/ 3 h 77"/>
                  <a:gd name="T20" fmla="*/ 74 w 77"/>
                  <a:gd name="T21" fmla="*/ 0 h 77"/>
                  <a:gd name="T22" fmla="*/ 39 w 77"/>
                  <a:gd name="T23" fmla="*/ 35 h 77"/>
                  <a:gd name="T24" fmla="*/ 3 w 77"/>
                  <a:gd name="T25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7" h="77">
                    <a:moveTo>
                      <a:pt x="3" y="0"/>
                    </a:moveTo>
                    <a:lnTo>
                      <a:pt x="0" y="3"/>
                    </a:lnTo>
                    <a:lnTo>
                      <a:pt x="36" y="38"/>
                    </a:lnTo>
                    <a:lnTo>
                      <a:pt x="0" y="74"/>
                    </a:lnTo>
                    <a:lnTo>
                      <a:pt x="3" y="77"/>
                    </a:lnTo>
                    <a:lnTo>
                      <a:pt x="39" y="41"/>
                    </a:lnTo>
                    <a:lnTo>
                      <a:pt x="74" y="77"/>
                    </a:lnTo>
                    <a:lnTo>
                      <a:pt x="77" y="74"/>
                    </a:lnTo>
                    <a:lnTo>
                      <a:pt x="42" y="38"/>
                    </a:lnTo>
                    <a:lnTo>
                      <a:pt x="77" y="3"/>
                    </a:lnTo>
                    <a:lnTo>
                      <a:pt x="74" y="0"/>
                    </a:lnTo>
                    <a:lnTo>
                      <a:pt x="39" y="3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solidFill>
                  <a:sysClr val="window" lastClr="FFFFFF">
                    <a:lumMod val="50000"/>
                  </a:sysClr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sp>
            <p:nvSpPr>
              <p:cNvPr id="2120" name="그래픽 223" descr="정지">
                <a:extLst>
                  <a:ext uri="{FF2B5EF4-FFF2-40B4-BE49-F238E27FC236}">
                    <a16:creationId xmlns:a16="http://schemas.microsoft.com/office/drawing/2014/main" id="{F2E29A2D-FB66-4CA9-96C8-2C150C9C8928}"/>
                  </a:ext>
                </a:extLst>
              </p:cNvPr>
              <p:cNvSpPr/>
              <p:nvPr/>
            </p:nvSpPr>
            <p:spPr>
              <a:xfrm>
                <a:off x="9118176" y="811726"/>
                <a:ext cx="208800" cy="18000"/>
              </a:xfrm>
              <a:custGeom>
                <a:avLst/>
                <a:gdLst>
                  <a:gd name="connsiteX0" fmla="*/ 0 w 704850"/>
                  <a:gd name="connsiteY0" fmla="*/ 0 h 704850"/>
                  <a:gd name="connsiteX1" fmla="*/ 704850 w 704850"/>
                  <a:gd name="connsiteY1" fmla="*/ 0 h 704850"/>
                  <a:gd name="connsiteX2" fmla="*/ 704850 w 704850"/>
                  <a:gd name="connsiteY2" fmla="*/ 704850 h 704850"/>
                  <a:gd name="connsiteX3" fmla="*/ 0 w 704850"/>
                  <a:gd name="connsiteY3" fmla="*/ 704850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4850" h="704850">
                    <a:moveTo>
                      <a:pt x="0" y="0"/>
                    </a:moveTo>
                    <a:lnTo>
                      <a:pt x="704850" y="0"/>
                    </a:lnTo>
                    <a:lnTo>
                      <a:pt x="704850" y="704850"/>
                    </a:lnTo>
                    <a:lnTo>
                      <a:pt x="0" y="70485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  <p:grpSp>
          <p:nvGrpSpPr>
            <p:cNvPr id="2114" name="그래픽 17" descr="이동">
              <a:extLst>
                <a:ext uri="{FF2B5EF4-FFF2-40B4-BE49-F238E27FC236}">
                  <a16:creationId xmlns:a16="http://schemas.microsoft.com/office/drawing/2014/main" id="{F2796474-BD85-4BEA-8F80-7FC3234313DE}"/>
                </a:ext>
              </a:extLst>
            </p:cNvPr>
            <p:cNvGrpSpPr/>
            <p:nvPr/>
          </p:nvGrpSpPr>
          <p:grpSpPr>
            <a:xfrm>
              <a:off x="9474677" y="739415"/>
              <a:ext cx="151200" cy="151200"/>
              <a:chOff x="4603301" y="3672250"/>
              <a:chExt cx="647700" cy="647700"/>
            </a:xfrm>
            <a:solidFill>
              <a:srgbClr val="5F5F5F"/>
            </a:solidFill>
          </p:grpSpPr>
          <p:sp>
            <p:nvSpPr>
              <p:cNvPr id="2115" name="자유형: 도형 2114">
                <a:extLst>
                  <a:ext uri="{FF2B5EF4-FFF2-40B4-BE49-F238E27FC236}">
                    <a16:creationId xmlns:a16="http://schemas.microsoft.com/office/drawing/2014/main" id="{0BE75A37-4B49-4EEC-929E-0B3DA6187151}"/>
                  </a:ext>
                </a:extLst>
              </p:cNvPr>
              <p:cNvSpPr/>
              <p:nvPr/>
            </p:nvSpPr>
            <p:spPr>
              <a:xfrm>
                <a:off x="4822376" y="3672250"/>
                <a:ext cx="209550" cy="228600"/>
              </a:xfrm>
              <a:custGeom>
                <a:avLst/>
                <a:gdLst>
                  <a:gd name="connsiteX0" fmla="*/ 76200 w 209550"/>
                  <a:gd name="connsiteY0" fmla="*/ 228600 h 228600"/>
                  <a:gd name="connsiteX1" fmla="*/ 133350 w 209550"/>
                  <a:gd name="connsiteY1" fmla="*/ 228600 h 228600"/>
                  <a:gd name="connsiteX2" fmla="*/ 133350 w 209550"/>
                  <a:gd name="connsiteY2" fmla="*/ 104775 h 228600"/>
                  <a:gd name="connsiteX3" fmla="*/ 209550 w 209550"/>
                  <a:gd name="connsiteY3" fmla="*/ 104775 h 228600"/>
                  <a:gd name="connsiteX4" fmla="*/ 104775 w 209550"/>
                  <a:gd name="connsiteY4" fmla="*/ 0 h 228600"/>
                  <a:gd name="connsiteX5" fmla="*/ 0 w 209550"/>
                  <a:gd name="connsiteY5" fmla="*/ 104775 h 228600"/>
                  <a:gd name="connsiteX6" fmla="*/ 76200 w 209550"/>
                  <a:gd name="connsiteY6" fmla="*/ 104775 h 228600"/>
                  <a:gd name="connsiteX7" fmla="*/ 76200 w 209550"/>
                  <a:gd name="connsiteY7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76200" y="228600"/>
                    </a:moveTo>
                    <a:lnTo>
                      <a:pt x="133350" y="228600"/>
                    </a:lnTo>
                    <a:lnTo>
                      <a:pt x="133350" y="104775"/>
                    </a:lnTo>
                    <a:lnTo>
                      <a:pt x="209550" y="104775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76200" y="104775"/>
                    </a:lnTo>
                    <a:lnTo>
                      <a:pt x="76200" y="22860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6" name="자유형: 도형 2115">
                <a:extLst>
                  <a:ext uri="{FF2B5EF4-FFF2-40B4-BE49-F238E27FC236}">
                    <a16:creationId xmlns:a16="http://schemas.microsoft.com/office/drawing/2014/main" id="{5C547CA7-536A-4373-BFCD-7F456FC4014D}"/>
                  </a:ext>
                </a:extLst>
              </p:cNvPr>
              <p:cNvSpPr/>
              <p:nvPr/>
            </p:nvSpPr>
            <p:spPr>
              <a:xfrm>
                <a:off x="4822376" y="4091350"/>
                <a:ext cx="209550" cy="228600"/>
              </a:xfrm>
              <a:custGeom>
                <a:avLst/>
                <a:gdLst>
                  <a:gd name="connsiteX0" fmla="*/ 133350 w 209550"/>
                  <a:gd name="connsiteY0" fmla="*/ 0 h 228600"/>
                  <a:gd name="connsiteX1" fmla="*/ 76200 w 209550"/>
                  <a:gd name="connsiteY1" fmla="*/ 0 h 228600"/>
                  <a:gd name="connsiteX2" fmla="*/ 76200 w 209550"/>
                  <a:gd name="connsiteY2" fmla="*/ 123825 h 228600"/>
                  <a:gd name="connsiteX3" fmla="*/ 0 w 209550"/>
                  <a:gd name="connsiteY3" fmla="*/ 123825 h 228600"/>
                  <a:gd name="connsiteX4" fmla="*/ 104775 w 209550"/>
                  <a:gd name="connsiteY4" fmla="*/ 228600 h 228600"/>
                  <a:gd name="connsiteX5" fmla="*/ 209550 w 209550"/>
                  <a:gd name="connsiteY5" fmla="*/ 123825 h 228600"/>
                  <a:gd name="connsiteX6" fmla="*/ 133350 w 209550"/>
                  <a:gd name="connsiteY6" fmla="*/ 123825 h 228600"/>
                  <a:gd name="connsiteX7" fmla="*/ 133350 w 209550"/>
                  <a:gd name="connsiteY7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9550" h="228600">
                    <a:moveTo>
                      <a:pt x="133350" y="0"/>
                    </a:moveTo>
                    <a:lnTo>
                      <a:pt x="76200" y="0"/>
                    </a:lnTo>
                    <a:lnTo>
                      <a:pt x="76200" y="123825"/>
                    </a:lnTo>
                    <a:lnTo>
                      <a:pt x="0" y="123825"/>
                    </a:lnTo>
                    <a:lnTo>
                      <a:pt x="104775" y="228600"/>
                    </a:lnTo>
                    <a:lnTo>
                      <a:pt x="209550" y="123825"/>
                    </a:lnTo>
                    <a:lnTo>
                      <a:pt x="133350" y="123825"/>
                    </a:lnTo>
                    <a:lnTo>
                      <a:pt x="13335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7" name="자유형: 도형 2116">
                <a:extLst>
                  <a:ext uri="{FF2B5EF4-FFF2-40B4-BE49-F238E27FC236}">
                    <a16:creationId xmlns:a16="http://schemas.microsoft.com/office/drawing/2014/main" id="{01D5FECB-F29F-4144-8988-E3F782C91F6F}"/>
                  </a:ext>
                </a:extLst>
              </p:cNvPr>
              <p:cNvSpPr/>
              <p:nvPr/>
            </p:nvSpPr>
            <p:spPr>
              <a:xfrm>
                <a:off x="50224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04775 h 209550"/>
                  <a:gd name="connsiteX1" fmla="*/ 123825 w 228600"/>
                  <a:gd name="connsiteY1" fmla="*/ 0 h 209550"/>
                  <a:gd name="connsiteX2" fmla="*/ 123825 w 228600"/>
                  <a:gd name="connsiteY2" fmla="*/ 76200 h 209550"/>
                  <a:gd name="connsiteX3" fmla="*/ 0 w 228600"/>
                  <a:gd name="connsiteY3" fmla="*/ 76200 h 209550"/>
                  <a:gd name="connsiteX4" fmla="*/ 0 w 228600"/>
                  <a:gd name="connsiteY4" fmla="*/ 133350 h 209550"/>
                  <a:gd name="connsiteX5" fmla="*/ 123825 w 228600"/>
                  <a:gd name="connsiteY5" fmla="*/ 133350 h 209550"/>
                  <a:gd name="connsiteX6" fmla="*/ 123825 w 228600"/>
                  <a:gd name="connsiteY6" fmla="*/ 209550 h 209550"/>
                  <a:gd name="connsiteX7" fmla="*/ 228600 w 228600"/>
                  <a:gd name="connsiteY7" fmla="*/ 104775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04775"/>
                    </a:moveTo>
                    <a:lnTo>
                      <a:pt x="123825" y="0"/>
                    </a:lnTo>
                    <a:lnTo>
                      <a:pt x="123825" y="76200"/>
                    </a:lnTo>
                    <a:lnTo>
                      <a:pt x="0" y="76200"/>
                    </a:lnTo>
                    <a:lnTo>
                      <a:pt x="0" y="133350"/>
                    </a:lnTo>
                    <a:lnTo>
                      <a:pt x="123825" y="133350"/>
                    </a:lnTo>
                    <a:lnTo>
                      <a:pt x="123825" y="209550"/>
                    </a:lnTo>
                    <a:lnTo>
                      <a:pt x="228600" y="1047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sp>
            <p:nvSpPr>
              <p:cNvPr id="2118" name="자유형: 도형 2117">
                <a:extLst>
                  <a:ext uri="{FF2B5EF4-FFF2-40B4-BE49-F238E27FC236}">
                    <a16:creationId xmlns:a16="http://schemas.microsoft.com/office/drawing/2014/main" id="{83B3D414-8C35-4CA7-9701-82A437EC7CC2}"/>
                  </a:ext>
                </a:extLst>
              </p:cNvPr>
              <p:cNvSpPr/>
              <p:nvPr/>
            </p:nvSpPr>
            <p:spPr>
              <a:xfrm>
                <a:off x="4603301" y="3891325"/>
                <a:ext cx="228600" cy="209550"/>
              </a:xfrm>
              <a:custGeom>
                <a:avLst/>
                <a:gdLst>
                  <a:gd name="connsiteX0" fmla="*/ 228600 w 228600"/>
                  <a:gd name="connsiteY0" fmla="*/ 133350 h 209550"/>
                  <a:gd name="connsiteX1" fmla="*/ 228600 w 228600"/>
                  <a:gd name="connsiteY1" fmla="*/ 76200 h 209550"/>
                  <a:gd name="connsiteX2" fmla="*/ 104775 w 228600"/>
                  <a:gd name="connsiteY2" fmla="*/ 76200 h 209550"/>
                  <a:gd name="connsiteX3" fmla="*/ 104775 w 228600"/>
                  <a:gd name="connsiteY3" fmla="*/ 0 h 209550"/>
                  <a:gd name="connsiteX4" fmla="*/ 0 w 228600"/>
                  <a:gd name="connsiteY4" fmla="*/ 104775 h 209550"/>
                  <a:gd name="connsiteX5" fmla="*/ 104775 w 228600"/>
                  <a:gd name="connsiteY5" fmla="*/ 209550 h 209550"/>
                  <a:gd name="connsiteX6" fmla="*/ 104775 w 228600"/>
                  <a:gd name="connsiteY6" fmla="*/ 133350 h 209550"/>
                  <a:gd name="connsiteX7" fmla="*/ 228600 w 228600"/>
                  <a:gd name="connsiteY7" fmla="*/ 133350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600" h="209550">
                    <a:moveTo>
                      <a:pt x="228600" y="133350"/>
                    </a:moveTo>
                    <a:lnTo>
                      <a:pt x="228600" y="76200"/>
                    </a:lnTo>
                    <a:lnTo>
                      <a:pt x="104775" y="76200"/>
                    </a:lnTo>
                    <a:lnTo>
                      <a:pt x="104775" y="0"/>
                    </a:lnTo>
                    <a:lnTo>
                      <a:pt x="0" y="104775"/>
                    </a:lnTo>
                    <a:lnTo>
                      <a:pt x="104775" y="209550"/>
                    </a:lnTo>
                    <a:lnTo>
                      <a:pt x="104775" y="133350"/>
                    </a:lnTo>
                    <a:lnTo>
                      <a:pt x="228600" y="13335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</p:grpSp>
      </p:grpSp>
      <p:sp>
        <p:nvSpPr>
          <p:cNvPr id="2121" name="Google Shape;2188;p25">
            <a:extLst>
              <a:ext uri="{FF2B5EF4-FFF2-40B4-BE49-F238E27FC236}">
                <a16:creationId xmlns:a16="http://schemas.microsoft.com/office/drawing/2014/main" id="{A7DB1A68-3417-4415-B552-21E13E6263C9}"/>
              </a:ext>
            </a:extLst>
          </p:cNvPr>
          <p:cNvSpPr txBox="1"/>
          <p:nvPr/>
        </p:nvSpPr>
        <p:spPr>
          <a:xfrm>
            <a:off x="1237808" y="343949"/>
            <a:ext cx="1653046" cy="15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8615" tIns="53169" rIns="88615" bIns="53169" anchor="ctr" anchorCtr="0">
            <a:noAutofit/>
          </a:bodyPr>
          <a:lstStyle/>
          <a:p>
            <a:pPr marL="0" marR="0" lvl="0" indent="0" algn="ctr" defTabSz="112544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tabLst/>
              <a:defRPr/>
            </a:pPr>
            <a:r>
              <a:rPr kumimoji="0" lang="en-US" altLang="ko-KR" sz="985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algun Gothic"/>
                <a:ea typeface="Malgun Gothic"/>
                <a:cs typeface="Malgun Gothic"/>
                <a:sym typeface="Malgun Gothic"/>
              </a:rPr>
              <a:t>U+ CRM Pro Plus</a:t>
            </a:r>
            <a:endParaRPr kumimoji="0" lang="ko-KR" altLang="en-US" sz="985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pic>
        <p:nvPicPr>
          <p:cNvPr id="2122" name="Picture 2" descr="LG유플러스">
            <a:extLst>
              <a:ext uri="{FF2B5EF4-FFF2-40B4-BE49-F238E27FC236}">
                <a16:creationId xmlns:a16="http://schemas.microsoft.com/office/drawing/2014/main" id="{E186BF58-2522-44BA-9E4E-B7509B5137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1099" y="613090"/>
            <a:ext cx="569220" cy="18020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23" name="직사각형 2122">
            <a:extLst>
              <a:ext uri="{FF2B5EF4-FFF2-40B4-BE49-F238E27FC236}">
                <a16:creationId xmlns:a16="http://schemas.microsoft.com/office/drawing/2014/main" id="{B59872B0-6F94-44F3-A7B5-5D8674A49945}"/>
              </a:ext>
            </a:extLst>
          </p:cNvPr>
          <p:cNvSpPr/>
          <p:nvPr/>
        </p:nvSpPr>
        <p:spPr>
          <a:xfrm>
            <a:off x="664502" y="528188"/>
            <a:ext cx="1666993" cy="30457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ko-KR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CRM PRO PLUS </a:t>
            </a:r>
            <a:endParaRPr kumimoji="0" lang="en-US" altLang="ko-KR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  <a:sym typeface="Arial"/>
            </a:endParaRPr>
          </a:p>
        </p:txBody>
      </p:sp>
      <p:grpSp>
        <p:nvGrpSpPr>
          <p:cNvPr id="2124" name="그룹 2123">
            <a:extLst>
              <a:ext uri="{FF2B5EF4-FFF2-40B4-BE49-F238E27FC236}">
                <a16:creationId xmlns:a16="http://schemas.microsoft.com/office/drawing/2014/main" id="{29D94916-1731-4687-A849-43D20D1109A9}"/>
              </a:ext>
            </a:extLst>
          </p:cNvPr>
          <p:cNvGrpSpPr/>
          <p:nvPr/>
        </p:nvGrpSpPr>
        <p:grpSpPr>
          <a:xfrm>
            <a:off x="3515906" y="599181"/>
            <a:ext cx="3151839" cy="190800"/>
            <a:chOff x="1104939" y="687218"/>
            <a:chExt cx="5659182" cy="342585"/>
          </a:xfrm>
        </p:grpSpPr>
        <p:sp>
          <p:nvSpPr>
            <p:cNvPr id="2125" name="Text Box">
              <a:extLst>
                <a:ext uri="{FF2B5EF4-FFF2-40B4-BE49-F238E27FC236}">
                  <a16:creationId xmlns:a16="http://schemas.microsoft.com/office/drawing/2014/main" id="{143596D7-A0A4-48B7-9C58-23F8B27ABC42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1104939" y="687218"/>
              <a:ext cx="5659182" cy="342585"/>
            </a:xfrm>
            <a:prstGeom prst="roundRect">
              <a:avLst>
                <a:gd name="adj" fmla="val 36528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2000" tIns="32400" rIns="72000" bIns="32400" rtlCol="0" anchor="ctr" anchorCtr="0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이름</a:t>
              </a:r>
              <a:r>
                <a:rPr kumimoji="1" lang="en-US" altLang="ko-K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, </a:t>
              </a:r>
              <a:r>
                <a:rPr kumimoji="1" lang="ko-KR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75000"/>
                    </a:prst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전화번호 검색</a:t>
              </a:r>
            </a:p>
          </p:txBody>
        </p:sp>
        <p:sp>
          <p:nvSpPr>
            <p:cNvPr id="2126" name="Search Icon">
              <a:extLst>
                <a:ext uri="{FF2B5EF4-FFF2-40B4-BE49-F238E27FC236}">
                  <a16:creationId xmlns:a16="http://schemas.microsoft.com/office/drawing/2014/main" id="{C37B012C-D7F5-4B0C-B543-63434B52A48F}"/>
                </a:ext>
              </a:extLst>
            </p:cNvPr>
            <p:cNvSpPr>
              <a:spLocks noEditPoints="1"/>
            </p:cNvSpPr>
            <p:nvPr>
              <p:custDataLst>
                <p:tags r:id="rId12"/>
              </p:custDataLst>
            </p:nvPr>
          </p:nvSpPr>
          <p:spPr bwMode="auto">
            <a:xfrm>
              <a:off x="6423088" y="740301"/>
              <a:ext cx="205892" cy="225634"/>
            </a:xfrm>
            <a:custGeom>
              <a:avLst/>
              <a:gdLst>
                <a:gd name="T0" fmla="*/ 117 w 315"/>
                <a:gd name="T1" fmla="*/ 0 h 343"/>
                <a:gd name="T2" fmla="*/ 0 w 315"/>
                <a:gd name="T3" fmla="*/ 117 h 343"/>
                <a:gd name="T4" fmla="*/ 117 w 315"/>
                <a:gd name="T5" fmla="*/ 232 h 343"/>
                <a:gd name="T6" fmla="*/ 232 w 315"/>
                <a:gd name="T7" fmla="*/ 117 h 343"/>
                <a:gd name="T8" fmla="*/ 117 w 315"/>
                <a:gd name="T9" fmla="*/ 0 h 343"/>
                <a:gd name="T10" fmla="*/ 117 w 315"/>
                <a:gd name="T11" fmla="*/ 26 h 343"/>
                <a:gd name="T12" fmla="*/ 208 w 315"/>
                <a:gd name="T13" fmla="*/ 117 h 343"/>
                <a:gd name="T14" fmla="*/ 117 w 315"/>
                <a:gd name="T15" fmla="*/ 207 h 343"/>
                <a:gd name="T16" fmla="*/ 26 w 315"/>
                <a:gd name="T17" fmla="*/ 117 h 343"/>
                <a:gd name="T18" fmla="*/ 117 w 315"/>
                <a:gd name="T19" fmla="*/ 26 h 343"/>
                <a:gd name="T20" fmla="*/ 218 w 315"/>
                <a:gd name="T21" fmla="*/ 196 h 343"/>
                <a:gd name="T22" fmla="*/ 184 w 315"/>
                <a:gd name="T23" fmla="*/ 226 h 343"/>
                <a:gd name="T24" fmla="*/ 186 w 315"/>
                <a:gd name="T25" fmla="*/ 228 h 343"/>
                <a:gd name="T26" fmla="*/ 271 w 315"/>
                <a:gd name="T27" fmla="*/ 331 h 343"/>
                <a:gd name="T28" fmla="*/ 305 w 315"/>
                <a:gd name="T29" fmla="*/ 335 h 343"/>
                <a:gd name="T30" fmla="*/ 306 w 315"/>
                <a:gd name="T31" fmla="*/ 301 h 343"/>
                <a:gd name="T32" fmla="*/ 221 w 315"/>
                <a:gd name="T33" fmla="*/ 199 h 343"/>
                <a:gd name="T34" fmla="*/ 218 w 315"/>
                <a:gd name="T35" fmla="*/ 1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5" h="343">
                  <a:moveTo>
                    <a:pt x="117" y="0"/>
                  </a:moveTo>
                  <a:cubicBezTo>
                    <a:pt x="53" y="0"/>
                    <a:pt x="0" y="53"/>
                    <a:pt x="0" y="117"/>
                  </a:cubicBezTo>
                  <a:cubicBezTo>
                    <a:pt x="0" y="181"/>
                    <a:pt x="53" y="232"/>
                    <a:pt x="117" y="232"/>
                  </a:cubicBezTo>
                  <a:cubicBezTo>
                    <a:pt x="181" y="232"/>
                    <a:pt x="232" y="181"/>
                    <a:pt x="232" y="117"/>
                  </a:cubicBezTo>
                  <a:cubicBezTo>
                    <a:pt x="232" y="53"/>
                    <a:pt x="181" y="0"/>
                    <a:pt x="117" y="0"/>
                  </a:cubicBezTo>
                  <a:close/>
                  <a:moveTo>
                    <a:pt x="117" y="26"/>
                  </a:moveTo>
                  <a:cubicBezTo>
                    <a:pt x="167" y="26"/>
                    <a:pt x="208" y="66"/>
                    <a:pt x="208" y="117"/>
                  </a:cubicBezTo>
                  <a:cubicBezTo>
                    <a:pt x="208" y="167"/>
                    <a:pt x="167" y="207"/>
                    <a:pt x="117" y="207"/>
                  </a:cubicBezTo>
                  <a:cubicBezTo>
                    <a:pt x="67" y="207"/>
                    <a:pt x="26" y="167"/>
                    <a:pt x="26" y="117"/>
                  </a:cubicBezTo>
                  <a:cubicBezTo>
                    <a:pt x="26" y="66"/>
                    <a:pt x="67" y="26"/>
                    <a:pt x="117" y="26"/>
                  </a:cubicBezTo>
                  <a:close/>
                  <a:moveTo>
                    <a:pt x="218" y="196"/>
                  </a:moveTo>
                  <a:cubicBezTo>
                    <a:pt x="208" y="208"/>
                    <a:pt x="197" y="218"/>
                    <a:pt x="184" y="226"/>
                  </a:cubicBezTo>
                  <a:lnTo>
                    <a:pt x="186" y="228"/>
                  </a:lnTo>
                  <a:lnTo>
                    <a:pt x="271" y="331"/>
                  </a:lnTo>
                  <a:cubicBezTo>
                    <a:pt x="279" y="341"/>
                    <a:pt x="296" y="343"/>
                    <a:pt x="305" y="335"/>
                  </a:cubicBezTo>
                  <a:cubicBezTo>
                    <a:pt x="315" y="326"/>
                    <a:pt x="315" y="309"/>
                    <a:pt x="306" y="301"/>
                  </a:cubicBezTo>
                  <a:lnTo>
                    <a:pt x="221" y="199"/>
                  </a:lnTo>
                  <a:lnTo>
                    <a:pt x="218" y="19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  <a:sym typeface="Arial"/>
              </a:endParaRPr>
            </a:p>
          </p:txBody>
        </p:sp>
      </p:grpSp>
      <p:sp>
        <p:nvSpPr>
          <p:cNvPr id="456" name="Find User">
            <a:extLst>
              <a:ext uri="{FF2B5EF4-FFF2-40B4-BE49-F238E27FC236}">
                <a16:creationId xmlns:a16="http://schemas.microsoft.com/office/drawing/2014/main" id="{3B1400C1-6BE6-42F2-85FB-E29FFA7A594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205596" y="970064"/>
            <a:ext cx="196660" cy="196660"/>
          </a:xfrm>
          <a:custGeom>
            <a:avLst/>
            <a:gdLst>
              <a:gd name="T0" fmla="*/ 541 w 1412"/>
              <a:gd name="T1" fmla="*/ 0 h 1403"/>
              <a:gd name="T2" fmla="*/ 250 w 1412"/>
              <a:gd name="T3" fmla="*/ 314 h 1403"/>
              <a:gd name="T4" fmla="*/ 394 w 1412"/>
              <a:gd name="T5" fmla="*/ 670 h 1403"/>
              <a:gd name="T6" fmla="*/ 357 w 1412"/>
              <a:gd name="T7" fmla="*/ 790 h 1403"/>
              <a:gd name="T8" fmla="*/ 0 w 1412"/>
              <a:gd name="T9" fmla="*/ 1068 h 1403"/>
              <a:gd name="T10" fmla="*/ 0 w 1412"/>
              <a:gd name="T11" fmla="*/ 1109 h 1403"/>
              <a:gd name="T12" fmla="*/ 543 w 1412"/>
              <a:gd name="T13" fmla="*/ 1290 h 1403"/>
              <a:gd name="T14" fmla="*/ 828 w 1412"/>
              <a:gd name="T15" fmla="*/ 1272 h 1403"/>
              <a:gd name="T16" fmla="*/ 597 w 1412"/>
              <a:gd name="T17" fmla="*/ 941 h 1403"/>
              <a:gd name="T18" fmla="*/ 682 w 1412"/>
              <a:gd name="T19" fmla="*/ 710 h 1403"/>
              <a:gd name="T20" fmla="*/ 691 w 1412"/>
              <a:gd name="T21" fmla="*/ 668 h 1403"/>
              <a:gd name="T22" fmla="*/ 833 w 1412"/>
              <a:gd name="T23" fmla="*/ 314 h 1403"/>
              <a:gd name="T24" fmla="*/ 541 w 1412"/>
              <a:gd name="T25" fmla="*/ 0 h 1403"/>
              <a:gd name="T26" fmla="*/ 950 w 1412"/>
              <a:gd name="T27" fmla="*/ 643 h 1403"/>
              <a:gd name="T28" fmla="*/ 652 w 1412"/>
              <a:gd name="T29" fmla="*/ 941 h 1403"/>
              <a:gd name="T30" fmla="*/ 950 w 1412"/>
              <a:gd name="T31" fmla="*/ 1240 h 1403"/>
              <a:gd name="T32" fmla="*/ 1135 w 1412"/>
              <a:gd name="T33" fmla="*/ 1173 h 1403"/>
              <a:gd name="T34" fmla="*/ 1147 w 1412"/>
              <a:gd name="T35" fmla="*/ 1185 h 1403"/>
              <a:gd name="T36" fmla="*/ 1155 w 1412"/>
              <a:gd name="T37" fmla="*/ 1248 h 1403"/>
              <a:gd name="T38" fmla="*/ 1291 w 1412"/>
              <a:gd name="T39" fmla="*/ 1382 h 1403"/>
              <a:gd name="T40" fmla="*/ 1366 w 1412"/>
              <a:gd name="T41" fmla="*/ 1382 h 1403"/>
              <a:gd name="T42" fmla="*/ 1391 w 1412"/>
              <a:gd name="T43" fmla="*/ 1358 h 1403"/>
              <a:gd name="T44" fmla="*/ 1391 w 1412"/>
              <a:gd name="T45" fmla="*/ 1282 h 1403"/>
              <a:gd name="T46" fmla="*/ 1255 w 1412"/>
              <a:gd name="T47" fmla="*/ 1148 h 1403"/>
              <a:gd name="T48" fmla="*/ 1194 w 1412"/>
              <a:gd name="T49" fmla="*/ 1138 h 1403"/>
              <a:gd name="T50" fmla="*/ 1182 w 1412"/>
              <a:gd name="T51" fmla="*/ 1126 h 1403"/>
              <a:gd name="T52" fmla="*/ 1249 w 1412"/>
              <a:gd name="T53" fmla="*/ 941 h 1403"/>
              <a:gd name="T54" fmla="*/ 950 w 1412"/>
              <a:gd name="T55" fmla="*/ 643 h 1403"/>
              <a:gd name="T56" fmla="*/ 950 w 1412"/>
              <a:gd name="T57" fmla="*/ 724 h 1403"/>
              <a:gd name="T58" fmla="*/ 1167 w 1412"/>
              <a:gd name="T59" fmla="*/ 941 h 1403"/>
              <a:gd name="T60" fmla="*/ 950 w 1412"/>
              <a:gd name="T61" fmla="*/ 1158 h 1403"/>
              <a:gd name="T62" fmla="*/ 733 w 1412"/>
              <a:gd name="T63" fmla="*/ 941 h 1403"/>
              <a:gd name="T64" fmla="*/ 950 w 1412"/>
              <a:gd name="T65" fmla="*/ 724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12" h="1403">
                <a:moveTo>
                  <a:pt x="541" y="0"/>
                </a:moveTo>
                <a:cubicBezTo>
                  <a:pt x="385" y="0"/>
                  <a:pt x="250" y="108"/>
                  <a:pt x="250" y="314"/>
                </a:cubicBezTo>
                <a:cubicBezTo>
                  <a:pt x="250" y="448"/>
                  <a:pt x="312" y="585"/>
                  <a:pt x="394" y="670"/>
                </a:cubicBezTo>
                <a:cubicBezTo>
                  <a:pt x="426" y="754"/>
                  <a:pt x="368" y="786"/>
                  <a:pt x="357" y="790"/>
                </a:cubicBezTo>
                <a:cubicBezTo>
                  <a:pt x="192" y="850"/>
                  <a:pt x="0" y="960"/>
                  <a:pt x="0" y="1068"/>
                </a:cubicBezTo>
                <a:lnTo>
                  <a:pt x="0" y="1109"/>
                </a:lnTo>
                <a:cubicBezTo>
                  <a:pt x="0" y="1257"/>
                  <a:pt x="282" y="1290"/>
                  <a:pt x="543" y="1290"/>
                </a:cubicBezTo>
                <a:cubicBezTo>
                  <a:pt x="641" y="1290"/>
                  <a:pt x="741" y="1285"/>
                  <a:pt x="828" y="1272"/>
                </a:cubicBezTo>
                <a:cubicBezTo>
                  <a:pt x="693" y="1222"/>
                  <a:pt x="597" y="1093"/>
                  <a:pt x="597" y="941"/>
                </a:cubicBezTo>
                <a:cubicBezTo>
                  <a:pt x="597" y="853"/>
                  <a:pt x="629" y="772"/>
                  <a:pt x="682" y="710"/>
                </a:cubicBezTo>
                <a:cubicBezTo>
                  <a:pt x="683" y="698"/>
                  <a:pt x="685" y="685"/>
                  <a:pt x="691" y="668"/>
                </a:cubicBezTo>
                <a:cubicBezTo>
                  <a:pt x="771" y="583"/>
                  <a:pt x="833" y="447"/>
                  <a:pt x="833" y="314"/>
                </a:cubicBezTo>
                <a:cubicBezTo>
                  <a:pt x="833" y="107"/>
                  <a:pt x="698" y="0"/>
                  <a:pt x="541" y="0"/>
                </a:cubicBezTo>
                <a:close/>
                <a:moveTo>
                  <a:pt x="950" y="643"/>
                </a:moveTo>
                <a:cubicBezTo>
                  <a:pt x="785" y="643"/>
                  <a:pt x="652" y="776"/>
                  <a:pt x="652" y="941"/>
                </a:cubicBezTo>
                <a:cubicBezTo>
                  <a:pt x="652" y="1106"/>
                  <a:pt x="785" y="1240"/>
                  <a:pt x="950" y="1240"/>
                </a:cubicBezTo>
                <a:cubicBezTo>
                  <a:pt x="1021" y="1240"/>
                  <a:pt x="1084" y="1215"/>
                  <a:pt x="1135" y="1173"/>
                </a:cubicBezTo>
                <a:lnTo>
                  <a:pt x="1147" y="1185"/>
                </a:lnTo>
                <a:cubicBezTo>
                  <a:pt x="1136" y="1206"/>
                  <a:pt x="1138" y="1231"/>
                  <a:pt x="1155" y="1248"/>
                </a:cubicBezTo>
                <a:lnTo>
                  <a:pt x="1291" y="1382"/>
                </a:lnTo>
                <a:cubicBezTo>
                  <a:pt x="1312" y="1403"/>
                  <a:pt x="1345" y="1403"/>
                  <a:pt x="1366" y="1382"/>
                </a:cubicBezTo>
                <a:lnTo>
                  <a:pt x="1391" y="1358"/>
                </a:lnTo>
                <a:cubicBezTo>
                  <a:pt x="1412" y="1337"/>
                  <a:pt x="1412" y="1303"/>
                  <a:pt x="1391" y="1282"/>
                </a:cubicBezTo>
                <a:lnTo>
                  <a:pt x="1255" y="1148"/>
                </a:lnTo>
                <a:cubicBezTo>
                  <a:pt x="1239" y="1131"/>
                  <a:pt x="1214" y="1128"/>
                  <a:pt x="1194" y="1138"/>
                </a:cubicBezTo>
                <a:lnTo>
                  <a:pt x="1182" y="1126"/>
                </a:lnTo>
                <a:cubicBezTo>
                  <a:pt x="1223" y="1075"/>
                  <a:pt x="1249" y="1011"/>
                  <a:pt x="1249" y="941"/>
                </a:cubicBezTo>
                <a:cubicBezTo>
                  <a:pt x="1249" y="776"/>
                  <a:pt x="1115" y="643"/>
                  <a:pt x="950" y="643"/>
                </a:cubicBezTo>
                <a:close/>
                <a:moveTo>
                  <a:pt x="950" y="724"/>
                </a:moveTo>
                <a:cubicBezTo>
                  <a:pt x="1070" y="724"/>
                  <a:pt x="1167" y="821"/>
                  <a:pt x="1167" y="941"/>
                </a:cubicBezTo>
                <a:cubicBezTo>
                  <a:pt x="1167" y="1061"/>
                  <a:pt x="1070" y="1158"/>
                  <a:pt x="950" y="1158"/>
                </a:cubicBezTo>
                <a:cubicBezTo>
                  <a:pt x="830" y="1158"/>
                  <a:pt x="733" y="1061"/>
                  <a:pt x="733" y="941"/>
                </a:cubicBezTo>
                <a:cubicBezTo>
                  <a:pt x="733" y="821"/>
                  <a:pt x="830" y="724"/>
                  <a:pt x="950" y="724"/>
                </a:cubicBezTo>
                <a:close/>
              </a:path>
            </a:pathLst>
          </a:cu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graphicFrame>
        <p:nvGraphicFramePr>
          <p:cNvPr id="819" name="Google Shape;2187;p25">
            <a:extLst>
              <a:ext uri="{FF2B5EF4-FFF2-40B4-BE49-F238E27FC236}">
                <a16:creationId xmlns:a16="http://schemas.microsoft.com/office/drawing/2014/main" id="{A3CA2C0C-07FD-40BB-898E-F1AC0E077D68}"/>
              </a:ext>
            </a:extLst>
          </p:cNvPr>
          <p:cNvGraphicFramePr/>
          <p:nvPr/>
        </p:nvGraphicFramePr>
        <p:xfrm>
          <a:off x="9689649" y="564396"/>
          <a:ext cx="2322541" cy="4003256"/>
        </p:xfrm>
        <a:graphic>
          <a:graphicData uri="http://schemas.openxmlformats.org/drawingml/2006/table">
            <a:tbl>
              <a:tblPr>
                <a:noFill/>
                <a:tableStyleId>{643F08CA-D0FD-4435-B35A-E26B1FE16940}</a:tableStyleId>
              </a:tblPr>
              <a:tblGrid>
                <a:gridCol w="338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44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8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557393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13446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642824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1" i="0" u="none" strike="noStrike" cap="none" dirty="0">
                        <a:solidFill>
                          <a:srgbClr val="FF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265777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8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  <a:tabLst/>
                        <a:defRPr/>
                      </a:pPr>
                      <a:endParaRPr lang="ko-KR" altLang="en-US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906078"/>
                  </a:ext>
                </a:extLst>
              </a:tr>
              <a:tr h="212301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9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400234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10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0547675"/>
                  </a:ext>
                </a:extLst>
              </a:tr>
              <a:tr h="28923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11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0144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dk1"/>
                          </a:solidFill>
                          <a:latin typeface="+mj-ea"/>
                          <a:ea typeface="+mj-ea"/>
                          <a:cs typeface="Arial"/>
                          <a:sym typeface="Arial"/>
                        </a:rPr>
                        <a:t>12</a:t>
                      </a: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0891178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1333931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b="0" i="0" u="none" strike="noStrike" cap="none" dirty="0">
                        <a:solidFill>
                          <a:schemeClr val="tx1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034052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ko-KR" altLang="en-US" sz="800" b="0" i="0" u="none" strike="noStrike" cap="none" dirty="0">
                        <a:solidFill>
                          <a:srgbClr val="000000"/>
                        </a:solidFill>
                        <a:latin typeface="+mj-ea"/>
                        <a:ea typeface="Arial"/>
                        <a:cs typeface="Arial"/>
                        <a:sym typeface="Arial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8865476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2991335"/>
                  </a:ext>
                </a:extLst>
              </a:tr>
              <a:tr h="2366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None/>
                      </a:pPr>
                      <a:endParaRPr sz="700" b="1" i="0" u="none" strike="noStrike" cap="none" dirty="0">
                        <a:solidFill>
                          <a:schemeClr val="dk1"/>
                        </a:solidFill>
                        <a:latin typeface="+mj-ea"/>
                        <a:ea typeface="+mj-ea"/>
                        <a:cs typeface="Arial"/>
                        <a:sym typeface="Arial"/>
                      </a:endParaRPr>
                    </a:p>
                  </a:txBody>
                  <a:tcPr marL="103825" marR="103825" marT="17225" marB="17225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90487" marR="0" lvl="0" indent="-90487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800"/>
                        <a:buFont typeface="Arial"/>
                        <a:buChar char="•"/>
                      </a:pPr>
                      <a:endParaRPr lang="en-US" altLang="ko-KR" sz="800" dirty="0"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3825" marR="103825" marT="17225" marB="17225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8356177"/>
                  </a:ext>
                </a:extLst>
              </a:tr>
            </a:tbl>
          </a:graphicData>
        </a:graphic>
      </p:graphicFrame>
      <p:grpSp>
        <p:nvGrpSpPr>
          <p:cNvPr id="445" name="그룹 444">
            <a:extLst>
              <a:ext uri="{FF2B5EF4-FFF2-40B4-BE49-F238E27FC236}">
                <a16:creationId xmlns:a16="http://schemas.microsoft.com/office/drawing/2014/main" id="{5BE66812-A867-40FC-A264-FFC696981259}"/>
              </a:ext>
            </a:extLst>
          </p:cNvPr>
          <p:cNvGrpSpPr/>
          <p:nvPr/>
        </p:nvGrpSpPr>
        <p:grpSpPr>
          <a:xfrm>
            <a:off x="4260379" y="915681"/>
            <a:ext cx="2408311" cy="246221"/>
            <a:chOff x="4912502" y="1092509"/>
            <a:chExt cx="2408311" cy="246221"/>
          </a:xfrm>
        </p:grpSpPr>
        <p:cxnSp>
          <p:nvCxnSpPr>
            <p:cNvPr id="474" name="Line">
              <a:extLst>
                <a:ext uri="{FF2B5EF4-FFF2-40B4-BE49-F238E27FC236}">
                  <a16:creationId xmlns:a16="http://schemas.microsoft.com/office/drawing/2014/main" id="{BF5925A3-788D-4752-8E7B-707326F4681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769752" y="1335233"/>
              <a:ext cx="750615" cy="0"/>
            </a:xfrm>
            <a:prstGeom prst="line">
              <a:avLst/>
            </a:prstGeom>
            <a:ln w="19050"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2" name="Line">
              <a:extLst>
                <a:ext uri="{FF2B5EF4-FFF2-40B4-BE49-F238E27FC236}">
                  <a16:creationId xmlns:a16="http://schemas.microsoft.com/office/drawing/2014/main" id="{01B0D5B4-3849-4026-93B0-16BE8CB87C5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570198" y="1335233"/>
              <a:ext cx="750615" cy="0"/>
            </a:xfrm>
            <a:prstGeom prst="line">
              <a:avLst/>
            </a:prstGeom>
            <a:ln w="19050"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3" name="그룹 462">
              <a:extLst>
                <a:ext uri="{FF2B5EF4-FFF2-40B4-BE49-F238E27FC236}">
                  <a16:creationId xmlns:a16="http://schemas.microsoft.com/office/drawing/2014/main" id="{22E4206B-88B1-4A07-9494-95816FAD3570}"/>
                </a:ext>
              </a:extLst>
            </p:cNvPr>
            <p:cNvGrpSpPr/>
            <p:nvPr/>
          </p:nvGrpSpPr>
          <p:grpSpPr>
            <a:xfrm>
              <a:off x="4912502" y="1092509"/>
              <a:ext cx="750615" cy="246221"/>
              <a:chOff x="4950344" y="1376914"/>
              <a:chExt cx="1389112" cy="246221"/>
            </a:xfrm>
          </p:grpSpPr>
          <p:sp>
            <p:nvSpPr>
              <p:cNvPr id="467" name="직사각형 466">
                <a:extLst>
                  <a:ext uri="{FF2B5EF4-FFF2-40B4-BE49-F238E27FC236}">
                    <a16:creationId xmlns:a16="http://schemas.microsoft.com/office/drawing/2014/main" id="{CAD2F0A4-33F8-486D-A917-A0F9507D1649}"/>
                  </a:ext>
                </a:extLst>
              </p:cNvPr>
              <p:cNvSpPr/>
              <p:nvPr/>
            </p:nvSpPr>
            <p:spPr>
              <a:xfrm>
                <a:off x="4999376" y="1376914"/>
                <a:ext cx="1291051" cy="246221"/>
              </a:xfrm>
              <a:prstGeom prst="rect">
                <a:avLst/>
              </a:prstGeom>
            </p:spPr>
            <p:txBody>
              <a:bodyPr wrap="none" anchor="b">
                <a:spAutoFit/>
              </a:bodyPr>
              <a:lstStyle/>
              <a:p>
                <a:pPr marL="0" marR="0" lvl="0" indent="0" algn="ctr" defTabSz="84408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Arial"/>
                  <a:buNone/>
                  <a:tabLst/>
                  <a:defRPr/>
                </a:pPr>
                <a:r>
                  <a:rPr kumimoji="1" lang="ko-KR" alt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맑은 고딕" panose="020B0503020000020004" pitchFamily="50" charset="-127"/>
                    <a:ea typeface="맑은 고딕" panose="020B0503020000020004" pitchFamily="50" charset="-127"/>
                    <a:cs typeface="Arial"/>
                    <a:sym typeface="Arial"/>
                  </a:rPr>
                  <a:t>녹음목록</a:t>
                </a:r>
                <a:endParaRPr kumimoji="1" lang="en-US" altLang="ko-KR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cxnSp>
            <p:nvCxnSpPr>
              <p:cNvPr id="468" name="Line">
                <a:extLst>
                  <a:ext uri="{FF2B5EF4-FFF2-40B4-BE49-F238E27FC236}">
                    <a16:creationId xmlns:a16="http://schemas.microsoft.com/office/drawing/2014/main" id="{BFC77140-76D2-4C42-B5B3-BFC00636DF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0344" y="1619638"/>
                <a:ext cx="1389112" cy="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95" name="그룹 694">
            <a:extLst>
              <a:ext uri="{FF2B5EF4-FFF2-40B4-BE49-F238E27FC236}">
                <a16:creationId xmlns:a16="http://schemas.microsoft.com/office/drawing/2014/main" id="{EF159530-A48C-48F9-834A-0A273BA3AF6D}"/>
              </a:ext>
            </a:extLst>
          </p:cNvPr>
          <p:cNvGrpSpPr/>
          <p:nvPr/>
        </p:nvGrpSpPr>
        <p:grpSpPr>
          <a:xfrm>
            <a:off x="4771551" y="1532427"/>
            <a:ext cx="4169386" cy="216000"/>
            <a:chOff x="3417578" y="2091595"/>
            <a:chExt cx="3840749" cy="214838"/>
          </a:xfrm>
        </p:grpSpPr>
        <p:cxnSp>
          <p:nvCxnSpPr>
            <p:cNvPr id="699" name="Line">
              <a:extLst>
                <a:ext uri="{FF2B5EF4-FFF2-40B4-BE49-F238E27FC236}">
                  <a16:creationId xmlns:a16="http://schemas.microsoft.com/office/drawing/2014/main" id="{3292FD6D-D1DC-4FDB-844E-F320AB63B48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17578" y="2199014"/>
              <a:ext cx="3840749" cy="0"/>
            </a:xfrm>
            <a:prstGeom prst="line">
              <a:avLst/>
            </a:prstGeom>
            <a:ln w="6350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0" name="Password Box">
              <a:extLst>
                <a:ext uri="{FF2B5EF4-FFF2-40B4-BE49-F238E27FC236}">
                  <a16:creationId xmlns:a16="http://schemas.microsoft.com/office/drawing/2014/main" id="{84A5A6BB-C559-40B5-869E-26288C0444C7}"/>
                </a:ext>
              </a:extLst>
            </p:cNvPr>
            <p:cNvSpPr/>
            <p:nvPr/>
          </p:nvSpPr>
          <p:spPr>
            <a:xfrm>
              <a:off x="4521785" y="2091595"/>
              <a:ext cx="1632335" cy="214838"/>
            </a:xfrm>
            <a:prstGeom prst="roundRect">
              <a:avLst/>
            </a:prstGeom>
            <a:solidFill>
              <a:srgbClr val="F2F2F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Ins="90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오늘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2020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년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3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월 </a:t>
              </a:r>
              <a:r>
                <a:rPr kumimoji="0" lang="en-US" altLang="ko-KR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5</a:t>
              </a:r>
              <a:r>
                <a:rPr kumimoji="0" lang="ko-KR" altLang="en-US" sz="700" b="1" i="0" u="none" strike="noStrike" kern="120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일 수요일</a:t>
              </a:r>
              <a:endParaRPr kumimoji="0" lang="en-US" sz="700" b="1" i="0" u="none" strike="noStrike" kern="120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grpSp>
        <p:nvGrpSpPr>
          <p:cNvPr id="1000" name="그룹 999">
            <a:extLst>
              <a:ext uri="{FF2B5EF4-FFF2-40B4-BE49-F238E27FC236}">
                <a16:creationId xmlns:a16="http://schemas.microsoft.com/office/drawing/2014/main" id="{BDCD32F2-CB77-41BD-BC3B-AC27C8B127AD}"/>
              </a:ext>
            </a:extLst>
          </p:cNvPr>
          <p:cNvGrpSpPr/>
          <p:nvPr/>
        </p:nvGrpSpPr>
        <p:grpSpPr>
          <a:xfrm>
            <a:off x="8109746" y="1273211"/>
            <a:ext cx="1397489" cy="210663"/>
            <a:chOff x="7737887" y="1829820"/>
            <a:chExt cx="1397489" cy="210663"/>
          </a:xfrm>
        </p:grpSpPr>
        <p:sp>
          <p:nvSpPr>
            <p:cNvPr id="1001" name="Sorting (Descending)">
              <a:extLst>
                <a:ext uri="{FF2B5EF4-FFF2-40B4-BE49-F238E27FC236}">
                  <a16:creationId xmlns:a16="http://schemas.microsoft.com/office/drawing/2014/main" id="{13CCA407-6991-44A4-8CF6-4E2806C74FF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7737887" y="1873163"/>
              <a:ext cx="230928" cy="123977"/>
            </a:xfrm>
            <a:custGeom>
              <a:avLst/>
              <a:gdLst>
                <a:gd name="T0" fmla="*/ 539 w 680"/>
                <a:gd name="T1" fmla="*/ 0 h 458"/>
                <a:gd name="T2" fmla="*/ 525 w 680"/>
                <a:gd name="T3" fmla="*/ 14 h 458"/>
                <a:gd name="T4" fmla="*/ 525 w 680"/>
                <a:gd name="T5" fmla="*/ 407 h 458"/>
                <a:gd name="T6" fmla="*/ 430 w 680"/>
                <a:gd name="T7" fmla="*/ 312 h 458"/>
                <a:gd name="T8" fmla="*/ 420 w 680"/>
                <a:gd name="T9" fmla="*/ 308 h 458"/>
                <a:gd name="T10" fmla="*/ 411 w 680"/>
                <a:gd name="T11" fmla="*/ 331 h 458"/>
                <a:gd name="T12" fmla="*/ 539 w 680"/>
                <a:gd name="T13" fmla="*/ 458 h 458"/>
                <a:gd name="T14" fmla="*/ 667 w 680"/>
                <a:gd name="T15" fmla="*/ 331 h 458"/>
                <a:gd name="T16" fmla="*/ 648 w 680"/>
                <a:gd name="T17" fmla="*/ 312 h 458"/>
                <a:gd name="T18" fmla="*/ 552 w 680"/>
                <a:gd name="T19" fmla="*/ 407 h 458"/>
                <a:gd name="T20" fmla="*/ 552 w 680"/>
                <a:gd name="T21" fmla="*/ 14 h 458"/>
                <a:gd name="T22" fmla="*/ 539 w 680"/>
                <a:gd name="T23" fmla="*/ 0 h 458"/>
                <a:gd name="T24" fmla="*/ 353 w 680"/>
                <a:gd name="T25" fmla="*/ 0 h 458"/>
                <a:gd name="T26" fmla="*/ 352 w 680"/>
                <a:gd name="T27" fmla="*/ 0 h 458"/>
                <a:gd name="T28" fmla="*/ 19 w 680"/>
                <a:gd name="T29" fmla="*/ 0 h 458"/>
                <a:gd name="T30" fmla="*/ 19 w 680"/>
                <a:gd name="T31" fmla="*/ 27 h 458"/>
                <a:gd name="T32" fmla="*/ 352 w 680"/>
                <a:gd name="T33" fmla="*/ 27 h 458"/>
                <a:gd name="T34" fmla="*/ 353 w 680"/>
                <a:gd name="T35" fmla="*/ 0 h 458"/>
                <a:gd name="T36" fmla="*/ 19 w 680"/>
                <a:gd name="T37" fmla="*/ 107 h 458"/>
                <a:gd name="T38" fmla="*/ 19 w 680"/>
                <a:gd name="T39" fmla="*/ 134 h 458"/>
                <a:gd name="T40" fmla="*/ 259 w 680"/>
                <a:gd name="T41" fmla="*/ 134 h 458"/>
                <a:gd name="T42" fmla="*/ 259 w 680"/>
                <a:gd name="T43" fmla="*/ 107 h 458"/>
                <a:gd name="T44" fmla="*/ 19 w 680"/>
                <a:gd name="T45" fmla="*/ 107 h 458"/>
                <a:gd name="T46" fmla="*/ 17 w 680"/>
                <a:gd name="T47" fmla="*/ 214 h 458"/>
                <a:gd name="T48" fmla="*/ 19 w 680"/>
                <a:gd name="T49" fmla="*/ 240 h 458"/>
                <a:gd name="T50" fmla="*/ 205 w 680"/>
                <a:gd name="T51" fmla="*/ 240 h 458"/>
                <a:gd name="T52" fmla="*/ 205 w 680"/>
                <a:gd name="T53" fmla="*/ 214 h 458"/>
                <a:gd name="T54" fmla="*/ 19 w 680"/>
                <a:gd name="T55" fmla="*/ 214 h 458"/>
                <a:gd name="T56" fmla="*/ 17 w 680"/>
                <a:gd name="T57" fmla="*/ 214 h 458"/>
                <a:gd name="T58" fmla="*/ 18 w 680"/>
                <a:gd name="T59" fmla="*/ 321 h 458"/>
                <a:gd name="T60" fmla="*/ 19 w 680"/>
                <a:gd name="T61" fmla="*/ 347 h 458"/>
                <a:gd name="T62" fmla="*/ 152 w 680"/>
                <a:gd name="T63" fmla="*/ 347 h 458"/>
                <a:gd name="T64" fmla="*/ 152 w 680"/>
                <a:gd name="T65" fmla="*/ 321 h 458"/>
                <a:gd name="T66" fmla="*/ 19 w 680"/>
                <a:gd name="T67" fmla="*/ 321 h 458"/>
                <a:gd name="T68" fmla="*/ 18 w 680"/>
                <a:gd name="T69" fmla="*/ 321 h 458"/>
                <a:gd name="T70" fmla="*/ 19 w 680"/>
                <a:gd name="T71" fmla="*/ 427 h 458"/>
                <a:gd name="T72" fmla="*/ 19 w 680"/>
                <a:gd name="T73" fmla="*/ 453 h 458"/>
                <a:gd name="T74" fmla="*/ 99 w 680"/>
                <a:gd name="T75" fmla="*/ 453 h 458"/>
                <a:gd name="T76" fmla="*/ 99 w 680"/>
                <a:gd name="T77" fmla="*/ 427 h 458"/>
                <a:gd name="T78" fmla="*/ 19 w 680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0" h="458">
                  <a:moveTo>
                    <a:pt x="539" y="0"/>
                  </a:moveTo>
                  <a:cubicBezTo>
                    <a:pt x="531" y="0"/>
                    <a:pt x="525" y="6"/>
                    <a:pt x="525" y="14"/>
                  </a:cubicBezTo>
                  <a:lnTo>
                    <a:pt x="525" y="407"/>
                  </a:lnTo>
                  <a:lnTo>
                    <a:pt x="430" y="312"/>
                  </a:lnTo>
                  <a:cubicBezTo>
                    <a:pt x="427" y="309"/>
                    <a:pt x="424" y="308"/>
                    <a:pt x="420" y="308"/>
                  </a:cubicBezTo>
                  <a:cubicBezTo>
                    <a:pt x="408" y="308"/>
                    <a:pt x="402" y="322"/>
                    <a:pt x="411" y="331"/>
                  </a:cubicBezTo>
                  <a:lnTo>
                    <a:pt x="539" y="458"/>
                  </a:lnTo>
                  <a:lnTo>
                    <a:pt x="667" y="331"/>
                  </a:lnTo>
                  <a:cubicBezTo>
                    <a:pt x="680" y="318"/>
                    <a:pt x="661" y="299"/>
                    <a:pt x="648" y="312"/>
                  </a:cubicBezTo>
                  <a:lnTo>
                    <a:pt x="552" y="407"/>
                  </a:lnTo>
                  <a:lnTo>
                    <a:pt x="552" y="14"/>
                  </a:lnTo>
                  <a:cubicBezTo>
                    <a:pt x="552" y="6"/>
                    <a:pt x="546" y="0"/>
                    <a:pt x="539" y="0"/>
                  </a:cubicBezTo>
                  <a:close/>
                  <a:moveTo>
                    <a:pt x="353" y="0"/>
                  </a:moveTo>
                  <a:cubicBezTo>
                    <a:pt x="352" y="0"/>
                    <a:pt x="352" y="0"/>
                    <a:pt x="352" y="0"/>
                  </a:cubicBezTo>
                  <a:lnTo>
                    <a:pt x="19" y="0"/>
                  </a:lnTo>
                  <a:cubicBezTo>
                    <a:pt x="0" y="0"/>
                    <a:pt x="0" y="28"/>
                    <a:pt x="19" y="27"/>
                  </a:cubicBezTo>
                  <a:lnTo>
                    <a:pt x="352" y="27"/>
                  </a:lnTo>
                  <a:cubicBezTo>
                    <a:pt x="370" y="27"/>
                    <a:pt x="370" y="1"/>
                    <a:pt x="353" y="0"/>
                  </a:cubicBezTo>
                  <a:close/>
                  <a:moveTo>
                    <a:pt x="19" y="107"/>
                  </a:moveTo>
                  <a:cubicBezTo>
                    <a:pt x="1" y="107"/>
                    <a:pt x="1" y="134"/>
                    <a:pt x="19" y="134"/>
                  </a:cubicBezTo>
                  <a:lnTo>
                    <a:pt x="259" y="134"/>
                  </a:lnTo>
                  <a:cubicBezTo>
                    <a:pt x="276" y="133"/>
                    <a:pt x="276" y="107"/>
                    <a:pt x="259" y="107"/>
                  </a:cubicBezTo>
                  <a:lnTo>
                    <a:pt x="19" y="107"/>
                  </a:lnTo>
                  <a:close/>
                  <a:moveTo>
                    <a:pt x="17" y="214"/>
                  </a:moveTo>
                  <a:cubicBezTo>
                    <a:pt x="0" y="215"/>
                    <a:pt x="1" y="241"/>
                    <a:pt x="19" y="240"/>
                  </a:cubicBezTo>
                  <a:lnTo>
                    <a:pt x="205" y="240"/>
                  </a:lnTo>
                  <a:cubicBezTo>
                    <a:pt x="224" y="241"/>
                    <a:pt x="224" y="213"/>
                    <a:pt x="205" y="214"/>
                  </a:cubicBezTo>
                  <a:lnTo>
                    <a:pt x="19" y="214"/>
                  </a:lnTo>
                  <a:cubicBezTo>
                    <a:pt x="18" y="214"/>
                    <a:pt x="18" y="214"/>
                    <a:pt x="17" y="214"/>
                  </a:cubicBezTo>
                  <a:close/>
                  <a:moveTo>
                    <a:pt x="18" y="321"/>
                  </a:moveTo>
                  <a:cubicBezTo>
                    <a:pt x="0" y="322"/>
                    <a:pt x="1" y="348"/>
                    <a:pt x="19" y="347"/>
                  </a:cubicBezTo>
                  <a:lnTo>
                    <a:pt x="152" y="347"/>
                  </a:lnTo>
                  <a:cubicBezTo>
                    <a:pt x="170" y="348"/>
                    <a:pt x="170" y="320"/>
                    <a:pt x="152" y="321"/>
                  </a:cubicBezTo>
                  <a:lnTo>
                    <a:pt x="19" y="321"/>
                  </a:lnTo>
                  <a:cubicBezTo>
                    <a:pt x="18" y="321"/>
                    <a:pt x="18" y="321"/>
                    <a:pt x="18" y="321"/>
                  </a:cubicBezTo>
                  <a:close/>
                  <a:moveTo>
                    <a:pt x="19" y="427"/>
                  </a:moveTo>
                  <a:cubicBezTo>
                    <a:pt x="1" y="427"/>
                    <a:pt x="1" y="453"/>
                    <a:pt x="19" y="453"/>
                  </a:cubicBezTo>
                  <a:lnTo>
                    <a:pt x="99" y="453"/>
                  </a:lnTo>
                  <a:cubicBezTo>
                    <a:pt x="116" y="453"/>
                    <a:pt x="116" y="427"/>
                    <a:pt x="99" y="427"/>
                  </a:cubicBezTo>
                  <a:lnTo>
                    <a:pt x="19" y="427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vert="horz" wrap="square" lIns="112542" tIns="56271" rIns="112542" bIns="56271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2" name="Item">
              <a:extLst>
                <a:ext uri="{FF2B5EF4-FFF2-40B4-BE49-F238E27FC236}">
                  <a16:creationId xmlns:a16="http://schemas.microsoft.com/office/drawing/2014/main" id="{E57E06E3-E6DB-4F0E-8D76-2DAD69D24E40}"/>
                </a:ext>
              </a:extLst>
            </p:cNvPr>
            <p:cNvSpPr/>
            <p:nvPr/>
          </p:nvSpPr>
          <p:spPr>
            <a:xfrm>
              <a:off x="7874912" y="1829820"/>
              <a:ext cx="695990" cy="210663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112542" tIns="56271" rIns="225083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112544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시간 순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3" name="Sorting (Descending)">
              <a:extLst>
                <a:ext uri="{FF2B5EF4-FFF2-40B4-BE49-F238E27FC236}">
                  <a16:creationId xmlns:a16="http://schemas.microsoft.com/office/drawing/2014/main" id="{1CFCFE20-1424-4BB4-B9D9-2A1DC837010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V="1">
              <a:off x="8516820" y="1873163"/>
              <a:ext cx="230928" cy="123977"/>
            </a:xfrm>
            <a:custGeom>
              <a:avLst/>
              <a:gdLst>
                <a:gd name="T0" fmla="*/ 539 w 680"/>
                <a:gd name="T1" fmla="*/ 0 h 458"/>
                <a:gd name="T2" fmla="*/ 525 w 680"/>
                <a:gd name="T3" fmla="*/ 14 h 458"/>
                <a:gd name="T4" fmla="*/ 525 w 680"/>
                <a:gd name="T5" fmla="*/ 407 h 458"/>
                <a:gd name="T6" fmla="*/ 430 w 680"/>
                <a:gd name="T7" fmla="*/ 312 h 458"/>
                <a:gd name="T8" fmla="*/ 420 w 680"/>
                <a:gd name="T9" fmla="*/ 308 h 458"/>
                <a:gd name="T10" fmla="*/ 411 w 680"/>
                <a:gd name="T11" fmla="*/ 331 h 458"/>
                <a:gd name="T12" fmla="*/ 539 w 680"/>
                <a:gd name="T13" fmla="*/ 458 h 458"/>
                <a:gd name="T14" fmla="*/ 667 w 680"/>
                <a:gd name="T15" fmla="*/ 331 h 458"/>
                <a:gd name="T16" fmla="*/ 648 w 680"/>
                <a:gd name="T17" fmla="*/ 312 h 458"/>
                <a:gd name="T18" fmla="*/ 552 w 680"/>
                <a:gd name="T19" fmla="*/ 407 h 458"/>
                <a:gd name="T20" fmla="*/ 552 w 680"/>
                <a:gd name="T21" fmla="*/ 14 h 458"/>
                <a:gd name="T22" fmla="*/ 539 w 680"/>
                <a:gd name="T23" fmla="*/ 0 h 458"/>
                <a:gd name="T24" fmla="*/ 353 w 680"/>
                <a:gd name="T25" fmla="*/ 0 h 458"/>
                <a:gd name="T26" fmla="*/ 352 w 680"/>
                <a:gd name="T27" fmla="*/ 0 h 458"/>
                <a:gd name="T28" fmla="*/ 19 w 680"/>
                <a:gd name="T29" fmla="*/ 0 h 458"/>
                <a:gd name="T30" fmla="*/ 19 w 680"/>
                <a:gd name="T31" fmla="*/ 27 h 458"/>
                <a:gd name="T32" fmla="*/ 352 w 680"/>
                <a:gd name="T33" fmla="*/ 27 h 458"/>
                <a:gd name="T34" fmla="*/ 353 w 680"/>
                <a:gd name="T35" fmla="*/ 0 h 458"/>
                <a:gd name="T36" fmla="*/ 19 w 680"/>
                <a:gd name="T37" fmla="*/ 107 h 458"/>
                <a:gd name="T38" fmla="*/ 19 w 680"/>
                <a:gd name="T39" fmla="*/ 134 h 458"/>
                <a:gd name="T40" fmla="*/ 259 w 680"/>
                <a:gd name="T41" fmla="*/ 134 h 458"/>
                <a:gd name="T42" fmla="*/ 259 w 680"/>
                <a:gd name="T43" fmla="*/ 107 h 458"/>
                <a:gd name="T44" fmla="*/ 19 w 680"/>
                <a:gd name="T45" fmla="*/ 107 h 458"/>
                <a:gd name="T46" fmla="*/ 17 w 680"/>
                <a:gd name="T47" fmla="*/ 214 h 458"/>
                <a:gd name="T48" fmla="*/ 19 w 680"/>
                <a:gd name="T49" fmla="*/ 240 h 458"/>
                <a:gd name="T50" fmla="*/ 205 w 680"/>
                <a:gd name="T51" fmla="*/ 240 h 458"/>
                <a:gd name="T52" fmla="*/ 205 w 680"/>
                <a:gd name="T53" fmla="*/ 214 h 458"/>
                <a:gd name="T54" fmla="*/ 19 w 680"/>
                <a:gd name="T55" fmla="*/ 214 h 458"/>
                <a:gd name="T56" fmla="*/ 17 w 680"/>
                <a:gd name="T57" fmla="*/ 214 h 458"/>
                <a:gd name="T58" fmla="*/ 18 w 680"/>
                <a:gd name="T59" fmla="*/ 321 h 458"/>
                <a:gd name="T60" fmla="*/ 19 w 680"/>
                <a:gd name="T61" fmla="*/ 347 h 458"/>
                <a:gd name="T62" fmla="*/ 152 w 680"/>
                <a:gd name="T63" fmla="*/ 347 h 458"/>
                <a:gd name="T64" fmla="*/ 152 w 680"/>
                <a:gd name="T65" fmla="*/ 321 h 458"/>
                <a:gd name="T66" fmla="*/ 19 w 680"/>
                <a:gd name="T67" fmla="*/ 321 h 458"/>
                <a:gd name="T68" fmla="*/ 18 w 680"/>
                <a:gd name="T69" fmla="*/ 321 h 458"/>
                <a:gd name="T70" fmla="*/ 19 w 680"/>
                <a:gd name="T71" fmla="*/ 427 h 458"/>
                <a:gd name="T72" fmla="*/ 19 w 680"/>
                <a:gd name="T73" fmla="*/ 453 h 458"/>
                <a:gd name="T74" fmla="*/ 99 w 680"/>
                <a:gd name="T75" fmla="*/ 453 h 458"/>
                <a:gd name="T76" fmla="*/ 99 w 680"/>
                <a:gd name="T77" fmla="*/ 427 h 458"/>
                <a:gd name="T78" fmla="*/ 19 w 680"/>
                <a:gd name="T79" fmla="*/ 42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0" h="458">
                  <a:moveTo>
                    <a:pt x="539" y="0"/>
                  </a:moveTo>
                  <a:cubicBezTo>
                    <a:pt x="531" y="0"/>
                    <a:pt x="525" y="6"/>
                    <a:pt x="525" y="14"/>
                  </a:cubicBezTo>
                  <a:lnTo>
                    <a:pt x="525" y="407"/>
                  </a:lnTo>
                  <a:lnTo>
                    <a:pt x="430" y="312"/>
                  </a:lnTo>
                  <a:cubicBezTo>
                    <a:pt x="427" y="309"/>
                    <a:pt x="424" y="308"/>
                    <a:pt x="420" y="308"/>
                  </a:cubicBezTo>
                  <a:cubicBezTo>
                    <a:pt x="408" y="308"/>
                    <a:pt x="402" y="322"/>
                    <a:pt x="411" y="331"/>
                  </a:cubicBezTo>
                  <a:lnTo>
                    <a:pt x="539" y="458"/>
                  </a:lnTo>
                  <a:lnTo>
                    <a:pt x="667" y="331"/>
                  </a:lnTo>
                  <a:cubicBezTo>
                    <a:pt x="680" y="318"/>
                    <a:pt x="661" y="299"/>
                    <a:pt x="648" y="312"/>
                  </a:cubicBezTo>
                  <a:lnTo>
                    <a:pt x="552" y="407"/>
                  </a:lnTo>
                  <a:lnTo>
                    <a:pt x="552" y="14"/>
                  </a:lnTo>
                  <a:cubicBezTo>
                    <a:pt x="552" y="6"/>
                    <a:pt x="546" y="0"/>
                    <a:pt x="539" y="0"/>
                  </a:cubicBezTo>
                  <a:close/>
                  <a:moveTo>
                    <a:pt x="353" y="0"/>
                  </a:moveTo>
                  <a:cubicBezTo>
                    <a:pt x="352" y="0"/>
                    <a:pt x="352" y="0"/>
                    <a:pt x="352" y="0"/>
                  </a:cubicBezTo>
                  <a:lnTo>
                    <a:pt x="19" y="0"/>
                  </a:lnTo>
                  <a:cubicBezTo>
                    <a:pt x="0" y="0"/>
                    <a:pt x="0" y="28"/>
                    <a:pt x="19" y="27"/>
                  </a:cubicBezTo>
                  <a:lnTo>
                    <a:pt x="352" y="27"/>
                  </a:lnTo>
                  <a:cubicBezTo>
                    <a:pt x="370" y="27"/>
                    <a:pt x="370" y="1"/>
                    <a:pt x="353" y="0"/>
                  </a:cubicBezTo>
                  <a:close/>
                  <a:moveTo>
                    <a:pt x="19" y="107"/>
                  </a:moveTo>
                  <a:cubicBezTo>
                    <a:pt x="1" y="107"/>
                    <a:pt x="1" y="134"/>
                    <a:pt x="19" y="134"/>
                  </a:cubicBezTo>
                  <a:lnTo>
                    <a:pt x="259" y="134"/>
                  </a:lnTo>
                  <a:cubicBezTo>
                    <a:pt x="276" y="133"/>
                    <a:pt x="276" y="107"/>
                    <a:pt x="259" y="107"/>
                  </a:cubicBezTo>
                  <a:lnTo>
                    <a:pt x="19" y="107"/>
                  </a:lnTo>
                  <a:close/>
                  <a:moveTo>
                    <a:pt x="17" y="214"/>
                  </a:moveTo>
                  <a:cubicBezTo>
                    <a:pt x="0" y="215"/>
                    <a:pt x="1" y="241"/>
                    <a:pt x="19" y="240"/>
                  </a:cubicBezTo>
                  <a:lnTo>
                    <a:pt x="205" y="240"/>
                  </a:lnTo>
                  <a:cubicBezTo>
                    <a:pt x="224" y="241"/>
                    <a:pt x="224" y="213"/>
                    <a:pt x="205" y="214"/>
                  </a:cubicBezTo>
                  <a:lnTo>
                    <a:pt x="19" y="214"/>
                  </a:lnTo>
                  <a:cubicBezTo>
                    <a:pt x="18" y="214"/>
                    <a:pt x="18" y="214"/>
                    <a:pt x="17" y="214"/>
                  </a:cubicBezTo>
                  <a:close/>
                  <a:moveTo>
                    <a:pt x="18" y="321"/>
                  </a:moveTo>
                  <a:cubicBezTo>
                    <a:pt x="0" y="322"/>
                    <a:pt x="1" y="348"/>
                    <a:pt x="19" y="347"/>
                  </a:cubicBezTo>
                  <a:lnTo>
                    <a:pt x="152" y="347"/>
                  </a:lnTo>
                  <a:cubicBezTo>
                    <a:pt x="170" y="348"/>
                    <a:pt x="170" y="320"/>
                    <a:pt x="152" y="321"/>
                  </a:cubicBezTo>
                  <a:lnTo>
                    <a:pt x="19" y="321"/>
                  </a:lnTo>
                  <a:cubicBezTo>
                    <a:pt x="18" y="321"/>
                    <a:pt x="18" y="321"/>
                    <a:pt x="18" y="321"/>
                  </a:cubicBezTo>
                  <a:close/>
                  <a:moveTo>
                    <a:pt x="19" y="427"/>
                  </a:moveTo>
                  <a:cubicBezTo>
                    <a:pt x="1" y="427"/>
                    <a:pt x="1" y="453"/>
                    <a:pt x="19" y="453"/>
                  </a:cubicBezTo>
                  <a:lnTo>
                    <a:pt x="99" y="453"/>
                  </a:lnTo>
                  <a:cubicBezTo>
                    <a:pt x="116" y="453"/>
                    <a:pt x="116" y="427"/>
                    <a:pt x="99" y="427"/>
                  </a:cubicBezTo>
                  <a:lnTo>
                    <a:pt x="19" y="427"/>
                  </a:ln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12542" tIns="56271" rIns="112542" bIns="56271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1004" name="Item">
              <a:extLst>
                <a:ext uri="{FF2B5EF4-FFF2-40B4-BE49-F238E27FC236}">
                  <a16:creationId xmlns:a16="http://schemas.microsoft.com/office/drawing/2014/main" id="{F6E76C3A-AAAA-47DD-A332-12C9276125F3}"/>
                </a:ext>
              </a:extLst>
            </p:cNvPr>
            <p:cNvSpPr/>
            <p:nvPr/>
          </p:nvSpPr>
          <p:spPr>
            <a:xfrm>
              <a:off x="8653845" y="1829820"/>
              <a:ext cx="481531" cy="210663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112542" tIns="56271" rIns="0" bIns="56271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112544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A6A6A6"/>
                  </a:solidFill>
                  <a:effectLst/>
                  <a:uLnTx/>
                  <a:uFillTx/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  <a:sym typeface="Arial"/>
                </a:rPr>
                <a:t>이름 순</a:t>
              </a: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A6A6A6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1005" name="직사각형 1004">
            <a:extLst>
              <a:ext uri="{FF2B5EF4-FFF2-40B4-BE49-F238E27FC236}">
                <a16:creationId xmlns:a16="http://schemas.microsoft.com/office/drawing/2014/main" id="{F406C22F-121E-471C-B28D-5B54F8775168}"/>
              </a:ext>
            </a:extLst>
          </p:cNvPr>
          <p:cNvSpPr/>
          <p:nvPr/>
        </p:nvSpPr>
        <p:spPr>
          <a:xfrm>
            <a:off x="4233431" y="1255432"/>
            <a:ext cx="534121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1038897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총 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n</a:t>
            </a:r>
            <a:r>
              <a:rPr kumimoji="1" lang="ko-KR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rPr>
              <a:t>건</a:t>
            </a:r>
            <a:endParaRPr kumimoji="1" lang="en-US" altLang="ko-KR" sz="9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Arial"/>
              <a:sym typeface="Arial"/>
            </a:endParaRPr>
          </a:p>
        </p:txBody>
      </p:sp>
      <p:grpSp>
        <p:nvGrpSpPr>
          <p:cNvPr id="1006" name="그룹 1005">
            <a:extLst>
              <a:ext uri="{FF2B5EF4-FFF2-40B4-BE49-F238E27FC236}">
                <a16:creationId xmlns:a16="http://schemas.microsoft.com/office/drawing/2014/main" id="{BC5334F2-2ADE-4A3A-A8CA-F5108ED47F35}"/>
              </a:ext>
            </a:extLst>
          </p:cNvPr>
          <p:cNvGrpSpPr/>
          <p:nvPr/>
        </p:nvGrpSpPr>
        <p:grpSpPr>
          <a:xfrm>
            <a:off x="5012450" y="1279209"/>
            <a:ext cx="1801666" cy="198666"/>
            <a:chOff x="9025715" y="1651414"/>
            <a:chExt cx="2060964" cy="250993"/>
          </a:xfrm>
        </p:grpSpPr>
        <p:sp>
          <p:nvSpPr>
            <p:cNvPr id="1007" name="Text Box">
              <a:extLst>
                <a:ext uri="{FF2B5EF4-FFF2-40B4-BE49-F238E27FC236}">
                  <a16:creationId xmlns:a16="http://schemas.microsoft.com/office/drawing/2014/main" id="{C4468251-A70B-4FF3-BA74-F8FE0F19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3890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개인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1008" name="Text Box">
              <a:extLst>
                <a:ext uri="{FF2B5EF4-FFF2-40B4-BE49-F238E27FC236}">
                  <a16:creationId xmlns:a16="http://schemas.microsoft.com/office/drawing/2014/main" id="{B5F64773-5238-404F-A375-6BBDA47B4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2064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65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공용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1009" name="Text Box">
              <a:extLst>
                <a:ext uri="{FF2B5EF4-FFF2-40B4-BE49-F238E27FC236}">
                  <a16:creationId xmlns:a16="http://schemas.microsoft.com/office/drawing/2014/main" id="{01201D02-3B93-417B-B3CA-9910E406B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5715" y="1651414"/>
              <a:ext cx="664615" cy="250993"/>
            </a:xfrm>
            <a:prstGeom prst="roundRect">
              <a:avLst>
                <a:gd name="adj" fmla="val 41577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  <a:sym typeface="Arial"/>
                </a:rPr>
                <a:t>전체</a:t>
              </a:r>
              <a:endPara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1019" name="Signal Strength">
            <a:extLst>
              <a:ext uri="{FF2B5EF4-FFF2-40B4-BE49-F238E27FC236}">
                <a16:creationId xmlns:a16="http://schemas.microsoft.com/office/drawing/2014/main" id="{4A11CE98-0F7A-44A3-A1A8-A0B728706BA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445578" y="641943"/>
            <a:ext cx="216000" cy="125802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  <a:sym typeface="Arial"/>
            </a:endParaRPr>
          </a:p>
        </p:txBody>
      </p: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C0CB1C17-1852-4A90-989F-4BF0A0EABD34}"/>
              </a:ext>
            </a:extLst>
          </p:cNvPr>
          <p:cNvGrpSpPr/>
          <p:nvPr/>
        </p:nvGrpSpPr>
        <p:grpSpPr>
          <a:xfrm>
            <a:off x="4316411" y="6432558"/>
            <a:ext cx="707835" cy="215444"/>
            <a:chOff x="4513261" y="1880860"/>
            <a:chExt cx="707835" cy="215444"/>
          </a:xfrm>
        </p:grpSpPr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F12E34A6-E72C-4FF1-A526-7113E386A7C7}"/>
                </a:ext>
              </a:extLst>
            </p:cNvPr>
            <p:cNvSpPr/>
            <p:nvPr/>
          </p:nvSpPr>
          <p:spPr>
            <a:xfrm>
              <a:off x="4626061" y="1880860"/>
              <a:ext cx="59503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전체선택</a:t>
              </a:r>
              <a:endParaRPr kumimoji="1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238" name="그룹 237">
              <a:extLst>
                <a:ext uri="{FF2B5EF4-FFF2-40B4-BE49-F238E27FC236}">
                  <a16:creationId xmlns:a16="http://schemas.microsoft.com/office/drawing/2014/main" id="{E56FD0B7-4755-4831-B6B1-3E3BE9A59F7C}"/>
                </a:ext>
              </a:extLst>
            </p:cNvPr>
            <p:cNvGrpSpPr/>
            <p:nvPr/>
          </p:nvGrpSpPr>
          <p:grpSpPr>
            <a:xfrm>
              <a:off x="4513261" y="1912982"/>
              <a:ext cx="151200" cy="151200"/>
              <a:chOff x="5725761" y="2839393"/>
              <a:chExt cx="219691" cy="219691"/>
            </a:xfrm>
          </p:grpSpPr>
          <p:sp>
            <p:nvSpPr>
              <p:cNvPr id="239" name="자유형: 도형 238">
                <a:extLst>
                  <a:ext uri="{FF2B5EF4-FFF2-40B4-BE49-F238E27FC236}">
                    <a16:creationId xmlns:a16="http://schemas.microsoft.com/office/drawing/2014/main" id="{8C32EDD0-1F77-42B0-8DA5-173E65DF7F74}"/>
                  </a:ext>
                </a:extLst>
              </p:cNvPr>
              <p:cNvSpPr/>
              <p:nvPr/>
            </p:nvSpPr>
            <p:spPr>
              <a:xfrm>
                <a:off x="5725761" y="2839393"/>
                <a:ext cx="219691" cy="219691"/>
              </a:xfrm>
              <a:custGeom>
                <a:avLst/>
                <a:gdLst>
                  <a:gd name="connsiteX0" fmla="*/ 0 w 219691"/>
                  <a:gd name="connsiteY0" fmla="*/ 0 h 219691"/>
                  <a:gd name="connsiteX1" fmla="*/ 0 w 219691"/>
                  <a:gd name="connsiteY1" fmla="*/ 219691 h 219691"/>
                  <a:gd name="connsiteX2" fmla="*/ 219691 w 219691"/>
                  <a:gd name="connsiteY2" fmla="*/ 219691 h 219691"/>
                  <a:gd name="connsiteX3" fmla="*/ 219691 w 219691"/>
                  <a:gd name="connsiteY3" fmla="*/ 0 h 219691"/>
                  <a:gd name="connsiteX4" fmla="*/ 195281 w 219691"/>
                  <a:gd name="connsiteY4" fmla="*/ 195281 h 219691"/>
                  <a:gd name="connsiteX5" fmla="*/ 24410 w 219691"/>
                  <a:gd name="connsiteY5" fmla="*/ 195281 h 219691"/>
                  <a:gd name="connsiteX6" fmla="*/ 24410 w 219691"/>
                  <a:gd name="connsiteY6" fmla="*/ 24410 h 219691"/>
                  <a:gd name="connsiteX7" fmla="*/ 195281 w 219691"/>
                  <a:gd name="connsiteY7" fmla="*/ 24410 h 219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691" h="219691">
                    <a:moveTo>
                      <a:pt x="0" y="0"/>
                    </a:moveTo>
                    <a:lnTo>
                      <a:pt x="0" y="219691"/>
                    </a:lnTo>
                    <a:lnTo>
                      <a:pt x="219691" y="219691"/>
                    </a:lnTo>
                    <a:lnTo>
                      <a:pt x="219691" y="0"/>
                    </a:lnTo>
                    <a:close/>
                    <a:moveTo>
                      <a:pt x="195281" y="195281"/>
                    </a:moveTo>
                    <a:lnTo>
                      <a:pt x="24410" y="195281"/>
                    </a:lnTo>
                    <a:lnTo>
                      <a:pt x="24410" y="24410"/>
                    </a:lnTo>
                    <a:lnTo>
                      <a:pt x="195281" y="24410"/>
                    </a:lnTo>
                    <a:close/>
                  </a:path>
                </a:pathLst>
              </a:custGeom>
              <a:solidFill>
                <a:srgbClr val="000000"/>
              </a:solidFill>
              <a:ln w="4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" name="자유형: 도형 239">
                <a:extLst>
                  <a:ext uri="{FF2B5EF4-FFF2-40B4-BE49-F238E27FC236}">
                    <a16:creationId xmlns:a16="http://schemas.microsoft.com/office/drawing/2014/main" id="{B2572155-767B-4211-B38F-DBE7658437F9}"/>
                  </a:ext>
                </a:extLst>
              </p:cNvPr>
              <p:cNvSpPr/>
              <p:nvPr/>
            </p:nvSpPr>
            <p:spPr>
              <a:xfrm>
                <a:off x="5763833" y="2889487"/>
                <a:ext cx="143555" cy="109426"/>
              </a:xfrm>
              <a:custGeom>
                <a:avLst/>
                <a:gdLst>
                  <a:gd name="connsiteX0" fmla="*/ 143556 w 143555"/>
                  <a:gd name="connsiteY0" fmla="*/ 17433 h 109426"/>
                  <a:gd name="connsiteX1" fmla="*/ 126469 w 143555"/>
                  <a:gd name="connsiteY1" fmla="*/ 0 h 109426"/>
                  <a:gd name="connsiteX2" fmla="*/ 49850 w 143555"/>
                  <a:gd name="connsiteY2" fmla="*/ 75081 h 109426"/>
                  <a:gd name="connsiteX3" fmla="*/ 17262 w 143555"/>
                  <a:gd name="connsiteY3" fmla="*/ 42494 h 109426"/>
                  <a:gd name="connsiteX4" fmla="*/ 0 w 143555"/>
                  <a:gd name="connsiteY4" fmla="*/ 59752 h 109426"/>
                  <a:gd name="connsiteX5" fmla="*/ 49675 w 143555"/>
                  <a:gd name="connsiteY5" fmla="*/ 109427 h 109426"/>
                  <a:gd name="connsiteX6" fmla="*/ 143556 w 143555"/>
                  <a:gd name="connsiteY6" fmla="*/ 17433 h 109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3555" h="109426">
                    <a:moveTo>
                      <a:pt x="143556" y="17433"/>
                    </a:moveTo>
                    <a:lnTo>
                      <a:pt x="126469" y="0"/>
                    </a:lnTo>
                    <a:lnTo>
                      <a:pt x="49850" y="75081"/>
                    </a:lnTo>
                    <a:lnTo>
                      <a:pt x="17262" y="42494"/>
                    </a:lnTo>
                    <a:lnTo>
                      <a:pt x="0" y="59752"/>
                    </a:lnTo>
                    <a:lnTo>
                      <a:pt x="49675" y="109427"/>
                    </a:lnTo>
                    <a:lnTo>
                      <a:pt x="143556" y="17433"/>
                    </a:lnTo>
                    <a:close/>
                  </a:path>
                </a:pathLst>
              </a:custGeom>
              <a:solidFill>
                <a:srgbClr val="000000"/>
              </a:solidFill>
              <a:ln w="40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ko-KR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99" name="Line">
            <a:extLst>
              <a:ext uri="{FF2B5EF4-FFF2-40B4-BE49-F238E27FC236}">
                <a16:creationId xmlns:a16="http://schemas.microsoft.com/office/drawing/2014/main" id="{2B15013C-5E73-424E-8DF2-A944C3166440}"/>
              </a:ext>
            </a:extLst>
          </p:cNvPr>
          <p:cNvCxnSpPr>
            <a:cxnSpLocks/>
          </p:cNvCxnSpPr>
          <p:nvPr/>
        </p:nvCxnSpPr>
        <p:spPr bwMode="auto">
          <a:xfrm>
            <a:off x="1389508" y="1502189"/>
            <a:ext cx="3110400" cy="0"/>
          </a:xfrm>
          <a:prstGeom prst="line">
            <a:avLst/>
          </a:prstGeom>
          <a:ln w="952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3" name="그룹 772">
            <a:extLst>
              <a:ext uri="{FF2B5EF4-FFF2-40B4-BE49-F238E27FC236}">
                <a16:creationId xmlns:a16="http://schemas.microsoft.com/office/drawing/2014/main" id="{0EF74409-C109-4FA8-98FC-81D4021538DF}"/>
              </a:ext>
            </a:extLst>
          </p:cNvPr>
          <p:cNvGrpSpPr/>
          <p:nvPr/>
        </p:nvGrpSpPr>
        <p:grpSpPr>
          <a:xfrm>
            <a:off x="8810415" y="6432558"/>
            <a:ext cx="619087" cy="215444"/>
            <a:chOff x="8699500" y="6174548"/>
            <a:chExt cx="619087" cy="215444"/>
          </a:xfrm>
        </p:grpSpPr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D2657426-A2E3-4077-9D9C-2E88DA583105}"/>
                </a:ext>
              </a:extLst>
            </p:cNvPr>
            <p:cNvSpPr/>
            <p:nvPr/>
          </p:nvSpPr>
          <p:spPr>
            <a:xfrm>
              <a:off x="8699500" y="6174548"/>
              <a:ext cx="619087" cy="215444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txBody>
            <a:bodyPr wrap="none" anchor="ctr">
              <a:noAutofit/>
            </a:bodyPr>
            <a:lstStyle/>
            <a:p>
              <a:pPr marL="0" marR="0" lvl="0" indent="0" algn="r" defTabSz="844083" rtl="0" eaLnBrk="1" fontAlgn="base" latin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1" lang="ko-KR" alt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50000"/>
                    </a:srgbClr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삭제 </a:t>
              </a:r>
              <a:r>
                <a:rPr kumimoji="1" lang="en-US" altLang="ko-KR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DA1F28"/>
                  </a:solidFill>
                  <a:effectLst/>
                  <a:uLnTx/>
                  <a:uFillTx/>
                  <a:latin typeface="맑은 고딕" panose="020B0503020000020004" pitchFamily="50" charset="-127"/>
                  <a:ea typeface="맑은 고딕" panose="020B0503020000020004" pitchFamily="50" charset="-127"/>
                  <a:cs typeface="Arial"/>
                  <a:sym typeface="Arial"/>
                </a:rPr>
                <a:t>n</a:t>
              </a:r>
            </a:p>
          </p:txBody>
        </p:sp>
        <p:sp>
          <p:nvSpPr>
            <p:cNvPr id="775" name="Trash">
              <a:extLst>
                <a:ext uri="{FF2B5EF4-FFF2-40B4-BE49-F238E27FC236}">
                  <a16:creationId xmlns:a16="http://schemas.microsoft.com/office/drawing/2014/main" id="{1620FD7A-CFE9-4927-9B66-4673D0D9111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flipH="1">
              <a:off x="8775889" y="6222141"/>
              <a:ext cx="108000" cy="129348"/>
            </a:xfrm>
            <a:custGeom>
              <a:avLst/>
              <a:gdLst>
                <a:gd name="T0" fmla="*/ 488 w 1194"/>
                <a:gd name="T1" fmla="*/ 0 h 1414"/>
                <a:gd name="T2" fmla="*/ 366 w 1194"/>
                <a:gd name="T3" fmla="*/ 42 h 1414"/>
                <a:gd name="T4" fmla="*/ 324 w 1194"/>
                <a:gd name="T5" fmla="*/ 166 h 1414"/>
                <a:gd name="T6" fmla="*/ 108 w 1194"/>
                <a:gd name="T7" fmla="*/ 166 h 1414"/>
                <a:gd name="T8" fmla="*/ 54 w 1194"/>
                <a:gd name="T9" fmla="*/ 220 h 1414"/>
                <a:gd name="T10" fmla="*/ 0 w 1194"/>
                <a:gd name="T11" fmla="*/ 220 h 1414"/>
                <a:gd name="T12" fmla="*/ 0 w 1194"/>
                <a:gd name="T13" fmla="*/ 329 h 1414"/>
                <a:gd name="T14" fmla="*/ 1194 w 1194"/>
                <a:gd name="T15" fmla="*/ 329 h 1414"/>
                <a:gd name="T16" fmla="*/ 1194 w 1194"/>
                <a:gd name="T17" fmla="*/ 220 h 1414"/>
                <a:gd name="T18" fmla="*/ 1139 w 1194"/>
                <a:gd name="T19" fmla="*/ 220 h 1414"/>
                <a:gd name="T20" fmla="*/ 1085 w 1194"/>
                <a:gd name="T21" fmla="*/ 166 h 1414"/>
                <a:gd name="T22" fmla="*/ 871 w 1194"/>
                <a:gd name="T23" fmla="*/ 166 h 1414"/>
                <a:gd name="T24" fmla="*/ 827 w 1194"/>
                <a:gd name="T25" fmla="*/ 42 h 1414"/>
                <a:gd name="T26" fmla="*/ 705 w 1194"/>
                <a:gd name="T27" fmla="*/ 0 h 1414"/>
                <a:gd name="T28" fmla="*/ 488 w 1194"/>
                <a:gd name="T29" fmla="*/ 0 h 1414"/>
                <a:gd name="T30" fmla="*/ 488 w 1194"/>
                <a:gd name="T31" fmla="*/ 113 h 1414"/>
                <a:gd name="T32" fmla="*/ 705 w 1194"/>
                <a:gd name="T33" fmla="*/ 113 h 1414"/>
                <a:gd name="T34" fmla="*/ 749 w 1194"/>
                <a:gd name="T35" fmla="*/ 122 h 1414"/>
                <a:gd name="T36" fmla="*/ 758 w 1194"/>
                <a:gd name="T37" fmla="*/ 166 h 1414"/>
                <a:gd name="T38" fmla="*/ 437 w 1194"/>
                <a:gd name="T39" fmla="*/ 166 h 1414"/>
                <a:gd name="T40" fmla="*/ 446 w 1194"/>
                <a:gd name="T41" fmla="*/ 122 h 1414"/>
                <a:gd name="T42" fmla="*/ 488 w 1194"/>
                <a:gd name="T43" fmla="*/ 113 h 1414"/>
                <a:gd name="T44" fmla="*/ 108 w 1194"/>
                <a:gd name="T45" fmla="*/ 383 h 1414"/>
                <a:gd name="T46" fmla="*/ 108 w 1194"/>
                <a:gd name="T47" fmla="*/ 1251 h 1414"/>
                <a:gd name="T48" fmla="*/ 271 w 1194"/>
                <a:gd name="T49" fmla="*/ 1414 h 1414"/>
                <a:gd name="T50" fmla="*/ 922 w 1194"/>
                <a:gd name="T51" fmla="*/ 1414 h 1414"/>
                <a:gd name="T52" fmla="*/ 1085 w 1194"/>
                <a:gd name="T53" fmla="*/ 1251 h 1414"/>
                <a:gd name="T54" fmla="*/ 1085 w 1194"/>
                <a:gd name="T55" fmla="*/ 383 h 1414"/>
                <a:gd name="T56" fmla="*/ 108 w 1194"/>
                <a:gd name="T57" fmla="*/ 383 h 1414"/>
                <a:gd name="T58" fmla="*/ 325 w 1194"/>
                <a:gd name="T59" fmla="*/ 546 h 1414"/>
                <a:gd name="T60" fmla="*/ 434 w 1194"/>
                <a:gd name="T61" fmla="*/ 546 h 1414"/>
                <a:gd name="T62" fmla="*/ 434 w 1194"/>
                <a:gd name="T63" fmla="*/ 1197 h 1414"/>
                <a:gd name="T64" fmla="*/ 325 w 1194"/>
                <a:gd name="T65" fmla="*/ 1197 h 1414"/>
                <a:gd name="T66" fmla="*/ 325 w 1194"/>
                <a:gd name="T67" fmla="*/ 546 h 1414"/>
                <a:gd name="T68" fmla="*/ 542 w 1194"/>
                <a:gd name="T69" fmla="*/ 546 h 1414"/>
                <a:gd name="T70" fmla="*/ 651 w 1194"/>
                <a:gd name="T71" fmla="*/ 546 h 1414"/>
                <a:gd name="T72" fmla="*/ 651 w 1194"/>
                <a:gd name="T73" fmla="*/ 1197 h 1414"/>
                <a:gd name="T74" fmla="*/ 542 w 1194"/>
                <a:gd name="T75" fmla="*/ 1197 h 1414"/>
                <a:gd name="T76" fmla="*/ 542 w 1194"/>
                <a:gd name="T77" fmla="*/ 546 h 1414"/>
                <a:gd name="T78" fmla="*/ 759 w 1194"/>
                <a:gd name="T79" fmla="*/ 546 h 1414"/>
                <a:gd name="T80" fmla="*/ 868 w 1194"/>
                <a:gd name="T81" fmla="*/ 546 h 1414"/>
                <a:gd name="T82" fmla="*/ 868 w 1194"/>
                <a:gd name="T83" fmla="*/ 1197 h 1414"/>
                <a:gd name="T84" fmla="*/ 759 w 1194"/>
                <a:gd name="T85" fmla="*/ 1197 h 1414"/>
                <a:gd name="T86" fmla="*/ 759 w 1194"/>
                <a:gd name="T87" fmla="*/ 546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4" h="1414">
                  <a:moveTo>
                    <a:pt x="488" y="0"/>
                  </a:moveTo>
                  <a:cubicBezTo>
                    <a:pt x="443" y="0"/>
                    <a:pt x="398" y="10"/>
                    <a:pt x="366" y="42"/>
                  </a:cubicBezTo>
                  <a:cubicBezTo>
                    <a:pt x="334" y="74"/>
                    <a:pt x="324" y="119"/>
                    <a:pt x="324" y="166"/>
                  </a:cubicBezTo>
                  <a:lnTo>
                    <a:pt x="108" y="166"/>
                  </a:lnTo>
                  <a:cubicBezTo>
                    <a:pt x="78" y="166"/>
                    <a:pt x="54" y="190"/>
                    <a:pt x="54" y="220"/>
                  </a:cubicBezTo>
                  <a:lnTo>
                    <a:pt x="0" y="220"/>
                  </a:lnTo>
                  <a:lnTo>
                    <a:pt x="0" y="329"/>
                  </a:lnTo>
                  <a:lnTo>
                    <a:pt x="1194" y="329"/>
                  </a:lnTo>
                  <a:lnTo>
                    <a:pt x="1194" y="220"/>
                  </a:lnTo>
                  <a:lnTo>
                    <a:pt x="1139" y="220"/>
                  </a:lnTo>
                  <a:cubicBezTo>
                    <a:pt x="1139" y="190"/>
                    <a:pt x="1115" y="166"/>
                    <a:pt x="1085" y="166"/>
                  </a:cubicBezTo>
                  <a:lnTo>
                    <a:pt x="871" y="166"/>
                  </a:lnTo>
                  <a:cubicBezTo>
                    <a:pt x="871" y="119"/>
                    <a:pt x="859" y="74"/>
                    <a:pt x="827" y="42"/>
                  </a:cubicBezTo>
                  <a:cubicBezTo>
                    <a:pt x="795" y="10"/>
                    <a:pt x="750" y="0"/>
                    <a:pt x="705" y="0"/>
                  </a:cubicBezTo>
                  <a:lnTo>
                    <a:pt x="488" y="0"/>
                  </a:lnTo>
                  <a:close/>
                  <a:moveTo>
                    <a:pt x="488" y="113"/>
                  </a:moveTo>
                  <a:lnTo>
                    <a:pt x="705" y="113"/>
                  </a:lnTo>
                  <a:cubicBezTo>
                    <a:pt x="735" y="113"/>
                    <a:pt x="746" y="119"/>
                    <a:pt x="749" y="122"/>
                  </a:cubicBezTo>
                  <a:cubicBezTo>
                    <a:pt x="753" y="125"/>
                    <a:pt x="758" y="136"/>
                    <a:pt x="758" y="166"/>
                  </a:cubicBezTo>
                  <a:lnTo>
                    <a:pt x="437" y="166"/>
                  </a:lnTo>
                  <a:cubicBezTo>
                    <a:pt x="437" y="136"/>
                    <a:pt x="442" y="125"/>
                    <a:pt x="446" y="122"/>
                  </a:cubicBezTo>
                  <a:cubicBezTo>
                    <a:pt x="449" y="119"/>
                    <a:pt x="458" y="113"/>
                    <a:pt x="488" y="113"/>
                  </a:cubicBezTo>
                  <a:close/>
                  <a:moveTo>
                    <a:pt x="108" y="383"/>
                  </a:moveTo>
                  <a:lnTo>
                    <a:pt x="108" y="1251"/>
                  </a:lnTo>
                  <a:cubicBezTo>
                    <a:pt x="108" y="1341"/>
                    <a:pt x="181" y="1414"/>
                    <a:pt x="271" y="1414"/>
                  </a:cubicBezTo>
                  <a:lnTo>
                    <a:pt x="922" y="1414"/>
                  </a:lnTo>
                  <a:cubicBezTo>
                    <a:pt x="1012" y="1414"/>
                    <a:pt x="1085" y="1341"/>
                    <a:pt x="1085" y="1251"/>
                  </a:cubicBezTo>
                  <a:lnTo>
                    <a:pt x="1085" y="383"/>
                  </a:lnTo>
                  <a:lnTo>
                    <a:pt x="108" y="383"/>
                  </a:lnTo>
                  <a:close/>
                  <a:moveTo>
                    <a:pt x="325" y="546"/>
                  </a:moveTo>
                  <a:lnTo>
                    <a:pt x="434" y="546"/>
                  </a:lnTo>
                  <a:lnTo>
                    <a:pt x="434" y="1197"/>
                  </a:lnTo>
                  <a:lnTo>
                    <a:pt x="325" y="1197"/>
                  </a:lnTo>
                  <a:lnTo>
                    <a:pt x="325" y="546"/>
                  </a:lnTo>
                  <a:close/>
                  <a:moveTo>
                    <a:pt x="542" y="546"/>
                  </a:moveTo>
                  <a:lnTo>
                    <a:pt x="651" y="546"/>
                  </a:lnTo>
                  <a:lnTo>
                    <a:pt x="651" y="1197"/>
                  </a:lnTo>
                  <a:lnTo>
                    <a:pt x="542" y="1197"/>
                  </a:lnTo>
                  <a:lnTo>
                    <a:pt x="542" y="546"/>
                  </a:lnTo>
                  <a:close/>
                  <a:moveTo>
                    <a:pt x="759" y="546"/>
                  </a:moveTo>
                  <a:lnTo>
                    <a:pt x="868" y="546"/>
                  </a:lnTo>
                  <a:lnTo>
                    <a:pt x="868" y="1197"/>
                  </a:lnTo>
                  <a:lnTo>
                    <a:pt x="759" y="1197"/>
                  </a:lnTo>
                  <a:lnTo>
                    <a:pt x="759" y="546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77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A120B89C-9223-4A05-A48F-22C237DBA3CF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9137939" y="6144033"/>
            <a:ext cx="305808" cy="306674"/>
          </a:xfrm>
          <a:prstGeom prst="ellipse">
            <a:avLst/>
          </a:prstGeom>
          <a:solidFill>
            <a:schemeClr val="bg1">
              <a:lumMod val="8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ko-KR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  <a:sym typeface="Arial"/>
              </a:rPr>
              <a:t>↑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46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3A4032DE-1F53-4FCB-9C0D-C5AB57EF0459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1489322" y="867904"/>
            <a:ext cx="2673416" cy="1818501"/>
          </a:xfrm>
          <a:prstGeom prst="roundRect">
            <a:avLst>
              <a:gd name="adj" fmla="val 12444"/>
            </a:avLst>
          </a:prstGeom>
          <a:solidFill>
            <a:schemeClr val="bg1">
              <a:lumMod val="95000"/>
            </a:schemeClr>
          </a:solidFill>
          <a:ln w="6350">
            <a:solidFill>
              <a:srgbClr val="F2F2F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47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0230AFC1-9118-4975-8477-6338E21A1DE0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1489322" y="864007"/>
            <a:ext cx="2673416" cy="1952451"/>
          </a:xfrm>
          <a:prstGeom prst="roundRect">
            <a:avLst>
              <a:gd name="adj" fmla="val 0"/>
            </a:avLst>
          </a:prstGeom>
          <a:solidFill>
            <a:srgbClr val="F2F2F2"/>
          </a:solidFill>
          <a:ln w="6350">
            <a:solidFill>
              <a:srgbClr val="F2F2F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egoe UI" panose="020B0502040204020203" pitchFamily="34" charset="0"/>
              <a:ea typeface="+mn-ea"/>
              <a:cs typeface="Segoe UI" panose="020B0502040204020203" pitchFamily="34" charset="0"/>
              <a:sym typeface="Arial"/>
            </a:endParaRPr>
          </a:p>
        </p:txBody>
      </p:sp>
      <p:sp>
        <p:nvSpPr>
          <p:cNvPr id="448" name="Title Bar Background" descr="&lt;SmartSettings&gt;&lt;SmartResize anchorLeft=&quot;Absolute&quot; anchorTop=&quot;Absolute&quot; anchorRight=&quot;Absolute&quot; anchorBottom=&quot;None&quot; /&gt;&lt;/SmartSettings&gt;">
            <a:extLst>
              <a:ext uri="{FF2B5EF4-FFF2-40B4-BE49-F238E27FC236}">
                <a16:creationId xmlns:a16="http://schemas.microsoft.com/office/drawing/2014/main" id="{FA65EAB0-286D-49A2-9563-008D39CBE4D3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1597194" y="1493663"/>
            <a:ext cx="2469664" cy="1249537"/>
          </a:xfrm>
          <a:prstGeom prst="roundRect">
            <a:avLst>
              <a:gd name="adj" fmla="val 7332"/>
            </a:avLst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54864" rtlCol="0" anchor="t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endParaRPr lang="en-US" altLang="ko-KR" sz="700" dirty="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cxnSp>
        <p:nvCxnSpPr>
          <p:cNvPr id="469" name="Line">
            <a:extLst>
              <a:ext uri="{FF2B5EF4-FFF2-40B4-BE49-F238E27FC236}">
                <a16:creationId xmlns:a16="http://schemas.microsoft.com/office/drawing/2014/main" id="{C3A2C1A8-4573-4277-9A4A-B45CDAEBBBB4}"/>
              </a:ext>
            </a:extLst>
          </p:cNvPr>
          <p:cNvCxnSpPr>
            <a:cxnSpLocks/>
          </p:cNvCxnSpPr>
          <p:nvPr/>
        </p:nvCxnSpPr>
        <p:spPr bwMode="auto">
          <a:xfrm>
            <a:off x="1489466" y="1388352"/>
            <a:ext cx="2673127" cy="0"/>
          </a:xfrm>
          <a:prstGeom prst="line">
            <a:avLst/>
          </a:prstGeom>
          <a:ln w="952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0" name="그룹 469">
            <a:extLst>
              <a:ext uri="{FF2B5EF4-FFF2-40B4-BE49-F238E27FC236}">
                <a16:creationId xmlns:a16="http://schemas.microsoft.com/office/drawing/2014/main" id="{4FDA80F3-E96B-4922-A05F-D23230ED3DE8}"/>
              </a:ext>
            </a:extLst>
          </p:cNvPr>
          <p:cNvGrpSpPr/>
          <p:nvPr/>
        </p:nvGrpSpPr>
        <p:grpSpPr>
          <a:xfrm>
            <a:off x="1876483" y="914361"/>
            <a:ext cx="1021433" cy="407077"/>
            <a:chOff x="2216054" y="996662"/>
            <a:chExt cx="1188520" cy="473667"/>
          </a:xfrm>
        </p:grpSpPr>
        <p:sp>
          <p:nvSpPr>
            <p:cNvPr id="471" name="직사각형 470">
              <a:extLst>
                <a:ext uri="{FF2B5EF4-FFF2-40B4-BE49-F238E27FC236}">
                  <a16:creationId xmlns:a16="http://schemas.microsoft.com/office/drawing/2014/main" id="{60F8B487-A202-4D53-9181-B746C83C1B99}"/>
                </a:ext>
              </a:extLst>
            </p:cNvPr>
            <p:cNvSpPr/>
            <p:nvPr/>
          </p:nvSpPr>
          <p:spPr>
            <a:xfrm>
              <a:off x="2216054" y="996662"/>
              <a:ext cx="932986" cy="26859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강용관 책임</a:t>
              </a:r>
            </a:p>
          </p:txBody>
        </p:sp>
        <p:sp>
          <p:nvSpPr>
            <p:cNvPr id="473" name="직사각형 472">
              <a:extLst>
                <a:ext uri="{FF2B5EF4-FFF2-40B4-BE49-F238E27FC236}">
                  <a16:creationId xmlns:a16="http://schemas.microsoft.com/office/drawing/2014/main" id="{97CF86A0-AFCB-463C-A582-EF495549941F}"/>
                </a:ext>
              </a:extLst>
            </p:cNvPr>
            <p:cNvSpPr/>
            <p:nvPr/>
          </p:nvSpPr>
          <p:spPr>
            <a:xfrm>
              <a:off x="2216054" y="1201737"/>
              <a:ext cx="1188520" cy="26859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81" name="그룹 480">
            <a:extLst>
              <a:ext uri="{FF2B5EF4-FFF2-40B4-BE49-F238E27FC236}">
                <a16:creationId xmlns:a16="http://schemas.microsoft.com/office/drawing/2014/main" id="{841DE500-0FF3-4454-B5AD-E12F341B120E}"/>
              </a:ext>
            </a:extLst>
          </p:cNvPr>
          <p:cNvGrpSpPr/>
          <p:nvPr/>
        </p:nvGrpSpPr>
        <p:grpSpPr>
          <a:xfrm>
            <a:off x="1599089" y="989503"/>
            <a:ext cx="256793" cy="256793"/>
            <a:chOff x="5115651" y="2332890"/>
            <a:chExt cx="298800" cy="298800"/>
          </a:xfrm>
        </p:grpSpPr>
        <p:sp>
          <p:nvSpPr>
            <p:cNvPr id="482" name="Background">
              <a:extLst>
                <a:ext uri="{FF2B5EF4-FFF2-40B4-BE49-F238E27FC236}">
                  <a16:creationId xmlns:a16="http://schemas.microsoft.com/office/drawing/2014/main" id="{49057FAF-F99E-4D42-B221-6F5336EA7DB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115651" y="2332890"/>
              <a:ext cx="298800" cy="298800"/>
            </a:xfrm>
            <a:prstGeom prst="ellipse">
              <a:avLst/>
            </a:prstGeom>
            <a:solidFill>
              <a:srgbClr val="BFBFB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  <p:sp>
          <p:nvSpPr>
            <p:cNvPr id="483" name="Profile Icon">
              <a:extLst>
                <a:ext uri="{FF2B5EF4-FFF2-40B4-BE49-F238E27FC236}">
                  <a16:creationId xmlns:a16="http://schemas.microsoft.com/office/drawing/2014/main" id="{75A12000-4B67-482E-A3C4-8605E44E164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203400" y="2411705"/>
              <a:ext cx="123302" cy="141171"/>
            </a:xfrm>
            <a:custGeom>
              <a:avLst/>
              <a:gdLst>
                <a:gd name="T0" fmla="*/ 201 w 400"/>
                <a:gd name="T1" fmla="*/ 0 h 455"/>
                <a:gd name="T2" fmla="*/ 60 w 400"/>
                <a:gd name="T3" fmla="*/ 141 h 455"/>
                <a:gd name="T4" fmla="*/ 138 w 400"/>
                <a:gd name="T5" fmla="*/ 265 h 455"/>
                <a:gd name="T6" fmla="*/ 0 w 400"/>
                <a:gd name="T7" fmla="*/ 455 h 455"/>
                <a:gd name="T8" fmla="*/ 26 w 400"/>
                <a:gd name="T9" fmla="*/ 455 h 455"/>
                <a:gd name="T10" fmla="*/ 201 w 400"/>
                <a:gd name="T11" fmla="*/ 283 h 455"/>
                <a:gd name="T12" fmla="*/ 375 w 400"/>
                <a:gd name="T13" fmla="*/ 455 h 455"/>
                <a:gd name="T14" fmla="*/ 400 w 400"/>
                <a:gd name="T15" fmla="*/ 455 h 455"/>
                <a:gd name="T16" fmla="*/ 263 w 400"/>
                <a:gd name="T17" fmla="*/ 265 h 455"/>
                <a:gd name="T18" fmla="*/ 340 w 400"/>
                <a:gd name="T19" fmla="*/ 141 h 455"/>
                <a:gd name="T20" fmla="*/ 201 w 400"/>
                <a:gd name="T21" fmla="*/ 0 h 455"/>
                <a:gd name="T22" fmla="*/ 201 w 400"/>
                <a:gd name="T23" fmla="*/ 28 h 455"/>
                <a:gd name="T24" fmla="*/ 312 w 400"/>
                <a:gd name="T25" fmla="*/ 141 h 455"/>
                <a:gd name="T26" fmla="*/ 201 w 400"/>
                <a:gd name="T27" fmla="*/ 252 h 455"/>
                <a:gd name="T28" fmla="*/ 88 w 400"/>
                <a:gd name="T29" fmla="*/ 141 h 455"/>
                <a:gd name="T30" fmla="*/ 201 w 400"/>
                <a:gd name="T31" fmla="*/ 2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0" h="455">
                  <a:moveTo>
                    <a:pt x="201" y="0"/>
                  </a:moveTo>
                  <a:cubicBezTo>
                    <a:pt x="124" y="0"/>
                    <a:pt x="60" y="64"/>
                    <a:pt x="60" y="141"/>
                  </a:cubicBezTo>
                  <a:cubicBezTo>
                    <a:pt x="60" y="196"/>
                    <a:pt x="92" y="243"/>
                    <a:pt x="138" y="265"/>
                  </a:cubicBezTo>
                  <a:cubicBezTo>
                    <a:pt x="63" y="292"/>
                    <a:pt x="8" y="366"/>
                    <a:pt x="0" y="455"/>
                  </a:cubicBezTo>
                  <a:lnTo>
                    <a:pt x="26" y="455"/>
                  </a:lnTo>
                  <a:cubicBezTo>
                    <a:pt x="35" y="359"/>
                    <a:pt x="111" y="283"/>
                    <a:pt x="201" y="283"/>
                  </a:cubicBezTo>
                  <a:cubicBezTo>
                    <a:pt x="292" y="283"/>
                    <a:pt x="365" y="359"/>
                    <a:pt x="375" y="455"/>
                  </a:cubicBezTo>
                  <a:lnTo>
                    <a:pt x="400" y="455"/>
                  </a:lnTo>
                  <a:cubicBezTo>
                    <a:pt x="393" y="366"/>
                    <a:pt x="338" y="292"/>
                    <a:pt x="263" y="265"/>
                  </a:cubicBezTo>
                  <a:cubicBezTo>
                    <a:pt x="309" y="243"/>
                    <a:pt x="340" y="196"/>
                    <a:pt x="340" y="141"/>
                  </a:cubicBezTo>
                  <a:cubicBezTo>
                    <a:pt x="340" y="64"/>
                    <a:pt x="278" y="0"/>
                    <a:pt x="201" y="0"/>
                  </a:cubicBezTo>
                  <a:close/>
                  <a:moveTo>
                    <a:pt x="201" y="28"/>
                  </a:moveTo>
                  <a:cubicBezTo>
                    <a:pt x="263" y="28"/>
                    <a:pt x="312" y="79"/>
                    <a:pt x="312" y="141"/>
                  </a:cubicBezTo>
                  <a:cubicBezTo>
                    <a:pt x="312" y="203"/>
                    <a:pt x="263" y="252"/>
                    <a:pt x="201" y="252"/>
                  </a:cubicBezTo>
                  <a:cubicBezTo>
                    <a:pt x="139" y="252"/>
                    <a:pt x="88" y="203"/>
                    <a:pt x="88" y="141"/>
                  </a:cubicBezTo>
                  <a:cubicBezTo>
                    <a:pt x="88" y="79"/>
                    <a:pt x="139" y="28"/>
                    <a:pt x="201" y="28"/>
                  </a:cubicBez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egoe UI" panose="020B0502040204020203" pitchFamily="34" charset="0"/>
                <a:ea typeface="+mn-ea"/>
                <a:cs typeface="Segoe UI" panose="020B0502040204020203" pitchFamily="34" charset="0"/>
                <a:sym typeface="Arial"/>
              </a:endParaRPr>
            </a:p>
          </p:txBody>
        </p:sp>
      </p:grpSp>
      <p:sp>
        <p:nvSpPr>
          <p:cNvPr id="487" name="직사각형 486">
            <a:extLst>
              <a:ext uri="{FF2B5EF4-FFF2-40B4-BE49-F238E27FC236}">
                <a16:creationId xmlns:a16="http://schemas.microsoft.com/office/drawing/2014/main" id="{0AB26DD2-271A-4DCA-AF81-D77C2A5EF07F}"/>
              </a:ext>
            </a:extLst>
          </p:cNvPr>
          <p:cNvSpPr/>
          <p:nvPr/>
        </p:nvSpPr>
        <p:spPr>
          <a:xfrm>
            <a:off x="1626311" y="1565887"/>
            <a:ext cx="829073" cy="21544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r>
              <a:rPr lang="ko-KR" altLang="en-US" sz="800" b="1" dirty="0" err="1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녹취록</a:t>
            </a:r>
            <a:r>
              <a:rPr lang="ko-KR" altLang="en-US" sz="800" b="1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파일명</a:t>
            </a:r>
            <a:endParaRPr lang="en-US" altLang="ko-KR" sz="800" b="1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cxnSp>
        <p:nvCxnSpPr>
          <p:cNvPr id="496" name="Line">
            <a:extLst>
              <a:ext uri="{FF2B5EF4-FFF2-40B4-BE49-F238E27FC236}">
                <a16:creationId xmlns:a16="http://schemas.microsoft.com/office/drawing/2014/main" id="{325F0BFF-523B-4BD2-B38C-8A948FA2DC23}"/>
              </a:ext>
            </a:extLst>
          </p:cNvPr>
          <p:cNvCxnSpPr>
            <a:cxnSpLocks/>
          </p:cNvCxnSpPr>
          <p:nvPr/>
        </p:nvCxnSpPr>
        <p:spPr bwMode="auto">
          <a:xfrm>
            <a:off x="1664100" y="1853558"/>
            <a:ext cx="2351362" cy="0"/>
          </a:xfrm>
          <a:prstGeom prst="line">
            <a:avLst/>
          </a:prstGeom>
          <a:ln w="63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3" name="Download">
            <a:extLst>
              <a:ext uri="{FF2B5EF4-FFF2-40B4-BE49-F238E27FC236}">
                <a16:creationId xmlns:a16="http://schemas.microsoft.com/office/drawing/2014/main" id="{45EE4A54-F851-4CE1-99A9-801C7F8C950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845001" y="1597813"/>
            <a:ext cx="145794" cy="145792"/>
          </a:xfrm>
          <a:custGeom>
            <a:avLst/>
            <a:gdLst>
              <a:gd name="T0" fmla="*/ 597 w 1411"/>
              <a:gd name="T1" fmla="*/ 0 h 1412"/>
              <a:gd name="T2" fmla="*/ 434 w 1411"/>
              <a:gd name="T3" fmla="*/ 163 h 1412"/>
              <a:gd name="T4" fmla="*/ 434 w 1411"/>
              <a:gd name="T5" fmla="*/ 597 h 1412"/>
              <a:gd name="T6" fmla="*/ 258 w 1411"/>
              <a:gd name="T7" fmla="*/ 597 h 1412"/>
              <a:gd name="T8" fmla="*/ 230 w 1411"/>
              <a:gd name="T9" fmla="*/ 677 h 1412"/>
              <a:gd name="T10" fmla="*/ 588 w 1411"/>
              <a:gd name="T11" fmla="*/ 1033 h 1412"/>
              <a:gd name="T12" fmla="*/ 826 w 1411"/>
              <a:gd name="T13" fmla="*/ 1033 h 1412"/>
              <a:gd name="T14" fmla="*/ 1182 w 1411"/>
              <a:gd name="T15" fmla="*/ 677 h 1412"/>
              <a:gd name="T16" fmla="*/ 1157 w 1411"/>
              <a:gd name="T17" fmla="*/ 597 h 1412"/>
              <a:gd name="T18" fmla="*/ 977 w 1411"/>
              <a:gd name="T19" fmla="*/ 597 h 1412"/>
              <a:gd name="T20" fmla="*/ 977 w 1411"/>
              <a:gd name="T21" fmla="*/ 163 h 1412"/>
              <a:gd name="T22" fmla="*/ 814 w 1411"/>
              <a:gd name="T23" fmla="*/ 0 h 1412"/>
              <a:gd name="T24" fmla="*/ 597 w 1411"/>
              <a:gd name="T25" fmla="*/ 0 h 1412"/>
              <a:gd name="T26" fmla="*/ 0 w 1411"/>
              <a:gd name="T27" fmla="*/ 1032 h 1412"/>
              <a:gd name="T28" fmla="*/ 0 w 1411"/>
              <a:gd name="T29" fmla="*/ 1249 h 1412"/>
              <a:gd name="T30" fmla="*/ 163 w 1411"/>
              <a:gd name="T31" fmla="*/ 1412 h 1412"/>
              <a:gd name="T32" fmla="*/ 1248 w 1411"/>
              <a:gd name="T33" fmla="*/ 1412 h 1412"/>
              <a:gd name="T34" fmla="*/ 1411 w 1411"/>
              <a:gd name="T35" fmla="*/ 1249 h 1412"/>
              <a:gd name="T36" fmla="*/ 1411 w 1411"/>
              <a:gd name="T37" fmla="*/ 1032 h 1412"/>
              <a:gd name="T38" fmla="*/ 1302 w 1411"/>
              <a:gd name="T39" fmla="*/ 1032 h 1412"/>
              <a:gd name="T40" fmla="*/ 1302 w 1411"/>
              <a:gd name="T41" fmla="*/ 1249 h 1412"/>
              <a:gd name="T42" fmla="*/ 1248 w 1411"/>
              <a:gd name="T43" fmla="*/ 1303 h 1412"/>
              <a:gd name="T44" fmla="*/ 163 w 1411"/>
              <a:gd name="T45" fmla="*/ 1303 h 1412"/>
              <a:gd name="T46" fmla="*/ 108 w 1411"/>
              <a:gd name="T47" fmla="*/ 1249 h 1412"/>
              <a:gd name="T48" fmla="*/ 108 w 1411"/>
              <a:gd name="T49" fmla="*/ 1032 h 1412"/>
              <a:gd name="T50" fmla="*/ 0 w 1411"/>
              <a:gd name="T51" fmla="*/ 1032 h 1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11" h="1412">
                <a:moveTo>
                  <a:pt x="597" y="0"/>
                </a:moveTo>
                <a:cubicBezTo>
                  <a:pt x="507" y="0"/>
                  <a:pt x="434" y="73"/>
                  <a:pt x="434" y="163"/>
                </a:cubicBezTo>
                <a:lnTo>
                  <a:pt x="434" y="597"/>
                </a:lnTo>
                <a:lnTo>
                  <a:pt x="258" y="597"/>
                </a:lnTo>
                <a:cubicBezTo>
                  <a:pt x="181" y="597"/>
                  <a:pt x="165" y="611"/>
                  <a:pt x="230" y="677"/>
                </a:cubicBezTo>
                <a:lnTo>
                  <a:pt x="588" y="1033"/>
                </a:lnTo>
                <a:cubicBezTo>
                  <a:pt x="708" y="1153"/>
                  <a:pt x="706" y="1153"/>
                  <a:pt x="826" y="1033"/>
                </a:cubicBezTo>
                <a:lnTo>
                  <a:pt x="1182" y="677"/>
                </a:lnTo>
                <a:cubicBezTo>
                  <a:pt x="1248" y="611"/>
                  <a:pt x="1226" y="597"/>
                  <a:pt x="1157" y="597"/>
                </a:cubicBezTo>
                <a:lnTo>
                  <a:pt x="977" y="597"/>
                </a:lnTo>
                <a:lnTo>
                  <a:pt x="977" y="163"/>
                </a:lnTo>
                <a:cubicBezTo>
                  <a:pt x="977" y="73"/>
                  <a:pt x="904" y="0"/>
                  <a:pt x="814" y="0"/>
                </a:cubicBezTo>
                <a:lnTo>
                  <a:pt x="597" y="0"/>
                </a:lnTo>
                <a:close/>
                <a:moveTo>
                  <a:pt x="0" y="1032"/>
                </a:moveTo>
                <a:lnTo>
                  <a:pt x="0" y="1249"/>
                </a:lnTo>
                <a:cubicBezTo>
                  <a:pt x="0" y="1339"/>
                  <a:pt x="73" y="1412"/>
                  <a:pt x="163" y="1412"/>
                </a:cubicBezTo>
                <a:lnTo>
                  <a:pt x="1248" y="1412"/>
                </a:lnTo>
                <a:cubicBezTo>
                  <a:pt x="1338" y="1412"/>
                  <a:pt x="1411" y="1339"/>
                  <a:pt x="1411" y="1249"/>
                </a:cubicBezTo>
                <a:lnTo>
                  <a:pt x="1411" y="1032"/>
                </a:lnTo>
                <a:lnTo>
                  <a:pt x="1302" y="1032"/>
                </a:lnTo>
                <a:lnTo>
                  <a:pt x="1302" y="1249"/>
                </a:lnTo>
                <a:cubicBezTo>
                  <a:pt x="1302" y="1279"/>
                  <a:pt x="1278" y="1303"/>
                  <a:pt x="1248" y="1303"/>
                </a:cubicBezTo>
                <a:lnTo>
                  <a:pt x="163" y="1303"/>
                </a:lnTo>
                <a:cubicBezTo>
                  <a:pt x="133" y="1303"/>
                  <a:pt x="108" y="1279"/>
                  <a:pt x="108" y="1249"/>
                </a:cubicBezTo>
                <a:lnTo>
                  <a:pt x="108" y="1032"/>
                </a:lnTo>
                <a:lnTo>
                  <a:pt x="0" y="1032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grpSp>
        <p:nvGrpSpPr>
          <p:cNvPr id="534" name="그룹 533">
            <a:extLst>
              <a:ext uri="{FF2B5EF4-FFF2-40B4-BE49-F238E27FC236}">
                <a16:creationId xmlns:a16="http://schemas.microsoft.com/office/drawing/2014/main" id="{B7D01C1E-0307-4F05-B5A3-67436EBA8795}"/>
              </a:ext>
            </a:extLst>
          </p:cNvPr>
          <p:cNvGrpSpPr/>
          <p:nvPr/>
        </p:nvGrpSpPr>
        <p:grpSpPr>
          <a:xfrm>
            <a:off x="1745050" y="2043249"/>
            <a:ext cx="2155900" cy="466812"/>
            <a:chOff x="1366117" y="2094427"/>
            <a:chExt cx="4357835" cy="914400"/>
          </a:xfrm>
        </p:grpSpPr>
        <p:pic>
          <p:nvPicPr>
            <p:cNvPr id="535" name="그래픽 534" descr="음성">
              <a:extLst>
                <a:ext uri="{FF2B5EF4-FFF2-40B4-BE49-F238E27FC236}">
                  <a16:creationId xmlns:a16="http://schemas.microsoft.com/office/drawing/2014/main" id="{A0627460-BBAB-46C4-8AFE-D94131FE92D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366117" y="2094427"/>
              <a:ext cx="914400" cy="914400"/>
            </a:xfrm>
            <a:prstGeom prst="rect">
              <a:avLst/>
            </a:prstGeom>
          </p:spPr>
        </p:pic>
        <p:pic>
          <p:nvPicPr>
            <p:cNvPr id="536" name="그래픽 535" descr="음성">
              <a:extLst>
                <a:ext uri="{FF2B5EF4-FFF2-40B4-BE49-F238E27FC236}">
                  <a16:creationId xmlns:a16="http://schemas.microsoft.com/office/drawing/2014/main" id="{9B716425-374A-4B7E-B854-9F3C1528A1D6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2226976" y="2094427"/>
              <a:ext cx="914400" cy="914400"/>
            </a:xfrm>
            <a:prstGeom prst="rect">
              <a:avLst/>
            </a:prstGeom>
          </p:spPr>
        </p:pic>
        <p:pic>
          <p:nvPicPr>
            <p:cNvPr id="537" name="그래픽 536" descr="음성">
              <a:extLst>
                <a:ext uri="{FF2B5EF4-FFF2-40B4-BE49-F238E27FC236}">
                  <a16:creationId xmlns:a16="http://schemas.microsoft.com/office/drawing/2014/main" id="{34FE6969-5F02-4CDC-A28E-A3120FAF25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3087834" y="2094427"/>
              <a:ext cx="914400" cy="914400"/>
            </a:xfrm>
            <a:prstGeom prst="rect">
              <a:avLst/>
            </a:prstGeom>
          </p:spPr>
        </p:pic>
        <p:pic>
          <p:nvPicPr>
            <p:cNvPr id="538" name="그래픽 537" descr="음성">
              <a:extLst>
                <a:ext uri="{FF2B5EF4-FFF2-40B4-BE49-F238E27FC236}">
                  <a16:creationId xmlns:a16="http://schemas.microsoft.com/office/drawing/2014/main" id="{41568267-48EE-4370-9841-BA6E6E1A4E5A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3948693" y="2094427"/>
              <a:ext cx="914400" cy="914400"/>
            </a:xfrm>
            <a:prstGeom prst="rect">
              <a:avLst/>
            </a:prstGeom>
          </p:spPr>
        </p:pic>
        <p:pic>
          <p:nvPicPr>
            <p:cNvPr id="750" name="그래픽 749" descr="음성">
              <a:extLst>
                <a:ext uri="{FF2B5EF4-FFF2-40B4-BE49-F238E27FC236}">
                  <a16:creationId xmlns:a16="http://schemas.microsoft.com/office/drawing/2014/main" id="{14FAB0E2-6C61-4643-8C0F-B2C7CB15E33C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4809552" y="2094427"/>
              <a:ext cx="914400" cy="914400"/>
            </a:xfrm>
            <a:prstGeom prst="rect">
              <a:avLst/>
            </a:prstGeom>
          </p:spPr>
        </p:pic>
      </p:grpSp>
      <p:grpSp>
        <p:nvGrpSpPr>
          <p:cNvPr id="751" name="그룹 750">
            <a:extLst>
              <a:ext uri="{FF2B5EF4-FFF2-40B4-BE49-F238E27FC236}">
                <a16:creationId xmlns:a16="http://schemas.microsoft.com/office/drawing/2014/main" id="{213D111E-55FB-4666-86F4-5AAF0E87BE14}"/>
              </a:ext>
            </a:extLst>
          </p:cNvPr>
          <p:cNvGrpSpPr/>
          <p:nvPr/>
        </p:nvGrpSpPr>
        <p:grpSpPr>
          <a:xfrm>
            <a:off x="2567635" y="2482766"/>
            <a:ext cx="645360" cy="163884"/>
            <a:chOff x="2451368" y="2849761"/>
            <a:chExt cx="337897" cy="85805"/>
          </a:xfrm>
          <a:solidFill>
            <a:schemeClr val="bg1">
              <a:lumMod val="75000"/>
            </a:schemeClr>
          </a:solidFill>
        </p:grpSpPr>
        <p:pic>
          <p:nvPicPr>
            <p:cNvPr id="752" name="그래픽 751" descr="일시 중지">
              <a:extLst>
                <a:ext uri="{FF2B5EF4-FFF2-40B4-BE49-F238E27FC236}">
                  <a16:creationId xmlns:a16="http://schemas.microsoft.com/office/drawing/2014/main" id="{F05E2934-3500-429A-AC22-E27C8BABAFAA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2451368" y="2849762"/>
              <a:ext cx="85800" cy="85800"/>
            </a:xfrm>
            <a:prstGeom prst="rect">
              <a:avLst/>
            </a:prstGeom>
          </p:spPr>
        </p:pic>
        <p:pic>
          <p:nvPicPr>
            <p:cNvPr id="753" name="그래픽 752" descr="재생">
              <a:extLst>
                <a:ext uri="{FF2B5EF4-FFF2-40B4-BE49-F238E27FC236}">
                  <a16:creationId xmlns:a16="http://schemas.microsoft.com/office/drawing/2014/main" id="{C8567C5D-028D-4A1F-BDE9-DA7BCAE8A383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2577415" y="2849761"/>
              <a:ext cx="85800" cy="85800"/>
            </a:xfrm>
            <a:prstGeom prst="rect">
              <a:avLst/>
            </a:prstGeom>
          </p:spPr>
        </p:pic>
        <p:pic>
          <p:nvPicPr>
            <p:cNvPr id="754" name="그래픽 753" descr="정지">
              <a:extLst>
                <a:ext uri="{FF2B5EF4-FFF2-40B4-BE49-F238E27FC236}">
                  <a16:creationId xmlns:a16="http://schemas.microsoft.com/office/drawing/2014/main" id="{E29F8335-1A9A-462C-ACFA-68B0B67E8328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2703465" y="2849766"/>
              <a:ext cx="85800" cy="85800"/>
            </a:xfrm>
            <a:prstGeom prst="rect">
              <a:avLst/>
            </a:prstGeom>
          </p:spPr>
        </p:pic>
      </p:grpSp>
      <p:sp>
        <p:nvSpPr>
          <p:cNvPr id="755" name="직사각형 754">
            <a:extLst>
              <a:ext uri="{FF2B5EF4-FFF2-40B4-BE49-F238E27FC236}">
                <a16:creationId xmlns:a16="http://schemas.microsoft.com/office/drawing/2014/main" id="{E4D6FE74-CBBD-490C-826E-1F897FF5E721}"/>
              </a:ext>
            </a:extLst>
          </p:cNvPr>
          <p:cNvSpPr/>
          <p:nvPr/>
        </p:nvSpPr>
        <p:spPr>
          <a:xfrm>
            <a:off x="1618129" y="1900949"/>
            <a:ext cx="385042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r>
              <a:rPr kumimoji="1" lang="en-US" altLang="ko-KR" sz="6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00:00</a:t>
            </a:r>
            <a:endParaRPr lang="ko-KR" altLang="en-US" sz="1000" dirty="0"/>
          </a:p>
        </p:txBody>
      </p:sp>
      <p:sp>
        <p:nvSpPr>
          <p:cNvPr id="757" name="직사각형 756">
            <a:extLst>
              <a:ext uri="{FF2B5EF4-FFF2-40B4-BE49-F238E27FC236}">
                <a16:creationId xmlns:a16="http://schemas.microsoft.com/office/drawing/2014/main" id="{586E7C9A-B595-4239-9986-9DAB0C657313}"/>
              </a:ext>
            </a:extLst>
          </p:cNvPr>
          <p:cNvSpPr/>
          <p:nvPr/>
        </p:nvSpPr>
        <p:spPr>
          <a:xfrm>
            <a:off x="3691558" y="1900949"/>
            <a:ext cx="385042" cy="18466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r"/>
            <a:r>
              <a:rPr kumimoji="1" lang="en-US" altLang="ko-KR" sz="6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rPr>
              <a:t>23:22</a:t>
            </a:r>
            <a:endParaRPr lang="ko-KR" altLang="en-US" sz="1000" dirty="0"/>
          </a:p>
        </p:txBody>
      </p:sp>
      <p:grpSp>
        <p:nvGrpSpPr>
          <p:cNvPr id="827" name="그룹 826">
            <a:extLst>
              <a:ext uri="{FF2B5EF4-FFF2-40B4-BE49-F238E27FC236}">
                <a16:creationId xmlns:a16="http://schemas.microsoft.com/office/drawing/2014/main" id="{0173BF8E-F91C-4061-A59E-C8F8BA034959}"/>
              </a:ext>
            </a:extLst>
          </p:cNvPr>
          <p:cNvGrpSpPr/>
          <p:nvPr/>
        </p:nvGrpSpPr>
        <p:grpSpPr>
          <a:xfrm>
            <a:off x="1485339" y="2924883"/>
            <a:ext cx="2671101" cy="610483"/>
            <a:chOff x="1263650" y="3351531"/>
            <a:chExt cx="2990757" cy="798829"/>
          </a:xfrm>
        </p:grpSpPr>
        <p:grpSp>
          <p:nvGrpSpPr>
            <p:cNvPr id="864" name="그룹 863">
              <a:extLst>
                <a:ext uri="{FF2B5EF4-FFF2-40B4-BE49-F238E27FC236}">
                  <a16:creationId xmlns:a16="http://schemas.microsoft.com/office/drawing/2014/main" id="{E5F58BC6-6CC5-4255-ABE7-CD9999F27C33}"/>
                </a:ext>
              </a:extLst>
            </p:cNvPr>
            <p:cNvGrpSpPr/>
            <p:nvPr/>
          </p:nvGrpSpPr>
          <p:grpSpPr>
            <a:xfrm>
              <a:off x="1263650" y="3351531"/>
              <a:ext cx="2990757" cy="798829"/>
              <a:chOff x="1263650" y="3930651"/>
              <a:chExt cx="2990757" cy="798829"/>
            </a:xfrm>
          </p:grpSpPr>
          <p:sp>
            <p:nvSpPr>
              <p:cNvPr id="866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A04AA47C-1A5D-45E3-B364-2099FBCC7700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>
              <a:xfrm>
                <a:off x="1263650" y="3930651"/>
                <a:ext cx="2990756" cy="798829"/>
              </a:xfrm>
              <a:prstGeom prst="roundRect">
                <a:avLst>
                  <a:gd name="adj" fmla="val 17723"/>
                </a:avLst>
              </a:prstGeom>
              <a:solidFill>
                <a:srgbClr val="F2F2F2"/>
              </a:solidFill>
              <a:ln w="6350">
                <a:solidFill>
                  <a:srgbClr val="F2F2F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867" name="그룹 866">
                <a:extLst>
                  <a:ext uri="{FF2B5EF4-FFF2-40B4-BE49-F238E27FC236}">
                    <a16:creationId xmlns:a16="http://schemas.microsoft.com/office/drawing/2014/main" id="{E5CEA6EF-F779-4770-8644-F7FD650E006C}"/>
                  </a:ext>
                </a:extLst>
              </p:cNvPr>
              <p:cNvGrpSpPr/>
              <p:nvPr/>
            </p:nvGrpSpPr>
            <p:grpSpPr>
              <a:xfrm>
                <a:off x="1263650" y="4024784"/>
                <a:ext cx="2990757" cy="595672"/>
                <a:chOff x="1263650" y="4015260"/>
                <a:chExt cx="2990757" cy="595672"/>
              </a:xfrm>
            </p:grpSpPr>
            <p:grpSp>
              <p:nvGrpSpPr>
                <p:cNvPr id="868" name="그룹 867">
                  <a:extLst>
                    <a:ext uri="{FF2B5EF4-FFF2-40B4-BE49-F238E27FC236}">
                      <a16:creationId xmlns:a16="http://schemas.microsoft.com/office/drawing/2014/main" id="{B56987C1-335A-4EC8-BB4F-550476F5D249}"/>
                    </a:ext>
                  </a:extLst>
                </p:cNvPr>
                <p:cNvGrpSpPr/>
                <p:nvPr/>
              </p:nvGrpSpPr>
              <p:grpSpPr>
                <a:xfrm>
                  <a:off x="1263650" y="4015260"/>
                  <a:ext cx="2990757" cy="246221"/>
                  <a:chOff x="1263650" y="3947071"/>
                  <a:chExt cx="2990757" cy="246221"/>
                </a:xfrm>
              </p:grpSpPr>
              <p:sp>
                <p:nvSpPr>
                  <p:cNvPr id="873" name="직사각형 872">
                    <a:extLst>
                      <a:ext uri="{FF2B5EF4-FFF2-40B4-BE49-F238E27FC236}">
                        <a16:creationId xmlns:a16="http://schemas.microsoft.com/office/drawing/2014/main" id="{78644AE3-B1FB-42AF-829D-4197D8357F93}"/>
                      </a:ext>
                    </a:extLst>
                  </p:cNvPr>
                  <p:cNvSpPr/>
                  <p:nvPr/>
                </p:nvSpPr>
                <p:spPr>
                  <a:xfrm>
                    <a:off x="1263650" y="3947071"/>
                    <a:ext cx="2990757" cy="215444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ko-KR" altLang="en-US" sz="800" b="1" dirty="0" err="1"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녹취록</a:t>
                    </a:r>
                    <a:r>
                      <a:rPr lang="ko-KR" altLang="en-US" sz="800" b="1" dirty="0"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 파일명</a:t>
                    </a:r>
                    <a:endParaRPr lang="en-US" altLang="ko-KR" sz="800" b="1" dirty="0"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874" name="직사각형 873">
                    <a:extLst>
                      <a:ext uri="{FF2B5EF4-FFF2-40B4-BE49-F238E27FC236}">
                        <a16:creationId xmlns:a16="http://schemas.microsoft.com/office/drawing/2014/main" id="{9024F425-BF6D-4BFA-A9BF-469931272892}"/>
                      </a:ext>
                    </a:extLst>
                  </p:cNvPr>
                  <p:cNvSpPr/>
                  <p:nvPr/>
                </p:nvSpPr>
                <p:spPr>
                  <a:xfrm>
                    <a:off x="2498091" y="3993237"/>
                    <a:ext cx="1656954" cy="200055"/>
                  </a:xfrm>
                  <a:prstGeom prst="rect">
                    <a:avLst/>
                  </a:prstGeom>
                </p:spPr>
                <p:txBody>
                  <a:bodyPr wrap="square" anchor="b">
                    <a:spAutoFit/>
                  </a:bodyPr>
                  <a:lstStyle/>
                  <a:p>
                    <a:pPr algn="r"/>
                    <a:r>
                      <a:rPr lang="en-US" altLang="ko-KR" sz="700" dirty="0"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2020.06.07</a:t>
                    </a:r>
                  </a:p>
                </p:txBody>
              </p:sp>
            </p:grpSp>
            <p:grpSp>
              <p:nvGrpSpPr>
                <p:cNvPr id="869" name="그룹 868">
                  <a:extLst>
                    <a:ext uri="{FF2B5EF4-FFF2-40B4-BE49-F238E27FC236}">
                      <a16:creationId xmlns:a16="http://schemas.microsoft.com/office/drawing/2014/main" id="{991137E4-B566-46B5-8A99-A99228038681}"/>
                    </a:ext>
                  </a:extLst>
                </p:cNvPr>
                <p:cNvGrpSpPr/>
                <p:nvPr/>
              </p:nvGrpSpPr>
              <p:grpSpPr>
                <a:xfrm>
                  <a:off x="1329230" y="4394990"/>
                  <a:ext cx="2817320" cy="215942"/>
                  <a:chOff x="1329230" y="4491510"/>
                  <a:chExt cx="2817320" cy="215942"/>
                </a:xfrm>
              </p:grpSpPr>
              <p:sp>
                <p:nvSpPr>
                  <p:cNvPr id="871" name="Star">
                    <a:extLst>
                      <a:ext uri="{FF2B5EF4-FFF2-40B4-BE49-F238E27FC236}">
                        <a16:creationId xmlns:a16="http://schemas.microsoft.com/office/drawing/2014/main" id="{BE4FAAF9-A2F9-4AD0-A7ED-8AAF09B90D56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936462" y="4506400"/>
                    <a:ext cx="210088" cy="201052"/>
                  </a:xfrm>
                  <a:custGeom>
                    <a:avLst/>
                    <a:gdLst>
                      <a:gd name="T0" fmla="*/ 192 w 402"/>
                      <a:gd name="T1" fmla="*/ 9 h 381"/>
                      <a:gd name="T2" fmla="*/ 150 w 402"/>
                      <a:gd name="T3" fmla="*/ 139 h 381"/>
                      <a:gd name="T4" fmla="*/ 12 w 402"/>
                      <a:gd name="T5" fmla="*/ 139 h 381"/>
                      <a:gd name="T6" fmla="*/ 7 w 402"/>
                      <a:gd name="T7" fmla="*/ 155 h 381"/>
                      <a:gd name="T8" fmla="*/ 119 w 402"/>
                      <a:gd name="T9" fmla="*/ 236 h 381"/>
                      <a:gd name="T10" fmla="*/ 76 w 402"/>
                      <a:gd name="T11" fmla="*/ 366 h 381"/>
                      <a:gd name="T12" fmla="*/ 90 w 402"/>
                      <a:gd name="T13" fmla="*/ 376 h 381"/>
                      <a:gd name="T14" fmla="*/ 201 w 402"/>
                      <a:gd name="T15" fmla="*/ 295 h 381"/>
                      <a:gd name="T16" fmla="*/ 312 w 402"/>
                      <a:gd name="T17" fmla="*/ 376 h 381"/>
                      <a:gd name="T18" fmla="*/ 325 w 402"/>
                      <a:gd name="T19" fmla="*/ 366 h 381"/>
                      <a:gd name="T20" fmla="*/ 283 w 402"/>
                      <a:gd name="T21" fmla="*/ 236 h 381"/>
                      <a:gd name="T22" fmla="*/ 394 w 402"/>
                      <a:gd name="T23" fmla="*/ 155 h 381"/>
                      <a:gd name="T24" fmla="*/ 389 w 402"/>
                      <a:gd name="T25" fmla="*/ 139 h 381"/>
                      <a:gd name="T26" fmla="*/ 251 w 402"/>
                      <a:gd name="T27" fmla="*/ 139 h 381"/>
                      <a:gd name="T28" fmla="*/ 209 w 402"/>
                      <a:gd name="T29" fmla="*/ 9 h 381"/>
                      <a:gd name="T30" fmla="*/ 192 w 402"/>
                      <a:gd name="T31" fmla="*/ 9 h 381"/>
                      <a:gd name="T32" fmla="*/ 201 w 402"/>
                      <a:gd name="T33" fmla="*/ 40 h 381"/>
                      <a:gd name="T34" fmla="*/ 237 w 402"/>
                      <a:gd name="T35" fmla="*/ 151 h 381"/>
                      <a:gd name="T36" fmla="*/ 245 w 402"/>
                      <a:gd name="T37" fmla="*/ 157 h 381"/>
                      <a:gd name="T38" fmla="*/ 362 w 402"/>
                      <a:gd name="T39" fmla="*/ 157 h 381"/>
                      <a:gd name="T40" fmla="*/ 267 w 402"/>
                      <a:gd name="T41" fmla="*/ 225 h 381"/>
                      <a:gd name="T42" fmla="*/ 264 w 402"/>
                      <a:gd name="T43" fmla="*/ 235 h 381"/>
                      <a:gd name="T44" fmla="*/ 300 w 402"/>
                      <a:gd name="T45" fmla="*/ 346 h 381"/>
                      <a:gd name="T46" fmla="*/ 206 w 402"/>
                      <a:gd name="T47" fmla="*/ 277 h 381"/>
                      <a:gd name="T48" fmla="*/ 196 w 402"/>
                      <a:gd name="T49" fmla="*/ 277 h 381"/>
                      <a:gd name="T50" fmla="*/ 101 w 402"/>
                      <a:gd name="T51" fmla="*/ 346 h 381"/>
                      <a:gd name="T52" fmla="*/ 138 w 402"/>
                      <a:gd name="T53" fmla="*/ 235 h 381"/>
                      <a:gd name="T54" fmla="*/ 134 w 402"/>
                      <a:gd name="T55" fmla="*/ 225 h 381"/>
                      <a:gd name="T56" fmla="*/ 40 w 402"/>
                      <a:gd name="T57" fmla="*/ 157 h 381"/>
                      <a:gd name="T58" fmla="*/ 157 w 402"/>
                      <a:gd name="T59" fmla="*/ 157 h 381"/>
                      <a:gd name="T60" fmla="*/ 165 w 402"/>
                      <a:gd name="T61" fmla="*/ 151 h 381"/>
                      <a:gd name="T62" fmla="*/ 201 w 402"/>
                      <a:gd name="T63" fmla="*/ 40 h 38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402" h="381">
                        <a:moveTo>
                          <a:pt x="192" y="9"/>
                        </a:moveTo>
                        <a:lnTo>
                          <a:pt x="150" y="139"/>
                        </a:lnTo>
                        <a:lnTo>
                          <a:pt x="12" y="139"/>
                        </a:lnTo>
                        <a:cubicBezTo>
                          <a:pt x="3" y="139"/>
                          <a:pt x="0" y="150"/>
                          <a:pt x="7" y="155"/>
                        </a:cubicBezTo>
                        <a:lnTo>
                          <a:pt x="119" y="236"/>
                        </a:lnTo>
                        <a:lnTo>
                          <a:pt x="76" y="366"/>
                        </a:lnTo>
                        <a:cubicBezTo>
                          <a:pt x="74" y="375"/>
                          <a:pt x="83" y="381"/>
                          <a:pt x="90" y="376"/>
                        </a:cubicBezTo>
                        <a:lnTo>
                          <a:pt x="201" y="295"/>
                        </a:lnTo>
                        <a:lnTo>
                          <a:pt x="312" y="376"/>
                        </a:lnTo>
                        <a:cubicBezTo>
                          <a:pt x="319" y="381"/>
                          <a:pt x="328" y="374"/>
                          <a:pt x="325" y="366"/>
                        </a:cubicBezTo>
                        <a:lnTo>
                          <a:pt x="283" y="236"/>
                        </a:lnTo>
                        <a:lnTo>
                          <a:pt x="394" y="155"/>
                        </a:lnTo>
                        <a:cubicBezTo>
                          <a:pt x="402" y="150"/>
                          <a:pt x="398" y="139"/>
                          <a:pt x="389" y="139"/>
                        </a:cubicBezTo>
                        <a:lnTo>
                          <a:pt x="251" y="139"/>
                        </a:lnTo>
                        <a:lnTo>
                          <a:pt x="209" y="9"/>
                        </a:lnTo>
                        <a:cubicBezTo>
                          <a:pt x="206" y="0"/>
                          <a:pt x="195" y="1"/>
                          <a:pt x="192" y="9"/>
                        </a:cubicBezTo>
                        <a:close/>
                        <a:moveTo>
                          <a:pt x="201" y="40"/>
                        </a:moveTo>
                        <a:lnTo>
                          <a:pt x="237" y="151"/>
                        </a:lnTo>
                        <a:cubicBezTo>
                          <a:pt x="238" y="155"/>
                          <a:pt x="242" y="157"/>
                          <a:pt x="245" y="157"/>
                        </a:cubicBezTo>
                        <a:lnTo>
                          <a:pt x="362" y="157"/>
                        </a:lnTo>
                        <a:lnTo>
                          <a:pt x="267" y="225"/>
                        </a:lnTo>
                        <a:cubicBezTo>
                          <a:pt x="264" y="228"/>
                          <a:pt x="263" y="232"/>
                          <a:pt x="264" y="235"/>
                        </a:cubicBezTo>
                        <a:lnTo>
                          <a:pt x="300" y="346"/>
                        </a:lnTo>
                        <a:lnTo>
                          <a:pt x="206" y="277"/>
                        </a:lnTo>
                        <a:cubicBezTo>
                          <a:pt x="203" y="275"/>
                          <a:pt x="199" y="275"/>
                          <a:pt x="196" y="277"/>
                        </a:cubicBezTo>
                        <a:lnTo>
                          <a:pt x="101" y="346"/>
                        </a:lnTo>
                        <a:lnTo>
                          <a:pt x="138" y="235"/>
                        </a:lnTo>
                        <a:cubicBezTo>
                          <a:pt x="139" y="231"/>
                          <a:pt x="137" y="227"/>
                          <a:pt x="134" y="225"/>
                        </a:cubicBezTo>
                        <a:lnTo>
                          <a:pt x="40" y="157"/>
                        </a:lnTo>
                        <a:lnTo>
                          <a:pt x="157" y="157"/>
                        </a:lnTo>
                        <a:cubicBezTo>
                          <a:pt x="160" y="157"/>
                          <a:pt x="164" y="155"/>
                          <a:pt x="165" y="151"/>
                        </a:cubicBezTo>
                        <a:lnTo>
                          <a:pt x="201" y="40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0">
                    <a:solidFill>
                      <a:schemeClr val="bg1">
                        <a:lumMod val="75000"/>
                      </a:schemeClr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700">
                      <a:solidFill>
                        <a:srgbClr val="262626"/>
                      </a:solidFill>
                      <a:latin typeface="Calibri" pitchFamily="34" charset="0"/>
                      <a:cs typeface="Calibri" pitchFamily="34" charset="0"/>
                    </a:endParaRPr>
                  </a:p>
                </p:txBody>
              </p:sp>
              <p:sp>
                <p:nvSpPr>
                  <p:cNvPr id="872" name="직사각형 871">
                    <a:extLst>
                      <a:ext uri="{FF2B5EF4-FFF2-40B4-BE49-F238E27FC236}">
                        <a16:creationId xmlns:a16="http://schemas.microsoft.com/office/drawing/2014/main" id="{1F92F30A-CD50-4F90-ACC7-03DBF006188A}"/>
                      </a:ext>
                    </a:extLst>
                  </p:cNvPr>
                  <p:cNvSpPr/>
                  <p:nvPr/>
                </p:nvSpPr>
                <p:spPr>
                  <a:xfrm>
                    <a:off x="1329230" y="4491510"/>
                    <a:ext cx="83227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r>
                      <a:rPr lang="en-US" altLang="ko-KR" sz="700" dirty="0"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23:22 | 70.25 MB</a:t>
                    </a:r>
                    <a:endParaRPr lang="ko-KR" altLang="en-US" sz="1100" dirty="0"/>
                  </a:p>
                </p:txBody>
              </p:sp>
            </p:grpSp>
            <p:cxnSp>
              <p:nvCxnSpPr>
                <p:cNvPr id="870" name="Line">
                  <a:extLst>
                    <a:ext uri="{FF2B5EF4-FFF2-40B4-BE49-F238E27FC236}">
                      <a16:creationId xmlns:a16="http://schemas.microsoft.com/office/drawing/2014/main" id="{1DF6CDD4-90FC-43F6-84FE-AC0AED6499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407028" y="4328236"/>
                  <a:ext cx="273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865" name="Download">
              <a:extLst>
                <a:ext uri="{FF2B5EF4-FFF2-40B4-BE49-F238E27FC236}">
                  <a16:creationId xmlns:a16="http://schemas.microsoft.com/office/drawing/2014/main" id="{3576C7FB-A192-4078-8A1E-7843C14E6CD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301978" y="3469753"/>
              <a:ext cx="188288" cy="188286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28" name="그룹 827">
            <a:extLst>
              <a:ext uri="{FF2B5EF4-FFF2-40B4-BE49-F238E27FC236}">
                <a16:creationId xmlns:a16="http://schemas.microsoft.com/office/drawing/2014/main" id="{376D2FD6-C754-409E-B6A0-CB654661CA08}"/>
              </a:ext>
            </a:extLst>
          </p:cNvPr>
          <p:cNvGrpSpPr/>
          <p:nvPr/>
        </p:nvGrpSpPr>
        <p:grpSpPr>
          <a:xfrm>
            <a:off x="1485339" y="5053044"/>
            <a:ext cx="2671101" cy="610483"/>
            <a:chOff x="1263650" y="3351531"/>
            <a:chExt cx="2990757" cy="798829"/>
          </a:xfrm>
        </p:grpSpPr>
        <p:grpSp>
          <p:nvGrpSpPr>
            <p:cNvPr id="853" name="그룹 852">
              <a:extLst>
                <a:ext uri="{FF2B5EF4-FFF2-40B4-BE49-F238E27FC236}">
                  <a16:creationId xmlns:a16="http://schemas.microsoft.com/office/drawing/2014/main" id="{01DA2D21-BB74-4FE8-8E3B-98372E416BF5}"/>
                </a:ext>
              </a:extLst>
            </p:cNvPr>
            <p:cNvGrpSpPr/>
            <p:nvPr/>
          </p:nvGrpSpPr>
          <p:grpSpPr>
            <a:xfrm>
              <a:off x="1263650" y="3351531"/>
              <a:ext cx="2990757" cy="798829"/>
              <a:chOff x="1263650" y="3930651"/>
              <a:chExt cx="2990757" cy="798829"/>
            </a:xfrm>
          </p:grpSpPr>
          <p:sp>
            <p:nvSpPr>
              <p:cNvPr id="855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BA23088F-DAF5-4C02-966C-D9CFCAB6A6C7}"/>
                  </a:ext>
                </a:extLst>
              </p:cNvPr>
              <p:cNvSpPr/>
              <p:nvPr>
                <p:custDataLst>
                  <p:tags r:id="rId9"/>
                </p:custDataLst>
              </p:nvPr>
            </p:nvSpPr>
            <p:spPr>
              <a:xfrm>
                <a:off x="1263650" y="3930651"/>
                <a:ext cx="2990756" cy="798829"/>
              </a:xfrm>
              <a:prstGeom prst="roundRect">
                <a:avLst>
                  <a:gd name="adj" fmla="val 17723"/>
                </a:avLst>
              </a:prstGeom>
              <a:solidFill>
                <a:srgbClr val="F2F2F2"/>
              </a:solidFill>
              <a:ln w="6350">
                <a:solidFill>
                  <a:srgbClr val="F2F2F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856" name="그룹 855">
                <a:extLst>
                  <a:ext uri="{FF2B5EF4-FFF2-40B4-BE49-F238E27FC236}">
                    <a16:creationId xmlns:a16="http://schemas.microsoft.com/office/drawing/2014/main" id="{0165D053-FB81-4300-8FAF-0427A37FE1EA}"/>
                  </a:ext>
                </a:extLst>
              </p:cNvPr>
              <p:cNvGrpSpPr/>
              <p:nvPr/>
            </p:nvGrpSpPr>
            <p:grpSpPr>
              <a:xfrm>
                <a:off x="1263650" y="4024784"/>
                <a:ext cx="2990757" cy="595672"/>
                <a:chOff x="1263650" y="4015260"/>
                <a:chExt cx="2990757" cy="595672"/>
              </a:xfrm>
            </p:grpSpPr>
            <p:grpSp>
              <p:nvGrpSpPr>
                <p:cNvPr id="857" name="그룹 856">
                  <a:extLst>
                    <a:ext uri="{FF2B5EF4-FFF2-40B4-BE49-F238E27FC236}">
                      <a16:creationId xmlns:a16="http://schemas.microsoft.com/office/drawing/2014/main" id="{8F20A78E-D692-4E6F-9AF2-143C9F3E5E88}"/>
                    </a:ext>
                  </a:extLst>
                </p:cNvPr>
                <p:cNvGrpSpPr/>
                <p:nvPr/>
              </p:nvGrpSpPr>
              <p:grpSpPr>
                <a:xfrm>
                  <a:off x="1263650" y="4015260"/>
                  <a:ext cx="2990757" cy="246221"/>
                  <a:chOff x="1263650" y="3947071"/>
                  <a:chExt cx="2990757" cy="246221"/>
                </a:xfrm>
              </p:grpSpPr>
              <p:sp>
                <p:nvSpPr>
                  <p:cNvPr id="862" name="직사각형 861">
                    <a:extLst>
                      <a:ext uri="{FF2B5EF4-FFF2-40B4-BE49-F238E27FC236}">
                        <a16:creationId xmlns:a16="http://schemas.microsoft.com/office/drawing/2014/main" id="{ADA42ADC-41C6-4DB6-8FE0-E0C89D36B2CF}"/>
                      </a:ext>
                    </a:extLst>
                  </p:cNvPr>
                  <p:cNvSpPr/>
                  <p:nvPr/>
                </p:nvSpPr>
                <p:spPr>
                  <a:xfrm>
                    <a:off x="1263650" y="3947071"/>
                    <a:ext cx="2990757" cy="215444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ko-KR" altLang="en-US" sz="800" b="1" dirty="0" err="1"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녹취록</a:t>
                    </a:r>
                    <a:r>
                      <a:rPr lang="ko-KR" altLang="en-US" sz="800" b="1" dirty="0"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 파일명</a:t>
                    </a:r>
                    <a:endParaRPr lang="en-US" altLang="ko-KR" sz="800" b="1" dirty="0"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863" name="직사각형 862">
                    <a:extLst>
                      <a:ext uri="{FF2B5EF4-FFF2-40B4-BE49-F238E27FC236}">
                        <a16:creationId xmlns:a16="http://schemas.microsoft.com/office/drawing/2014/main" id="{A6193B82-080B-4451-9ED2-1F5447EE6316}"/>
                      </a:ext>
                    </a:extLst>
                  </p:cNvPr>
                  <p:cNvSpPr/>
                  <p:nvPr/>
                </p:nvSpPr>
                <p:spPr>
                  <a:xfrm>
                    <a:off x="2498091" y="3993237"/>
                    <a:ext cx="1656954" cy="200055"/>
                  </a:xfrm>
                  <a:prstGeom prst="rect">
                    <a:avLst/>
                  </a:prstGeom>
                </p:spPr>
                <p:txBody>
                  <a:bodyPr wrap="square" anchor="b">
                    <a:spAutoFit/>
                  </a:bodyPr>
                  <a:lstStyle/>
                  <a:p>
                    <a:pPr algn="r"/>
                    <a:r>
                      <a:rPr lang="en-US" altLang="ko-KR" sz="700" dirty="0"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2020.06.07</a:t>
                    </a:r>
                  </a:p>
                </p:txBody>
              </p:sp>
            </p:grpSp>
            <p:grpSp>
              <p:nvGrpSpPr>
                <p:cNvPr id="858" name="그룹 857">
                  <a:extLst>
                    <a:ext uri="{FF2B5EF4-FFF2-40B4-BE49-F238E27FC236}">
                      <a16:creationId xmlns:a16="http://schemas.microsoft.com/office/drawing/2014/main" id="{38562BAE-0CA7-4D3B-B9BD-9D240BBE8E3D}"/>
                    </a:ext>
                  </a:extLst>
                </p:cNvPr>
                <p:cNvGrpSpPr/>
                <p:nvPr/>
              </p:nvGrpSpPr>
              <p:grpSpPr>
                <a:xfrm>
                  <a:off x="1329230" y="4394990"/>
                  <a:ext cx="2817320" cy="215942"/>
                  <a:chOff x="1329230" y="4491510"/>
                  <a:chExt cx="2817320" cy="215942"/>
                </a:xfrm>
              </p:grpSpPr>
              <p:sp>
                <p:nvSpPr>
                  <p:cNvPr id="860" name="Star">
                    <a:extLst>
                      <a:ext uri="{FF2B5EF4-FFF2-40B4-BE49-F238E27FC236}">
                        <a16:creationId xmlns:a16="http://schemas.microsoft.com/office/drawing/2014/main" id="{9B2E3208-7EAE-4847-9FCD-2CE68E09B385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936462" y="4506400"/>
                    <a:ext cx="210088" cy="201052"/>
                  </a:xfrm>
                  <a:custGeom>
                    <a:avLst/>
                    <a:gdLst>
                      <a:gd name="T0" fmla="*/ 192 w 402"/>
                      <a:gd name="T1" fmla="*/ 9 h 381"/>
                      <a:gd name="T2" fmla="*/ 150 w 402"/>
                      <a:gd name="T3" fmla="*/ 139 h 381"/>
                      <a:gd name="T4" fmla="*/ 12 w 402"/>
                      <a:gd name="T5" fmla="*/ 139 h 381"/>
                      <a:gd name="T6" fmla="*/ 7 w 402"/>
                      <a:gd name="T7" fmla="*/ 155 h 381"/>
                      <a:gd name="T8" fmla="*/ 119 w 402"/>
                      <a:gd name="T9" fmla="*/ 236 h 381"/>
                      <a:gd name="T10" fmla="*/ 76 w 402"/>
                      <a:gd name="T11" fmla="*/ 366 h 381"/>
                      <a:gd name="T12" fmla="*/ 90 w 402"/>
                      <a:gd name="T13" fmla="*/ 376 h 381"/>
                      <a:gd name="T14" fmla="*/ 201 w 402"/>
                      <a:gd name="T15" fmla="*/ 295 h 381"/>
                      <a:gd name="T16" fmla="*/ 312 w 402"/>
                      <a:gd name="T17" fmla="*/ 376 h 381"/>
                      <a:gd name="T18" fmla="*/ 325 w 402"/>
                      <a:gd name="T19" fmla="*/ 366 h 381"/>
                      <a:gd name="T20" fmla="*/ 283 w 402"/>
                      <a:gd name="T21" fmla="*/ 236 h 381"/>
                      <a:gd name="T22" fmla="*/ 394 w 402"/>
                      <a:gd name="T23" fmla="*/ 155 h 381"/>
                      <a:gd name="T24" fmla="*/ 389 w 402"/>
                      <a:gd name="T25" fmla="*/ 139 h 381"/>
                      <a:gd name="T26" fmla="*/ 251 w 402"/>
                      <a:gd name="T27" fmla="*/ 139 h 381"/>
                      <a:gd name="T28" fmla="*/ 209 w 402"/>
                      <a:gd name="T29" fmla="*/ 9 h 381"/>
                      <a:gd name="T30" fmla="*/ 192 w 402"/>
                      <a:gd name="T31" fmla="*/ 9 h 381"/>
                      <a:gd name="T32" fmla="*/ 201 w 402"/>
                      <a:gd name="T33" fmla="*/ 40 h 381"/>
                      <a:gd name="T34" fmla="*/ 237 w 402"/>
                      <a:gd name="T35" fmla="*/ 151 h 381"/>
                      <a:gd name="T36" fmla="*/ 245 w 402"/>
                      <a:gd name="T37" fmla="*/ 157 h 381"/>
                      <a:gd name="T38" fmla="*/ 362 w 402"/>
                      <a:gd name="T39" fmla="*/ 157 h 381"/>
                      <a:gd name="T40" fmla="*/ 267 w 402"/>
                      <a:gd name="T41" fmla="*/ 225 h 381"/>
                      <a:gd name="T42" fmla="*/ 264 w 402"/>
                      <a:gd name="T43" fmla="*/ 235 h 381"/>
                      <a:gd name="T44" fmla="*/ 300 w 402"/>
                      <a:gd name="T45" fmla="*/ 346 h 381"/>
                      <a:gd name="T46" fmla="*/ 206 w 402"/>
                      <a:gd name="T47" fmla="*/ 277 h 381"/>
                      <a:gd name="T48" fmla="*/ 196 w 402"/>
                      <a:gd name="T49" fmla="*/ 277 h 381"/>
                      <a:gd name="T50" fmla="*/ 101 w 402"/>
                      <a:gd name="T51" fmla="*/ 346 h 381"/>
                      <a:gd name="T52" fmla="*/ 138 w 402"/>
                      <a:gd name="T53" fmla="*/ 235 h 381"/>
                      <a:gd name="T54" fmla="*/ 134 w 402"/>
                      <a:gd name="T55" fmla="*/ 225 h 381"/>
                      <a:gd name="T56" fmla="*/ 40 w 402"/>
                      <a:gd name="T57" fmla="*/ 157 h 381"/>
                      <a:gd name="T58" fmla="*/ 157 w 402"/>
                      <a:gd name="T59" fmla="*/ 157 h 381"/>
                      <a:gd name="T60" fmla="*/ 165 w 402"/>
                      <a:gd name="T61" fmla="*/ 151 h 381"/>
                      <a:gd name="T62" fmla="*/ 201 w 402"/>
                      <a:gd name="T63" fmla="*/ 40 h 38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402" h="381">
                        <a:moveTo>
                          <a:pt x="192" y="9"/>
                        </a:moveTo>
                        <a:lnTo>
                          <a:pt x="150" y="139"/>
                        </a:lnTo>
                        <a:lnTo>
                          <a:pt x="12" y="139"/>
                        </a:lnTo>
                        <a:cubicBezTo>
                          <a:pt x="3" y="139"/>
                          <a:pt x="0" y="150"/>
                          <a:pt x="7" y="155"/>
                        </a:cubicBezTo>
                        <a:lnTo>
                          <a:pt x="119" y="236"/>
                        </a:lnTo>
                        <a:lnTo>
                          <a:pt x="76" y="366"/>
                        </a:lnTo>
                        <a:cubicBezTo>
                          <a:pt x="74" y="375"/>
                          <a:pt x="83" y="381"/>
                          <a:pt x="90" y="376"/>
                        </a:cubicBezTo>
                        <a:lnTo>
                          <a:pt x="201" y="295"/>
                        </a:lnTo>
                        <a:lnTo>
                          <a:pt x="312" y="376"/>
                        </a:lnTo>
                        <a:cubicBezTo>
                          <a:pt x="319" y="381"/>
                          <a:pt x="328" y="374"/>
                          <a:pt x="325" y="366"/>
                        </a:cubicBezTo>
                        <a:lnTo>
                          <a:pt x="283" y="236"/>
                        </a:lnTo>
                        <a:lnTo>
                          <a:pt x="394" y="155"/>
                        </a:lnTo>
                        <a:cubicBezTo>
                          <a:pt x="402" y="150"/>
                          <a:pt x="398" y="139"/>
                          <a:pt x="389" y="139"/>
                        </a:cubicBezTo>
                        <a:lnTo>
                          <a:pt x="251" y="139"/>
                        </a:lnTo>
                        <a:lnTo>
                          <a:pt x="209" y="9"/>
                        </a:lnTo>
                        <a:cubicBezTo>
                          <a:pt x="206" y="0"/>
                          <a:pt x="195" y="1"/>
                          <a:pt x="192" y="9"/>
                        </a:cubicBezTo>
                        <a:close/>
                        <a:moveTo>
                          <a:pt x="201" y="40"/>
                        </a:moveTo>
                        <a:lnTo>
                          <a:pt x="237" y="151"/>
                        </a:lnTo>
                        <a:cubicBezTo>
                          <a:pt x="238" y="155"/>
                          <a:pt x="242" y="157"/>
                          <a:pt x="245" y="157"/>
                        </a:cubicBezTo>
                        <a:lnTo>
                          <a:pt x="362" y="157"/>
                        </a:lnTo>
                        <a:lnTo>
                          <a:pt x="267" y="225"/>
                        </a:lnTo>
                        <a:cubicBezTo>
                          <a:pt x="264" y="228"/>
                          <a:pt x="263" y="232"/>
                          <a:pt x="264" y="235"/>
                        </a:cubicBezTo>
                        <a:lnTo>
                          <a:pt x="300" y="346"/>
                        </a:lnTo>
                        <a:lnTo>
                          <a:pt x="206" y="277"/>
                        </a:lnTo>
                        <a:cubicBezTo>
                          <a:pt x="203" y="275"/>
                          <a:pt x="199" y="275"/>
                          <a:pt x="196" y="277"/>
                        </a:cubicBezTo>
                        <a:lnTo>
                          <a:pt x="101" y="346"/>
                        </a:lnTo>
                        <a:lnTo>
                          <a:pt x="138" y="235"/>
                        </a:lnTo>
                        <a:cubicBezTo>
                          <a:pt x="139" y="231"/>
                          <a:pt x="137" y="227"/>
                          <a:pt x="134" y="225"/>
                        </a:cubicBezTo>
                        <a:lnTo>
                          <a:pt x="40" y="157"/>
                        </a:lnTo>
                        <a:lnTo>
                          <a:pt x="157" y="157"/>
                        </a:lnTo>
                        <a:cubicBezTo>
                          <a:pt x="160" y="157"/>
                          <a:pt x="164" y="155"/>
                          <a:pt x="165" y="151"/>
                        </a:cubicBezTo>
                        <a:lnTo>
                          <a:pt x="201" y="40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0">
                    <a:solidFill>
                      <a:schemeClr val="bg1">
                        <a:lumMod val="75000"/>
                      </a:schemeClr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700">
                      <a:solidFill>
                        <a:srgbClr val="262626"/>
                      </a:solidFill>
                      <a:latin typeface="Calibri" pitchFamily="34" charset="0"/>
                      <a:cs typeface="Calibri" pitchFamily="34" charset="0"/>
                    </a:endParaRPr>
                  </a:p>
                </p:txBody>
              </p:sp>
              <p:sp>
                <p:nvSpPr>
                  <p:cNvPr id="861" name="직사각형 860">
                    <a:extLst>
                      <a:ext uri="{FF2B5EF4-FFF2-40B4-BE49-F238E27FC236}">
                        <a16:creationId xmlns:a16="http://schemas.microsoft.com/office/drawing/2014/main" id="{6DAF44A4-116E-440F-BF97-A71F5BD067BA}"/>
                      </a:ext>
                    </a:extLst>
                  </p:cNvPr>
                  <p:cNvSpPr/>
                  <p:nvPr/>
                </p:nvSpPr>
                <p:spPr>
                  <a:xfrm>
                    <a:off x="1329230" y="4491510"/>
                    <a:ext cx="83227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r>
                      <a:rPr lang="en-US" altLang="ko-KR" sz="700" dirty="0"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23:22 | 70.25 MB</a:t>
                    </a:r>
                    <a:endParaRPr lang="ko-KR" altLang="en-US" sz="1100" dirty="0"/>
                  </a:p>
                </p:txBody>
              </p:sp>
            </p:grpSp>
            <p:cxnSp>
              <p:nvCxnSpPr>
                <p:cNvPr id="859" name="Line">
                  <a:extLst>
                    <a:ext uri="{FF2B5EF4-FFF2-40B4-BE49-F238E27FC236}">
                      <a16:creationId xmlns:a16="http://schemas.microsoft.com/office/drawing/2014/main" id="{88E1E140-DACC-44C9-82A4-D8852B5CD8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407028" y="4328236"/>
                  <a:ext cx="273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854" name="Download">
              <a:extLst>
                <a:ext uri="{FF2B5EF4-FFF2-40B4-BE49-F238E27FC236}">
                  <a16:creationId xmlns:a16="http://schemas.microsoft.com/office/drawing/2014/main" id="{81DB6AF9-4770-49C9-8A78-C39D20676A2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301978" y="3469753"/>
              <a:ext cx="188288" cy="188286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29" name="그룹 828">
            <a:extLst>
              <a:ext uri="{FF2B5EF4-FFF2-40B4-BE49-F238E27FC236}">
                <a16:creationId xmlns:a16="http://schemas.microsoft.com/office/drawing/2014/main" id="{DCEB5125-319C-4862-A63A-A4CCEBA662CD}"/>
              </a:ext>
            </a:extLst>
          </p:cNvPr>
          <p:cNvGrpSpPr/>
          <p:nvPr/>
        </p:nvGrpSpPr>
        <p:grpSpPr>
          <a:xfrm>
            <a:off x="1485339" y="4343657"/>
            <a:ext cx="2671101" cy="610483"/>
            <a:chOff x="1263650" y="3351531"/>
            <a:chExt cx="2990757" cy="798829"/>
          </a:xfrm>
        </p:grpSpPr>
        <p:grpSp>
          <p:nvGrpSpPr>
            <p:cNvPr id="842" name="그룹 841">
              <a:extLst>
                <a:ext uri="{FF2B5EF4-FFF2-40B4-BE49-F238E27FC236}">
                  <a16:creationId xmlns:a16="http://schemas.microsoft.com/office/drawing/2014/main" id="{924BD197-D897-4CE1-89EA-855A67EB7091}"/>
                </a:ext>
              </a:extLst>
            </p:cNvPr>
            <p:cNvGrpSpPr/>
            <p:nvPr/>
          </p:nvGrpSpPr>
          <p:grpSpPr>
            <a:xfrm>
              <a:off x="1263650" y="3351531"/>
              <a:ext cx="2990757" cy="798829"/>
              <a:chOff x="1263650" y="3930651"/>
              <a:chExt cx="2990757" cy="798829"/>
            </a:xfrm>
          </p:grpSpPr>
          <p:sp>
            <p:nvSpPr>
              <p:cNvPr id="844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BDEC8ACA-863F-4312-AFD1-3B935D1D3C96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>
              <a:xfrm>
                <a:off x="1263650" y="3930651"/>
                <a:ext cx="2990756" cy="798829"/>
              </a:xfrm>
              <a:prstGeom prst="roundRect">
                <a:avLst>
                  <a:gd name="adj" fmla="val 17723"/>
                </a:avLst>
              </a:prstGeom>
              <a:solidFill>
                <a:srgbClr val="F2F2F2"/>
              </a:solidFill>
              <a:ln w="6350">
                <a:solidFill>
                  <a:srgbClr val="F2F2F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845" name="그룹 844">
                <a:extLst>
                  <a:ext uri="{FF2B5EF4-FFF2-40B4-BE49-F238E27FC236}">
                    <a16:creationId xmlns:a16="http://schemas.microsoft.com/office/drawing/2014/main" id="{36CE086F-1DB0-4009-BAF8-1AA2F93E94B9}"/>
                  </a:ext>
                </a:extLst>
              </p:cNvPr>
              <p:cNvGrpSpPr/>
              <p:nvPr/>
            </p:nvGrpSpPr>
            <p:grpSpPr>
              <a:xfrm>
                <a:off x="1263650" y="4024784"/>
                <a:ext cx="2990757" cy="595672"/>
                <a:chOff x="1263650" y="4015260"/>
                <a:chExt cx="2990757" cy="595672"/>
              </a:xfrm>
            </p:grpSpPr>
            <p:grpSp>
              <p:nvGrpSpPr>
                <p:cNvPr id="846" name="그룹 845">
                  <a:extLst>
                    <a:ext uri="{FF2B5EF4-FFF2-40B4-BE49-F238E27FC236}">
                      <a16:creationId xmlns:a16="http://schemas.microsoft.com/office/drawing/2014/main" id="{5EAFDE14-F1FF-4F8B-90D3-D1F28CE3F1B3}"/>
                    </a:ext>
                  </a:extLst>
                </p:cNvPr>
                <p:cNvGrpSpPr/>
                <p:nvPr/>
              </p:nvGrpSpPr>
              <p:grpSpPr>
                <a:xfrm>
                  <a:off x="1263650" y="4015260"/>
                  <a:ext cx="2990757" cy="246221"/>
                  <a:chOff x="1263650" y="3947071"/>
                  <a:chExt cx="2990757" cy="246221"/>
                </a:xfrm>
              </p:grpSpPr>
              <p:sp>
                <p:nvSpPr>
                  <p:cNvPr id="851" name="직사각형 850">
                    <a:extLst>
                      <a:ext uri="{FF2B5EF4-FFF2-40B4-BE49-F238E27FC236}">
                        <a16:creationId xmlns:a16="http://schemas.microsoft.com/office/drawing/2014/main" id="{7F3AE688-D6E7-4B04-B020-32BD06E3863B}"/>
                      </a:ext>
                    </a:extLst>
                  </p:cNvPr>
                  <p:cNvSpPr/>
                  <p:nvPr/>
                </p:nvSpPr>
                <p:spPr>
                  <a:xfrm>
                    <a:off x="1263650" y="3947071"/>
                    <a:ext cx="2990757" cy="215444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ko-KR" altLang="en-US" sz="800" b="1" dirty="0" err="1"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녹취록</a:t>
                    </a:r>
                    <a:r>
                      <a:rPr lang="ko-KR" altLang="en-US" sz="800" b="1" dirty="0"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 파일명</a:t>
                    </a:r>
                    <a:endParaRPr lang="en-US" altLang="ko-KR" sz="800" b="1" dirty="0"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852" name="직사각형 851">
                    <a:extLst>
                      <a:ext uri="{FF2B5EF4-FFF2-40B4-BE49-F238E27FC236}">
                        <a16:creationId xmlns:a16="http://schemas.microsoft.com/office/drawing/2014/main" id="{F49C41BA-9777-482E-967A-738B2C1856CB}"/>
                      </a:ext>
                    </a:extLst>
                  </p:cNvPr>
                  <p:cNvSpPr/>
                  <p:nvPr/>
                </p:nvSpPr>
                <p:spPr>
                  <a:xfrm>
                    <a:off x="2498091" y="3993237"/>
                    <a:ext cx="1656954" cy="200055"/>
                  </a:xfrm>
                  <a:prstGeom prst="rect">
                    <a:avLst/>
                  </a:prstGeom>
                </p:spPr>
                <p:txBody>
                  <a:bodyPr wrap="square" anchor="b">
                    <a:spAutoFit/>
                  </a:bodyPr>
                  <a:lstStyle/>
                  <a:p>
                    <a:pPr algn="r"/>
                    <a:r>
                      <a:rPr lang="en-US" altLang="ko-KR" sz="700" dirty="0"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2020.06.07</a:t>
                    </a:r>
                  </a:p>
                </p:txBody>
              </p:sp>
            </p:grpSp>
            <p:grpSp>
              <p:nvGrpSpPr>
                <p:cNvPr id="847" name="그룹 846">
                  <a:extLst>
                    <a:ext uri="{FF2B5EF4-FFF2-40B4-BE49-F238E27FC236}">
                      <a16:creationId xmlns:a16="http://schemas.microsoft.com/office/drawing/2014/main" id="{36E0EE61-3CD7-4B9D-85BC-B7D581589B01}"/>
                    </a:ext>
                  </a:extLst>
                </p:cNvPr>
                <p:cNvGrpSpPr/>
                <p:nvPr/>
              </p:nvGrpSpPr>
              <p:grpSpPr>
                <a:xfrm>
                  <a:off x="1329230" y="4394990"/>
                  <a:ext cx="2817320" cy="215942"/>
                  <a:chOff x="1329230" y="4491510"/>
                  <a:chExt cx="2817320" cy="215942"/>
                </a:xfrm>
              </p:grpSpPr>
              <p:sp>
                <p:nvSpPr>
                  <p:cNvPr id="849" name="Star">
                    <a:extLst>
                      <a:ext uri="{FF2B5EF4-FFF2-40B4-BE49-F238E27FC236}">
                        <a16:creationId xmlns:a16="http://schemas.microsoft.com/office/drawing/2014/main" id="{6E8F0353-99FE-445A-8C95-F938C96075DB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936462" y="4506400"/>
                    <a:ext cx="210088" cy="201052"/>
                  </a:xfrm>
                  <a:custGeom>
                    <a:avLst/>
                    <a:gdLst>
                      <a:gd name="T0" fmla="*/ 192 w 402"/>
                      <a:gd name="T1" fmla="*/ 9 h 381"/>
                      <a:gd name="T2" fmla="*/ 150 w 402"/>
                      <a:gd name="T3" fmla="*/ 139 h 381"/>
                      <a:gd name="T4" fmla="*/ 12 w 402"/>
                      <a:gd name="T5" fmla="*/ 139 h 381"/>
                      <a:gd name="T6" fmla="*/ 7 w 402"/>
                      <a:gd name="T7" fmla="*/ 155 h 381"/>
                      <a:gd name="T8" fmla="*/ 119 w 402"/>
                      <a:gd name="T9" fmla="*/ 236 h 381"/>
                      <a:gd name="T10" fmla="*/ 76 w 402"/>
                      <a:gd name="T11" fmla="*/ 366 h 381"/>
                      <a:gd name="T12" fmla="*/ 90 w 402"/>
                      <a:gd name="T13" fmla="*/ 376 h 381"/>
                      <a:gd name="T14" fmla="*/ 201 w 402"/>
                      <a:gd name="T15" fmla="*/ 295 h 381"/>
                      <a:gd name="T16" fmla="*/ 312 w 402"/>
                      <a:gd name="T17" fmla="*/ 376 h 381"/>
                      <a:gd name="T18" fmla="*/ 325 w 402"/>
                      <a:gd name="T19" fmla="*/ 366 h 381"/>
                      <a:gd name="T20" fmla="*/ 283 w 402"/>
                      <a:gd name="T21" fmla="*/ 236 h 381"/>
                      <a:gd name="T22" fmla="*/ 394 w 402"/>
                      <a:gd name="T23" fmla="*/ 155 h 381"/>
                      <a:gd name="T24" fmla="*/ 389 w 402"/>
                      <a:gd name="T25" fmla="*/ 139 h 381"/>
                      <a:gd name="T26" fmla="*/ 251 w 402"/>
                      <a:gd name="T27" fmla="*/ 139 h 381"/>
                      <a:gd name="T28" fmla="*/ 209 w 402"/>
                      <a:gd name="T29" fmla="*/ 9 h 381"/>
                      <a:gd name="T30" fmla="*/ 192 w 402"/>
                      <a:gd name="T31" fmla="*/ 9 h 381"/>
                      <a:gd name="T32" fmla="*/ 201 w 402"/>
                      <a:gd name="T33" fmla="*/ 40 h 381"/>
                      <a:gd name="T34" fmla="*/ 237 w 402"/>
                      <a:gd name="T35" fmla="*/ 151 h 381"/>
                      <a:gd name="T36" fmla="*/ 245 w 402"/>
                      <a:gd name="T37" fmla="*/ 157 h 381"/>
                      <a:gd name="T38" fmla="*/ 362 w 402"/>
                      <a:gd name="T39" fmla="*/ 157 h 381"/>
                      <a:gd name="T40" fmla="*/ 267 w 402"/>
                      <a:gd name="T41" fmla="*/ 225 h 381"/>
                      <a:gd name="T42" fmla="*/ 264 w 402"/>
                      <a:gd name="T43" fmla="*/ 235 h 381"/>
                      <a:gd name="T44" fmla="*/ 300 w 402"/>
                      <a:gd name="T45" fmla="*/ 346 h 381"/>
                      <a:gd name="T46" fmla="*/ 206 w 402"/>
                      <a:gd name="T47" fmla="*/ 277 h 381"/>
                      <a:gd name="T48" fmla="*/ 196 w 402"/>
                      <a:gd name="T49" fmla="*/ 277 h 381"/>
                      <a:gd name="T50" fmla="*/ 101 w 402"/>
                      <a:gd name="T51" fmla="*/ 346 h 381"/>
                      <a:gd name="T52" fmla="*/ 138 w 402"/>
                      <a:gd name="T53" fmla="*/ 235 h 381"/>
                      <a:gd name="T54" fmla="*/ 134 w 402"/>
                      <a:gd name="T55" fmla="*/ 225 h 381"/>
                      <a:gd name="T56" fmla="*/ 40 w 402"/>
                      <a:gd name="T57" fmla="*/ 157 h 381"/>
                      <a:gd name="T58" fmla="*/ 157 w 402"/>
                      <a:gd name="T59" fmla="*/ 157 h 381"/>
                      <a:gd name="T60" fmla="*/ 165 w 402"/>
                      <a:gd name="T61" fmla="*/ 151 h 381"/>
                      <a:gd name="T62" fmla="*/ 201 w 402"/>
                      <a:gd name="T63" fmla="*/ 40 h 38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402" h="381">
                        <a:moveTo>
                          <a:pt x="192" y="9"/>
                        </a:moveTo>
                        <a:lnTo>
                          <a:pt x="150" y="139"/>
                        </a:lnTo>
                        <a:lnTo>
                          <a:pt x="12" y="139"/>
                        </a:lnTo>
                        <a:cubicBezTo>
                          <a:pt x="3" y="139"/>
                          <a:pt x="0" y="150"/>
                          <a:pt x="7" y="155"/>
                        </a:cubicBezTo>
                        <a:lnTo>
                          <a:pt x="119" y="236"/>
                        </a:lnTo>
                        <a:lnTo>
                          <a:pt x="76" y="366"/>
                        </a:lnTo>
                        <a:cubicBezTo>
                          <a:pt x="74" y="375"/>
                          <a:pt x="83" y="381"/>
                          <a:pt x="90" y="376"/>
                        </a:cubicBezTo>
                        <a:lnTo>
                          <a:pt x="201" y="295"/>
                        </a:lnTo>
                        <a:lnTo>
                          <a:pt x="312" y="376"/>
                        </a:lnTo>
                        <a:cubicBezTo>
                          <a:pt x="319" y="381"/>
                          <a:pt x="328" y="374"/>
                          <a:pt x="325" y="366"/>
                        </a:cubicBezTo>
                        <a:lnTo>
                          <a:pt x="283" y="236"/>
                        </a:lnTo>
                        <a:lnTo>
                          <a:pt x="394" y="155"/>
                        </a:lnTo>
                        <a:cubicBezTo>
                          <a:pt x="402" y="150"/>
                          <a:pt x="398" y="139"/>
                          <a:pt x="389" y="139"/>
                        </a:cubicBezTo>
                        <a:lnTo>
                          <a:pt x="251" y="139"/>
                        </a:lnTo>
                        <a:lnTo>
                          <a:pt x="209" y="9"/>
                        </a:lnTo>
                        <a:cubicBezTo>
                          <a:pt x="206" y="0"/>
                          <a:pt x="195" y="1"/>
                          <a:pt x="192" y="9"/>
                        </a:cubicBezTo>
                        <a:close/>
                        <a:moveTo>
                          <a:pt x="201" y="40"/>
                        </a:moveTo>
                        <a:lnTo>
                          <a:pt x="237" y="151"/>
                        </a:lnTo>
                        <a:cubicBezTo>
                          <a:pt x="238" y="155"/>
                          <a:pt x="242" y="157"/>
                          <a:pt x="245" y="157"/>
                        </a:cubicBezTo>
                        <a:lnTo>
                          <a:pt x="362" y="157"/>
                        </a:lnTo>
                        <a:lnTo>
                          <a:pt x="267" y="225"/>
                        </a:lnTo>
                        <a:cubicBezTo>
                          <a:pt x="264" y="228"/>
                          <a:pt x="263" y="232"/>
                          <a:pt x="264" y="235"/>
                        </a:cubicBezTo>
                        <a:lnTo>
                          <a:pt x="300" y="346"/>
                        </a:lnTo>
                        <a:lnTo>
                          <a:pt x="206" y="277"/>
                        </a:lnTo>
                        <a:cubicBezTo>
                          <a:pt x="203" y="275"/>
                          <a:pt x="199" y="275"/>
                          <a:pt x="196" y="277"/>
                        </a:cubicBezTo>
                        <a:lnTo>
                          <a:pt x="101" y="346"/>
                        </a:lnTo>
                        <a:lnTo>
                          <a:pt x="138" y="235"/>
                        </a:lnTo>
                        <a:cubicBezTo>
                          <a:pt x="139" y="231"/>
                          <a:pt x="137" y="227"/>
                          <a:pt x="134" y="225"/>
                        </a:cubicBezTo>
                        <a:lnTo>
                          <a:pt x="40" y="157"/>
                        </a:lnTo>
                        <a:lnTo>
                          <a:pt x="157" y="157"/>
                        </a:lnTo>
                        <a:cubicBezTo>
                          <a:pt x="160" y="157"/>
                          <a:pt x="164" y="155"/>
                          <a:pt x="165" y="151"/>
                        </a:cubicBezTo>
                        <a:lnTo>
                          <a:pt x="201" y="40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0">
                    <a:solidFill>
                      <a:schemeClr val="bg1">
                        <a:lumMod val="75000"/>
                      </a:schemeClr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700">
                      <a:solidFill>
                        <a:srgbClr val="262626"/>
                      </a:solidFill>
                      <a:latin typeface="Calibri" pitchFamily="34" charset="0"/>
                      <a:cs typeface="Calibri" pitchFamily="34" charset="0"/>
                    </a:endParaRPr>
                  </a:p>
                </p:txBody>
              </p:sp>
              <p:sp>
                <p:nvSpPr>
                  <p:cNvPr id="850" name="직사각형 849">
                    <a:extLst>
                      <a:ext uri="{FF2B5EF4-FFF2-40B4-BE49-F238E27FC236}">
                        <a16:creationId xmlns:a16="http://schemas.microsoft.com/office/drawing/2014/main" id="{3AEFEBBE-5C1E-42E2-A128-03E3F6B034E7}"/>
                      </a:ext>
                    </a:extLst>
                  </p:cNvPr>
                  <p:cNvSpPr/>
                  <p:nvPr/>
                </p:nvSpPr>
                <p:spPr>
                  <a:xfrm>
                    <a:off x="1329230" y="4491510"/>
                    <a:ext cx="83227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r>
                      <a:rPr lang="en-US" altLang="ko-KR" sz="700" dirty="0"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23:22 | 70.25 MB</a:t>
                    </a:r>
                    <a:endParaRPr lang="ko-KR" altLang="en-US" sz="1100" dirty="0"/>
                  </a:p>
                </p:txBody>
              </p:sp>
            </p:grpSp>
            <p:cxnSp>
              <p:nvCxnSpPr>
                <p:cNvPr id="848" name="Line">
                  <a:extLst>
                    <a:ext uri="{FF2B5EF4-FFF2-40B4-BE49-F238E27FC236}">
                      <a16:creationId xmlns:a16="http://schemas.microsoft.com/office/drawing/2014/main" id="{983A7ECD-7A73-4175-AA39-28CA882E66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407028" y="4328236"/>
                  <a:ext cx="273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843" name="Download">
              <a:extLst>
                <a:ext uri="{FF2B5EF4-FFF2-40B4-BE49-F238E27FC236}">
                  <a16:creationId xmlns:a16="http://schemas.microsoft.com/office/drawing/2014/main" id="{D1AB0E8C-3349-4303-9A22-5D21E148DCF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301978" y="3469753"/>
              <a:ext cx="188288" cy="188286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30" name="그룹 829">
            <a:extLst>
              <a:ext uri="{FF2B5EF4-FFF2-40B4-BE49-F238E27FC236}">
                <a16:creationId xmlns:a16="http://schemas.microsoft.com/office/drawing/2014/main" id="{5B04BB36-B0A8-48BF-8740-5EA67E71024E}"/>
              </a:ext>
            </a:extLst>
          </p:cNvPr>
          <p:cNvGrpSpPr/>
          <p:nvPr/>
        </p:nvGrpSpPr>
        <p:grpSpPr>
          <a:xfrm>
            <a:off x="1485339" y="3634270"/>
            <a:ext cx="2671101" cy="610483"/>
            <a:chOff x="1263650" y="3351531"/>
            <a:chExt cx="2990757" cy="798829"/>
          </a:xfrm>
        </p:grpSpPr>
        <p:grpSp>
          <p:nvGrpSpPr>
            <p:cNvPr id="831" name="그룹 830">
              <a:extLst>
                <a:ext uri="{FF2B5EF4-FFF2-40B4-BE49-F238E27FC236}">
                  <a16:creationId xmlns:a16="http://schemas.microsoft.com/office/drawing/2014/main" id="{F86389E4-9C4E-4F1F-B992-EB440D59C4D7}"/>
                </a:ext>
              </a:extLst>
            </p:cNvPr>
            <p:cNvGrpSpPr/>
            <p:nvPr/>
          </p:nvGrpSpPr>
          <p:grpSpPr>
            <a:xfrm>
              <a:off x="1263650" y="3351531"/>
              <a:ext cx="2990757" cy="798829"/>
              <a:chOff x="1263650" y="3930651"/>
              <a:chExt cx="2990757" cy="798829"/>
            </a:xfrm>
          </p:grpSpPr>
          <p:sp>
            <p:nvSpPr>
              <p:cNvPr id="833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8CCD7FAE-548F-471E-850A-0639BA981691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>
              <a:xfrm>
                <a:off x="1263650" y="3930651"/>
                <a:ext cx="2990756" cy="798829"/>
              </a:xfrm>
              <a:prstGeom prst="roundRect">
                <a:avLst>
                  <a:gd name="adj" fmla="val 17723"/>
                </a:avLst>
              </a:prstGeom>
              <a:solidFill>
                <a:srgbClr val="F2F2F2"/>
              </a:solidFill>
              <a:ln w="6350">
                <a:solidFill>
                  <a:srgbClr val="F2F2F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834" name="그룹 833">
                <a:extLst>
                  <a:ext uri="{FF2B5EF4-FFF2-40B4-BE49-F238E27FC236}">
                    <a16:creationId xmlns:a16="http://schemas.microsoft.com/office/drawing/2014/main" id="{107F4316-C3FB-401B-A949-FDC9341EED66}"/>
                  </a:ext>
                </a:extLst>
              </p:cNvPr>
              <p:cNvGrpSpPr/>
              <p:nvPr/>
            </p:nvGrpSpPr>
            <p:grpSpPr>
              <a:xfrm>
                <a:off x="1263650" y="4024784"/>
                <a:ext cx="2990757" cy="595672"/>
                <a:chOff x="1263650" y="4015260"/>
                <a:chExt cx="2990757" cy="595672"/>
              </a:xfrm>
            </p:grpSpPr>
            <p:grpSp>
              <p:nvGrpSpPr>
                <p:cNvPr id="835" name="그룹 834">
                  <a:extLst>
                    <a:ext uri="{FF2B5EF4-FFF2-40B4-BE49-F238E27FC236}">
                      <a16:creationId xmlns:a16="http://schemas.microsoft.com/office/drawing/2014/main" id="{340F6902-EDEC-4F0D-B3A4-F693EACEE8C2}"/>
                    </a:ext>
                  </a:extLst>
                </p:cNvPr>
                <p:cNvGrpSpPr/>
                <p:nvPr/>
              </p:nvGrpSpPr>
              <p:grpSpPr>
                <a:xfrm>
                  <a:off x="1263650" y="4015260"/>
                  <a:ext cx="2990757" cy="246221"/>
                  <a:chOff x="1263650" y="3947071"/>
                  <a:chExt cx="2990757" cy="246221"/>
                </a:xfrm>
              </p:grpSpPr>
              <p:sp>
                <p:nvSpPr>
                  <p:cNvPr id="840" name="직사각형 839">
                    <a:extLst>
                      <a:ext uri="{FF2B5EF4-FFF2-40B4-BE49-F238E27FC236}">
                        <a16:creationId xmlns:a16="http://schemas.microsoft.com/office/drawing/2014/main" id="{00BDBFF8-479E-404F-A938-4924473C8C1B}"/>
                      </a:ext>
                    </a:extLst>
                  </p:cNvPr>
                  <p:cNvSpPr/>
                  <p:nvPr/>
                </p:nvSpPr>
                <p:spPr>
                  <a:xfrm>
                    <a:off x="1263650" y="3947071"/>
                    <a:ext cx="2990757" cy="215444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ko-KR" altLang="en-US" sz="800" b="1" dirty="0" err="1"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녹취록</a:t>
                    </a:r>
                    <a:r>
                      <a:rPr lang="ko-KR" altLang="en-US" sz="800" b="1" dirty="0"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 파일명</a:t>
                    </a:r>
                    <a:endParaRPr lang="en-US" altLang="ko-KR" sz="800" b="1" dirty="0"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841" name="직사각형 840">
                    <a:extLst>
                      <a:ext uri="{FF2B5EF4-FFF2-40B4-BE49-F238E27FC236}">
                        <a16:creationId xmlns:a16="http://schemas.microsoft.com/office/drawing/2014/main" id="{D21091B8-69A8-4F21-9498-B837B86392B4}"/>
                      </a:ext>
                    </a:extLst>
                  </p:cNvPr>
                  <p:cNvSpPr/>
                  <p:nvPr/>
                </p:nvSpPr>
                <p:spPr>
                  <a:xfrm>
                    <a:off x="2498091" y="3993237"/>
                    <a:ext cx="1656954" cy="200055"/>
                  </a:xfrm>
                  <a:prstGeom prst="rect">
                    <a:avLst/>
                  </a:prstGeom>
                </p:spPr>
                <p:txBody>
                  <a:bodyPr wrap="square" anchor="b">
                    <a:spAutoFit/>
                  </a:bodyPr>
                  <a:lstStyle/>
                  <a:p>
                    <a:pPr algn="r"/>
                    <a:r>
                      <a:rPr lang="en-US" altLang="ko-KR" sz="700" dirty="0"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2020.06.07</a:t>
                    </a:r>
                  </a:p>
                </p:txBody>
              </p:sp>
            </p:grpSp>
            <p:grpSp>
              <p:nvGrpSpPr>
                <p:cNvPr id="836" name="그룹 835">
                  <a:extLst>
                    <a:ext uri="{FF2B5EF4-FFF2-40B4-BE49-F238E27FC236}">
                      <a16:creationId xmlns:a16="http://schemas.microsoft.com/office/drawing/2014/main" id="{52FD1F01-6A65-4643-8D3A-88A333FF1D15}"/>
                    </a:ext>
                  </a:extLst>
                </p:cNvPr>
                <p:cNvGrpSpPr/>
                <p:nvPr/>
              </p:nvGrpSpPr>
              <p:grpSpPr>
                <a:xfrm>
                  <a:off x="1329230" y="4394990"/>
                  <a:ext cx="2817320" cy="215942"/>
                  <a:chOff x="1329230" y="4491510"/>
                  <a:chExt cx="2817320" cy="215942"/>
                </a:xfrm>
              </p:grpSpPr>
              <p:sp>
                <p:nvSpPr>
                  <p:cNvPr id="838" name="Star">
                    <a:extLst>
                      <a:ext uri="{FF2B5EF4-FFF2-40B4-BE49-F238E27FC236}">
                        <a16:creationId xmlns:a16="http://schemas.microsoft.com/office/drawing/2014/main" id="{F7403E8B-CA64-417A-AFD6-1097D3A24C8A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936462" y="4506400"/>
                    <a:ext cx="210088" cy="201052"/>
                  </a:xfrm>
                  <a:custGeom>
                    <a:avLst/>
                    <a:gdLst>
                      <a:gd name="T0" fmla="*/ 192 w 402"/>
                      <a:gd name="T1" fmla="*/ 9 h 381"/>
                      <a:gd name="T2" fmla="*/ 150 w 402"/>
                      <a:gd name="T3" fmla="*/ 139 h 381"/>
                      <a:gd name="T4" fmla="*/ 12 w 402"/>
                      <a:gd name="T5" fmla="*/ 139 h 381"/>
                      <a:gd name="T6" fmla="*/ 7 w 402"/>
                      <a:gd name="T7" fmla="*/ 155 h 381"/>
                      <a:gd name="T8" fmla="*/ 119 w 402"/>
                      <a:gd name="T9" fmla="*/ 236 h 381"/>
                      <a:gd name="T10" fmla="*/ 76 w 402"/>
                      <a:gd name="T11" fmla="*/ 366 h 381"/>
                      <a:gd name="T12" fmla="*/ 90 w 402"/>
                      <a:gd name="T13" fmla="*/ 376 h 381"/>
                      <a:gd name="T14" fmla="*/ 201 w 402"/>
                      <a:gd name="T15" fmla="*/ 295 h 381"/>
                      <a:gd name="T16" fmla="*/ 312 w 402"/>
                      <a:gd name="T17" fmla="*/ 376 h 381"/>
                      <a:gd name="T18" fmla="*/ 325 w 402"/>
                      <a:gd name="T19" fmla="*/ 366 h 381"/>
                      <a:gd name="T20" fmla="*/ 283 w 402"/>
                      <a:gd name="T21" fmla="*/ 236 h 381"/>
                      <a:gd name="T22" fmla="*/ 394 w 402"/>
                      <a:gd name="T23" fmla="*/ 155 h 381"/>
                      <a:gd name="T24" fmla="*/ 389 w 402"/>
                      <a:gd name="T25" fmla="*/ 139 h 381"/>
                      <a:gd name="T26" fmla="*/ 251 w 402"/>
                      <a:gd name="T27" fmla="*/ 139 h 381"/>
                      <a:gd name="T28" fmla="*/ 209 w 402"/>
                      <a:gd name="T29" fmla="*/ 9 h 381"/>
                      <a:gd name="T30" fmla="*/ 192 w 402"/>
                      <a:gd name="T31" fmla="*/ 9 h 381"/>
                      <a:gd name="T32" fmla="*/ 201 w 402"/>
                      <a:gd name="T33" fmla="*/ 40 h 381"/>
                      <a:gd name="T34" fmla="*/ 237 w 402"/>
                      <a:gd name="T35" fmla="*/ 151 h 381"/>
                      <a:gd name="T36" fmla="*/ 245 w 402"/>
                      <a:gd name="T37" fmla="*/ 157 h 381"/>
                      <a:gd name="T38" fmla="*/ 362 w 402"/>
                      <a:gd name="T39" fmla="*/ 157 h 381"/>
                      <a:gd name="T40" fmla="*/ 267 w 402"/>
                      <a:gd name="T41" fmla="*/ 225 h 381"/>
                      <a:gd name="T42" fmla="*/ 264 w 402"/>
                      <a:gd name="T43" fmla="*/ 235 h 381"/>
                      <a:gd name="T44" fmla="*/ 300 w 402"/>
                      <a:gd name="T45" fmla="*/ 346 h 381"/>
                      <a:gd name="T46" fmla="*/ 206 w 402"/>
                      <a:gd name="T47" fmla="*/ 277 h 381"/>
                      <a:gd name="T48" fmla="*/ 196 w 402"/>
                      <a:gd name="T49" fmla="*/ 277 h 381"/>
                      <a:gd name="T50" fmla="*/ 101 w 402"/>
                      <a:gd name="T51" fmla="*/ 346 h 381"/>
                      <a:gd name="T52" fmla="*/ 138 w 402"/>
                      <a:gd name="T53" fmla="*/ 235 h 381"/>
                      <a:gd name="T54" fmla="*/ 134 w 402"/>
                      <a:gd name="T55" fmla="*/ 225 h 381"/>
                      <a:gd name="T56" fmla="*/ 40 w 402"/>
                      <a:gd name="T57" fmla="*/ 157 h 381"/>
                      <a:gd name="T58" fmla="*/ 157 w 402"/>
                      <a:gd name="T59" fmla="*/ 157 h 381"/>
                      <a:gd name="T60" fmla="*/ 165 w 402"/>
                      <a:gd name="T61" fmla="*/ 151 h 381"/>
                      <a:gd name="T62" fmla="*/ 201 w 402"/>
                      <a:gd name="T63" fmla="*/ 40 h 38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402" h="381">
                        <a:moveTo>
                          <a:pt x="192" y="9"/>
                        </a:moveTo>
                        <a:lnTo>
                          <a:pt x="150" y="139"/>
                        </a:lnTo>
                        <a:lnTo>
                          <a:pt x="12" y="139"/>
                        </a:lnTo>
                        <a:cubicBezTo>
                          <a:pt x="3" y="139"/>
                          <a:pt x="0" y="150"/>
                          <a:pt x="7" y="155"/>
                        </a:cubicBezTo>
                        <a:lnTo>
                          <a:pt x="119" y="236"/>
                        </a:lnTo>
                        <a:lnTo>
                          <a:pt x="76" y="366"/>
                        </a:lnTo>
                        <a:cubicBezTo>
                          <a:pt x="74" y="375"/>
                          <a:pt x="83" y="381"/>
                          <a:pt x="90" y="376"/>
                        </a:cubicBezTo>
                        <a:lnTo>
                          <a:pt x="201" y="295"/>
                        </a:lnTo>
                        <a:lnTo>
                          <a:pt x="312" y="376"/>
                        </a:lnTo>
                        <a:cubicBezTo>
                          <a:pt x="319" y="381"/>
                          <a:pt x="328" y="374"/>
                          <a:pt x="325" y="366"/>
                        </a:cubicBezTo>
                        <a:lnTo>
                          <a:pt x="283" y="236"/>
                        </a:lnTo>
                        <a:lnTo>
                          <a:pt x="394" y="155"/>
                        </a:lnTo>
                        <a:cubicBezTo>
                          <a:pt x="402" y="150"/>
                          <a:pt x="398" y="139"/>
                          <a:pt x="389" y="139"/>
                        </a:cubicBezTo>
                        <a:lnTo>
                          <a:pt x="251" y="139"/>
                        </a:lnTo>
                        <a:lnTo>
                          <a:pt x="209" y="9"/>
                        </a:lnTo>
                        <a:cubicBezTo>
                          <a:pt x="206" y="0"/>
                          <a:pt x="195" y="1"/>
                          <a:pt x="192" y="9"/>
                        </a:cubicBezTo>
                        <a:close/>
                        <a:moveTo>
                          <a:pt x="201" y="40"/>
                        </a:moveTo>
                        <a:lnTo>
                          <a:pt x="237" y="151"/>
                        </a:lnTo>
                        <a:cubicBezTo>
                          <a:pt x="238" y="155"/>
                          <a:pt x="242" y="157"/>
                          <a:pt x="245" y="157"/>
                        </a:cubicBezTo>
                        <a:lnTo>
                          <a:pt x="362" y="157"/>
                        </a:lnTo>
                        <a:lnTo>
                          <a:pt x="267" y="225"/>
                        </a:lnTo>
                        <a:cubicBezTo>
                          <a:pt x="264" y="228"/>
                          <a:pt x="263" y="232"/>
                          <a:pt x="264" y="235"/>
                        </a:cubicBezTo>
                        <a:lnTo>
                          <a:pt x="300" y="346"/>
                        </a:lnTo>
                        <a:lnTo>
                          <a:pt x="206" y="277"/>
                        </a:lnTo>
                        <a:cubicBezTo>
                          <a:pt x="203" y="275"/>
                          <a:pt x="199" y="275"/>
                          <a:pt x="196" y="277"/>
                        </a:cubicBezTo>
                        <a:lnTo>
                          <a:pt x="101" y="346"/>
                        </a:lnTo>
                        <a:lnTo>
                          <a:pt x="138" y="235"/>
                        </a:lnTo>
                        <a:cubicBezTo>
                          <a:pt x="139" y="231"/>
                          <a:pt x="137" y="227"/>
                          <a:pt x="134" y="225"/>
                        </a:cubicBezTo>
                        <a:lnTo>
                          <a:pt x="40" y="157"/>
                        </a:lnTo>
                        <a:lnTo>
                          <a:pt x="157" y="157"/>
                        </a:lnTo>
                        <a:cubicBezTo>
                          <a:pt x="160" y="157"/>
                          <a:pt x="164" y="155"/>
                          <a:pt x="165" y="151"/>
                        </a:cubicBezTo>
                        <a:lnTo>
                          <a:pt x="201" y="40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0">
                    <a:solidFill>
                      <a:schemeClr val="bg1">
                        <a:lumMod val="75000"/>
                      </a:schemeClr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700">
                      <a:solidFill>
                        <a:srgbClr val="262626"/>
                      </a:solidFill>
                      <a:latin typeface="Calibri" pitchFamily="34" charset="0"/>
                      <a:cs typeface="Calibri" pitchFamily="34" charset="0"/>
                    </a:endParaRPr>
                  </a:p>
                </p:txBody>
              </p:sp>
              <p:sp>
                <p:nvSpPr>
                  <p:cNvPr id="839" name="직사각형 838">
                    <a:extLst>
                      <a:ext uri="{FF2B5EF4-FFF2-40B4-BE49-F238E27FC236}">
                        <a16:creationId xmlns:a16="http://schemas.microsoft.com/office/drawing/2014/main" id="{A539C18A-008D-40F4-8031-3116CAD520B9}"/>
                      </a:ext>
                    </a:extLst>
                  </p:cNvPr>
                  <p:cNvSpPr/>
                  <p:nvPr/>
                </p:nvSpPr>
                <p:spPr>
                  <a:xfrm>
                    <a:off x="1329230" y="4491510"/>
                    <a:ext cx="83227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r>
                      <a:rPr lang="en-US" altLang="ko-KR" sz="700" dirty="0"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23:22 | 70.25 MB</a:t>
                    </a:r>
                    <a:endParaRPr lang="ko-KR" altLang="en-US" sz="1100" dirty="0"/>
                  </a:p>
                </p:txBody>
              </p:sp>
            </p:grpSp>
            <p:cxnSp>
              <p:nvCxnSpPr>
                <p:cNvPr id="837" name="Line">
                  <a:extLst>
                    <a:ext uri="{FF2B5EF4-FFF2-40B4-BE49-F238E27FC236}">
                      <a16:creationId xmlns:a16="http://schemas.microsoft.com/office/drawing/2014/main" id="{321D10C6-F2F8-455B-91B2-AA5DEADD03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407028" y="4328236"/>
                  <a:ext cx="273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832" name="Download">
              <a:extLst>
                <a:ext uri="{FF2B5EF4-FFF2-40B4-BE49-F238E27FC236}">
                  <a16:creationId xmlns:a16="http://schemas.microsoft.com/office/drawing/2014/main" id="{A2F415F5-24EE-413E-96A9-DBF79EE83D9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301978" y="3469753"/>
              <a:ext cx="188288" cy="188286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875" name="그룹 874">
            <a:extLst>
              <a:ext uri="{FF2B5EF4-FFF2-40B4-BE49-F238E27FC236}">
                <a16:creationId xmlns:a16="http://schemas.microsoft.com/office/drawing/2014/main" id="{5A751959-0D95-4DBA-AD12-74BFDE8A2144}"/>
              </a:ext>
            </a:extLst>
          </p:cNvPr>
          <p:cNvGrpSpPr/>
          <p:nvPr/>
        </p:nvGrpSpPr>
        <p:grpSpPr>
          <a:xfrm>
            <a:off x="1485339" y="5762432"/>
            <a:ext cx="2671101" cy="610483"/>
            <a:chOff x="1263650" y="3351531"/>
            <a:chExt cx="2990757" cy="798829"/>
          </a:xfrm>
        </p:grpSpPr>
        <p:grpSp>
          <p:nvGrpSpPr>
            <p:cNvPr id="876" name="그룹 875">
              <a:extLst>
                <a:ext uri="{FF2B5EF4-FFF2-40B4-BE49-F238E27FC236}">
                  <a16:creationId xmlns:a16="http://schemas.microsoft.com/office/drawing/2014/main" id="{101C8707-B52D-4BDA-8E22-4C11ED1DEDBC}"/>
                </a:ext>
              </a:extLst>
            </p:cNvPr>
            <p:cNvGrpSpPr/>
            <p:nvPr/>
          </p:nvGrpSpPr>
          <p:grpSpPr>
            <a:xfrm>
              <a:off x="1263650" y="3351531"/>
              <a:ext cx="2990757" cy="798829"/>
              <a:chOff x="1263650" y="3930651"/>
              <a:chExt cx="2990757" cy="798829"/>
            </a:xfrm>
          </p:grpSpPr>
          <p:sp>
            <p:nvSpPr>
              <p:cNvPr id="878" name="Title Bar Background" descr="&lt;SmartSettings&gt;&lt;SmartResize anchorLeft=&quot;Absolute&quot; anchorTop=&quot;Absolute&quot; anchorRight=&quot;Absolute&quot; anchorBottom=&quot;None&quot; /&gt;&lt;/SmartSettings&gt;">
                <a:extLst>
                  <a:ext uri="{FF2B5EF4-FFF2-40B4-BE49-F238E27FC236}">
                    <a16:creationId xmlns:a16="http://schemas.microsoft.com/office/drawing/2014/main" id="{4081A239-633D-48DE-9F69-B239E9EF1310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>
              <a:xfrm>
                <a:off x="1263650" y="3930651"/>
                <a:ext cx="2990756" cy="798829"/>
              </a:xfrm>
              <a:prstGeom prst="roundRect">
                <a:avLst>
                  <a:gd name="adj" fmla="val 17723"/>
                </a:avLst>
              </a:prstGeom>
              <a:solidFill>
                <a:srgbClr val="F2F2F2"/>
              </a:solidFill>
              <a:ln w="6350">
                <a:solidFill>
                  <a:srgbClr val="F2F2F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54864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egoe UI" panose="020B0502040204020203" pitchFamily="34" charset="0"/>
                  <a:ea typeface="+mn-ea"/>
                  <a:cs typeface="Segoe UI" panose="020B0502040204020203" pitchFamily="34" charset="0"/>
                  <a:sym typeface="Arial"/>
                </a:endParaRPr>
              </a:p>
            </p:txBody>
          </p:sp>
          <p:grpSp>
            <p:nvGrpSpPr>
              <p:cNvPr id="879" name="그룹 878">
                <a:extLst>
                  <a:ext uri="{FF2B5EF4-FFF2-40B4-BE49-F238E27FC236}">
                    <a16:creationId xmlns:a16="http://schemas.microsoft.com/office/drawing/2014/main" id="{38244C47-5410-448F-A9CD-9540A597D319}"/>
                  </a:ext>
                </a:extLst>
              </p:cNvPr>
              <p:cNvGrpSpPr/>
              <p:nvPr/>
            </p:nvGrpSpPr>
            <p:grpSpPr>
              <a:xfrm>
                <a:off x="1263650" y="4024784"/>
                <a:ext cx="2990757" cy="595672"/>
                <a:chOff x="1263650" y="4015260"/>
                <a:chExt cx="2990757" cy="595672"/>
              </a:xfrm>
            </p:grpSpPr>
            <p:grpSp>
              <p:nvGrpSpPr>
                <p:cNvPr id="880" name="그룹 879">
                  <a:extLst>
                    <a:ext uri="{FF2B5EF4-FFF2-40B4-BE49-F238E27FC236}">
                      <a16:creationId xmlns:a16="http://schemas.microsoft.com/office/drawing/2014/main" id="{3E8E986F-3AFC-4ED8-835B-D7F1C515054C}"/>
                    </a:ext>
                  </a:extLst>
                </p:cNvPr>
                <p:cNvGrpSpPr/>
                <p:nvPr/>
              </p:nvGrpSpPr>
              <p:grpSpPr>
                <a:xfrm>
                  <a:off x="1263650" y="4015260"/>
                  <a:ext cx="2990757" cy="246221"/>
                  <a:chOff x="1263650" y="3947071"/>
                  <a:chExt cx="2990757" cy="246221"/>
                </a:xfrm>
              </p:grpSpPr>
              <p:sp>
                <p:nvSpPr>
                  <p:cNvPr id="885" name="직사각형 884">
                    <a:extLst>
                      <a:ext uri="{FF2B5EF4-FFF2-40B4-BE49-F238E27FC236}">
                        <a16:creationId xmlns:a16="http://schemas.microsoft.com/office/drawing/2014/main" id="{31FF9063-2E66-40F0-A28A-B853FB3CFDFF}"/>
                      </a:ext>
                    </a:extLst>
                  </p:cNvPr>
                  <p:cNvSpPr/>
                  <p:nvPr/>
                </p:nvSpPr>
                <p:spPr>
                  <a:xfrm>
                    <a:off x="1263650" y="3947071"/>
                    <a:ext cx="2990757" cy="215444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ko-KR" altLang="en-US" sz="800" b="1" dirty="0" err="1"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녹취록</a:t>
                    </a:r>
                    <a:r>
                      <a:rPr lang="ko-KR" altLang="en-US" sz="800" b="1" dirty="0"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 파일명</a:t>
                    </a:r>
                    <a:endParaRPr lang="en-US" altLang="ko-KR" sz="800" b="1" dirty="0">
                      <a:latin typeface="Segoe UI" panose="020B0502040204020203" pitchFamily="34" charset="0"/>
                      <a:ea typeface="맑은 고딕" panose="020B0503020000020004" pitchFamily="50" charset="-127"/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886" name="직사각형 885">
                    <a:extLst>
                      <a:ext uri="{FF2B5EF4-FFF2-40B4-BE49-F238E27FC236}">
                        <a16:creationId xmlns:a16="http://schemas.microsoft.com/office/drawing/2014/main" id="{206EBBF2-EEF7-462F-8D9B-7AE1E5EE2019}"/>
                      </a:ext>
                    </a:extLst>
                  </p:cNvPr>
                  <p:cNvSpPr/>
                  <p:nvPr/>
                </p:nvSpPr>
                <p:spPr>
                  <a:xfrm>
                    <a:off x="2498091" y="3993237"/>
                    <a:ext cx="1656954" cy="200055"/>
                  </a:xfrm>
                  <a:prstGeom prst="rect">
                    <a:avLst/>
                  </a:prstGeom>
                </p:spPr>
                <p:txBody>
                  <a:bodyPr wrap="square" anchor="b">
                    <a:spAutoFit/>
                  </a:bodyPr>
                  <a:lstStyle/>
                  <a:p>
                    <a:pPr algn="r"/>
                    <a:r>
                      <a:rPr lang="en-US" altLang="ko-KR" sz="700" dirty="0"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2020.06.07</a:t>
                    </a:r>
                  </a:p>
                </p:txBody>
              </p:sp>
            </p:grpSp>
            <p:grpSp>
              <p:nvGrpSpPr>
                <p:cNvPr id="881" name="그룹 880">
                  <a:extLst>
                    <a:ext uri="{FF2B5EF4-FFF2-40B4-BE49-F238E27FC236}">
                      <a16:creationId xmlns:a16="http://schemas.microsoft.com/office/drawing/2014/main" id="{833AC6AE-B7DA-4985-AA21-FB29E6B5E5DD}"/>
                    </a:ext>
                  </a:extLst>
                </p:cNvPr>
                <p:cNvGrpSpPr/>
                <p:nvPr/>
              </p:nvGrpSpPr>
              <p:grpSpPr>
                <a:xfrm>
                  <a:off x="1329230" y="4394990"/>
                  <a:ext cx="2817320" cy="215942"/>
                  <a:chOff x="1329230" y="4491510"/>
                  <a:chExt cx="2817320" cy="215942"/>
                </a:xfrm>
              </p:grpSpPr>
              <p:sp>
                <p:nvSpPr>
                  <p:cNvPr id="883" name="Star">
                    <a:extLst>
                      <a:ext uri="{FF2B5EF4-FFF2-40B4-BE49-F238E27FC236}">
                        <a16:creationId xmlns:a16="http://schemas.microsoft.com/office/drawing/2014/main" id="{7ED397EC-2EDC-448E-BFDC-D1747A238A1E}"/>
                      </a:ext>
                    </a:extLst>
                  </p:cNvPr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936462" y="4506400"/>
                    <a:ext cx="210088" cy="201052"/>
                  </a:xfrm>
                  <a:custGeom>
                    <a:avLst/>
                    <a:gdLst>
                      <a:gd name="T0" fmla="*/ 192 w 402"/>
                      <a:gd name="T1" fmla="*/ 9 h 381"/>
                      <a:gd name="T2" fmla="*/ 150 w 402"/>
                      <a:gd name="T3" fmla="*/ 139 h 381"/>
                      <a:gd name="T4" fmla="*/ 12 w 402"/>
                      <a:gd name="T5" fmla="*/ 139 h 381"/>
                      <a:gd name="T6" fmla="*/ 7 w 402"/>
                      <a:gd name="T7" fmla="*/ 155 h 381"/>
                      <a:gd name="T8" fmla="*/ 119 w 402"/>
                      <a:gd name="T9" fmla="*/ 236 h 381"/>
                      <a:gd name="T10" fmla="*/ 76 w 402"/>
                      <a:gd name="T11" fmla="*/ 366 h 381"/>
                      <a:gd name="T12" fmla="*/ 90 w 402"/>
                      <a:gd name="T13" fmla="*/ 376 h 381"/>
                      <a:gd name="T14" fmla="*/ 201 w 402"/>
                      <a:gd name="T15" fmla="*/ 295 h 381"/>
                      <a:gd name="T16" fmla="*/ 312 w 402"/>
                      <a:gd name="T17" fmla="*/ 376 h 381"/>
                      <a:gd name="T18" fmla="*/ 325 w 402"/>
                      <a:gd name="T19" fmla="*/ 366 h 381"/>
                      <a:gd name="T20" fmla="*/ 283 w 402"/>
                      <a:gd name="T21" fmla="*/ 236 h 381"/>
                      <a:gd name="T22" fmla="*/ 394 w 402"/>
                      <a:gd name="T23" fmla="*/ 155 h 381"/>
                      <a:gd name="T24" fmla="*/ 389 w 402"/>
                      <a:gd name="T25" fmla="*/ 139 h 381"/>
                      <a:gd name="T26" fmla="*/ 251 w 402"/>
                      <a:gd name="T27" fmla="*/ 139 h 381"/>
                      <a:gd name="T28" fmla="*/ 209 w 402"/>
                      <a:gd name="T29" fmla="*/ 9 h 381"/>
                      <a:gd name="T30" fmla="*/ 192 w 402"/>
                      <a:gd name="T31" fmla="*/ 9 h 381"/>
                      <a:gd name="T32" fmla="*/ 201 w 402"/>
                      <a:gd name="T33" fmla="*/ 40 h 381"/>
                      <a:gd name="T34" fmla="*/ 237 w 402"/>
                      <a:gd name="T35" fmla="*/ 151 h 381"/>
                      <a:gd name="T36" fmla="*/ 245 w 402"/>
                      <a:gd name="T37" fmla="*/ 157 h 381"/>
                      <a:gd name="T38" fmla="*/ 362 w 402"/>
                      <a:gd name="T39" fmla="*/ 157 h 381"/>
                      <a:gd name="T40" fmla="*/ 267 w 402"/>
                      <a:gd name="T41" fmla="*/ 225 h 381"/>
                      <a:gd name="T42" fmla="*/ 264 w 402"/>
                      <a:gd name="T43" fmla="*/ 235 h 381"/>
                      <a:gd name="T44" fmla="*/ 300 w 402"/>
                      <a:gd name="T45" fmla="*/ 346 h 381"/>
                      <a:gd name="T46" fmla="*/ 206 w 402"/>
                      <a:gd name="T47" fmla="*/ 277 h 381"/>
                      <a:gd name="T48" fmla="*/ 196 w 402"/>
                      <a:gd name="T49" fmla="*/ 277 h 381"/>
                      <a:gd name="T50" fmla="*/ 101 w 402"/>
                      <a:gd name="T51" fmla="*/ 346 h 381"/>
                      <a:gd name="T52" fmla="*/ 138 w 402"/>
                      <a:gd name="T53" fmla="*/ 235 h 381"/>
                      <a:gd name="T54" fmla="*/ 134 w 402"/>
                      <a:gd name="T55" fmla="*/ 225 h 381"/>
                      <a:gd name="T56" fmla="*/ 40 w 402"/>
                      <a:gd name="T57" fmla="*/ 157 h 381"/>
                      <a:gd name="T58" fmla="*/ 157 w 402"/>
                      <a:gd name="T59" fmla="*/ 157 h 381"/>
                      <a:gd name="T60" fmla="*/ 165 w 402"/>
                      <a:gd name="T61" fmla="*/ 151 h 381"/>
                      <a:gd name="T62" fmla="*/ 201 w 402"/>
                      <a:gd name="T63" fmla="*/ 40 h 38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402" h="381">
                        <a:moveTo>
                          <a:pt x="192" y="9"/>
                        </a:moveTo>
                        <a:lnTo>
                          <a:pt x="150" y="139"/>
                        </a:lnTo>
                        <a:lnTo>
                          <a:pt x="12" y="139"/>
                        </a:lnTo>
                        <a:cubicBezTo>
                          <a:pt x="3" y="139"/>
                          <a:pt x="0" y="150"/>
                          <a:pt x="7" y="155"/>
                        </a:cubicBezTo>
                        <a:lnTo>
                          <a:pt x="119" y="236"/>
                        </a:lnTo>
                        <a:lnTo>
                          <a:pt x="76" y="366"/>
                        </a:lnTo>
                        <a:cubicBezTo>
                          <a:pt x="74" y="375"/>
                          <a:pt x="83" y="381"/>
                          <a:pt x="90" y="376"/>
                        </a:cubicBezTo>
                        <a:lnTo>
                          <a:pt x="201" y="295"/>
                        </a:lnTo>
                        <a:lnTo>
                          <a:pt x="312" y="376"/>
                        </a:lnTo>
                        <a:cubicBezTo>
                          <a:pt x="319" y="381"/>
                          <a:pt x="328" y="374"/>
                          <a:pt x="325" y="366"/>
                        </a:cubicBezTo>
                        <a:lnTo>
                          <a:pt x="283" y="236"/>
                        </a:lnTo>
                        <a:lnTo>
                          <a:pt x="394" y="155"/>
                        </a:lnTo>
                        <a:cubicBezTo>
                          <a:pt x="402" y="150"/>
                          <a:pt x="398" y="139"/>
                          <a:pt x="389" y="139"/>
                        </a:cubicBezTo>
                        <a:lnTo>
                          <a:pt x="251" y="139"/>
                        </a:lnTo>
                        <a:lnTo>
                          <a:pt x="209" y="9"/>
                        </a:lnTo>
                        <a:cubicBezTo>
                          <a:pt x="206" y="0"/>
                          <a:pt x="195" y="1"/>
                          <a:pt x="192" y="9"/>
                        </a:cubicBezTo>
                        <a:close/>
                        <a:moveTo>
                          <a:pt x="201" y="40"/>
                        </a:moveTo>
                        <a:lnTo>
                          <a:pt x="237" y="151"/>
                        </a:lnTo>
                        <a:cubicBezTo>
                          <a:pt x="238" y="155"/>
                          <a:pt x="242" y="157"/>
                          <a:pt x="245" y="157"/>
                        </a:cubicBezTo>
                        <a:lnTo>
                          <a:pt x="362" y="157"/>
                        </a:lnTo>
                        <a:lnTo>
                          <a:pt x="267" y="225"/>
                        </a:lnTo>
                        <a:cubicBezTo>
                          <a:pt x="264" y="228"/>
                          <a:pt x="263" y="232"/>
                          <a:pt x="264" y="235"/>
                        </a:cubicBezTo>
                        <a:lnTo>
                          <a:pt x="300" y="346"/>
                        </a:lnTo>
                        <a:lnTo>
                          <a:pt x="206" y="277"/>
                        </a:lnTo>
                        <a:cubicBezTo>
                          <a:pt x="203" y="275"/>
                          <a:pt x="199" y="275"/>
                          <a:pt x="196" y="277"/>
                        </a:cubicBezTo>
                        <a:lnTo>
                          <a:pt x="101" y="346"/>
                        </a:lnTo>
                        <a:lnTo>
                          <a:pt x="138" y="235"/>
                        </a:lnTo>
                        <a:cubicBezTo>
                          <a:pt x="139" y="231"/>
                          <a:pt x="137" y="227"/>
                          <a:pt x="134" y="225"/>
                        </a:cubicBezTo>
                        <a:lnTo>
                          <a:pt x="40" y="157"/>
                        </a:lnTo>
                        <a:lnTo>
                          <a:pt x="157" y="157"/>
                        </a:lnTo>
                        <a:cubicBezTo>
                          <a:pt x="160" y="157"/>
                          <a:pt x="164" y="155"/>
                          <a:pt x="165" y="151"/>
                        </a:cubicBezTo>
                        <a:lnTo>
                          <a:pt x="201" y="40"/>
                        </a:lnTo>
                        <a:close/>
                      </a:path>
                    </a:pathLst>
                  </a:custGeom>
                  <a:solidFill>
                    <a:srgbClr val="262626"/>
                  </a:solidFill>
                  <a:ln w="0">
                    <a:solidFill>
                      <a:schemeClr val="bg1">
                        <a:lumMod val="75000"/>
                      </a:schemeClr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ctr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700">
                      <a:solidFill>
                        <a:srgbClr val="262626"/>
                      </a:solidFill>
                      <a:latin typeface="Calibri" pitchFamily="34" charset="0"/>
                      <a:cs typeface="Calibri" pitchFamily="34" charset="0"/>
                    </a:endParaRPr>
                  </a:p>
                </p:txBody>
              </p:sp>
              <p:sp>
                <p:nvSpPr>
                  <p:cNvPr id="884" name="직사각형 883">
                    <a:extLst>
                      <a:ext uri="{FF2B5EF4-FFF2-40B4-BE49-F238E27FC236}">
                        <a16:creationId xmlns:a16="http://schemas.microsoft.com/office/drawing/2014/main" id="{2190A7F1-67ED-41A5-85FE-998832F5018C}"/>
                      </a:ext>
                    </a:extLst>
                  </p:cNvPr>
                  <p:cNvSpPr/>
                  <p:nvPr/>
                </p:nvSpPr>
                <p:spPr>
                  <a:xfrm>
                    <a:off x="1329230" y="4491510"/>
                    <a:ext cx="832279" cy="20005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r>
                      <a:rPr lang="en-US" altLang="ko-KR" sz="700" dirty="0">
                        <a:latin typeface="Segoe UI" panose="020B0502040204020203" pitchFamily="34" charset="0"/>
                        <a:ea typeface="맑은 고딕" panose="020B0503020000020004" pitchFamily="50" charset="-127"/>
                        <a:cs typeface="Segoe UI" panose="020B0502040204020203" pitchFamily="34" charset="0"/>
                      </a:rPr>
                      <a:t>23:22 | 70.25 MB</a:t>
                    </a:r>
                    <a:endParaRPr lang="ko-KR" altLang="en-US" sz="1100" dirty="0"/>
                  </a:p>
                </p:txBody>
              </p:sp>
            </p:grpSp>
            <p:cxnSp>
              <p:nvCxnSpPr>
                <p:cNvPr id="882" name="Line">
                  <a:extLst>
                    <a:ext uri="{FF2B5EF4-FFF2-40B4-BE49-F238E27FC236}">
                      <a16:creationId xmlns:a16="http://schemas.microsoft.com/office/drawing/2014/main" id="{8E97DBDF-2594-484A-870E-92BA3971183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407028" y="4328236"/>
                  <a:ext cx="2736000" cy="0"/>
                </a:xfrm>
                <a:prstGeom prst="line">
                  <a:avLst/>
                </a:prstGeom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877" name="Download">
              <a:extLst>
                <a:ext uri="{FF2B5EF4-FFF2-40B4-BE49-F238E27FC236}">
                  <a16:creationId xmlns:a16="http://schemas.microsoft.com/office/drawing/2014/main" id="{FF4B4A50-6710-4437-82B9-B007AE99D6C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301978" y="3469753"/>
              <a:ext cx="188288" cy="188286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5B9B7870-2BCE-4166-B4D7-9996AEB73308}"/>
              </a:ext>
            </a:extLst>
          </p:cNvPr>
          <p:cNvGrpSpPr/>
          <p:nvPr/>
        </p:nvGrpSpPr>
        <p:grpSpPr>
          <a:xfrm>
            <a:off x="4273331" y="1803920"/>
            <a:ext cx="5165826" cy="454885"/>
            <a:chOff x="4273331" y="1803920"/>
            <a:chExt cx="5165826" cy="454885"/>
          </a:xfrm>
        </p:grpSpPr>
        <p:sp>
          <p:nvSpPr>
            <p:cNvPr id="701" name="Text Box">
              <a:extLst>
                <a:ext uri="{FF2B5EF4-FFF2-40B4-BE49-F238E27FC236}">
                  <a16:creationId xmlns:a16="http://schemas.microsoft.com/office/drawing/2014/main" id="{4AD2DF5F-6A32-4F7A-9987-08719B992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1803920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738" name="직사각형 737">
              <a:extLst>
                <a:ext uri="{FF2B5EF4-FFF2-40B4-BE49-F238E27FC236}">
                  <a16:creationId xmlns:a16="http://schemas.microsoft.com/office/drawing/2014/main" id="{7E4C21DF-DDFA-4167-B9BB-B25BF5E2843B}"/>
                </a:ext>
              </a:extLst>
            </p:cNvPr>
            <p:cNvSpPr/>
            <p:nvPr/>
          </p:nvSpPr>
          <p:spPr>
            <a:xfrm>
              <a:off x="5379316" y="1915050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가입확인</a:t>
              </a:r>
            </a:p>
          </p:txBody>
        </p:sp>
        <p:sp>
          <p:nvSpPr>
            <p:cNvPr id="744" name="직사각형 743">
              <a:extLst>
                <a:ext uri="{FF2B5EF4-FFF2-40B4-BE49-F238E27FC236}">
                  <a16:creationId xmlns:a16="http://schemas.microsoft.com/office/drawing/2014/main" id="{526B4571-2F55-499F-882E-6190A1A81E1D}"/>
                </a:ext>
              </a:extLst>
            </p:cNvPr>
            <p:cNvSpPr/>
            <p:nvPr/>
          </p:nvSpPr>
          <p:spPr>
            <a:xfrm>
              <a:off x="4639642" y="1907356"/>
              <a:ext cx="25519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</a:t>
              </a:r>
              <a:endPara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355" name="직사각형 354">
              <a:extLst>
                <a:ext uri="{FF2B5EF4-FFF2-40B4-BE49-F238E27FC236}">
                  <a16:creationId xmlns:a16="http://schemas.microsoft.com/office/drawing/2014/main" id="{D86407B6-9CFA-463D-9E8E-974B3E458707}"/>
                </a:ext>
              </a:extLst>
            </p:cNvPr>
            <p:cNvSpPr/>
            <p:nvPr/>
          </p:nvSpPr>
          <p:spPr>
            <a:xfrm>
              <a:off x="7188561" y="1922743"/>
              <a:ext cx="34977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u="sng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r>
                <a:rPr kumimoji="1" lang="ko-KR" altLang="en-US" sz="800" b="1" u="sng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건</a:t>
              </a:r>
              <a:endParaRPr kumimoji="1" lang="en-US" altLang="ko-KR" sz="800" b="1" u="sng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373" name="직사각형 372">
              <a:extLst>
                <a:ext uri="{FF2B5EF4-FFF2-40B4-BE49-F238E27FC236}">
                  <a16:creationId xmlns:a16="http://schemas.microsoft.com/office/drawing/2014/main" id="{6EA5491E-7E7A-4E06-96EC-670DCB999185}"/>
                </a:ext>
              </a:extLst>
            </p:cNvPr>
            <p:cNvSpPr/>
            <p:nvPr/>
          </p:nvSpPr>
          <p:spPr>
            <a:xfrm>
              <a:off x="6518242" y="1922743"/>
              <a:ext cx="327334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On</a:t>
              </a:r>
              <a:endPara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39" name="Text Box">
              <a:extLst>
                <a:ext uri="{FF2B5EF4-FFF2-40B4-BE49-F238E27FC236}">
                  <a16:creationId xmlns:a16="http://schemas.microsoft.com/office/drawing/2014/main" id="{B8E2BF96-0259-4E7E-B765-FE8F0B12B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1805713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DF3335E5-B2D4-4135-8547-382AE424F07B}"/>
                </a:ext>
              </a:extLst>
            </p:cNvPr>
            <p:cNvSpPr/>
            <p:nvPr/>
          </p:nvSpPr>
          <p:spPr>
            <a:xfrm>
              <a:off x="6326402" y="1916842"/>
              <a:ext cx="75533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441" name="직사각형 440">
              <a:extLst>
                <a:ext uri="{FF2B5EF4-FFF2-40B4-BE49-F238E27FC236}">
                  <a16:creationId xmlns:a16="http://schemas.microsoft.com/office/drawing/2014/main" id="{FF028C3F-F882-4EE5-8263-DBB807F5AE73}"/>
                </a:ext>
              </a:extLst>
            </p:cNvPr>
            <p:cNvSpPr/>
            <p:nvPr/>
          </p:nvSpPr>
          <p:spPr>
            <a:xfrm>
              <a:off x="5075797" y="1855287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442" name="그룹 441">
              <a:extLst>
                <a:ext uri="{FF2B5EF4-FFF2-40B4-BE49-F238E27FC236}">
                  <a16:creationId xmlns:a16="http://schemas.microsoft.com/office/drawing/2014/main" id="{FCDF3672-AAB0-42D1-8A6E-7B58F554F621}"/>
                </a:ext>
              </a:extLst>
            </p:cNvPr>
            <p:cNvGrpSpPr/>
            <p:nvPr/>
          </p:nvGrpSpPr>
          <p:grpSpPr>
            <a:xfrm>
              <a:off x="4392611" y="1909148"/>
              <a:ext cx="502229" cy="246221"/>
              <a:chOff x="4513261" y="2498472"/>
              <a:chExt cx="502229" cy="246221"/>
            </a:xfrm>
          </p:grpSpPr>
          <p:sp>
            <p:nvSpPr>
              <p:cNvPr id="477" name="직사각형 476">
                <a:extLst>
                  <a:ext uri="{FF2B5EF4-FFF2-40B4-BE49-F238E27FC236}">
                    <a16:creationId xmlns:a16="http://schemas.microsoft.com/office/drawing/2014/main" id="{8CE08F70-2C5C-4B55-9E91-FB83E556FB24}"/>
                  </a:ext>
                </a:extLst>
              </p:cNvPr>
              <p:cNvSpPr/>
              <p:nvPr/>
            </p:nvSpPr>
            <p:spPr>
              <a:xfrm>
                <a:off x="4760292" y="2498472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1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478" name="그룹 477">
                <a:extLst>
                  <a:ext uri="{FF2B5EF4-FFF2-40B4-BE49-F238E27FC236}">
                    <a16:creationId xmlns:a16="http://schemas.microsoft.com/office/drawing/2014/main" id="{64AD5F93-5AB3-4638-A9B5-E4687B8F8F9E}"/>
                  </a:ext>
                </a:extLst>
              </p:cNvPr>
              <p:cNvGrpSpPr/>
              <p:nvPr/>
            </p:nvGrpSpPr>
            <p:grpSpPr>
              <a:xfrm>
                <a:off x="4513261" y="2545982"/>
                <a:ext cx="151200" cy="151200"/>
                <a:chOff x="4513261" y="2545982"/>
                <a:chExt cx="151200" cy="151200"/>
              </a:xfrm>
            </p:grpSpPr>
            <p:sp>
              <p:nvSpPr>
                <p:cNvPr id="479" name="자유형: 도형 478">
                  <a:extLst>
                    <a:ext uri="{FF2B5EF4-FFF2-40B4-BE49-F238E27FC236}">
                      <a16:creationId xmlns:a16="http://schemas.microsoft.com/office/drawing/2014/main" id="{E2EB761A-A096-4CF7-BB32-72A6BFDD8D7F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480" name="자유형: 도형 479">
                  <a:extLst>
                    <a:ext uri="{FF2B5EF4-FFF2-40B4-BE49-F238E27FC236}">
                      <a16:creationId xmlns:a16="http://schemas.microsoft.com/office/drawing/2014/main" id="{0FCC7A06-14D6-45C4-A04B-80B08014795E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</p:grpSp>
        <p:sp>
          <p:nvSpPr>
            <p:cNvPr id="444" name="직사각형 443">
              <a:extLst>
                <a:ext uri="{FF2B5EF4-FFF2-40B4-BE49-F238E27FC236}">
                  <a16:creationId xmlns:a16="http://schemas.microsoft.com/office/drawing/2014/main" id="{3D094F3E-6260-4E0D-8085-6C490A4E7E3F}"/>
                </a:ext>
              </a:extLst>
            </p:cNvPr>
            <p:cNvSpPr/>
            <p:nvPr/>
          </p:nvSpPr>
          <p:spPr>
            <a:xfrm>
              <a:off x="7427371" y="1916842"/>
              <a:ext cx="48442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23:21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899" name="그래픽 898" descr="재생">
              <a:extLst>
                <a:ext uri="{FF2B5EF4-FFF2-40B4-BE49-F238E27FC236}">
                  <a16:creationId xmlns:a16="http://schemas.microsoft.com/office/drawing/2014/main" id="{1951CE93-6CBD-47BD-B648-153ADB11B342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8376807" y="1914749"/>
              <a:ext cx="234000" cy="234000"/>
            </a:xfrm>
            <a:prstGeom prst="rect">
              <a:avLst/>
            </a:prstGeom>
          </p:spPr>
        </p:pic>
        <p:sp>
          <p:nvSpPr>
            <p:cNvPr id="900" name="Download">
              <a:extLst>
                <a:ext uri="{FF2B5EF4-FFF2-40B4-BE49-F238E27FC236}">
                  <a16:creationId xmlns:a16="http://schemas.microsoft.com/office/drawing/2014/main" id="{ED434DD8-5D94-40CA-96F2-C43C541F7D6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926456" y="1937606"/>
              <a:ext cx="188288" cy="188286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918" name="그룹 917">
            <a:extLst>
              <a:ext uri="{FF2B5EF4-FFF2-40B4-BE49-F238E27FC236}">
                <a16:creationId xmlns:a16="http://schemas.microsoft.com/office/drawing/2014/main" id="{42DEEBEA-DC3D-42D9-ABE7-75C1965FBFD9}"/>
              </a:ext>
            </a:extLst>
          </p:cNvPr>
          <p:cNvGrpSpPr/>
          <p:nvPr/>
        </p:nvGrpSpPr>
        <p:grpSpPr>
          <a:xfrm>
            <a:off x="4273331" y="5870447"/>
            <a:ext cx="5165826" cy="454885"/>
            <a:chOff x="4273331" y="1803920"/>
            <a:chExt cx="5165826" cy="454885"/>
          </a:xfrm>
        </p:grpSpPr>
        <p:sp>
          <p:nvSpPr>
            <p:cNvPr id="919" name="Text Box">
              <a:extLst>
                <a:ext uri="{FF2B5EF4-FFF2-40B4-BE49-F238E27FC236}">
                  <a16:creationId xmlns:a16="http://schemas.microsoft.com/office/drawing/2014/main" id="{B782CC51-BC2C-4C8D-A7E6-CBABFCA7A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1803920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920" name="직사각형 919">
              <a:extLst>
                <a:ext uri="{FF2B5EF4-FFF2-40B4-BE49-F238E27FC236}">
                  <a16:creationId xmlns:a16="http://schemas.microsoft.com/office/drawing/2014/main" id="{5EDDC359-5509-4970-A9F1-8FCD4F5795EB}"/>
                </a:ext>
              </a:extLst>
            </p:cNvPr>
            <p:cNvSpPr/>
            <p:nvPr/>
          </p:nvSpPr>
          <p:spPr>
            <a:xfrm>
              <a:off x="5379316" y="1915050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가입확인</a:t>
              </a:r>
            </a:p>
          </p:txBody>
        </p:sp>
        <p:sp>
          <p:nvSpPr>
            <p:cNvPr id="921" name="직사각형 920">
              <a:extLst>
                <a:ext uri="{FF2B5EF4-FFF2-40B4-BE49-F238E27FC236}">
                  <a16:creationId xmlns:a16="http://schemas.microsoft.com/office/drawing/2014/main" id="{46C1E0B8-EAC2-4FF6-8895-B7363E13B855}"/>
                </a:ext>
              </a:extLst>
            </p:cNvPr>
            <p:cNvSpPr/>
            <p:nvPr/>
          </p:nvSpPr>
          <p:spPr>
            <a:xfrm>
              <a:off x="4639642" y="1907356"/>
              <a:ext cx="25519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</a:t>
              </a:r>
              <a:endPara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922" name="직사각형 921">
              <a:extLst>
                <a:ext uri="{FF2B5EF4-FFF2-40B4-BE49-F238E27FC236}">
                  <a16:creationId xmlns:a16="http://schemas.microsoft.com/office/drawing/2014/main" id="{D01EFC09-3B39-408B-8D3C-60B6877EA127}"/>
                </a:ext>
              </a:extLst>
            </p:cNvPr>
            <p:cNvSpPr/>
            <p:nvPr/>
          </p:nvSpPr>
          <p:spPr>
            <a:xfrm>
              <a:off x="7188561" y="1922743"/>
              <a:ext cx="34977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u="sng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r>
                <a:rPr kumimoji="1" lang="ko-KR" altLang="en-US" sz="800" b="1" u="sng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건</a:t>
              </a:r>
              <a:endParaRPr kumimoji="1" lang="en-US" altLang="ko-KR" sz="800" b="1" u="sng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923" name="직사각형 922">
              <a:extLst>
                <a:ext uri="{FF2B5EF4-FFF2-40B4-BE49-F238E27FC236}">
                  <a16:creationId xmlns:a16="http://schemas.microsoft.com/office/drawing/2014/main" id="{08989BB8-4479-4D4C-BF2A-2C2C725C1F12}"/>
                </a:ext>
              </a:extLst>
            </p:cNvPr>
            <p:cNvSpPr/>
            <p:nvPr/>
          </p:nvSpPr>
          <p:spPr>
            <a:xfrm>
              <a:off x="6518242" y="1922743"/>
              <a:ext cx="327334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On</a:t>
              </a:r>
              <a:endPara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924" name="Text Box">
              <a:extLst>
                <a:ext uri="{FF2B5EF4-FFF2-40B4-BE49-F238E27FC236}">
                  <a16:creationId xmlns:a16="http://schemas.microsoft.com/office/drawing/2014/main" id="{8268420B-16C8-4796-86E4-297903A6D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1805713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925" name="직사각형 924">
              <a:extLst>
                <a:ext uri="{FF2B5EF4-FFF2-40B4-BE49-F238E27FC236}">
                  <a16:creationId xmlns:a16="http://schemas.microsoft.com/office/drawing/2014/main" id="{FA08E96D-49BE-41AF-999A-00980C751912}"/>
                </a:ext>
              </a:extLst>
            </p:cNvPr>
            <p:cNvSpPr/>
            <p:nvPr/>
          </p:nvSpPr>
          <p:spPr>
            <a:xfrm>
              <a:off x="6326402" y="1916842"/>
              <a:ext cx="75533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926" name="직사각형 925">
              <a:extLst>
                <a:ext uri="{FF2B5EF4-FFF2-40B4-BE49-F238E27FC236}">
                  <a16:creationId xmlns:a16="http://schemas.microsoft.com/office/drawing/2014/main" id="{1DCFB1AB-423E-413A-AF4E-148829E8D2A8}"/>
                </a:ext>
              </a:extLst>
            </p:cNvPr>
            <p:cNvSpPr/>
            <p:nvPr/>
          </p:nvSpPr>
          <p:spPr>
            <a:xfrm>
              <a:off x="5075797" y="1855287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927" name="그룹 926">
              <a:extLst>
                <a:ext uri="{FF2B5EF4-FFF2-40B4-BE49-F238E27FC236}">
                  <a16:creationId xmlns:a16="http://schemas.microsoft.com/office/drawing/2014/main" id="{7D4BAEBD-7427-4B06-A1F1-703F69664FCF}"/>
                </a:ext>
              </a:extLst>
            </p:cNvPr>
            <p:cNvGrpSpPr/>
            <p:nvPr/>
          </p:nvGrpSpPr>
          <p:grpSpPr>
            <a:xfrm>
              <a:off x="4392611" y="1909148"/>
              <a:ext cx="502229" cy="246221"/>
              <a:chOff x="4513261" y="2498472"/>
              <a:chExt cx="502229" cy="246221"/>
            </a:xfrm>
          </p:grpSpPr>
          <p:sp>
            <p:nvSpPr>
              <p:cNvPr id="931" name="직사각형 930">
                <a:extLst>
                  <a:ext uri="{FF2B5EF4-FFF2-40B4-BE49-F238E27FC236}">
                    <a16:creationId xmlns:a16="http://schemas.microsoft.com/office/drawing/2014/main" id="{E07DD660-E036-49AD-A0BE-4C2AEED0D27F}"/>
                  </a:ext>
                </a:extLst>
              </p:cNvPr>
              <p:cNvSpPr/>
              <p:nvPr/>
            </p:nvSpPr>
            <p:spPr>
              <a:xfrm>
                <a:off x="4760292" y="2498472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9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932" name="그룹 931">
                <a:extLst>
                  <a:ext uri="{FF2B5EF4-FFF2-40B4-BE49-F238E27FC236}">
                    <a16:creationId xmlns:a16="http://schemas.microsoft.com/office/drawing/2014/main" id="{10CED638-169A-4B22-A389-D18366A1EE9E}"/>
                  </a:ext>
                </a:extLst>
              </p:cNvPr>
              <p:cNvGrpSpPr/>
              <p:nvPr/>
            </p:nvGrpSpPr>
            <p:grpSpPr>
              <a:xfrm>
                <a:off x="4513261" y="2545982"/>
                <a:ext cx="151200" cy="151200"/>
                <a:chOff x="4513261" y="2545982"/>
                <a:chExt cx="151200" cy="151200"/>
              </a:xfrm>
            </p:grpSpPr>
            <p:sp>
              <p:nvSpPr>
                <p:cNvPr id="933" name="자유형: 도형 932">
                  <a:extLst>
                    <a:ext uri="{FF2B5EF4-FFF2-40B4-BE49-F238E27FC236}">
                      <a16:creationId xmlns:a16="http://schemas.microsoft.com/office/drawing/2014/main" id="{8A5DE3A5-87DE-4A5D-A75B-F0D291C19D78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934" name="자유형: 도형 933">
                  <a:extLst>
                    <a:ext uri="{FF2B5EF4-FFF2-40B4-BE49-F238E27FC236}">
                      <a16:creationId xmlns:a16="http://schemas.microsoft.com/office/drawing/2014/main" id="{CD6623D8-ECFA-4CD0-BF73-12069114B26C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</p:grpSp>
        <p:sp>
          <p:nvSpPr>
            <p:cNvPr id="928" name="직사각형 927">
              <a:extLst>
                <a:ext uri="{FF2B5EF4-FFF2-40B4-BE49-F238E27FC236}">
                  <a16:creationId xmlns:a16="http://schemas.microsoft.com/office/drawing/2014/main" id="{72B3209C-5D1D-4A81-8A71-E940EFB869B3}"/>
                </a:ext>
              </a:extLst>
            </p:cNvPr>
            <p:cNvSpPr/>
            <p:nvPr/>
          </p:nvSpPr>
          <p:spPr>
            <a:xfrm>
              <a:off x="7427371" y="1916842"/>
              <a:ext cx="48442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23:21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929" name="그래픽 928" descr="재생">
              <a:extLst>
                <a:ext uri="{FF2B5EF4-FFF2-40B4-BE49-F238E27FC236}">
                  <a16:creationId xmlns:a16="http://schemas.microsoft.com/office/drawing/2014/main" id="{109D9062-522A-4A1E-A97F-62F12B3A8293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8376807" y="1914749"/>
              <a:ext cx="234000" cy="234000"/>
            </a:xfrm>
            <a:prstGeom prst="rect">
              <a:avLst/>
            </a:prstGeom>
          </p:spPr>
        </p:pic>
        <p:sp>
          <p:nvSpPr>
            <p:cNvPr id="930" name="Download">
              <a:extLst>
                <a:ext uri="{FF2B5EF4-FFF2-40B4-BE49-F238E27FC236}">
                  <a16:creationId xmlns:a16="http://schemas.microsoft.com/office/drawing/2014/main" id="{C5D36F86-9671-481B-8D35-192DE0C3228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926456" y="1937606"/>
              <a:ext cx="188288" cy="188286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935" name="그룹 934">
            <a:extLst>
              <a:ext uri="{FF2B5EF4-FFF2-40B4-BE49-F238E27FC236}">
                <a16:creationId xmlns:a16="http://schemas.microsoft.com/office/drawing/2014/main" id="{3CDF3E32-AA21-4C66-82D9-DD6660E936FF}"/>
              </a:ext>
            </a:extLst>
          </p:cNvPr>
          <p:cNvGrpSpPr/>
          <p:nvPr/>
        </p:nvGrpSpPr>
        <p:grpSpPr>
          <a:xfrm>
            <a:off x="4273331" y="2312236"/>
            <a:ext cx="5165826" cy="454885"/>
            <a:chOff x="4273331" y="1803920"/>
            <a:chExt cx="5165826" cy="454885"/>
          </a:xfrm>
        </p:grpSpPr>
        <p:sp>
          <p:nvSpPr>
            <p:cNvPr id="936" name="Text Box">
              <a:extLst>
                <a:ext uri="{FF2B5EF4-FFF2-40B4-BE49-F238E27FC236}">
                  <a16:creationId xmlns:a16="http://schemas.microsoft.com/office/drawing/2014/main" id="{77C94E5B-46BA-4550-8801-17ADE1E5C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1803920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937" name="직사각형 936">
              <a:extLst>
                <a:ext uri="{FF2B5EF4-FFF2-40B4-BE49-F238E27FC236}">
                  <a16:creationId xmlns:a16="http://schemas.microsoft.com/office/drawing/2014/main" id="{A8A56E3E-91ED-4654-9468-9B9CAA74CC18}"/>
                </a:ext>
              </a:extLst>
            </p:cNvPr>
            <p:cNvSpPr/>
            <p:nvPr/>
          </p:nvSpPr>
          <p:spPr>
            <a:xfrm>
              <a:off x="5379316" y="1915050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가입확인</a:t>
              </a:r>
            </a:p>
          </p:txBody>
        </p:sp>
        <p:sp>
          <p:nvSpPr>
            <p:cNvPr id="938" name="직사각형 937">
              <a:extLst>
                <a:ext uri="{FF2B5EF4-FFF2-40B4-BE49-F238E27FC236}">
                  <a16:creationId xmlns:a16="http://schemas.microsoft.com/office/drawing/2014/main" id="{ACFC31CF-F835-4730-8D49-573EC8B4C636}"/>
                </a:ext>
              </a:extLst>
            </p:cNvPr>
            <p:cNvSpPr/>
            <p:nvPr/>
          </p:nvSpPr>
          <p:spPr>
            <a:xfrm>
              <a:off x="4639642" y="1907356"/>
              <a:ext cx="25519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</a:t>
              </a:r>
              <a:endPara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939" name="직사각형 938">
              <a:extLst>
                <a:ext uri="{FF2B5EF4-FFF2-40B4-BE49-F238E27FC236}">
                  <a16:creationId xmlns:a16="http://schemas.microsoft.com/office/drawing/2014/main" id="{0ED83B0F-2B41-45F4-97D6-2C70C4D22093}"/>
                </a:ext>
              </a:extLst>
            </p:cNvPr>
            <p:cNvSpPr/>
            <p:nvPr/>
          </p:nvSpPr>
          <p:spPr>
            <a:xfrm>
              <a:off x="7188561" y="1922743"/>
              <a:ext cx="34977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u="sng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r>
                <a:rPr kumimoji="1" lang="ko-KR" altLang="en-US" sz="800" b="1" u="sng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건</a:t>
              </a:r>
              <a:endParaRPr kumimoji="1" lang="en-US" altLang="ko-KR" sz="800" b="1" u="sng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940" name="직사각형 939">
              <a:extLst>
                <a:ext uri="{FF2B5EF4-FFF2-40B4-BE49-F238E27FC236}">
                  <a16:creationId xmlns:a16="http://schemas.microsoft.com/office/drawing/2014/main" id="{002DAE0F-94A6-4B03-8E2C-61690C672267}"/>
                </a:ext>
              </a:extLst>
            </p:cNvPr>
            <p:cNvSpPr/>
            <p:nvPr/>
          </p:nvSpPr>
          <p:spPr>
            <a:xfrm>
              <a:off x="6518242" y="1922743"/>
              <a:ext cx="327334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On</a:t>
              </a:r>
              <a:endPara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941" name="Text Box">
              <a:extLst>
                <a:ext uri="{FF2B5EF4-FFF2-40B4-BE49-F238E27FC236}">
                  <a16:creationId xmlns:a16="http://schemas.microsoft.com/office/drawing/2014/main" id="{D05D2BE7-F02B-4DEC-A984-88D0BB770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1805713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942" name="직사각형 941">
              <a:extLst>
                <a:ext uri="{FF2B5EF4-FFF2-40B4-BE49-F238E27FC236}">
                  <a16:creationId xmlns:a16="http://schemas.microsoft.com/office/drawing/2014/main" id="{A026FA50-91DD-4152-8D56-DF75EEA9A32D}"/>
                </a:ext>
              </a:extLst>
            </p:cNvPr>
            <p:cNvSpPr/>
            <p:nvPr/>
          </p:nvSpPr>
          <p:spPr>
            <a:xfrm>
              <a:off x="6326402" y="1916842"/>
              <a:ext cx="75533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943" name="직사각형 942">
              <a:extLst>
                <a:ext uri="{FF2B5EF4-FFF2-40B4-BE49-F238E27FC236}">
                  <a16:creationId xmlns:a16="http://schemas.microsoft.com/office/drawing/2014/main" id="{3F56657E-F7C5-4290-867E-88763336297E}"/>
                </a:ext>
              </a:extLst>
            </p:cNvPr>
            <p:cNvSpPr/>
            <p:nvPr/>
          </p:nvSpPr>
          <p:spPr>
            <a:xfrm>
              <a:off x="5075797" y="1855287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944" name="그룹 943">
              <a:extLst>
                <a:ext uri="{FF2B5EF4-FFF2-40B4-BE49-F238E27FC236}">
                  <a16:creationId xmlns:a16="http://schemas.microsoft.com/office/drawing/2014/main" id="{4A56E039-9771-4D43-8547-AD76AC088BE2}"/>
                </a:ext>
              </a:extLst>
            </p:cNvPr>
            <p:cNvGrpSpPr/>
            <p:nvPr/>
          </p:nvGrpSpPr>
          <p:grpSpPr>
            <a:xfrm>
              <a:off x="4392611" y="1909148"/>
              <a:ext cx="502229" cy="246221"/>
              <a:chOff x="4513261" y="2498472"/>
              <a:chExt cx="502229" cy="246221"/>
            </a:xfrm>
          </p:grpSpPr>
          <p:sp>
            <p:nvSpPr>
              <p:cNvPr id="948" name="직사각형 947">
                <a:extLst>
                  <a:ext uri="{FF2B5EF4-FFF2-40B4-BE49-F238E27FC236}">
                    <a16:creationId xmlns:a16="http://schemas.microsoft.com/office/drawing/2014/main" id="{02FA9C5D-E961-40AE-9D0C-C6E2BA1DEF47}"/>
                  </a:ext>
                </a:extLst>
              </p:cNvPr>
              <p:cNvSpPr/>
              <p:nvPr/>
            </p:nvSpPr>
            <p:spPr>
              <a:xfrm>
                <a:off x="4760292" y="2498472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2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949" name="그룹 948">
                <a:extLst>
                  <a:ext uri="{FF2B5EF4-FFF2-40B4-BE49-F238E27FC236}">
                    <a16:creationId xmlns:a16="http://schemas.microsoft.com/office/drawing/2014/main" id="{C1B08DE6-A6FB-4DA6-9137-67CA4B4425E6}"/>
                  </a:ext>
                </a:extLst>
              </p:cNvPr>
              <p:cNvGrpSpPr/>
              <p:nvPr/>
            </p:nvGrpSpPr>
            <p:grpSpPr>
              <a:xfrm>
                <a:off x="4513261" y="2545982"/>
                <a:ext cx="151200" cy="151200"/>
                <a:chOff x="4513261" y="2545982"/>
                <a:chExt cx="151200" cy="151200"/>
              </a:xfrm>
            </p:grpSpPr>
            <p:sp>
              <p:nvSpPr>
                <p:cNvPr id="950" name="자유형: 도형 949">
                  <a:extLst>
                    <a:ext uri="{FF2B5EF4-FFF2-40B4-BE49-F238E27FC236}">
                      <a16:creationId xmlns:a16="http://schemas.microsoft.com/office/drawing/2014/main" id="{305A0452-68AB-4186-90FC-4E027DB7A754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951" name="자유형: 도형 950">
                  <a:extLst>
                    <a:ext uri="{FF2B5EF4-FFF2-40B4-BE49-F238E27FC236}">
                      <a16:creationId xmlns:a16="http://schemas.microsoft.com/office/drawing/2014/main" id="{519EC409-CB53-4C63-B51D-BE0B748E72BF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</p:grpSp>
        <p:sp>
          <p:nvSpPr>
            <p:cNvPr id="945" name="직사각형 944">
              <a:extLst>
                <a:ext uri="{FF2B5EF4-FFF2-40B4-BE49-F238E27FC236}">
                  <a16:creationId xmlns:a16="http://schemas.microsoft.com/office/drawing/2014/main" id="{F342409F-0F2C-4C4D-9D33-803C2D7EF853}"/>
                </a:ext>
              </a:extLst>
            </p:cNvPr>
            <p:cNvSpPr/>
            <p:nvPr/>
          </p:nvSpPr>
          <p:spPr>
            <a:xfrm>
              <a:off x="7427371" y="1916842"/>
              <a:ext cx="48442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23:21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946" name="그래픽 945" descr="재생">
              <a:extLst>
                <a:ext uri="{FF2B5EF4-FFF2-40B4-BE49-F238E27FC236}">
                  <a16:creationId xmlns:a16="http://schemas.microsoft.com/office/drawing/2014/main" id="{F2AC215A-78ED-45E4-9B1A-CEB2C98863C6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8376807" y="1914749"/>
              <a:ext cx="234000" cy="234000"/>
            </a:xfrm>
            <a:prstGeom prst="rect">
              <a:avLst/>
            </a:prstGeom>
          </p:spPr>
        </p:pic>
        <p:sp>
          <p:nvSpPr>
            <p:cNvPr id="947" name="Download">
              <a:extLst>
                <a:ext uri="{FF2B5EF4-FFF2-40B4-BE49-F238E27FC236}">
                  <a16:creationId xmlns:a16="http://schemas.microsoft.com/office/drawing/2014/main" id="{68037DBE-7010-497A-8E05-8F2C8500D52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926456" y="1937606"/>
              <a:ext cx="188288" cy="188286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952" name="그룹 951">
            <a:extLst>
              <a:ext uri="{FF2B5EF4-FFF2-40B4-BE49-F238E27FC236}">
                <a16:creationId xmlns:a16="http://schemas.microsoft.com/office/drawing/2014/main" id="{BEC3133F-1D17-409F-ADD0-CC389D2EB637}"/>
              </a:ext>
            </a:extLst>
          </p:cNvPr>
          <p:cNvGrpSpPr/>
          <p:nvPr/>
        </p:nvGrpSpPr>
        <p:grpSpPr>
          <a:xfrm>
            <a:off x="4273331" y="2820552"/>
            <a:ext cx="5165826" cy="454885"/>
            <a:chOff x="4273331" y="1803920"/>
            <a:chExt cx="5165826" cy="454885"/>
          </a:xfrm>
        </p:grpSpPr>
        <p:sp>
          <p:nvSpPr>
            <p:cNvPr id="953" name="Text Box">
              <a:extLst>
                <a:ext uri="{FF2B5EF4-FFF2-40B4-BE49-F238E27FC236}">
                  <a16:creationId xmlns:a16="http://schemas.microsoft.com/office/drawing/2014/main" id="{494E3B87-CB8F-4DA5-9263-6309F53FE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1803920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954" name="직사각형 953">
              <a:extLst>
                <a:ext uri="{FF2B5EF4-FFF2-40B4-BE49-F238E27FC236}">
                  <a16:creationId xmlns:a16="http://schemas.microsoft.com/office/drawing/2014/main" id="{5FB02AFB-AF2A-4264-8B17-09CB7998FE01}"/>
                </a:ext>
              </a:extLst>
            </p:cNvPr>
            <p:cNvSpPr/>
            <p:nvPr/>
          </p:nvSpPr>
          <p:spPr>
            <a:xfrm>
              <a:off x="5379316" y="1915050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가입확인</a:t>
              </a:r>
            </a:p>
          </p:txBody>
        </p:sp>
        <p:sp>
          <p:nvSpPr>
            <p:cNvPr id="955" name="직사각형 954">
              <a:extLst>
                <a:ext uri="{FF2B5EF4-FFF2-40B4-BE49-F238E27FC236}">
                  <a16:creationId xmlns:a16="http://schemas.microsoft.com/office/drawing/2014/main" id="{37881F09-1B8F-42E6-BD1E-4EDC7BA112E9}"/>
                </a:ext>
              </a:extLst>
            </p:cNvPr>
            <p:cNvSpPr/>
            <p:nvPr/>
          </p:nvSpPr>
          <p:spPr>
            <a:xfrm>
              <a:off x="4639642" y="1907356"/>
              <a:ext cx="25519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</a:t>
              </a:r>
              <a:endPara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956" name="직사각형 955">
              <a:extLst>
                <a:ext uri="{FF2B5EF4-FFF2-40B4-BE49-F238E27FC236}">
                  <a16:creationId xmlns:a16="http://schemas.microsoft.com/office/drawing/2014/main" id="{0A4B0CBF-82D6-4B60-8652-D21A9440577D}"/>
                </a:ext>
              </a:extLst>
            </p:cNvPr>
            <p:cNvSpPr/>
            <p:nvPr/>
          </p:nvSpPr>
          <p:spPr>
            <a:xfrm>
              <a:off x="7188561" y="1922743"/>
              <a:ext cx="34977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u="sng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r>
                <a:rPr kumimoji="1" lang="ko-KR" altLang="en-US" sz="800" b="1" u="sng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건</a:t>
              </a:r>
              <a:endParaRPr kumimoji="1" lang="en-US" altLang="ko-KR" sz="800" b="1" u="sng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957" name="직사각형 956">
              <a:extLst>
                <a:ext uri="{FF2B5EF4-FFF2-40B4-BE49-F238E27FC236}">
                  <a16:creationId xmlns:a16="http://schemas.microsoft.com/office/drawing/2014/main" id="{FAABD37F-D7D6-4C49-A61E-C4A9E569C23A}"/>
                </a:ext>
              </a:extLst>
            </p:cNvPr>
            <p:cNvSpPr/>
            <p:nvPr/>
          </p:nvSpPr>
          <p:spPr>
            <a:xfrm>
              <a:off x="6518242" y="1922743"/>
              <a:ext cx="327334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On</a:t>
              </a:r>
              <a:endPara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958" name="Text Box">
              <a:extLst>
                <a:ext uri="{FF2B5EF4-FFF2-40B4-BE49-F238E27FC236}">
                  <a16:creationId xmlns:a16="http://schemas.microsoft.com/office/drawing/2014/main" id="{5F0A493E-659E-45C2-AD1C-F96AC702B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1805713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959" name="직사각형 958">
              <a:extLst>
                <a:ext uri="{FF2B5EF4-FFF2-40B4-BE49-F238E27FC236}">
                  <a16:creationId xmlns:a16="http://schemas.microsoft.com/office/drawing/2014/main" id="{9574790F-B2DF-4658-A420-82189CD14871}"/>
                </a:ext>
              </a:extLst>
            </p:cNvPr>
            <p:cNvSpPr/>
            <p:nvPr/>
          </p:nvSpPr>
          <p:spPr>
            <a:xfrm>
              <a:off x="6326402" y="1916842"/>
              <a:ext cx="75533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960" name="직사각형 959">
              <a:extLst>
                <a:ext uri="{FF2B5EF4-FFF2-40B4-BE49-F238E27FC236}">
                  <a16:creationId xmlns:a16="http://schemas.microsoft.com/office/drawing/2014/main" id="{ED067EA1-9B17-4C8A-BD1F-933416780700}"/>
                </a:ext>
              </a:extLst>
            </p:cNvPr>
            <p:cNvSpPr/>
            <p:nvPr/>
          </p:nvSpPr>
          <p:spPr>
            <a:xfrm>
              <a:off x="5075797" y="1855287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961" name="그룹 960">
              <a:extLst>
                <a:ext uri="{FF2B5EF4-FFF2-40B4-BE49-F238E27FC236}">
                  <a16:creationId xmlns:a16="http://schemas.microsoft.com/office/drawing/2014/main" id="{5503BA0B-F1A5-4363-A32F-EA69F8D59B95}"/>
                </a:ext>
              </a:extLst>
            </p:cNvPr>
            <p:cNvGrpSpPr/>
            <p:nvPr/>
          </p:nvGrpSpPr>
          <p:grpSpPr>
            <a:xfrm>
              <a:off x="4392611" y="1909148"/>
              <a:ext cx="502229" cy="246221"/>
              <a:chOff x="4513261" y="2498472"/>
              <a:chExt cx="502229" cy="246221"/>
            </a:xfrm>
          </p:grpSpPr>
          <p:sp>
            <p:nvSpPr>
              <p:cNvPr id="965" name="직사각형 964">
                <a:extLst>
                  <a:ext uri="{FF2B5EF4-FFF2-40B4-BE49-F238E27FC236}">
                    <a16:creationId xmlns:a16="http://schemas.microsoft.com/office/drawing/2014/main" id="{33555038-DBDF-4C59-B2B5-D44FA5A89D4C}"/>
                  </a:ext>
                </a:extLst>
              </p:cNvPr>
              <p:cNvSpPr/>
              <p:nvPr/>
            </p:nvSpPr>
            <p:spPr>
              <a:xfrm>
                <a:off x="4760292" y="2498472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3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966" name="그룹 965">
                <a:extLst>
                  <a:ext uri="{FF2B5EF4-FFF2-40B4-BE49-F238E27FC236}">
                    <a16:creationId xmlns:a16="http://schemas.microsoft.com/office/drawing/2014/main" id="{FEFA8236-2DEE-426A-B615-5D262ADEF016}"/>
                  </a:ext>
                </a:extLst>
              </p:cNvPr>
              <p:cNvGrpSpPr/>
              <p:nvPr/>
            </p:nvGrpSpPr>
            <p:grpSpPr>
              <a:xfrm>
                <a:off x="4513261" y="2545982"/>
                <a:ext cx="151200" cy="151200"/>
                <a:chOff x="4513261" y="2545982"/>
                <a:chExt cx="151200" cy="151200"/>
              </a:xfrm>
            </p:grpSpPr>
            <p:sp>
              <p:nvSpPr>
                <p:cNvPr id="967" name="자유형: 도형 966">
                  <a:extLst>
                    <a:ext uri="{FF2B5EF4-FFF2-40B4-BE49-F238E27FC236}">
                      <a16:creationId xmlns:a16="http://schemas.microsoft.com/office/drawing/2014/main" id="{1961647A-8B43-463D-B7F1-012F83089CC3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968" name="자유형: 도형 967">
                  <a:extLst>
                    <a:ext uri="{FF2B5EF4-FFF2-40B4-BE49-F238E27FC236}">
                      <a16:creationId xmlns:a16="http://schemas.microsoft.com/office/drawing/2014/main" id="{A58C7F7A-1DBA-42FD-B54C-944EDB84B85A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</p:grpSp>
        <p:sp>
          <p:nvSpPr>
            <p:cNvPr id="962" name="직사각형 961">
              <a:extLst>
                <a:ext uri="{FF2B5EF4-FFF2-40B4-BE49-F238E27FC236}">
                  <a16:creationId xmlns:a16="http://schemas.microsoft.com/office/drawing/2014/main" id="{2CFF0C39-6B04-4181-9940-F0BEFEFF2A81}"/>
                </a:ext>
              </a:extLst>
            </p:cNvPr>
            <p:cNvSpPr/>
            <p:nvPr/>
          </p:nvSpPr>
          <p:spPr>
            <a:xfrm>
              <a:off x="7427371" y="1916842"/>
              <a:ext cx="48442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23:21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963" name="그래픽 962" descr="재생">
              <a:extLst>
                <a:ext uri="{FF2B5EF4-FFF2-40B4-BE49-F238E27FC236}">
                  <a16:creationId xmlns:a16="http://schemas.microsoft.com/office/drawing/2014/main" id="{075B4758-AAEA-4749-820D-819E646209AD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8376807" y="1914749"/>
              <a:ext cx="234000" cy="234000"/>
            </a:xfrm>
            <a:prstGeom prst="rect">
              <a:avLst/>
            </a:prstGeom>
          </p:spPr>
        </p:pic>
        <p:sp>
          <p:nvSpPr>
            <p:cNvPr id="964" name="Download">
              <a:extLst>
                <a:ext uri="{FF2B5EF4-FFF2-40B4-BE49-F238E27FC236}">
                  <a16:creationId xmlns:a16="http://schemas.microsoft.com/office/drawing/2014/main" id="{B4039CB6-ACD9-4217-AD63-C7E13B2EB39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926456" y="1937606"/>
              <a:ext cx="188288" cy="188286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969" name="그룹 968">
            <a:extLst>
              <a:ext uri="{FF2B5EF4-FFF2-40B4-BE49-F238E27FC236}">
                <a16:creationId xmlns:a16="http://schemas.microsoft.com/office/drawing/2014/main" id="{24AD6347-71D1-480C-93E8-113C0203B3CB}"/>
              </a:ext>
            </a:extLst>
          </p:cNvPr>
          <p:cNvGrpSpPr/>
          <p:nvPr/>
        </p:nvGrpSpPr>
        <p:grpSpPr>
          <a:xfrm>
            <a:off x="4273331" y="3328868"/>
            <a:ext cx="5165826" cy="454885"/>
            <a:chOff x="4273331" y="1803920"/>
            <a:chExt cx="5165826" cy="454885"/>
          </a:xfrm>
        </p:grpSpPr>
        <p:sp>
          <p:nvSpPr>
            <p:cNvPr id="970" name="Text Box">
              <a:extLst>
                <a:ext uri="{FF2B5EF4-FFF2-40B4-BE49-F238E27FC236}">
                  <a16:creationId xmlns:a16="http://schemas.microsoft.com/office/drawing/2014/main" id="{E61E23DD-5138-4282-B2D7-2A9087BA9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1803920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971" name="직사각형 970">
              <a:extLst>
                <a:ext uri="{FF2B5EF4-FFF2-40B4-BE49-F238E27FC236}">
                  <a16:creationId xmlns:a16="http://schemas.microsoft.com/office/drawing/2014/main" id="{D390E3ED-4273-4991-8020-885488F07C45}"/>
                </a:ext>
              </a:extLst>
            </p:cNvPr>
            <p:cNvSpPr/>
            <p:nvPr/>
          </p:nvSpPr>
          <p:spPr>
            <a:xfrm>
              <a:off x="5379316" y="1915050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가입확인</a:t>
              </a:r>
            </a:p>
          </p:txBody>
        </p:sp>
        <p:sp>
          <p:nvSpPr>
            <p:cNvPr id="972" name="직사각형 971">
              <a:extLst>
                <a:ext uri="{FF2B5EF4-FFF2-40B4-BE49-F238E27FC236}">
                  <a16:creationId xmlns:a16="http://schemas.microsoft.com/office/drawing/2014/main" id="{134254CC-FD2C-45BA-A4A3-E34A713A787C}"/>
                </a:ext>
              </a:extLst>
            </p:cNvPr>
            <p:cNvSpPr/>
            <p:nvPr/>
          </p:nvSpPr>
          <p:spPr>
            <a:xfrm>
              <a:off x="4639642" y="1907356"/>
              <a:ext cx="25519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</a:t>
              </a:r>
              <a:endPara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973" name="직사각형 972">
              <a:extLst>
                <a:ext uri="{FF2B5EF4-FFF2-40B4-BE49-F238E27FC236}">
                  <a16:creationId xmlns:a16="http://schemas.microsoft.com/office/drawing/2014/main" id="{6998CB22-1711-4C92-837F-EBB5114C4BE8}"/>
                </a:ext>
              </a:extLst>
            </p:cNvPr>
            <p:cNvSpPr/>
            <p:nvPr/>
          </p:nvSpPr>
          <p:spPr>
            <a:xfrm>
              <a:off x="7188561" y="1922743"/>
              <a:ext cx="34977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u="sng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r>
                <a:rPr kumimoji="1" lang="ko-KR" altLang="en-US" sz="800" b="1" u="sng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건</a:t>
              </a:r>
              <a:endParaRPr kumimoji="1" lang="en-US" altLang="ko-KR" sz="800" b="1" u="sng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974" name="직사각형 973">
              <a:extLst>
                <a:ext uri="{FF2B5EF4-FFF2-40B4-BE49-F238E27FC236}">
                  <a16:creationId xmlns:a16="http://schemas.microsoft.com/office/drawing/2014/main" id="{189B2978-4084-4681-BB0D-1FE21CEDA137}"/>
                </a:ext>
              </a:extLst>
            </p:cNvPr>
            <p:cNvSpPr/>
            <p:nvPr/>
          </p:nvSpPr>
          <p:spPr>
            <a:xfrm>
              <a:off x="6518242" y="1922743"/>
              <a:ext cx="327334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On</a:t>
              </a:r>
              <a:endPara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975" name="Text Box">
              <a:extLst>
                <a:ext uri="{FF2B5EF4-FFF2-40B4-BE49-F238E27FC236}">
                  <a16:creationId xmlns:a16="http://schemas.microsoft.com/office/drawing/2014/main" id="{73CDB9CC-7DF0-4C0A-AAA9-C634CF932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1805713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976" name="직사각형 975">
              <a:extLst>
                <a:ext uri="{FF2B5EF4-FFF2-40B4-BE49-F238E27FC236}">
                  <a16:creationId xmlns:a16="http://schemas.microsoft.com/office/drawing/2014/main" id="{69AF9289-DB1B-4C9A-B7DA-09B32B8DA600}"/>
                </a:ext>
              </a:extLst>
            </p:cNvPr>
            <p:cNvSpPr/>
            <p:nvPr/>
          </p:nvSpPr>
          <p:spPr>
            <a:xfrm>
              <a:off x="6326402" y="1916842"/>
              <a:ext cx="75533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977" name="직사각형 976">
              <a:extLst>
                <a:ext uri="{FF2B5EF4-FFF2-40B4-BE49-F238E27FC236}">
                  <a16:creationId xmlns:a16="http://schemas.microsoft.com/office/drawing/2014/main" id="{58880A96-44C5-4DA5-B4BE-151031A00DC5}"/>
                </a:ext>
              </a:extLst>
            </p:cNvPr>
            <p:cNvSpPr/>
            <p:nvPr/>
          </p:nvSpPr>
          <p:spPr>
            <a:xfrm>
              <a:off x="5075797" y="1855287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978" name="그룹 977">
              <a:extLst>
                <a:ext uri="{FF2B5EF4-FFF2-40B4-BE49-F238E27FC236}">
                  <a16:creationId xmlns:a16="http://schemas.microsoft.com/office/drawing/2014/main" id="{8A4D5AEE-E4A1-40A8-9E05-DA10F339B9B1}"/>
                </a:ext>
              </a:extLst>
            </p:cNvPr>
            <p:cNvGrpSpPr/>
            <p:nvPr/>
          </p:nvGrpSpPr>
          <p:grpSpPr>
            <a:xfrm>
              <a:off x="4392611" y="1909148"/>
              <a:ext cx="502229" cy="246221"/>
              <a:chOff x="4513261" y="2498472"/>
              <a:chExt cx="502229" cy="246221"/>
            </a:xfrm>
          </p:grpSpPr>
          <p:sp>
            <p:nvSpPr>
              <p:cNvPr id="982" name="직사각형 981">
                <a:extLst>
                  <a:ext uri="{FF2B5EF4-FFF2-40B4-BE49-F238E27FC236}">
                    <a16:creationId xmlns:a16="http://schemas.microsoft.com/office/drawing/2014/main" id="{760045A6-F955-40B4-9559-ED45A6A9C516}"/>
                  </a:ext>
                </a:extLst>
              </p:cNvPr>
              <p:cNvSpPr/>
              <p:nvPr/>
            </p:nvSpPr>
            <p:spPr>
              <a:xfrm>
                <a:off x="4760292" y="2498472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4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983" name="그룹 982">
                <a:extLst>
                  <a:ext uri="{FF2B5EF4-FFF2-40B4-BE49-F238E27FC236}">
                    <a16:creationId xmlns:a16="http://schemas.microsoft.com/office/drawing/2014/main" id="{AEF75C10-0E38-471C-9B85-00AE1D5DED0A}"/>
                  </a:ext>
                </a:extLst>
              </p:cNvPr>
              <p:cNvGrpSpPr/>
              <p:nvPr/>
            </p:nvGrpSpPr>
            <p:grpSpPr>
              <a:xfrm>
                <a:off x="4513261" y="2545982"/>
                <a:ext cx="151200" cy="151200"/>
                <a:chOff x="4513261" y="2545982"/>
                <a:chExt cx="151200" cy="151200"/>
              </a:xfrm>
            </p:grpSpPr>
            <p:sp>
              <p:nvSpPr>
                <p:cNvPr id="984" name="자유형: 도형 983">
                  <a:extLst>
                    <a:ext uri="{FF2B5EF4-FFF2-40B4-BE49-F238E27FC236}">
                      <a16:creationId xmlns:a16="http://schemas.microsoft.com/office/drawing/2014/main" id="{DB2E66A4-C772-40CB-A223-8080B77D4853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985" name="자유형: 도형 984">
                  <a:extLst>
                    <a:ext uri="{FF2B5EF4-FFF2-40B4-BE49-F238E27FC236}">
                      <a16:creationId xmlns:a16="http://schemas.microsoft.com/office/drawing/2014/main" id="{EAB66B3B-8E4C-4D72-9D59-B24D24ABE5DC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</p:grpSp>
        <p:sp>
          <p:nvSpPr>
            <p:cNvPr id="979" name="직사각형 978">
              <a:extLst>
                <a:ext uri="{FF2B5EF4-FFF2-40B4-BE49-F238E27FC236}">
                  <a16:creationId xmlns:a16="http://schemas.microsoft.com/office/drawing/2014/main" id="{E9A51F89-F7DE-4BA0-9EAA-75388FD18A8B}"/>
                </a:ext>
              </a:extLst>
            </p:cNvPr>
            <p:cNvSpPr/>
            <p:nvPr/>
          </p:nvSpPr>
          <p:spPr>
            <a:xfrm>
              <a:off x="7427371" y="1916842"/>
              <a:ext cx="48442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23:21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980" name="그래픽 979" descr="재생">
              <a:extLst>
                <a:ext uri="{FF2B5EF4-FFF2-40B4-BE49-F238E27FC236}">
                  <a16:creationId xmlns:a16="http://schemas.microsoft.com/office/drawing/2014/main" id="{A7DF1982-FB14-44AD-9153-735FC959C5E0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8376807" y="1914749"/>
              <a:ext cx="234000" cy="234000"/>
            </a:xfrm>
            <a:prstGeom prst="rect">
              <a:avLst/>
            </a:prstGeom>
          </p:spPr>
        </p:pic>
        <p:sp>
          <p:nvSpPr>
            <p:cNvPr id="981" name="Download">
              <a:extLst>
                <a:ext uri="{FF2B5EF4-FFF2-40B4-BE49-F238E27FC236}">
                  <a16:creationId xmlns:a16="http://schemas.microsoft.com/office/drawing/2014/main" id="{A53185FD-874C-4BEA-AACB-73845595EF8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926456" y="1937606"/>
              <a:ext cx="188288" cy="188286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986" name="그룹 985">
            <a:extLst>
              <a:ext uri="{FF2B5EF4-FFF2-40B4-BE49-F238E27FC236}">
                <a16:creationId xmlns:a16="http://schemas.microsoft.com/office/drawing/2014/main" id="{D7426EC1-7F0F-422C-B499-71FEE3B521AD}"/>
              </a:ext>
            </a:extLst>
          </p:cNvPr>
          <p:cNvGrpSpPr/>
          <p:nvPr/>
        </p:nvGrpSpPr>
        <p:grpSpPr>
          <a:xfrm>
            <a:off x="4273331" y="3837184"/>
            <a:ext cx="5165826" cy="454885"/>
            <a:chOff x="4273331" y="1803920"/>
            <a:chExt cx="5165826" cy="454885"/>
          </a:xfrm>
        </p:grpSpPr>
        <p:sp>
          <p:nvSpPr>
            <p:cNvPr id="987" name="Text Box">
              <a:extLst>
                <a:ext uri="{FF2B5EF4-FFF2-40B4-BE49-F238E27FC236}">
                  <a16:creationId xmlns:a16="http://schemas.microsoft.com/office/drawing/2014/main" id="{8AAF4546-9021-43E3-932C-B899F9B94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1803920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988" name="직사각형 987">
              <a:extLst>
                <a:ext uri="{FF2B5EF4-FFF2-40B4-BE49-F238E27FC236}">
                  <a16:creationId xmlns:a16="http://schemas.microsoft.com/office/drawing/2014/main" id="{1748FE7F-21B4-428C-ADCB-06A994CB3B2B}"/>
                </a:ext>
              </a:extLst>
            </p:cNvPr>
            <p:cNvSpPr/>
            <p:nvPr/>
          </p:nvSpPr>
          <p:spPr>
            <a:xfrm>
              <a:off x="5379316" y="1915050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가입확인</a:t>
              </a:r>
            </a:p>
          </p:txBody>
        </p:sp>
        <p:sp>
          <p:nvSpPr>
            <p:cNvPr id="989" name="직사각형 988">
              <a:extLst>
                <a:ext uri="{FF2B5EF4-FFF2-40B4-BE49-F238E27FC236}">
                  <a16:creationId xmlns:a16="http://schemas.microsoft.com/office/drawing/2014/main" id="{E3CE22CE-74A6-41A7-9C27-2F7492317257}"/>
                </a:ext>
              </a:extLst>
            </p:cNvPr>
            <p:cNvSpPr/>
            <p:nvPr/>
          </p:nvSpPr>
          <p:spPr>
            <a:xfrm>
              <a:off x="4639642" y="1907356"/>
              <a:ext cx="25519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</a:t>
              </a:r>
              <a:endPara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990" name="직사각형 989">
              <a:extLst>
                <a:ext uri="{FF2B5EF4-FFF2-40B4-BE49-F238E27FC236}">
                  <a16:creationId xmlns:a16="http://schemas.microsoft.com/office/drawing/2014/main" id="{7AE51263-ED59-49DD-89B5-DDF2EE757A9C}"/>
                </a:ext>
              </a:extLst>
            </p:cNvPr>
            <p:cNvSpPr/>
            <p:nvPr/>
          </p:nvSpPr>
          <p:spPr>
            <a:xfrm>
              <a:off x="7188561" y="1922743"/>
              <a:ext cx="34977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u="sng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r>
                <a:rPr kumimoji="1" lang="ko-KR" altLang="en-US" sz="800" b="1" u="sng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건</a:t>
              </a:r>
              <a:endParaRPr kumimoji="1" lang="en-US" altLang="ko-KR" sz="800" b="1" u="sng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991" name="직사각형 990">
              <a:extLst>
                <a:ext uri="{FF2B5EF4-FFF2-40B4-BE49-F238E27FC236}">
                  <a16:creationId xmlns:a16="http://schemas.microsoft.com/office/drawing/2014/main" id="{6384A08D-099A-427B-BD94-D7CF84C27FC0}"/>
                </a:ext>
              </a:extLst>
            </p:cNvPr>
            <p:cNvSpPr/>
            <p:nvPr/>
          </p:nvSpPr>
          <p:spPr>
            <a:xfrm>
              <a:off x="6518242" y="1922743"/>
              <a:ext cx="327334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On</a:t>
              </a:r>
              <a:endPara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992" name="Text Box">
              <a:extLst>
                <a:ext uri="{FF2B5EF4-FFF2-40B4-BE49-F238E27FC236}">
                  <a16:creationId xmlns:a16="http://schemas.microsoft.com/office/drawing/2014/main" id="{8674EE49-31EC-45AA-A286-09EAFDFC0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1805713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993" name="직사각형 992">
              <a:extLst>
                <a:ext uri="{FF2B5EF4-FFF2-40B4-BE49-F238E27FC236}">
                  <a16:creationId xmlns:a16="http://schemas.microsoft.com/office/drawing/2014/main" id="{28C7A5C5-947B-49C1-9FDF-3CB936A57CD9}"/>
                </a:ext>
              </a:extLst>
            </p:cNvPr>
            <p:cNvSpPr/>
            <p:nvPr/>
          </p:nvSpPr>
          <p:spPr>
            <a:xfrm>
              <a:off x="6326402" y="1916842"/>
              <a:ext cx="75533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994" name="직사각형 993">
              <a:extLst>
                <a:ext uri="{FF2B5EF4-FFF2-40B4-BE49-F238E27FC236}">
                  <a16:creationId xmlns:a16="http://schemas.microsoft.com/office/drawing/2014/main" id="{8DC57F52-505A-41F1-BA62-AB38AB506FAE}"/>
                </a:ext>
              </a:extLst>
            </p:cNvPr>
            <p:cNvSpPr/>
            <p:nvPr/>
          </p:nvSpPr>
          <p:spPr>
            <a:xfrm>
              <a:off x="5075797" y="1855287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995" name="그룹 994">
              <a:extLst>
                <a:ext uri="{FF2B5EF4-FFF2-40B4-BE49-F238E27FC236}">
                  <a16:creationId xmlns:a16="http://schemas.microsoft.com/office/drawing/2014/main" id="{CADD05D9-40F4-4AF6-BD72-868DCD21AF52}"/>
                </a:ext>
              </a:extLst>
            </p:cNvPr>
            <p:cNvGrpSpPr/>
            <p:nvPr/>
          </p:nvGrpSpPr>
          <p:grpSpPr>
            <a:xfrm>
              <a:off x="4392611" y="1909148"/>
              <a:ext cx="502229" cy="246221"/>
              <a:chOff x="4513261" y="2498472"/>
              <a:chExt cx="502229" cy="246221"/>
            </a:xfrm>
          </p:grpSpPr>
          <p:sp>
            <p:nvSpPr>
              <p:cNvPr id="999" name="직사각형 998">
                <a:extLst>
                  <a:ext uri="{FF2B5EF4-FFF2-40B4-BE49-F238E27FC236}">
                    <a16:creationId xmlns:a16="http://schemas.microsoft.com/office/drawing/2014/main" id="{DA9C4CCF-ECE5-4CF3-AF4E-259E22C407A3}"/>
                  </a:ext>
                </a:extLst>
              </p:cNvPr>
              <p:cNvSpPr/>
              <p:nvPr/>
            </p:nvSpPr>
            <p:spPr>
              <a:xfrm>
                <a:off x="4760292" y="2498472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5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010" name="그룹 1009">
                <a:extLst>
                  <a:ext uri="{FF2B5EF4-FFF2-40B4-BE49-F238E27FC236}">
                    <a16:creationId xmlns:a16="http://schemas.microsoft.com/office/drawing/2014/main" id="{3D6958AB-18E7-41F2-975C-3C990C349D56}"/>
                  </a:ext>
                </a:extLst>
              </p:cNvPr>
              <p:cNvGrpSpPr/>
              <p:nvPr/>
            </p:nvGrpSpPr>
            <p:grpSpPr>
              <a:xfrm>
                <a:off x="4513261" y="2545982"/>
                <a:ext cx="151200" cy="151200"/>
                <a:chOff x="4513261" y="2545982"/>
                <a:chExt cx="151200" cy="151200"/>
              </a:xfrm>
            </p:grpSpPr>
            <p:sp>
              <p:nvSpPr>
                <p:cNvPr id="1011" name="자유형: 도형 1010">
                  <a:extLst>
                    <a:ext uri="{FF2B5EF4-FFF2-40B4-BE49-F238E27FC236}">
                      <a16:creationId xmlns:a16="http://schemas.microsoft.com/office/drawing/2014/main" id="{4E3809E5-61DE-4B2B-AA88-499D9384C209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1012" name="자유형: 도형 1011">
                  <a:extLst>
                    <a:ext uri="{FF2B5EF4-FFF2-40B4-BE49-F238E27FC236}">
                      <a16:creationId xmlns:a16="http://schemas.microsoft.com/office/drawing/2014/main" id="{381992F4-2821-458F-B859-47A063537D2B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</p:grpSp>
        <p:sp>
          <p:nvSpPr>
            <p:cNvPr id="996" name="직사각형 995">
              <a:extLst>
                <a:ext uri="{FF2B5EF4-FFF2-40B4-BE49-F238E27FC236}">
                  <a16:creationId xmlns:a16="http://schemas.microsoft.com/office/drawing/2014/main" id="{0494FECC-C959-4A2B-910D-256D693B8F25}"/>
                </a:ext>
              </a:extLst>
            </p:cNvPr>
            <p:cNvSpPr/>
            <p:nvPr/>
          </p:nvSpPr>
          <p:spPr>
            <a:xfrm>
              <a:off x="7427371" y="1916842"/>
              <a:ext cx="48442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23:21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997" name="그래픽 996" descr="재생">
              <a:extLst>
                <a:ext uri="{FF2B5EF4-FFF2-40B4-BE49-F238E27FC236}">
                  <a16:creationId xmlns:a16="http://schemas.microsoft.com/office/drawing/2014/main" id="{E2FC2FB4-11D0-44E3-8931-C10ACA211F35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8376807" y="1914749"/>
              <a:ext cx="234000" cy="234000"/>
            </a:xfrm>
            <a:prstGeom prst="rect">
              <a:avLst/>
            </a:prstGeom>
          </p:spPr>
        </p:pic>
        <p:sp>
          <p:nvSpPr>
            <p:cNvPr id="998" name="Download">
              <a:extLst>
                <a:ext uri="{FF2B5EF4-FFF2-40B4-BE49-F238E27FC236}">
                  <a16:creationId xmlns:a16="http://schemas.microsoft.com/office/drawing/2014/main" id="{7161B3F9-018F-4FF4-9178-29F3CAAD462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926456" y="1937606"/>
              <a:ext cx="188288" cy="188286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13" name="그룹 1012">
            <a:extLst>
              <a:ext uri="{FF2B5EF4-FFF2-40B4-BE49-F238E27FC236}">
                <a16:creationId xmlns:a16="http://schemas.microsoft.com/office/drawing/2014/main" id="{A2FDB9F4-1161-43E5-8144-23337C055A25}"/>
              </a:ext>
            </a:extLst>
          </p:cNvPr>
          <p:cNvGrpSpPr/>
          <p:nvPr/>
        </p:nvGrpSpPr>
        <p:grpSpPr>
          <a:xfrm>
            <a:off x="4273331" y="4345500"/>
            <a:ext cx="5165826" cy="454885"/>
            <a:chOff x="4273331" y="1803920"/>
            <a:chExt cx="5165826" cy="454885"/>
          </a:xfrm>
        </p:grpSpPr>
        <p:sp>
          <p:nvSpPr>
            <p:cNvPr id="1014" name="Text Box">
              <a:extLst>
                <a:ext uri="{FF2B5EF4-FFF2-40B4-BE49-F238E27FC236}">
                  <a16:creationId xmlns:a16="http://schemas.microsoft.com/office/drawing/2014/main" id="{1A6F3CD3-CC75-4AEF-B772-81B416F73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1803920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1015" name="직사각형 1014">
              <a:extLst>
                <a:ext uri="{FF2B5EF4-FFF2-40B4-BE49-F238E27FC236}">
                  <a16:creationId xmlns:a16="http://schemas.microsoft.com/office/drawing/2014/main" id="{DD793220-7171-4BB3-BA93-58F64EC7B86D}"/>
                </a:ext>
              </a:extLst>
            </p:cNvPr>
            <p:cNvSpPr/>
            <p:nvPr/>
          </p:nvSpPr>
          <p:spPr>
            <a:xfrm>
              <a:off x="5379316" y="1915050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가입확인</a:t>
              </a:r>
            </a:p>
          </p:txBody>
        </p:sp>
        <p:sp>
          <p:nvSpPr>
            <p:cNvPr id="1016" name="직사각형 1015">
              <a:extLst>
                <a:ext uri="{FF2B5EF4-FFF2-40B4-BE49-F238E27FC236}">
                  <a16:creationId xmlns:a16="http://schemas.microsoft.com/office/drawing/2014/main" id="{C4B52822-17C3-454A-9A6E-CD35CEF89F32}"/>
                </a:ext>
              </a:extLst>
            </p:cNvPr>
            <p:cNvSpPr/>
            <p:nvPr/>
          </p:nvSpPr>
          <p:spPr>
            <a:xfrm>
              <a:off x="4639642" y="1907356"/>
              <a:ext cx="25519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</a:t>
              </a:r>
              <a:endPara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017" name="직사각형 1016">
              <a:extLst>
                <a:ext uri="{FF2B5EF4-FFF2-40B4-BE49-F238E27FC236}">
                  <a16:creationId xmlns:a16="http://schemas.microsoft.com/office/drawing/2014/main" id="{86CC90C3-4DC1-4FCA-9E0C-10FEBC7798D6}"/>
                </a:ext>
              </a:extLst>
            </p:cNvPr>
            <p:cNvSpPr/>
            <p:nvPr/>
          </p:nvSpPr>
          <p:spPr>
            <a:xfrm>
              <a:off x="7188561" y="1922743"/>
              <a:ext cx="34977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u="sng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r>
                <a:rPr kumimoji="1" lang="ko-KR" altLang="en-US" sz="800" b="1" u="sng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건</a:t>
              </a:r>
              <a:endParaRPr kumimoji="1" lang="en-US" altLang="ko-KR" sz="800" b="1" u="sng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18" name="직사각형 1017">
              <a:extLst>
                <a:ext uri="{FF2B5EF4-FFF2-40B4-BE49-F238E27FC236}">
                  <a16:creationId xmlns:a16="http://schemas.microsoft.com/office/drawing/2014/main" id="{CC838D22-7BE1-4D2A-A44C-B97C90F6AB06}"/>
                </a:ext>
              </a:extLst>
            </p:cNvPr>
            <p:cNvSpPr/>
            <p:nvPr/>
          </p:nvSpPr>
          <p:spPr>
            <a:xfrm>
              <a:off x="6518242" y="1922743"/>
              <a:ext cx="327334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On</a:t>
              </a:r>
              <a:endPara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20" name="Text Box">
              <a:extLst>
                <a:ext uri="{FF2B5EF4-FFF2-40B4-BE49-F238E27FC236}">
                  <a16:creationId xmlns:a16="http://schemas.microsoft.com/office/drawing/2014/main" id="{5DFBEB9A-89D4-44A7-BBA5-089A06FA7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1805713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1021" name="직사각형 1020">
              <a:extLst>
                <a:ext uri="{FF2B5EF4-FFF2-40B4-BE49-F238E27FC236}">
                  <a16:creationId xmlns:a16="http://schemas.microsoft.com/office/drawing/2014/main" id="{9BD50439-9521-4CD3-9C59-78F9702E66A8}"/>
                </a:ext>
              </a:extLst>
            </p:cNvPr>
            <p:cNvSpPr/>
            <p:nvPr/>
          </p:nvSpPr>
          <p:spPr>
            <a:xfrm>
              <a:off x="6326402" y="1916842"/>
              <a:ext cx="75533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22" name="직사각형 1021">
              <a:extLst>
                <a:ext uri="{FF2B5EF4-FFF2-40B4-BE49-F238E27FC236}">
                  <a16:creationId xmlns:a16="http://schemas.microsoft.com/office/drawing/2014/main" id="{319EFF49-7125-45C8-BFF6-B19152844371}"/>
                </a:ext>
              </a:extLst>
            </p:cNvPr>
            <p:cNvSpPr/>
            <p:nvPr/>
          </p:nvSpPr>
          <p:spPr>
            <a:xfrm>
              <a:off x="5075797" y="1855287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023" name="그룹 1022">
              <a:extLst>
                <a:ext uri="{FF2B5EF4-FFF2-40B4-BE49-F238E27FC236}">
                  <a16:creationId xmlns:a16="http://schemas.microsoft.com/office/drawing/2014/main" id="{2DFC0E40-64B3-45B0-81EB-E01ACD2812AD}"/>
                </a:ext>
              </a:extLst>
            </p:cNvPr>
            <p:cNvGrpSpPr/>
            <p:nvPr/>
          </p:nvGrpSpPr>
          <p:grpSpPr>
            <a:xfrm>
              <a:off x="4392611" y="1909148"/>
              <a:ext cx="502229" cy="246221"/>
              <a:chOff x="4513261" y="2498472"/>
              <a:chExt cx="502229" cy="246221"/>
            </a:xfrm>
          </p:grpSpPr>
          <p:sp>
            <p:nvSpPr>
              <p:cNvPr id="1027" name="직사각형 1026">
                <a:extLst>
                  <a:ext uri="{FF2B5EF4-FFF2-40B4-BE49-F238E27FC236}">
                    <a16:creationId xmlns:a16="http://schemas.microsoft.com/office/drawing/2014/main" id="{BA11E231-1533-414E-844B-D598E4B4FAC6}"/>
                  </a:ext>
                </a:extLst>
              </p:cNvPr>
              <p:cNvSpPr/>
              <p:nvPr/>
            </p:nvSpPr>
            <p:spPr>
              <a:xfrm>
                <a:off x="4760292" y="2498472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6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028" name="그룹 1027">
                <a:extLst>
                  <a:ext uri="{FF2B5EF4-FFF2-40B4-BE49-F238E27FC236}">
                    <a16:creationId xmlns:a16="http://schemas.microsoft.com/office/drawing/2014/main" id="{E4024E57-7868-471D-A93B-F965C2C04EB9}"/>
                  </a:ext>
                </a:extLst>
              </p:cNvPr>
              <p:cNvGrpSpPr/>
              <p:nvPr/>
            </p:nvGrpSpPr>
            <p:grpSpPr>
              <a:xfrm>
                <a:off x="4513261" y="2545982"/>
                <a:ext cx="151200" cy="151200"/>
                <a:chOff x="4513261" y="2545982"/>
                <a:chExt cx="151200" cy="151200"/>
              </a:xfrm>
            </p:grpSpPr>
            <p:sp>
              <p:nvSpPr>
                <p:cNvPr id="1029" name="자유형: 도형 1028">
                  <a:extLst>
                    <a:ext uri="{FF2B5EF4-FFF2-40B4-BE49-F238E27FC236}">
                      <a16:creationId xmlns:a16="http://schemas.microsoft.com/office/drawing/2014/main" id="{5701C1DF-165F-4810-90EC-173192B7A49E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1030" name="자유형: 도형 1029">
                  <a:extLst>
                    <a:ext uri="{FF2B5EF4-FFF2-40B4-BE49-F238E27FC236}">
                      <a16:creationId xmlns:a16="http://schemas.microsoft.com/office/drawing/2014/main" id="{5F5CCAE1-48C5-455E-B735-AB85F5576BBA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</p:grpSp>
        <p:sp>
          <p:nvSpPr>
            <p:cNvPr id="1024" name="직사각형 1023">
              <a:extLst>
                <a:ext uri="{FF2B5EF4-FFF2-40B4-BE49-F238E27FC236}">
                  <a16:creationId xmlns:a16="http://schemas.microsoft.com/office/drawing/2014/main" id="{EA63DB5A-9EF6-4019-9988-4BBA008E71D8}"/>
                </a:ext>
              </a:extLst>
            </p:cNvPr>
            <p:cNvSpPr/>
            <p:nvPr/>
          </p:nvSpPr>
          <p:spPr>
            <a:xfrm>
              <a:off x="7427371" y="1916842"/>
              <a:ext cx="48442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23:21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1025" name="그래픽 1024" descr="재생">
              <a:extLst>
                <a:ext uri="{FF2B5EF4-FFF2-40B4-BE49-F238E27FC236}">
                  <a16:creationId xmlns:a16="http://schemas.microsoft.com/office/drawing/2014/main" id="{97C499D4-9979-4A6B-944A-F3919F0DA9F6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8376807" y="1914749"/>
              <a:ext cx="234000" cy="234000"/>
            </a:xfrm>
            <a:prstGeom prst="rect">
              <a:avLst/>
            </a:prstGeom>
          </p:spPr>
        </p:pic>
        <p:sp>
          <p:nvSpPr>
            <p:cNvPr id="1026" name="Download">
              <a:extLst>
                <a:ext uri="{FF2B5EF4-FFF2-40B4-BE49-F238E27FC236}">
                  <a16:creationId xmlns:a16="http://schemas.microsoft.com/office/drawing/2014/main" id="{EC9958A7-00B2-45F1-86F6-D767CBFDDD6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926456" y="1937606"/>
              <a:ext cx="188288" cy="188286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31" name="그룹 1030">
            <a:extLst>
              <a:ext uri="{FF2B5EF4-FFF2-40B4-BE49-F238E27FC236}">
                <a16:creationId xmlns:a16="http://schemas.microsoft.com/office/drawing/2014/main" id="{815B5C40-6D4B-4D7B-ADA1-9E56DA46786B}"/>
              </a:ext>
            </a:extLst>
          </p:cNvPr>
          <p:cNvGrpSpPr/>
          <p:nvPr/>
        </p:nvGrpSpPr>
        <p:grpSpPr>
          <a:xfrm>
            <a:off x="4273331" y="4853816"/>
            <a:ext cx="5165826" cy="454885"/>
            <a:chOff x="4273331" y="1803920"/>
            <a:chExt cx="5165826" cy="454885"/>
          </a:xfrm>
        </p:grpSpPr>
        <p:sp>
          <p:nvSpPr>
            <p:cNvPr id="1032" name="Text Box">
              <a:extLst>
                <a:ext uri="{FF2B5EF4-FFF2-40B4-BE49-F238E27FC236}">
                  <a16:creationId xmlns:a16="http://schemas.microsoft.com/office/drawing/2014/main" id="{CC69B218-8BA8-4054-B6CE-788734A61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1803920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1033" name="직사각형 1032">
              <a:extLst>
                <a:ext uri="{FF2B5EF4-FFF2-40B4-BE49-F238E27FC236}">
                  <a16:creationId xmlns:a16="http://schemas.microsoft.com/office/drawing/2014/main" id="{B2E74BE3-8042-4417-8916-2AE22748FB86}"/>
                </a:ext>
              </a:extLst>
            </p:cNvPr>
            <p:cNvSpPr/>
            <p:nvPr/>
          </p:nvSpPr>
          <p:spPr>
            <a:xfrm>
              <a:off x="5379316" y="1915050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가입확인</a:t>
              </a:r>
            </a:p>
          </p:txBody>
        </p:sp>
        <p:sp>
          <p:nvSpPr>
            <p:cNvPr id="1034" name="직사각형 1033">
              <a:extLst>
                <a:ext uri="{FF2B5EF4-FFF2-40B4-BE49-F238E27FC236}">
                  <a16:creationId xmlns:a16="http://schemas.microsoft.com/office/drawing/2014/main" id="{AB3B5E0C-4807-42B5-ADCC-63A0AD70EE5A}"/>
                </a:ext>
              </a:extLst>
            </p:cNvPr>
            <p:cNvSpPr/>
            <p:nvPr/>
          </p:nvSpPr>
          <p:spPr>
            <a:xfrm>
              <a:off x="4639642" y="1907356"/>
              <a:ext cx="25519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</a:t>
              </a:r>
              <a:endPara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035" name="직사각형 1034">
              <a:extLst>
                <a:ext uri="{FF2B5EF4-FFF2-40B4-BE49-F238E27FC236}">
                  <a16:creationId xmlns:a16="http://schemas.microsoft.com/office/drawing/2014/main" id="{6A747B65-9338-46EB-8694-D7F18C3F2605}"/>
                </a:ext>
              </a:extLst>
            </p:cNvPr>
            <p:cNvSpPr/>
            <p:nvPr/>
          </p:nvSpPr>
          <p:spPr>
            <a:xfrm>
              <a:off x="7188561" y="1922743"/>
              <a:ext cx="34977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u="sng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r>
                <a:rPr kumimoji="1" lang="ko-KR" altLang="en-US" sz="800" b="1" u="sng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건</a:t>
              </a:r>
              <a:endParaRPr kumimoji="1" lang="en-US" altLang="ko-KR" sz="800" b="1" u="sng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36" name="직사각형 1035">
              <a:extLst>
                <a:ext uri="{FF2B5EF4-FFF2-40B4-BE49-F238E27FC236}">
                  <a16:creationId xmlns:a16="http://schemas.microsoft.com/office/drawing/2014/main" id="{A7D18D57-697F-4DE3-A404-F90E07011D50}"/>
                </a:ext>
              </a:extLst>
            </p:cNvPr>
            <p:cNvSpPr/>
            <p:nvPr/>
          </p:nvSpPr>
          <p:spPr>
            <a:xfrm>
              <a:off x="6518242" y="1922743"/>
              <a:ext cx="327334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On</a:t>
              </a:r>
              <a:endPara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37" name="Text Box">
              <a:extLst>
                <a:ext uri="{FF2B5EF4-FFF2-40B4-BE49-F238E27FC236}">
                  <a16:creationId xmlns:a16="http://schemas.microsoft.com/office/drawing/2014/main" id="{1EF7B635-99EA-474B-A0B5-15D25F914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1805713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1038" name="직사각형 1037">
              <a:extLst>
                <a:ext uri="{FF2B5EF4-FFF2-40B4-BE49-F238E27FC236}">
                  <a16:creationId xmlns:a16="http://schemas.microsoft.com/office/drawing/2014/main" id="{9F8511FF-FC74-4EA0-9434-15E2BE8BDC65}"/>
                </a:ext>
              </a:extLst>
            </p:cNvPr>
            <p:cNvSpPr/>
            <p:nvPr/>
          </p:nvSpPr>
          <p:spPr>
            <a:xfrm>
              <a:off x="6326402" y="1916842"/>
              <a:ext cx="75533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39" name="직사각형 1038">
              <a:extLst>
                <a:ext uri="{FF2B5EF4-FFF2-40B4-BE49-F238E27FC236}">
                  <a16:creationId xmlns:a16="http://schemas.microsoft.com/office/drawing/2014/main" id="{29DA7834-A796-4FE6-9D15-AA32A4C26C72}"/>
                </a:ext>
              </a:extLst>
            </p:cNvPr>
            <p:cNvSpPr/>
            <p:nvPr/>
          </p:nvSpPr>
          <p:spPr>
            <a:xfrm>
              <a:off x="5075797" y="1855287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040" name="그룹 1039">
              <a:extLst>
                <a:ext uri="{FF2B5EF4-FFF2-40B4-BE49-F238E27FC236}">
                  <a16:creationId xmlns:a16="http://schemas.microsoft.com/office/drawing/2014/main" id="{2B3A5C87-B47B-4898-8B88-842051DC4A05}"/>
                </a:ext>
              </a:extLst>
            </p:cNvPr>
            <p:cNvGrpSpPr/>
            <p:nvPr/>
          </p:nvGrpSpPr>
          <p:grpSpPr>
            <a:xfrm>
              <a:off x="4392611" y="1909148"/>
              <a:ext cx="502229" cy="246221"/>
              <a:chOff x="4513261" y="2498472"/>
              <a:chExt cx="502229" cy="246221"/>
            </a:xfrm>
          </p:grpSpPr>
          <p:sp>
            <p:nvSpPr>
              <p:cNvPr id="1044" name="직사각형 1043">
                <a:extLst>
                  <a:ext uri="{FF2B5EF4-FFF2-40B4-BE49-F238E27FC236}">
                    <a16:creationId xmlns:a16="http://schemas.microsoft.com/office/drawing/2014/main" id="{BC04256C-5F4B-469D-B89F-3760EFE8AD6F}"/>
                  </a:ext>
                </a:extLst>
              </p:cNvPr>
              <p:cNvSpPr/>
              <p:nvPr/>
            </p:nvSpPr>
            <p:spPr>
              <a:xfrm>
                <a:off x="4760292" y="2498472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7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045" name="그룹 1044">
                <a:extLst>
                  <a:ext uri="{FF2B5EF4-FFF2-40B4-BE49-F238E27FC236}">
                    <a16:creationId xmlns:a16="http://schemas.microsoft.com/office/drawing/2014/main" id="{3ED6F658-0763-453A-94B8-32A76E177B67}"/>
                  </a:ext>
                </a:extLst>
              </p:cNvPr>
              <p:cNvGrpSpPr/>
              <p:nvPr/>
            </p:nvGrpSpPr>
            <p:grpSpPr>
              <a:xfrm>
                <a:off x="4513261" y="2545982"/>
                <a:ext cx="151200" cy="151200"/>
                <a:chOff x="4513261" y="2545982"/>
                <a:chExt cx="151200" cy="151200"/>
              </a:xfrm>
            </p:grpSpPr>
            <p:sp>
              <p:nvSpPr>
                <p:cNvPr id="1046" name="자유형: 도형 1045">
                  <a:extLst>
                    <a:ext uri="{FF2B5EF4-FFF2-40B4-BE49-F238E27FC236}">
                      <a16:creationId xmlns:a16="http://schemas.microsoft.com/office/drawing/2014/main" id="{8894EA85-A531-4F52-AC6C-328FBD1997A3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1047" name="자유형: 도형 1046">
                  <a:extLst>
                    <a:ext uri="{FF2B5EF4-FFF2-40B4-BE49-F238E27FC236}">
                      <a16:creationId xmlns:a16="http://schemas.microsoft.com/office/drawing/2014/main" id="{385E2845-4038-487B-81CD-81F558746895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</p:grpSp>
        <p:sp>
          <p:nvSpPr>
            <p:cNvPr id="1041" name="직사각형 1040">
              <a:extLst>
                <a:ext uri="{FF2B5EF4-FFF2-40B4-BE49-F238E27FC236}">
                  <a16:creationId xmlns:a16="http://schemas.microsoft.com/office/drawing/2014/main" id="{62A8D362-3430-4F2C-9699-0BA3F641B55F}"/>
                </a:ext>
              </a:extLst>
            </p:cNvPr>
            <p:cNvSpPr/>
            <p:nvPr/>
          </p:nvSpPr>
          <p:spPr>
            <a:xfrm>
              <a:off x="7427371" y="1916842"/>
              <a:ext cx="48442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23:21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1042" name="그래픽 1041" descr="재생">
              <a:extLst>
                <a:ext uri="{FF2B5EF4-FFF2-40B4-BE49-F238E27FC236}">
                  <a16:creationId xmlns:a16="http://schemas.microsoft.com/office/drawing/2014/main" id="{CFD61067-6840-4CD9-8CC3-C10EA9505BD4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8376807" y="1914749"/>
              <a:ext cx="234000" cy="234000"/>
            </a:xfrm>
            <a:prstGeom prst="rect">
              <a:avLst/>
            </a:prstGeom>
          </p:spPr>
        </p:pic>
        <p:sp>
          <p:nvSpPr>
            <p:cNvPr id="1043" name="Download">
              <a:extLst>
                <a:ext uri="{FF2B5EF4-FFF2-40B4-BE49-F238E27FC236}">
                  <a16:creationId xmlns:a16="http://schemas.microsoft.com/office/drawing/2014/main" id="{C3090105-8ED7-4982-8C13-7C1F444F82B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926456" y="1937606"/>
              <a:ext cx="188288" cy="188286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grpSp>
        <p:nvGrpSpPr>
          <p:cNvPr id="1048" name="그룹 1047">
            <a:extLst>
              <a:ext uri="{FF2B5EF4-FFF2-40B4-BE49-F238E27FC236}">
                <a16:creationId xmlns:a16="http://schemas.microsoft.com/office/drawing/2014/main" id="{A27A9D1C-F601-4CA1-8D6C-D516C7416F4B}"/>
              </a:ext>
            </a:extLst>
          </p:cNvPr>
          <p:cNvGrpSpPr/>
          <p:nvPr/>
        </p:nvGrpSpPr>
        <p:grpSpPr>
          <a:xfrm>
            <a:off x="4273331" y="5362132"/>
            <a:ext cx="5165826" cy="454885"/>
            <a:chOff x="4273331" y="1803920"/>
            <a:chExt cx="5165826" cy="454885"/>
          </a:xfrm>
        </p:grpSpPr>
        <p:sp>
          <p:nvSpPr>
            <p:cNvPr id="1049" name="Text Box">
              <a:extLst>
                <a:ext uri="{FF2B5EF4-FFF2-40B4-BE49-F238E27FC236}">
                  <a16:creationId xmlns:a16="http://schemas.microsoft.com/office/drawing/2014/main" id="{ADC260A5-B8F4-48CA-A26F-0147CAD86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1803920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65000"/>
                  </a:srgbClr>
                </a:solidFill>
                <a:effectLst/>
                <a:uLnTx/>
                <a:uFillTx/>
                <a:latin typeface="+mn-lt"/>
                <a:ea typeface="+mn-ea"/>
                <a:cs typeface="+mn-cs"/>
                <a:sym typeface="Arial"/>
              </a:endParaRPr>
            </a:p>
          </p:txBody>
        </p:sp>
        <p:sp>
          <p:nvSpPr>
            <p:cNvPr id="1050" name="직사각형 1049">
              <a:extLst>
                <a:ext uri="{FF2B5EF4-FFF2-40B4-BE49-F238E27FC236}">
                  <a16:creationId xmlns:a16="http://schemas.microsoft.com/office/drawing/2014/main" id="{881356D4-B75E-4A57-B3CF-BB442CEB3801}"/>
                </a:ext>
              </a:extLst>
            </p:cNvPr>
            <p:cNvSpPr/>
            <p:nvPr/>
          </p:nvSpPr>
          <p:spPr>
            <a:xfrm>
              <a:off x="5379316" y="1915050"/>
              <a:ext cx="646331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가입확인</a:t>
              </a:r>
            </a:p>
          </p:txBody>
        </p:sp>
        <p:sp>
          <p:nvSpPr>
            <p:cNvPr id="1051" name="직사각형 1050">
              <a:extLst>
                <a:ext uri="{FF2B5EF4-FFF2-40B4-BE49-F238E27FC236}">
                  <a16:creationId xmlns:a16="http://schemas.microsoft.com/office/drawing/2014/main" id="{0662CFD6-08B9-415E-B02C-081C058F7225}"/>
                </a:ext>
              </a:extLst>
            </p:cNvPr>
            <p:cNvSpPr/>
            <p:nvPr/>
          </p:nvSpPr>
          <p:spPr>
            <a:xfrm>
              <a:off x="4639642" y="1907356"/>
              <a:ext cx="25519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1" lang="en-US" altLang="ko-KR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rPr>
                <a:t>1</a:t>
              </a:r>
              <a:endParaRPr kumimoji="1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sp>
          <p:nvSpPr>
            <p:cNvPr id="1052" name="직사각형 1051">
              <a:extLst>
                <a:ext uri="{FF2B5EF4-FFF2-40B4-BE49-F238E27FC236}">
                  <a16:creationId xmlns:a16="http://schemas.microsoft.com/office/drawing/2014/main" id="{2EA3DB16-FF34-4D9C-B5FE-B5CA38362DD6}"/>
                </a:ext>
              </a:extLst>
            </p:cNvPr>
            <p:cNvSpPr/>
            <p:nvPr/>
          </p:nvSpPr>
          <p:spPr>
            <a:xfrm>
              <a:off x="7188561" y="1922743"/>
              <a:ext cx="34977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u="sng" kern="1200" dirty="0">
                  <a:solidFill>
                    <a:srgbClr val="FF0000"/>
                  </a:solidFill>
                  <a:latin typeface="맑은 고딕"/>
                  <a:ea typeface="맑은 고딕" panose="020B0503020000020004" pitchFamily="50" charset="-127"/>
                </a:rPr>
                <a:t>n</a:t>
              </a:r>
              <a:r>
                <a:rPr kumimoji="1" lang="ko-KR" altLang="en-US" sz="800" b="1" u="sng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건</a:t>
              </a:r>
              <a:endParaRPr kumimoji="1" lang="en-US" altLang="ko-KR" sz="800" b="1" u="sng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53" name="직사각형 1052">
              <a:extLst>
                <a:ext uri="{FF2B5EF4-FFF2-40B4-BE49-F238E27FC236}">
                  <a16:creationId xmlns:a16="http://schemas.microsoft.com/office/drawing/2014/main" id="{7DB898E5-39BE-4205-809F-0209B54623F7}"/>
                </a:ext>
              </a:extLst>
            </p:cNvPr>
            <p:cNvSpPr/>
            <p:nvPr/>
          </p:nvSpPr>
          <p:spPr>
            <a:xfrm>
              <a:off x="6518242" y="1922743"/>
              <a:ext cx="327334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 defTabSz="1125444">
                <a:defRPr/>
              </a:pPr>
              <a:r>
                <a:rPr kumimoji="1" lang="en-US" altLang="ko-KR" sz="8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On</a:t>
              </a:r>
              <a:endParaRPr kumimoji="1" lang="ko-KR" altLang="en-US" sz="8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54" name="Text Box">
              <a:extLst>
                <a:ext uri="{FF2B5EF4-FFF2-40B4-BE49-F238E27FC236}">
                  <a16:creationId xmlns:a16="http://schemas.microsoft.com/office/drawing/2014/main" id="{4F7EA9D6-9BE2-4042-8CF8-CB9E9EA4C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331" y="1805713"/>
              <a:ext cx="5165826" cy="453092"/>
            </a:xfrm>
            <a:prstGeom prst="roundRect">
              <a:avLst>
                <a:gd name="adj" fmla="val 11917"/>
              </a:avLst>
            </a:prstGeom>
            <a:solidFill>
              <a:schemeClr val="bg1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88615" tIns="39877" rIns="88615" bIns="39877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b="1" dirty="0">
                <a:solidFill>
                  <a:schemeClr val="bg1">
                    <a:lumMod val="65000"/>
                  </a:schemeClr>
                </a:solidFill>
                <a:latin typeface="+mn-ea"/>
              </a:endParaRPr>
            </a:p>
          </p:txBody>
        </p:sp>
        <p:sp>
          <p:nvSpPr>
            <p:cNvPr id="1055" name="직사각형 1054">
              <a:extLst>
                <a:ext uri="{FF2B5EF4-FFF2-40B4-BE49-F238E27FC236}">
                  <a16:creationId xmlns:a16="http://schemas.microsoft.com/office/drawing/2014/main" id="{4406C7A5-7EFF-47B9-910A-095DE9C8DA19}"/>
                </a:ext>
              </a:extLst>
            </p:cNvPr>
            <p:cNvSpPr/>
            <p:nvPr/>
          </p:nvSpPr>
          <p:spPr>
            <a:xfrm>
              <a:off x="6326402" y="1916842"/>
              <a:ext cx="755335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오전 </a:t>
              </a: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12:35</a:t>
              </a:r>
              <a:endParaRPr kumimoji="1" lang="ko-KR" altLang="en-US" sz="800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sp>
          <p:nvSpPr>
            <p:cNvPr id="1056" name="직사각형 1055">
              <a:extLst>
                <a:ext uri="{FF2B5EF4-FFF2-40B4-BE49-F238E27FC236}">
                  <a16:creationId xmlns:a16="http://schemas.microsoft.com/office/drawing/2014/main" id="{BD9AA1C5-B27D-442F-8E2D-B14D8E793804}"/>
                </a:ext>
              </a:extLst>
            </p:cNvPr>
            <p:cNvSpPr/>
            <p:nvPr/>
          </p:nvSpPr>
          <p:spPr>
            <a:xfrm>
              <a:off x="5075797" y="1855287"/>
              <a:ext cx="885179" cy="35394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>
                <a:defRPr/>
              </a:pPr>
              <a:r>
                <a:rPr kumimoji="1" lang="ko-KR" altLang="en-US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신동인 부장</a:t>
              </a:r>
              <a:endParaRPr kumimoji="1" lang="en-US" altLang="ko-KR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  <a:p>
              <a:pPr lvl="0">
                <a:defRPr/>
              </a:pPr>
              <a:r>
                <a:rPr kumimoji="1" lang="en-US" altLang="ko-KR" sz="800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010-1234-5678</a:t>
              </a:r>
              <a:endParaRPr kumimoji="1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464646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Arial"/>
                <a:sym typeface="Arial"/>
              </a:endParaRPr>
            </a:p>
          </p:txBody>
        </p:sp>
        <p:grpSp>
          <p:nvGrpSpPr>
            <p:cNvPr id="1057" name="그룹 1056">
              <a:extLst>
                <a:ext uri="{FF2B5EF4-FFF2-40B4-BE49-F238E27FC236}">
                  <a16:creationId xmlns:a16="http://schemas.microsoft.com/office/drawing/2014/main" id="{2833F04F-6CB7-4FC2-811C-1548932D2C90}"/>
                </a:ext>
              </a:extLst>
            </p:cNvPr>
            <p:cNvGrpSpPr/>
            <p:nvPr/>
          </p:nvGrpSpPr>
          <p:grpSpPr>
            <a:xfrm>
              <a:off x="4392611" y="1909148"/>
              <a:ext cx="502229" cy="246221"/>
              <a:chOff x="4513261" y="2498472"/>
              <a:chExt cx="502229" cy="246221"/>
            </a:xfrm>
          </p:grpSpPr>
          <p:sp>
            <p:nvSpPr>
              <p:cNvPr id="1061" name="직사각형 1060">
                <a:extLst>
                  <a:ext uri="{FF2B5EF4-FFF2-40B4-BE49-F238E27FC236}">
                    <a16:creationId xmlns:a16="http://schemas.microsoft.com/office/drawing/2014/main" id="{504545D2-FB58-445F-BE12-26364448DE2D}"/>
                  </a:ext>
                </a:extLst>
              </p:cNvPr>
              <p:cNvSpPr/>
              <p:nvPr/>
            </p:nvSpPr>
            <p:spPr>
              <a:xfrm>
                <a:off x="4760292" y="2498472"/>
                <a:ext cx="255198" cy="246221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1" lang="en-US" altLang="ko-KR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64646"/>
                    </a:solidFill>
                    <a:effectLst/>
                    <a:uLnTx/>
                    <a:uFillTx/>
                    <a:latin typeface="맑은 고딕"/>
                    <a:ea typeface="맑은 고딕" panose="020B0503020000020004" pitchFamily="50" charset="-127"/>
                    <a:cs typeface="Arial"/>
                    <a:sym typeface="Arial"/>
                  </a:rPr>
                  <a:t>8</a:t>
                </a:r>
                <a:endParaRPr kumimoji="1" lang="ko-KR" altLang="en-US" sz="1000" i="0" u="none" strike="noStrike" kern="1200" cap="none" spc="0" normalizeH="0" baseline="0" noProof="0" dirty="0">
                  <a:ln>
                    <a:noFill/>
                  </a:ln>
                  <a:solidFill>
                    <a:srgbClr val="464646"/>
                  </a:solidFill>
                  <a:effectLst/>
                  <a:uLnTx/>
                  <a:uFillTx/>
                  <a:latin typeface="맑은 고딕"/>
                  <a:ea typeface="맑은 고딕" panose="020B0503020000020004" pitchFamily="50" charset="-127"/>
                  <a:cs typeface="Arial"/>
                  <a:sym typeface="Arial"/>
                </a:endParaRPr>
              </a:p>
            </p:txBody>
          </p:sp>
          <p:grpSp>
            <p:nvGrpSpPr>
              <p:cNvPr id="1062" name="그룹 1061">
                <a:extLst>
                  <a:ext uri="{FF2B5EF4-FFF2-40B4-BE49-F238E27FC236}">
                    <a16:creationId xmlns:a16="http://schemas.microsoft.com/office/drawing/2014/main" id="{55964016-5F31-494C-A906-5CC9D50A1FA1}"/>
                  </a:ext>
                </a:extLst>
              </p:cNvPr>
              <p:cNvGrpSpPr/>
              <p:nvPr/>
            </p:nvGrpSpPr>
            <p:grpSpPr>
              <a:xfrm>
                <a:off x="4513261" y="2545982"/>
                <a:ext cx="151200" cy="151200"/>
                <a:chOff x="4513261" y="2545982"/>
                <a:chExt cx="151200" cy="151200"/>
              </a:xfrm>
            </p:grpSpPr>
            <p:sp>
              <p:nvSpPr>
                <p:cNvPr id="1063" name="자유형: 도형 1062">
                  <a:extLst>
                    <a:ext uri="{FF2B5EF4-FFF2-40B4-BE49-F238E27FC236}">
                      <a16:creationId xmlns:a16="http://schemas.microsoft.com/office/drawing/2014/main" id="{9DC47507-D052-47CA-829B-E8C99A50ACE4}"/>
                    </a:ext>
                  </a:extLst>
                </p:cNvPr>
                <p:cNvSpPr/>
                <p:nvPr/>
              </p:nvSpPr>
              <p:spPr>
                <a:xfrm>
                  <a:off x="4513261" y="2545982"/>
                  <a:ext cx="151200" cy="151200"/>
                </a:xfrm>
                <a:custGeom>
                  <a:avLst/>
                  <a:gdLst>
                    <a:gd name="connsiteX0" fmla="*/ 0 w 219691"/>
                    <a:gd name="connsiteY0" fmla="*/ 0 h 219691"/>
                    <a:gd name="connsiteX1" fmla="*/ 0 w 219691"/>
                    <a:gd name="connsiteY1" fmla="*/ 219691 h 219691"/>
                    <a:gd name="connsiteX2" fmla="*/ 219691 w 219691"/>
                    <a:gd name="connsiteY2" fmla="*/ 219691 h 219691"/>
                    <a:gd name="connsiteX3" fmla="*/ 219691 w 219691"/>
                    <a:gd name="connsiteY3" fmla="*/ 0 h 219691"/>
                    <a:gd name="connsiteX4" fmla="*/ 195281 w 219691"/>
                    <a:gd name="connsiteY4" fmla="*/ 195281 h 219691"/>
                    <a:gd name="connsiteX5" fmla="*/ 24410 w 219691"/>
                    <a:gd name="connsiteY5" fmla="*/ 195281 h 219691"/>
                    <a:gd name="connsiteX6" fmla="*/ 24410 w 219691"/>
                    <a:gd name="connsiteY6" fmla="*/ 24410 h 219691"/>
                    <a:gd name="connsiteX7" fmla="*/ 195281 w 219691"/>
                    <a:gd name="connsiteY7" fmla="*/ 24410 h 219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9691" h="219691">
                      <a:moveTo>
                        <a:pt x="0" y="0"/>
                      </a:moveTo>
                      <a:lnTo>
                        <a:pt x="0" y="219691"/>
                      </a:lnTo>
                      <a:lnTo>
                        <a:pt x="219691" y="219691"/>
                      </a:lnTo>
                      <a:lnTo>
                        <a:pt x="219691" y="0"/>
                      </a:lnTo>
                      <a:close/>
                      <a:moveTo>
                        <a:pt x="195281" y="195281"/>
                      </a:moveTo>
                      <a:lnTo>
                        <a:pt x="24410" y="195281"/>
                      </a:lnTo>
                      <a:lnTo>
                        <a:pt x="24410" y="24410"/>
                      </a:lnTo>
                      <a:lnTo>
                        <a:pt x="195281" y="24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  <p:sp>
              <p:nvSpPr>
                <p:cNvPr id="1064" name="자유형: 도형 1063">
                  <a:extLst>
                    <a:ext uri="{FF2B5EF4-FFF2-40B4-BE49-F238E27FC236}">
                      <a16:creationId xmlns:a16="http://schemas.microsoft.com/office/drawing/2014/main" id="{47564502-A3DE-4A07-A381-0B85931BFEA4}"/>
                    </a:ext>
                  </a:extLst>
                </p:cNvPr>
                <p:cNvSpPr/>
                <p:nvPr/>
              </p:nvSpPr>
              <p:spPr>
                <a:xfrm>
                  <a:off x="4539464" y="2583927"/>
                  <a:ext cx="98800" cy="75311"/>
                </a:xfrm>
                <a:custGeom>
                  <a:avLst/>
                  <a:gdLst>
                    <a:gd name="connsiteX0" fmla="*/ 143556 w 143555"/>
                    <a:gd name="connsiteY0" fmla="*/ 17433 h 109426"/>
                    <a:gd name="connsiteX1" fmla="*/ 126469 w 143555"/>
                    <a:gd name="connsiteY1" fmla="*/ 0 h 109426"/>
                    <a:gd name="connsiteX2" fmla="*/ 49850 w 143555"/>
                    <a:gd name="connsiteY2" fmla="*/ 75081 h 109426"/>
                    <a:gd name="connsiteX3" fmla="*/ 17262 w 143555"/>
                    <a:gd name="connsiteY3" fmla="*/ 42494 h 109426"/>
                    <a:gd name="connsiteX4" fmla="*/ 0 w 143555"/>
                    <a:gd name="connsiteY4" fmla="*/ 59752 h 109426"/>
                    <a:gd name="connsiteX5" fmla="*/ 49675 w 143555"/>
                    <a:gd name="connsiteY5" fmla="*/ 109427 h 109426"/>
                    <a:gd name="connsiteX6" fmla="*/ 143556 w 143555"/>
                    <a:gd name="connsiteY6" fmla="*/ 17433 h 10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55" h="109426">
                      <a:moveTo>
                        <a:pt x="143556" y="17433"/>
                      </a:moveTo>
                      <a:lnTo>
                        <a:pt x="126469" y="0"/>
                      </a:lnTo>
                      <a:lnTo>
                        <a:pt x="49850" y="75081"/>
                      </a:lnTo>
                      <a:lnTo>
                        <a:pt x="17262" y="42494"/>
                      </a:lnTo>
                      <a:lnTo>
                        <a:pt x="0" y="59752"/>
                      </a:lnTo>
                      <a:lnTo>
                        <a:pt x="49675" y="109427"/>
                      </a:lnTo>
                      <a:lnTo>
                        <a:pt x="143556" y="174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40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 sz="1600"/>
                </a:p>
              </p:txBody>
            </p:sp>
          </p:grpSp>
        </p:grpSp>
        <p:sp>
          <p:nvSpPr>
            <p:cNvPr id="1058" name="직사각형 1057">
              <a:extLst>
                <a:ext uri="{FF2B5EF4-FFF2-40B4-BE49-F238E27FC236}">
                  <a16:creationId xmlns:a16="http://schemas.microsoft.com/office/drawing/2014/main" id="{E209909C-24E6-4765-A8AE-945CC7E82919}"/>
                </a:ext>
              </a:extLst>
            </p:cNvPr>
            <p:cNvSpPr/>
            <p:nvPr/>
          </p:nvSpPr>
          <p:spPr>
            <a:xfrm>
              <a:off x="7427371" y="1916842"/>
              <a:ext cx="484428" cy="2308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lvl="0" algn="ctr">
                <a:defRPr/>
              </a:pPr>
              <a:r>
                <a:rPr kumimoji="1" lang="en-US" altLang="ko-KR" sz="900" b="1" kern="1200" dirty="0">
                  <a:solidFill>
                    <a:srgbClr val="464646"/>
                  </a:solidFill>
                  <a:latin typeface="맑은 고딕"/>
                  <a:ea typeface="맑은 고딕" panose="020B0503020000020004" pitchFamily="50" charset="-127"/>
                </a:rPr>
                <a:t>23:21</a:t>
              </a:r>
              <a:endParaRPr kumimoji="1" lang="ko-KR" altLang="en-US" sz="900" b="1" kern="1200" dirty="0">
                <a:solidFill>
                  <a:srgbClr val="464646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  <p:pic>
          <p:nvPicPr>
            <p:cNvPr id="1059" name="그래픽 1058" descr="재생">
              <a:extLst>
                <a:ext uri="{FF2B5EF4-FFF2-40B4-BE49-F238E27FC236}">
                  <a16:creationId xmlns:a16="http://schemas.microsoft.com/office/drawing/2014/main" id="{8254CE61-2C08-4216-AB0E-2344B4F310AB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8376807" y="1914749"/>
              <a:ext cx="234000" cy="234000"/>
            </a:xfrm>
            <a:prstGeom prst="rect">
              <a:avLst/>
            </a:prstGeom>
          </p:spPr>
        </p:pic>
        <p:sp>
          <p:nvSpPr>
            <p:cNvPr id="1060" name="Download">
              <a:extLst>
                <a:ext uri="{FF2B5EF4-FFF2-40B4-BE49-F238E27FC236}">
                  <a16:creationId xmlns:a16="http://schemas.microsoft.com/office/drawing/2014/main" id="{5E865212-1EC0-4379-9053-F47F100C670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926456" y="1937606"/>
              <a:ext cx="188288" cy="188286"/>
            </a:xfrm>
            <a:custGeom>
              <a:avLst/>
              <a:gdLst>
                <a:gd name="T0" fmla="*/ 597 w 1411"/>
                <a:gd name="T1" fmla="*/ 0 h 1412"/>
                <a:gd name="T2" fmla="*/ 434 w 1411"/>
                <a:gd name="T3" fmla="*/ 163 h 1412"/>
                <a:gd name="T4" fmla="*/ 434 w 1411"/>
                <a:gd name="T5" fmla="*/ 597 h 1412"/>
                <a:gd name="T6" fmla="*/ 258 w 1411"/>
                <a:gd name="T7" fmla="*/ 597 h 1412"/>
                <a:gd name="T8" fmla="*/ 230 w 1411"/>
                <a:gd name="T9" fmla="*/ 677 h 1412"/>
                <a:gd name="T10" fmla="*/ 588 w 1411"/>
                <a:gd name="T11" fmla="*/ 1033 h 1412"/>
                <a:gd name="T12" fmla="*/ 826 w 1411"/>
                <a:gd name="T13" fmla="*/ 1033 h 1412"/>
                <a:gd name="T14" fmla="*/ 1182 w 1411"/>
                <a:gd name="T15" fmla="*/ 677 h 1412"/>
                <a:gd name="T16" fmla="*/ 1157 w 1411"/>
                <a:gd name="T17" fmla="*/ 597 h 1412"/>
                <a:gd name="T18" fmla="*/ 977 w 1411"/>
                <a:gd name="T19" fmla="*/ 597 h 1412"/>
                <a:gd name="T20" fmla="*/ 977 w 1411"/>
                <a:gd name="T21" fmla="*/ 163 h 1412"/>
                <a:gd name="T22" fmla="*/ 814 w 1411"/>
                <a:gd name="T23" fmla="*/ 0 h 1412"/>
                <a:gd name="T24" fmla="*/ 597 w 1411"/>
                <a:gd name="T25" fmla="*/ 0 h 1412"/>
                <a:gd name="T26" fmla="*/ 0 w 1411"/>
                <a:gd name="T27" fmla="*/ 1032 h 1412"/>
                <a:gd name="T28" fmla="*/ 0 w 1411"/>
                <a:gd name="T29" fmla="*/ 1249 h 1412"/>
                <a:gd name="T30" fmla="*/ 163 w 1411"/>
                <a:gd name="T31" fmla="*/ 1412 h 1412"/>
                <a:gd name="T32" fmla="*/ 1248 w 1411"/>
                <a:gd name="T33" fmla="*/ 1412 h 1412"/>
                <a:gd name="T34" fmla="*/ 1411 w 1411"/>
                <a:gd name="T35" fmla="*/ 1249 h 1412"/>
                <a:gd name="T36" fmla="*/ 1411 w 1411"/>
                <a:gd name="T37" fmla="*/ 1032 h 1412"/>
                <a:gd name="T38" fmla="*/ 1302 w 1411"/>
                <a:gd name="T39" fmla="*/ 1032 h 1412"/>
                <a:gd name="T40" fmla="*/ 1302 w 1411"/>
                <a:gd name="T41" fmla="*/ 1249 h 1412"/>
                <a:gd name="T42" fmla="*/ 1248 w 1411"/>
                <a:gd name="T43" fmla="*/ 1303 h 1412"/>
                <a:gd name="T44" fmla="*/ 163 w 1411"/>
                <a:gd name="T45" fmla="*/ 1303 h 1412"/>
                <a:gd name="T46" fmla="*/ 108 w 1411"/>
                <a:gd name="T47" fmla="*/ 1249 h 1412"/>
                <a:gd name="T48" fmla="*/ 108 w 1411"/>
                <a:gd name="T49" fmla="*/ 1032 h 1412"/>
                <a:gd name="T50" fmla="*/ 0 w 1411"/>
                <a:gd name="T51" fmla="*/ 1032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1" h="1412">
                  <a:moveTo>
                    <a:pt x="597" y="0"/>
                  </a:moveTo>
                  <a:cubicBezTo>
                    <a:pt x="507" y="0"/>
                    <a:pt x="434" y="73"/>
                    <a:pt x="434" y="163"/>
                  </a:cubicBezTo>
                  <a:lnTo>
                    <a:pt x="434" y="597"/>
                  </a:lnTo>
                  <a:lnTo>
                    <a:pt x="258" y="597"/>
                  </a:lnTo>
                  <a:cubicBezTo>
                    <a:pt x="181" y="597"/>
                    <a:pt x="165" y="611"/>
                    <a:pt x="230" y="677"/>
                  </a:cubicBezTo>
                  <a:lnTo>
                    <a:pt x="588" y="1033"/>
                  </a:lnTo>
                  <a:cubicBezTo>
                    <a:pt x="708" y="1153"/>
                    <a:pt x="706" y="1153"/>
                    <a:pt x="826" y="1033"/>
                  </a:cubicBezTo>
                  <a:lnTo>
                    <a:pt x="1182" y="677"/>
                  </a:lnTo>
                  <a:cubicBezTo>
                    <a:pt x="1248" y="611"/>
                    <a:pt x="1226" y="597"/>
                    <a:pt x="1157" y="597"/>
                  </a:cubicBezTo>
                  <a:lnTo>
                    <a:pt x="977" y="597"/>
                  </a:lnTo>
                  <a:lnTo>
                    <a:pt x="977" y="163"/>
                  </a:lnTo>
                  <a:cubicBezTo>
                    <a:pt x="977" y="73"/>
                    <a:pt x="904" y="0"/>
                    <a:pt x="814" y="0"/>
                  </a:cubicBezTo>
                  <a:lnTo>
                    <a:pt x="597" y="0"/>
                  </a:lnTo>
                  <a:close/>
                  <a:moveTo>
                    <a:pt x="0" y="1032"/>
                  </a:moveTo>
                  <a:lnTo>
                    <a:pt x="0" y="1249"/>
                  </a:lnTo>
                  <a:cubicBezTo>
                    <a:pt x="0" y="1339"/>
                    <a:pt x="73" y="1412"/>
                    <a:pt x="163" y="1412"/>
                  </a:cubicBezTo>
                  <a:lnTo>
                    <a:pt x="1248" y="1412"/>
                  </a:lnTo>
                  <a:cubicBezTo>
                    <a:pt x="1338" y="1412"/>
                    <a:pt x="1411" y="1339"/>
                    <a:pt x="1411" y="1249"/>
                  </a:cubicBezTo>
                  <a:lnTo>
                    <a:pt x="1411" y="1032"/>
                  </a:lnTo>
                  <a:lnTo>
                    <a:pt x="1302" y="1032"/>
                  </a:lnTo>
                  <a:lnTo>
                    <a:pt x="1302" y="1249"/>
                  </a:lnTo>
                  <a:cubicBezTo>
                    <a:pt x="1302" y="1279"/>
                    <a:pt x="1278" y="1303"/>
                    <a:pt x="1248" y="1303"/>
                  </a:cubicBezTo>
                  <a:lnTo>
                    <a:pt x="163" y="1303"/>
                  </a:lnTo>
                  <a:cubicBezTo>
                    <a:pt x="133" y="1303"/>
                    <a:pt x="108" y="1279"/>
                    <a:pt x="108" y="1249"/>
                  </a:cubicBezTo>
                  <a:lnTo>
                    <a:pt x="108" y="1032"/>
                  </a:lnTo>
                  <a:lnTo>
                    <a:pt x="0" y="1032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62210414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Absolute"/>
  <p:tag name="ANCHORTOP" val="Absolute"/>
  <p:tag name="ANCHORRIGHT" val="Absolute"/>
  <p:tag name="ANCHORBOTTOM" val="Absolut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Absolute"/>
  <p:tag name="ANCHORTOP" val="Absolute"/>
  <p:tag name="ANCHORRIGHT" val="Absolute"/>
  <p:tag name="ANCHORBOTTOM" val="Absolute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Absolute"/>
  <p:tag name="ANCHORTOP" val="Absolute"/>
  <p:tag name="ANCHORRIGHT" val="Absolute"/>
  <p:tag name="ANCHORBOTTOM" val="Absolute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Absolute"/>
  <p:tag name="ANCHORTOP" val="Absolute"/>
  <p:tag name="ANCHORRIGHT" val="Absolute"/>
  <p:tag name="ANCHORBOTTOM" val="Absolute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znRgHpYmis/JB0HS+8o+Rfupj29ApZfvniaEzwGtDgk=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znRgHpYmis/JB0HS+8o+Rfupj29ApZfvniaEzwGtDgk=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Absolute"/>
  <p:tag name="ANCHORTOP" val="Absolute"/>
  <p:tag name="ANCHORRIGHT" val="Absolute"/>
  <p:tag name="ANCHORBOTTOM" val="Absolute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Absolute"/>
  <p:tag name="ANCHORTOP" val="Absolute"/>
  <p:tag name="ANCHORRIGHT" val="Absolute"/>
  <p:tag name="ANCHORBOTTOM" val="Absolute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Absolute"/>
  <p:tag name="ANCHORTOP" val="Absolute"/>
  <p:tag name="ANCHORRIGHT" val="Absolute"/>
  <p:tag name="ANCHORBOTTOM" val="Absolute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Absolute"/>
  <p:tag name="ANCHORTOP" val="Absolute"/>
  <p:tag name="ANCHORRIGHT" val="Absolute"/>
  <p:tag name="ANCHORBOTTOM" val="Absolute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Absolute"/>
  <p:tag name="ANCHORTOP" val="Absolute"/>
  <p:tag name="ANCHORRIGHT" val="Absolute"/>
  <p:tag name="ANCHORBOTTOM" val="Absolute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Absolute"/>
  <p:tag name="ANCHORTOP" val="Absolute"/>
  <p:tag name="ANCHORRIGHT" val="Absolute"/>
  <p:tag name="ANCHORBOTTOM" val="Absolute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N7MUEPNgwxkfw/mn49aXM1MVoDi0lKPDGg5VMYemQVg=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Absolute"/>
  <p:tag name="ANCHORTOP" val="Absolute"/>
  <p:tag name="ANCHORRIGHT" val="Absolute"/>
  <p:tag name="ANCHORBOTTOM" val="Absolute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Absolute"/>
  <p:tag name="ANCHORTOP" val="Absolute"/>
  <p:tag name="ANCHORRIGHT" val="Absolute"/>
  <p:tag name="ANCHORBOTTOM" val="Absolute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SB3bqgv5ghGJknk/m+/9EdPMDkanH9eNosaoBtCx42Q=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Absolute"/>
  <p:tag name="ANCHORTOP" val="Absolute"/>
  <p:tag name="ANCHORRIGHT" val="Absolute"/>
  <p:tag name="ANCHORBOTTOM" val="Absolute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Absolute"/>
  <p:tag name="ANCHORBOTTOM" val="None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SETTINGSHASH" val="xZU/W0IqlvXPkJ37/hSWg5jSIFh0KZmI7sT1syyiYH8="/>
</p:tagLst>
</file>

<file path=ppt/theme/theme1.xml><?xml version="1.0" encoding="utf-8"?>
<a:theme xmlns:a="http://schemas.openxmlformats.org/drawingml/2006/main" name="1_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화면설계">
  <a:themeElements>
    <a:clrScheme name="광장">
      <a:dk1>
        <a:srgbClr val="000000"/>
      </a:dk1>
      <a:lt1>
        <a:srgbClr val="FFFFFF"/>
      </a:lt1>
      <a:dk2>
        <a:srgbClr val="464646"/>
      </a:dk2>
      <a:lt2>
        <a:srgbClr val="DEF5FA"/>
      </a:lt2>
      <a:accent1>
        <a:srgbClr val="2DA2BF"/>
      </a:accent1>
      <a:accent2>
        <a:srgbClr val="DA1F28"/>
      </a:accent2>
      <a:accent3>
        <a:srgbClr val="EB641B"/>
      </a:accent3>
      <a:accent4>
        <a:srgbClr val="39639D"/>
      </a:accent4>
      <a:accent5>
        <a:srgbClr val="474B78"/>
      </a:accent5>
      <a:accent6>
        <a:srgbClr val="7D3C4A"/>
      </a:accent6>
      <a:hlink>
        <a:srgbClr val="FF8119"/>
      </a:hlink>
      <a:folHlink>
        <a:srgbClr val="44B9E8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28575">
          <a:solidFill>
            <a:srgbClr val="FF0000"/>
          </a:solidFill>
        </a:ln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3.xml><?xml version="1.0" encoding="utf-8"?>
<a:theme xmlns:a="http://schemas.openxmlformats.org/drawingml/2006/main" name="2_화면설계">
  <a:themeElements>
    <a:clrScheme name="광장">
      <a:dk1>
        <a:srgbClr val="000000"/>
      </a:dk1>
      <a:lt1>
        <a:srgbClr val="FFFFFF"/>
      </a:lt1>
      <a:dk2>
        <a:srgbClr val="464646"/>
      </a:dk2>
      <a:lt2>
        <a:srgbClr val="DEF5FA"/>
      </a:lt2>
      <a:accent1>
        <a:srgbClr val="2DA2BF"/>
      </a:accent1>
      <a:accent2>
        <a:srgbClr val="DA1F28"/>
      </a:accent2>
      <a:accent3>
        <a:srgbClr val="EB641B"/>
      </a:accent3>
      <a:accent4>
        <a:srgbClr val="39639D"/>
      </a:accent4>
      <a:accent5>
        <a:srgbClr val="474B78"/>
      </a:accent5>
      <a:accent6>
        <a:srgbClr val="7D3C4A"/>
      </a:accent6>
      <a:hlink>
        <a:srgbClr val="FF8119"/>
      </a:hlink>
      <a:folHlink>
        <a:srgbClr val="44B9E8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28575">
          <a:solidFill>
            <a:srgbClr val="FF0000"/>
          </a:solidFill>
        </a:ln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4.xml><?xml version="1.0" encoding="utf-8"?>
<a:theme xmlns:a="http://schemas.openxmlformats.org/drawingml/2006/main" name="3_화면설계">
  <a:themeElements>
    <a:clrScheme name="광장">
      <a:dk1>
        <a:srgbClr val="000000"/>
      </a:dk1>
      <a:lt1>
        <a:srgbClr val="FFFFFF"/>
      </a:lt1>
      <a:dk2>
        <a:srgbClr val="464646"/>
      </a:dk2>
      <a:lt2>
        <a:srgbClr val="DEF5FA"/>
      </a:lt2>
      <a:accent1>
        <a:srgbClr val="2DA2BF"/>
      </a:accent1>
      <a:accent2>
        <a:srgbClr val="DA1F28"/>
      </a:accent2>
      <a:accent3>
        <a:srgbClr val="EB641B"/>
      </a:accent3>
      <a:accent4>
        <a:srgbClr val="39639D"/>
      </a:accent4>
      <a:accent5>
        <a:srgbClr val="474B78"/>
      </a:accent5>
      <a:accent6>
        <a:srgbClr val="7D3C4A"/>
      </a:accent6>
      <a:hlink>
        <a:srgbClr val="FF8119"/>
      </a:hlink>
      <a:folHlink>
        <a:srgbClr val="44B9E8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28575">
          <a:solidFill>
            <a:srgbClr val="FF0000"/>
          </a:solidFill>
        </a:ln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5.xml><?xml version="1.0" encoding="utf-8"?>
<a:theme xmlns:a="http://schemas.openxmlformats.org/drawingml/2006/main" name="Office 테마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28253</TotalTime>
  <Words>3556</Words>
  <Application>Microsoft Office PowerPoint</Application>
  <PresentationFormat>와이드스크린</PresentationFormat>
  <Paragraphs>1818</Paragraphs>
  <Slides>21</Slides>
  <Notes>18</Notes>
  <HiddenSlides>0</HiddenSlides>
  <MMClips>0</MMClips>
  <ScaleCrop>false</ScaleCrop>
  <HeadingPairs>
    <vt:vector size="6" baseType="variant">
      <vt:variant>
        <vt:lpstr>사용한 글꼴</vt:lpstr>
      </vt:variant>
      <vt:variant>
        <vt:i4>8</vt:i4>
      </vt:variant>
      <vt:variant>
        <vt:lpstr>테마</vt:lpstr>
      </vt:variant>
      <vt:variant>
        <vt:i4>4</vt:i4>
      </vt:variant>
      <vt:variant>
        <vt:lpstr>슬라이드 제목</vt:lpstr>
      </vt:variant>
      <vt:variant>
        <vt:i4>21</vt:i4>
      </vt:variant>
    </vt:vector>
  </HeadingPairs>
  <TitlesOfParts>
    <vt:vector size="33" baseType="lpstr">
      <vt:lpstr>Open Sans Light</vt:lpstr>
      <vt:lpstr>나눔고딕</vt:lpstr>
      <vt:lpstr>맑은 고딕</vt:lpstr>
      <vt:lpstr>맑은 고딕</vt:lpstr>
      <vt:lpstr>Arial</vt:lpstr>
      <vt:lpstr>Calibri</vt:lpstr>
      <vt:lpstr>Segoe UI</vt:lpstr>
      <vt:lpstr>Wingdings</vt:lpstr>
      <vt:lpstr>1_Office 테마</vt:lpstr>
      <vt:lpstr>1_화면설계</vt:lpstr>
      <vt:lpstr>2_화면설계</vt:lpstr>
      <vt:lpstr>3_화면설계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김주희 (차장) (주)젬텍 (goodtc@cnspartner.com, )</dc:creator>
  <cp:lastModifiedBy>김주희 (차장) (주)젬텍 (goodtc@cnspartner.com, )</cp:lastModifiedBy>
  <cp:revision>1175</cp:revision>
  <dcterms:created xsi:type="dcterms:W3CDTF">2020-02-27T08:25:08Z</dcterms:created>
  <dcterms:modified xsi:type="dcterms:W3CDTF">2020-06-25T06:34:24Z</dcterms:modified>
</cp:coreProperties>
</file>