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2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2159946908"/>
              </p:ext>
            </p:extLst>
          </p:nvPr>
        </p:nvGraphicFramePr>
        <p:xfrm>
          <a:off x="395640" y="1124640"/>
          <a:ext cx="8352720" cy="38575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2020.08.18~2020.08.21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(2020.08.24~2020.08.28)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기존 시스템 분석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도메인 문서 완료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시스템  흐름도 작성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형상 관리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패키지 관리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시스템 흐름도 완료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WBS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형상 관리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패키지 관리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</Words>
  <Application>Microsoft Office PowerPoint</Application>
  <PresentationFormat>화면 슬라이드 쇼(4:3)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116</cp:revision>
  <dcterms:created xsi:type="dcterms:W3CDTF">2019-06-14T05:49:41Z</dcterms:created>
  <dcterms:modified xsi:type="dcterms:W3CDTF">2020-08-21T08:41:23Z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