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003817716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2020.06.29~2020.07.03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(2020.07.06~2020.07.10)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채팅 디버그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106</cp:revision>
  <dcterms:created xsi:type="dcterms:W3CDTF">2019-06-14T05:49:41Z</dcterms:created>
  <dcterms:modified xsi:type="dcterms:W3CDTF">2020-07-03T07:29:50Z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