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3"/>
  </p:notesMasterIdLst>
  <p:handoutMasterIdLst>
    <p:handoutMasterId r:id="rId84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312" r:id="rId21"/>
    <p:sldId id="1313" r:id="rId22"/>
    <p:sldId id="1285" r:id="rId23"/>
    <p:sldId id="1276" r:id="rId24"/>
    <p:sldId id="1275" r:id="rId25"/>
    <p:sldId id="1286" r:id="rId26"/>
    <p:sldId id="1252" r:id="rId27"/>
    <p:sldId id="1253" r:id="rId28"/>
    <p:sldId id="1254" r:id="rId29"/>
    <p:sldId id="1264" r:id="rId30"/>
    <p:sldId id="1265" r:id="rId31"/>
    <p:sldId id="1255" r:id="rId32"/>
    <p:sldId id="1266" r:id="rId33"/>
    <p:sldId id="1287" r:id="rId34"/>
    <p:sldId id="1228" r:id="rId35"/>
    <p:sldId id="1244" r:id="rId36"/>
    <p:sldId id="1267" r:id="rId37"/>
    <p:sldId id="1270" r:id="rId38"/>
    <p:sldId id="1245" r:id="rId39"/>
    <p:sldId id="1246" r:id="rId40"/>
    <p:sldId id="1268" r:id="rId41"/>
    <p:sldId id="1247" r:id="rId42"/>
    <p:sldId id="1315" r:id="rId43"/>
    <p:sldId id="1288" r:id="rId44"/>
    <p:sldId id="1256" r:id="rId45"/>
    <p:sldId id="1257" r:id="rId46"/>
    <p:sldId id="1278" r:id="rId47"/>
    <p:sldId id="1279" r:id="rId48"/>
    <p:sldId id="1277" r:id="rId49"/>
    <p:sldId id="1306" r:id="rId50"/>
    <p:sldId id="1308" r:id="rId51"/>
    <p:sldId id="1282" r:id="rId52"/>
    <p:sldId id="1310" r:id="rId53"/>
    <p:sldId id="1311" r:id="rId54"/>
    <p:sldId id="1290" r:id="rId55"/>
    <p:sldId id="1307" r:id="rId56"/>
    <p:sldId id="1291" r:id="rId57"/>
    <p:sldId id="1292" r:id="rId58"/>
    <p:sldId id="1293" r:id="rId59"/>
    <p:sldId id="1309" r:id="rId60"/>
    <p:sldId id="1294" r:id="rId61"/>
    <p:sldId id="1298" r:id="rId62"/>
    <p:sldId id="1302" r:id="rId63"/>
    <p:sldId id="1303" r:id="rId64"/>
    <p:sldId id="1295" r:id="rId65"/>
    <p:sldId id="1320" r:id="rId66"/>
    <p:sldId id="1323" r:id="rId67"/>
    <p:sldId id="1321" r:id="rId68"/>
    <p:sldId id="1322" r:id="rId69"/>
    <p:sldId id="1296" r:id="rId70"/>
    <p:sldId id="1297" r:id="rId71"/>
    <p:sldId id="1299" r:id="rId72"/>
    <p:sldId id="1305" r:id="rId73"/>
    <p:sldId id="1301" r:id="rId74"/>
    <p:sldId id="1304" r:id="rId75"/>
    <p:sldId id="1300" r:id="rId76"/>
    <p:sldId id="1314" r:id="rId77"/>
    <p:sldId id="1317" r:id="rId78"/>
    <p:sldId id="1318" r:id="rId79"/>
    <p:sldId id="1319" r:id="rId80"/>
    <p:sldId id="1316" r:id="rId81"/>
    <p:sldId id="874" r:id="rId82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256"/>
            <p14:sldId id="1257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294"/>
            <p14:sldId id="1298"/>
            <p14:sldId id="1302"/>
            <p14:sldId id="1303"/>
            <p14:sldId id="1295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1314"/>
            <p14:sldId id="1317"/>
            <p14:sldId id="1318"/>
            <p14:sldId id="1319"/>
            <p14:sldId id="131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2020-01-29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2020-01-29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2020-01-29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4" idx="1"/>
            <a:endCxn id="11" idx="1"/>
          </p:cNvCxnSpPr>
          <p:nvPr/>
        </p:nvCxnSpPr>
        <p:spPr>
          <a:xfrm rot="10800000" flipH="1">
            <a:off x="2526463" y="2598998"/>
            <a:ext cx="113864" cy="1298162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217274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1" y="2743182"/>
            <a:ext cx="1260467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586561" y="3014437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66233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27799" y="33347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061276" y="2317804"/>
            <a:ext cx="974794" cy="14966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608685" y="330829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65599" y="332984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763374" y="332565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63238" y="2862858"/>
            <a:ext cx="1487909" cy="1512000"/>
            <a:chOff x="417346" y="2683285"/>
            <a:chExt cx="11504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17346" y="3014437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5582" y="3618858"/>
            <a:ext cx="14429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865186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250150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363238" y="2862858"/>
            <a:ext cx="1487908" cy="1512000"/>
            <a:chOff x="417346" y="2683285"/>
            <a:chExt cx="11504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17346" y="3014437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05583" y="3618858"/>
            <a:ext cx="631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16496" y="3140968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81329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40968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67107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896968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3449656" y="31073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2105182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041958" y="2335043"/>
            <a:ext cx="551002" cy="16971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81880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633318" y="2312792"/>
            <a:ext cx="1232368" cy="222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392108" y="4006004"/>
            <a:ext cx="552703" cy="125300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2335043"/>
            <a:ext cx="12700" cy="2573814"/>
          </a:xfrm>
          <a:prstGeom prst="bentConnector3">
            <a:avLst>
              <a:gd name="adj1" fmla="val 515534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367768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1880459" y="3531361"/>
            <a:ext cx="63849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280439" y="1558913"/>
            <a:ext cx="1274530" cy="22106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731372" y="3032872"/>
            <a:ext cx="1400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280301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3011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243459"/>
            <a:ext cx="1" cy="833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2872"/>
            <a:ext cx="1280056" cy="13682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7566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465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4371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2872"/>
            <a:ext cx="1320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032872"/>
            <a:ext cx="12700" cy="2678678"/>
          </a:xfrm>
          <a:prstGeom prst="bentConnector3">
            <a:avLst>
              <a:gd name="adj1" fmla="val 725243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47861" y="2775584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35997" y="3235306"/>
            <a:ext cx="7259" cy="21557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454040" y="3005445"/>
            <a:ext cx="15938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1328456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03852" y="2775584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9" idx="2"/>
          </p:cNvCxnSpPr>
          <p:nvPr/>
        </p:nvCxnSpPr>
        <p:spPr>
          <a:xfrm flipV="1">
            <a:off x="4345256" y="3216032"/>
            <a:ext cx="1946732" cy="24989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2"/>
          </p:cNvCxnSpPr>
          <p:nvPr/>
        </p:nvCxnSpPr>
        <p:spPr>
          <a:xfrm>
            <a:off x="6880124" y="3005445"/>
            <a:ext cx="1515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2504728" y="5715011"/>
            <a:ext cx="43652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242374" y="3679664"/>
            <a:ext cx="2479705" cy="11312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367768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1860010" y="3543959"/>
            <a:ext cx="25546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5546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2108840" y="4509192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>
            <a:off x="3860092" y="4144126"/>
            <a:ext cx="341814" cy="103631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968328" y="447774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560512" y="5085184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581568" y="4049470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0B7AEA70-6767-4B04-84D8-8E83194529AA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823CCF5D-470A-42ED-8A9F-0CDC68C0BD5B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1"/>
            <a:endCxn id="61" idx="3"/>
          </p:cNvCxnSpPr>
          <p:nvPr/>
        </p:nvCxnSpPr>
        <p:spPr>
          <a:xfrm flipH="1" flipV="1">
            <a:off x="1757840" y="4279331"/>
            <a:ext cx="351000" cy="5538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1"/>
            <a:endCxn id="57" idx="3"/>
          </p:cNvCxnSpPr>
          <p:nvPr/>
        </p:nvCxnSpPr>
        <p:spPr>
          <a:xfrm flipH="1">
            <a:off x="1736784" y="4833192"/>
            <a:ext cx="372056" cy="4818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4" y="2673000"/>
            <a:ext cx="1310645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8121352" y="267300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799149" y="3429000"/>
            <a:ext cx="63222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213556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312625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47517" y="585549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542486"/>
            <a:ext cx="2065273" cy="22626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1039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>
            <a:off x="7053429" y="3542486"/>
            <a:ext cx="1882193" cy="770362"/>
          </a:xfrm>
          <a:prstGeom prst="bentConnector4">
            <a:avLst>
              <a:gd name="adj1" fmla="val 31447"/>
              <a:gd name="adj2" fmla="val 1296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7055068" y="4312848"/>
            <a:ext cx="1880554" cy="14923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33">
            <a:extLst>
              <a:ext uri="{FF2B5EF4-FFF2-40B4-BE49-F238E27FC236}">
                <a16:creationId xmlns:a16="http://schemas.microsoft.com/office/drawing/2014/main" id="{2EC74834-F175-463F-9506-221CE60586A3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819846" y="2667177"/>
            <a:ext cx="1290894" cy="1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33">
            <a:extLst>
              <a:ext uri="{FF2B5EF4-FFF2-40B4-BE49-F238E27FC236}">
                <a16:creationId xmlns:a16="http://schemas.microsoft.com/office/drawing/2014/main" id="{4DCD1381-8311-45C6-BE80-DE7278398DF8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6521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33">
            <a:extLst>
              <a:ext uri="{FF2B5EF4-FFF2-40B4-BE49-F238E27FC236}">
                <a16:creationId xmlns:a16="http://schemas.microsoft.com/office/drawing/2014/main" id="{56CB2C70-A010-4589-AD9E-121FE655EA8A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202896098"/>
              <a:gd name="adj3" fmla="val 105111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>
            <a:off x="1813296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287923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A2E6D1B-B54A-41A8-B42F-6F73A656F713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rot="5400000">
            <a:off x="2587383" y="3320493"/>
            <a:ext cx="1157984" cy="115513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2E40A84-B8E5-4DA0-87D6-6B3801134D92}"/>
              </a:ext>
            </a:extLst>
          </p:cNvPr>
          <p:cNvCxnSpPr>
            <a:cxnSpLocks/>
            <a:stCxn id="89" idx="2"/>
            <a:endCxn id="25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728864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화살표 연결선 29">
            <a:extLst>
              <a:ext uri="{FF2B5EF4-FFF2-40B4-BE49-F238E27FC236}">
                <a16:creationId xmlns:a16="http://schemas.microsoft.com/office/drawing/2014/main" id="{36D264F6-2BF6-4FB3-B2D5-366EFB6FA930}"/>
              </a:ext>
            </a:extLst>
          </p:cNvPr>
          <p:cNvCxnSpPr>
            <a:cxnSpLocks/>
            <a:stCxn id="26" idx="2"/>
            <a:endCxn id="8" idx="4"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>
            <a:extLst>
              <a:ext uri="{FF2B5EF4-FFF2-40B4-BE49-F238E27FC236}">
                <a16:creationId xmlns:a16="http://schemas.microsoft.com/office/drawing/2014/main" id="{7532470A-2938-409C-9803-A139C671FD34}"/>
              </a:ext>
            </a:extLst>
          </p:cNvPr>
          <p:cNvCxnSpPr>
            <a:cxnSpLocks/>
            <a:stCxn id="22" idx="2"/>
            <a:endCxn id="8" idx="4"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3FE7B89-6C2F-4B9C-9A45-61E49B4FADD6}"/>
              </a:ext>
            </a:extLst>
          </p:cNvPr>
          <p:cNvGrpSpPr/>
          <p:nvPr/>
        </p:nvGrpSpPr>
        <p:grpSpPr>
          <a:xfrm>
            <a:off x="416496" y="2335082"/>
            <a:ext cx="1396800" cy="1519200"/>
            <a:chOff x="482387" y="2602811"/>
            <a:chExt cx="1114542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6DD9A3D2-38B8-4399-8310-5851BD439C57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9A623C2-F3F9-4ACE-A7AC-946B4A46CE7D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193360" y="2335082"/>
            <a:ext cx="13968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4415192" y="319913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6" y="3429000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9824EB5-E265-4326-B1B1-A3EFF3409C40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4" y="3429000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3221316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9" y="2669400"/>
            <a:ext cx="1385827" cy="1519200"/>
            <a:chOff x="491143" y="2602811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13296" y="3429000"/>
            <a:ext cx="638006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36" idx="0"/>
          </p:cNvCxnSpPr>
          <p:nvPr/>
        </p:nvCxnSpPr>
        <p:spPr>
          <a:xfrm rot="5400000">
            <a:off x="2597019" y="3330131"/>
            <a:ext cx="1138710" cy="11551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15175F-7E77-48AD-9D9A-A4E62309E51B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211">
              <a:extLst>
                <a:ext uri="{FF2B5EF4-FFF2-40B4-BE49-F238E27FC236}">
                  <a16:creationId xmlns:a16="http://schemas.microsoft.com/office/drawing/2014/main" id="{FFE3DD29-95E3-4FD1-9ACD-031D83AC9A7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DAD3E1C-9DAC-4FD0-8E6C-20DD0C77CA10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FE93E55-0572-43C7-AAC7-7817CDB01607}"/>
              </a:ext>
            </a:extLst>
          </p:cNvPr>
          <p:cNvCxnSpPr>
            <a:cxnSpLocks/>
            <a:stCxn id="11" idx="2"/>
            <a:endCxn id="39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>
            <a:extLst>
              <a:ext uri="{FF2B5EF4-FFF2-40B4-BE49-F238E27FC236}">
                <a16:creationId xmlns:a16="http://schemas.microsoft.com/office/drawing/2014/main" id="{7518759E-7828-4184-9057-97C2DC6197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>
            <a:extLst>
              <a:ext uri="{FF2B5EF4-FFF2-40B4-BE49-F238E27FC236}">
                <a16:creationId xmlns:a16="http://schemas.microsoft.com/office/drawing/2014/main" id="{644E8D99-B343-4B52-AB0C-8FE132F4025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5" y="3043486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8193360" y="3043486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183943" y="358764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8553D4E-D131-4C3D-A54B-D8ACB3F210EC}"/>
              </a:ext>
            </a:extLst>
          </p:cNvPr>
          <p:cNvGrpSpPr/>
          <p:nvPr/>
        </p:nvGrpSpPr>
        <p:grpSpPr>
          <a:xfrm>
            <a:off x="4508348" y="234888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56104BF-3C88-40FF-A5F5-09CCE0376B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ADF8419-6472-44C8-90F6-A272844B94F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83731C1-3181-422F-B152-E80508A174B8}"/>
              </a:ext>
            </a:extLst>
          </p:cNvPr>
          <p:cNvGrpSpPr/>
          <p:nvPr/>
        </p:nvGrpSpPr>
        <p:grpSpPr>
          <a:xfrm>
            <a:off x="4508348" y="4725144"/>
            <a:ext cx="1176272" cy="459722"/>
            <a:chOff x="2332603" y="1128278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90E407D1-626A-4364-ACD2-AFD4BB99F5D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CDA995-E742-439C-ADFB-348A0DA30DAB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7" name="직선 화살표 연결선 30">
            <a:extLst>
              <a:ext uri="{FF2B5EF4-FFF2-40B4-BE49-F238E27FC236}">
                <a16:creationId xmlns:a16="http://schemas.microsoft.com/office/drawing/2014/main" id="{E6ECB1E5-4483-44BF-B720-E81511DD688E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 flipV="1">
            <a:off x="1813296" y="2578741"/>
            <a:ext cx="2695052" cy="122434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>
            <a:off x="1813296" y="3803086"/>
            <a:ext cx="2719574" cy="11624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30">
            <a:extLst>
              <a:ext uri="{FF2B5EF4-FFF2-40B4-BE49-F238E27FC236}">
                <a16:creationId xmlns:a16="http://schemas.microsoft.com/office/drawing/2014/main" id="{83934FC1-A08E-4286-A2AE-3876401D2240}"/>
              </a:ext>
            </a:extLst>
          </p:cNvPr>
          <p:cNvCxnSpPr>
            <a:cxnSpLocks/>
            <a:stCxn id="12" idx="3"/>
            <a:endCxn id="8" idx="2"/>
          </p:cNvCxnSpPr>
          <p:nvPr/>
        </p:nvCxnSpPr>
        <p:spPr>
          <a:xfrm>
            <a:off x="5684620" y="2578741"/>
            <a:ext cx="2508740" cy="122434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30">
            <a:extLst>
              <a:ext uri="{FF2B5EF4-FFF2-40B4-BE49-F238E27FC236}">
                <a16:creationId xmlns:a16="http://schemas.microsoft.com/office/drawing/2014/main" id="{43CA8053-9481-43A8-8C9B-F04745F8463A}"/>
              </a:ext>
            </a:extLst>
          </p:cNvPr>
          <p:cNvCxnSpPr>
            <a:cxnSpLocks/>
            <a:stCxn id="16" idx="3"/>
            <a:endCxn id="8" idx="2"/>
          </p:cNvCxnSpPr>
          <p:nvPr/>
        </p:nvCxnSpPr>
        <p:spPr>
          <a:xfrm flipV="1">
            <a:off x="5660102" y="3803086"/>
            <a:ext cx="2533258" cy="11624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5" y="3043486"/>
            <a:ext cx="1396801" cy="15192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8193360" y="3043486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4468728" y="358764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813296" y="3803086"/>
            <a:ext cx="638006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379947" y="2621815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8193360" y="2621815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15155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381415"/>
            <a:ext cx="26018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15155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5385048" y="188915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4677921" y="2444428"/>
            <a:ext cx="1032535" cy="3817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6561320" y="2119019"/>
            <a:ext cx="2330440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91465" y="3381415"/>
            <a:ext cx="260189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1683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14561" y="2708920"/>
            <a:ext cx="1420247" cy="1519200"/>
            <a:chOff x="401049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9" y="267233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01049" y="3044961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34808" y="3429000"/>
            <a:ext cx="6458552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379947" y="2650873"/>
            <a:ext cx="1392938" cy="1519200"/>
            <a:chOff x="453223" y="2644126"/>
            <a:chExt cx="11114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53223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8" y="2650873"/>
            <a:ext cx="1392937" cy="1519200"/>
            <a:chOff x="453224" y="2644126"/>
            <a:chExt cx="111145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>
            <a:off x="6837383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50873"/>
            <a:ext cx="1560042" cy="1519200"/>
            <a:chOff x="372260" y="2644126"/>
            <a:chExt cx="124479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5345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4427805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73754" y="1961207"/>
            <a:ext cx="1061593" cy="137721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26549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4077" y="3410473"/>
            <a:ext cx="25892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3509728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5644616" y="3175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419104" y="2669399"/>
            <a:ext cx="1353511" cy="1519200"/>
            <a:chOff x="484468" y="2657296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84468" y="265729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491727" y="2989437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772615" y="3410473"/>
            <a:ext cx="6420745" cy="185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4394986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57345" y="1944797"/>
            <a:ext cx="1061593" cy="14100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3500850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571258" y="34104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5601072" y="32044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4394986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6393160" y="1889158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157345" y="1944797"/>
            <a:ext cx="1061593" cy="14100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3500850" y="318478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571258" y="3410473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5601072" y="320446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4756144" y="29171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5650890" y="34284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69432" y="2119019"/>
            <a:ext cx="1322328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>
            <a:off x="1772885" y="3410473"/>
            <a:ext cx="642047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592960" y="319502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0632" y="2650873"/>
            <a:ext cx="1392252" cy="1519200"/>
            <a:chOff x="453770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3770" y="2976193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18165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369016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288767" y="2101406"/>
            <a:ext cx="774604" cy="138589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212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63887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29578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6376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545288" y="2407051"/>
            <a:ext cx="1346472" cy="2438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72884" y="3410473"/>
            <a:ext cx="2622102" cy="10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6" idx="4"/>
          </p:cNvCxnSpPr>
          <p:nvPr/>
        </p:nvCxnSpPr>
        <p:spPr>
          <a:xfrm rot="16200000" flipH="1">
            <a:off x="6673093" y="1951406"/>
            <a:ext cx="528696" cy="3908638"/>
          </a:xfrm>
          <a:prstGeom prst="bentConnector3">
            <a:avLst>
              <a:gd name="adj1" fmla="val 14323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9" y="2650820"/>
            <a:ext cx="1356185" cy="1519200"/>
            <a:chOff x="482549" y="2644126"/>
            <a:chExt cx="10821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8227764" y="26508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5684046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B5F75B6-EE9E-47B7-A8EF-666C55D5F1E2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1772884" y="3410420"/>
            <a:ext cx="1367445" cy="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6860318" y="3410420"/>
            <a:ext cx="13674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31947B6-21DB-45A8-8A60-9E6977D69407}"/>
              </a:ext>
            </a:extLst>
          </p:cNvPr>
          <p:cNvGrpSpPr/>
          <p:nvPr/>
        </p:nvGrpSpPr>
        <p:grpSpPr>
          <a:xfrm>
            <a:off x="3140329" y="3180559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362E9506-C74F-4AF8-B0D1-F486A85800C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6571689-95CB-49BB-AC8A-48AB933A2F2B}"/>
                </a:ext>
              </a:extLst>
            </p:cNvPr>
            <p:cNvSpPr/>
            <p:nvPr/>
          </p:nvSpPr>
          <p:spPr>
            <a:xfrm>
              <a:off x="2549488" y="1245560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입력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18" idx="3"/>
            <a:endCxn id="11" idx="1"/>
          </p:cNvCxnSpPr>
          <p:nvPr/>
        </p:nvCxnSpPr>
        <p:spPr>
          <a:xfrm>
            <a:off x="4316601" y="3410420"/>
            <a:ext cx="136744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4563" y="2650820"/>
            <a:ext cx="1428321" cy="1519200"/>
            <a:chOff x="424990" y="2644126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90" y="2976193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8227764" y="26508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721E229-A1D4-4B29-A359-064475209624}"/>
              </a:ext>
            </a:extLst>
          </p:cNvPr>
          <p:cNvGrpSpPr/>
          <p:nvPr/>
        </p:nvGrpSpPr>
        <p:grpSpPr>
          <a:xfrm>
            <a:off x="3140329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F81BA1F-53C4-47C5-AE90-1BA4F3D22C4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882C96-8634-4CC0-B62C-4B3D7D2DC7A1}"/>
                </a:ext>
              </a:extLst>
            </p:cNvPr>
            <p:cNvSpPr/>
            <p:nvPr/>
          </p:nvSpPr>
          <p:spPr>
            <a:xfrm>
              <a:off x="2549488" y="1245560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입력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20"/>
            <a:ext cx="1367445" cy="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344563" y="2650873"/>
            <a:ext cx="1428321" cy="1519200"/>
            <a:chOff x="424990" y="2644126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424990" y="2976193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562315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9877D87-F0AE-42FD-884F-905BACC4A663}"/>
              </a:ext>
            </a:extLst>
          </p:cNvPr>
          <p:cNvGrpSpPr/>
          <p:nvPr/>
        </p:nvGrpSpPr>
        <p:grpSpPr>
          <a:xfrm>
            <a:off x="3052952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2AE8D5F5-031D-48B8-96ED-7D473784006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6E04592-8EB3-4394-943B-7892D3856A42}"/>
                </a:ext>
              </a:extLst>
            </p:cNvPr>
            <p:cNvSpPr/>
            <p:nvPr/>
          </p:nvSpPr>
          <p:spPr>
            <a:xfrm>
              <a:off x="2549488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스티커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입력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7269741-C0C3-41F3-8658-9F9140F02612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1772884" y="3410473"/>
            <a:ext cx="1280068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14" idx="3"/>
            <a:endCxn id="25" idx="1"/>
          </p:cNvCxnSpPr>
          <p:nvPr/>
        </p:nvCxnSpPr>
        <p:spPr>
          <a:xfrm flipV="1">
            <a:off x="4229224" y="3410368"/>
            <a:ext cx="1280068" cy="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799428" y="4170073"/>
            <a:ext cx="209233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550929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562315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621129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5959780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5963920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꺾인 연결선 33">
            <a:extLst>
              <a:ext uri="{FF2B5EF4-FFF2-40B4-BE49-F238E27FC236}">
                <a16:creationId xmlns:a16="http://schemas.microsoft.com/office/drawing/2014/main" id="{F0C2C4AE-C6D1-4668-AC5A-22F78A03A7C3}"/>
              </a:ext>
            </a:extLst>
          </p:cNvPr>
          <p:cNvCxnSpPr>
            <a:cxnSpLocks/>
            <a:stCxn id="32" idx="1"/>
            <a:endCxn id="14" idx="0"/>
          </p:cNvCxnSpPr>
          <p:nvPr/>
        </p:nvCxnSpPr>
        <p:spPr>
          <a:xfrm rot="10800000" flipV="1">
            <a:off x="3641088" y="2119018"/>
            <a:ext cx="1982068" cy="10615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621129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9" y="2650873"/>
            <a:ext cx="1356185" cy="1519200"/>
            <a:chOff x="482549" y="2644126"/>
            <a:chExt cx="10821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200939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70073"/>
            <a:ext cx="2009397" cy="4470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889036" y="1253583"/>
            <a:ext cx="1544233" cy="5858013"/>
          </a:xfrm>
          <a:prstGeom prst="bentConnector4">
            <a:avLst>
              <a:gd name="adj1" fmla="val -32050"/>
              <a:gd name="adj2" fmla="val 1039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36912"/>
            <a:ext cx="1365410" cy="1519200"/>
            <a:chOff x="454123" y="2721315"/>
            <a:chExt cx="1089495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8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4435322" y="32045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73D8E7D2-C1F8-437B-AE95-53FFD592C2EA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>
            <a:off x="1746485" y="3396512"/>
            <a:ext cx="6446875" cy="139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455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1284365" y="44747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1"/>
            <a:endCxn id="17" idx="3"/>
          </p:cNvCxnSpPr>
          <p:nvPr/>
        </p:nvCxnSpPr>
        <p:spPr>
          <a:xfrm flipH="1">
            <a:off x="2460637" y="4704660"/>
            <a:ext cx="55436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1968518" y="3314456"/>
            <a:ext cx="1064326" cy="12563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704660"/>
            <a:ext cx="1191733" cy="8707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08125"/>
            <a:ext cx="1406357" cy="23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782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18712"/>
            <a:ext cx="4" cy="17268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81075" y="2899629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81075" y="2650873"/>
            <a:ext cx="1391810" cy="1519200"/>
            <a:chOff x="454123" y="2644126"/>
            <a:chExt cx="1110560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772885" y="3410473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308886" y="1828388"/>
            <a:ext cx="760336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290359" y="3066972"/>
            <a:ext cx="797391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2054377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170073"/>
            <a:ext cx="2054377" cy="2676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1075" y="2899629"/>
            <a:ext cx="1391810" cy="1519200"/>
            <a:chOff x="454123" y="264412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8193360" y="2899629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2885" y="3659229"/>
            <a:ext cx="262210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571258" y="3659229"/>
            <a:ext cx="26221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8" y="2650873"/>
            <a:ext cx="1372227" cy="15192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772885" y="3410473"/>
            <a:ext cx="587827" cy="2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10473"/>
            <a:ext cx="491984" cy="28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45343" y="2394177"/>
            <a:ext cx="17369" cy="69510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43343" y="1746177"/>
            <a:ext cx="1404000" cy="648000"/>
            <a:chOff x="2075760" y="1097733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9773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7" y="1245560"/>
              <a:ext cx="104387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전달 처리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245560"/>
              <a:ext cx="104387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전달 처리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26369" y="845587"/>
            <a:ext cx="319564" cy="14816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 flipV="1">
            <a:off x="3747343" y="2061483"/>
            <a:ext cx="2777761" cy="86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69713" y="155144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909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6" y="2759452"/>
            <a:ext cx="1353511" cy="15192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735257" y="3514845"/>
            <a:ext cx="2640916" cy="42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42414" y="2759452"/>
            <a:ext cx="1632178" cy="1519200"/>
            <a:chOff x="343481" y="2721315"/>
            <a:chExt cx="130235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43481" y="3060943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8193360" y="2669400"/>
            <a:ext cx="1396800" cy="1519200"/>
            <a:chOff x="452560" y="2625742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8919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708191" y="2005030"/>
            <a:ext cx="439687" cy="3927452"/>
          </a:xfrm>
          <a:prstGeom prst="bentConnector3">
            <a:avLst>
              <a:gd name="adj1" fmla="val 17218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242416" y="2759452"/>
            <a:ext cx="1632179" cy="1519200"/>
            <a:chOff x="343484" y="2721315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43484" y="3053456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242416" y="2759452"/>
            <a:ext cx="1632179" cy="1519200"/>
            <a:chOff x="343484" y="2721315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43484" y="3053456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242413" y="2759452"/>
            <a:ext cx="1632178" cy="1519200"/>
            <a:chOff x="343481" y="2721315"/>
            <a:chExt cx="130235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343481" y="3060943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735257" y="3519051"/>
            <a:ext cx="2617535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7497424" y="2420276"/>
            <a:ext cx="1394336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15351" y="1993663"/>
            <a:ext cx="425367" cy="3927451"/>
          </a:xfrm>
          <a:prstGeom prst="bentConnector3">
            <a:avLst>
              <a:gd name="adj1" fmla="val 1620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2152</Words>
  <Application>Microsoft Office PowerPoint</Application>
  <PresentationFormat>A4 용지(210x297mm)</PresentationFormat>
  <Paragraphs>894</Paragraphs>
  <Slides>81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81</vt:i4>
      </vt:variant>
    </vt:vector>
  </HeadingPairs>
  <TitlesOfParts>
    <vt:vector size="87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5459</cp:revision>
  <cp:lastPrinted>2018-12-13T03:02:38Z</cp:lastPrinted>
  <dcterms:created xsi:type="dcterms:W3CDTF">2013-07-15T11:19:02Z</dcterms:created>
  <dcterms:modified xsi:type="dcterms:W3CDTF">2020-01-29T09:09:04Z</dcterms:modified>
</cp:coreProperties>
</file>