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5"/>
  </p:notesMasterIdLst>
  <p:handoutMasterIdLst>
    <p:handoutMasterId r:id="rId46"/>
  </p:handoutMasterIdLst>
  <p:sldIdLst>
    <p:sldId id="1206" r:id="rId2"/>
    <p:sldId id="1208" r:id="rId3"/>
    <p:sldId id="1223" r:id="rId4"/>
    <p:sldId id="1225" r:id="rId5"/>
    <p:sldId id="1224" r:id="rId6"/>
    <p:sldId id="1280" r:id="rId7"/>
    <p:sldId id="1281" r:id="rId8"/>
    <p:sldId id="1227" r:id="rId9"/>
    <p:sldId id="1263" r:id="rId10"/>
    <p:sldId id="1248" r:id="rId11"/>
    <p:sldId id="1249" r:id="rId12"/>
    <p:sldId id="1250" r:id="rId13"/>
    <p:sldId id="1251" r:id="rId14"/>
    <p:sldId id="1271" r:id="rId15"/>
    <p:sldId id="1272" r:id="rId16"/>
    <p:sldId id="1273" r:id="rId17"/>
    <p:sldId id="1274" r:id="rId18"/>
    <p:sldId id="1276" r:id="rId19"/>
    <p:sldId id="1275" r:id="rId20"/>
    <p:sldId id="1252" r:id="rId21"/>
    <p:sldId id="1253" r:id="rId22"/>
    <p:sldId id="1254" r:id="rId23"/>
    <p:sldId id="1264" r:id="rId24"/>
    <p:sldId id="1265" r:id="rId25"/>
    <p:sldId id="1255" r:id="rId26"/>
    <p:sldId id="1266" r:id="rId27"/>
    <p:sldId id="1228" r:id="rId28"/>
    <p:sldId id="1244" r:id="rId29"/>
    <p:sldId id="1267" r:id="rId30"/>
    <p:sldId id="1270" r:id="rId31"/>
    <p:sldId id="1245" r:id="rId32"/>
    <p:sldId id="1246" r:id="rId33"/>
    <p:sldId id="1268" r:id="rId34"/>
    <p:sldId id="1247" r:id="rId35"/>
    <p:sldId id="1269" r:id="rId36"/>
    <p:sldId id="1256" r:id="rId37"/>
    <p:sldId id="1257" r:id="rId38"/>
    <p:sldId id="1278" r:id="rId39"/>
    <p:sldId id="1279" r:id="rId40"/>
    <p:sldId id="1277" r:id="rId41"/>
    <p:sldId id="874" r:id="rId42"/>
    <p:sldId id="1260" r:id="rId43"/>
    <p:sldId id="1261" r:id="rId44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24"/>
            <p14:sldId id="1280"/>
            <p14:sldId id="1281"/>
            <p14:sldId id="1227"/>
            <p14:sldId id="1263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276"/>
            <p14:sldId id="1275"/>
            <p14:sldId id="1252"/>
            <p14:sldId id="1253"/>
            <p14:sldId id="1254"/>
            <p14:sldId id="1264"/>
            <p14:sldId id="1265"/>
            <p14:sldId id="1255"/>
            <p14:sldId id="1266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269"/>
            <p14:sldId id="1256"/>
            <p14:sldId id="1257"/>
            <p14:sldId id="1278"/>
            <p14:sldId id="1279"/>
            <p14:sldId id="1277"/>
            <p14:sldId id="874"/>
            <p14:sldId id="1260"/>
            <p14:sldId id="1261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 varScale="1">
        <p:scale>
          <a:sx n="114" d="100"/>
          <a:sy n="114" d="100"/>
        </p:scale>
        <p:origin x="564" y="10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2020-01-22 Wed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2020-01-21 Tue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4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2020-01-21 Tue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89622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633073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3128309" y="3345501"/>
            <a:ext cx="873957" cy="215444"/>
            <a:chOff x="2483765" y="1230830"/>
            <a:chExt cx="873957" cy="215444"/>
          </a:xfrm>
        </p:grpSpPr>
        <p:sp>
          <p:nvSpPr>
            <p:cNvPr id="126" name="직사각형 12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136" name="꺾인 연결선 135"/>
          <p:cNvCxnSpPr>
            <a:stCxn id="63" idx="0"/>
            <a:endCxn id="127" idx="2"/>
          </p:cNvCxnSpPr>
          <p:nvPr/>
        </p:nvCxnSpPr>
        <p:spPr>
          <a:xfrm rot="16200000" flipV="1">
            <a:off x="3422207" y="3704026"/>
            <a:ext cx="28764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980666" y="1560475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56" idx="1"/>
          </p:cNvCxnSpPr>
          <p:nvPr/>
        </p:nvCxnSpPr>
        <p:spPr>
          <a:xfrm>
            <a:off x="1312568" y="4173073"/>
            <a:ext cx="3855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620123" y="4065350"/>
            <a:ext cx="976549" cy="215444"/>
            <a:chOff x="2505065" y="1230830"/>
            <a:chExt cx="831353" cy="215444"/>
          </a:xfrm>
        </p:grpSpPr>
        <p:sp>
          <p:nvSpPr>
            <p:cNvPr id="56" name="직사각형 5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864768" y="3848587"/>
            <a:ext cx="1404000" cy="648000"/>
            <a:chOff x="2096156" y="976385"/>
            <a:chExt cx="1649166" cy="763508"/>
          </a:xfrm>
        </p:grpSpPr>
        <p:sp>
          <p:nvSpPr>
            <p:cNvPr id="63" name="순서도: 판단 6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69" name="직선 화살표 연결선 68"/>
          <p:cNvCxnSpPr>
            <a:stCxn id="56" idx="3"/>
            <a:endCxn id="63" idx="1"/>
          </p:cNvCxnSpPr>
          <p:nvPr/>
        </p:nvCxnSpPr>
        <p:spPr>
          <a:xfrm flipV="1">
            <a:off x="2518675" y="4172587"/>
            <a:ext cx="346093" cy="4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562903" y="36189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2864768" y="2365389"/>
            <a:ext cx="1404000" cy="648000"/>
            <a:chOff x="2096156" y="976385"/>
            <a:chExt cx="1649166" cy="763508"/>
          </a:xfrm>
        </p:grpSpPr>
        <p:sp>
          <p:nvSpPr>
            <p:cNvPr id="72" name="순서도: 판단 71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74" name="꺾인 연결선 73"/>
          <p:cNvCxnSpPr>
            <a:stCxn id="127" idx="0"/>
            <a:endCxn id="72" idx="2"/>
          </p:cNvCxnSpPr>
          <p:nvPr/>
        </p:nvCxnSpPr>
        <p:spPr>
          <a:xfrm rot="5400000" flipH="1" flipV="1">
            <a:off x="3399972" y="3178705"/>
            <a:ext cx="33211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4951012" y="3928580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57130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저장</a:t>
              </a:r>
            </a:p>
          </p:txBody>
        </p:sp>
      </p:grpSp>
      <p:cxnSp>
        <p:nvCxnSpPr>
          <p:cNvPr id="79" name="꺾인 연결선 78"/>
          <p:cNvCxnSpPr>
            <a:stCxn id="72" idx="0"/>
            <a:endCxn id="143" idx="2"/>
          </p:cNvCxnSpPr>
          <p:nvPr/>
        </p:nvCxnSpPr>
        <p:spPr>
          <a:xfrm rot="5400000" flipH="1" flipV="1">
            <a:off x="3395189" y="2191776"/>
            <a:ext cx="345192" cy="20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>
            <a:stCxn id="63" idx="3"/>
            <a:endCxn id="78" idx="1"/>
          </p:cNvCxnSpPr>
          <p:nvPr/>
        </p:nvCxnSpPr>
        <p:spPr>
          <a:xfrm flipV="1">
            <a:off x="4268768" y="4158441"/>
            <a:ext cx="706771" cy="141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72" idx="3"/>
            <a:endCxn id="78" idx="1"/>
          </p:cNvCxnSpPr>
          <p:nvPr/>
        </p:nvCxnSpPr>
        <p:spPr>
          <a:xfrm>
            <a:off x="4268768" y="2689389"/>
            <a:ext cx="706771" cy="1469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232920" y="396780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285733" y="247718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568318" y="20915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9" name="꺾인 연결선 98"/>
          <p:cNvCxnSpPr>
            <a:stCxn id="143" idx="0"/>
            <a:endCxn id="256" idx="0"/>
          </p:cNvCxnSpPr>
          <p:nvPr/>
        </p:nvCxnSpPr>
        <p:spPr>
          <a:xfrm rot="16200000" flipH="1" flipV="1">
            <a:off x="1134386" y="1198657"/>
            <a:ext cx="2072598" cy="2796234"/>
          </a:xfrm>
          <a:prstGeom prst="bentConnector3">
            <a:avLst>
              <a:gd name="adj1" fmla="val -1103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>
            <a:off x="4950716" y="1552254"/>
            <a:ext cx="1176272" cy="459722"/>
            <a:chOff x="2332603" y="1128278"/>
            <a:chExt cx="1176272" cy="459722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438079" y="1178062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7368038" y="1840127"/>
            <a:ext cx="1176272" cy="459722"/>
            <a:chOff x="2332603" y="1128278"/>
            <a:chExt cx="1176272" cy="459722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658490" y="1175100"/>
              <a:ext cx="5245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2" name="사각형 설명선 121"/>
          <p:cNvSpPr/>
          <p:nvPr/>
        </p:nvSpPr>
        <p:spPr>
          <a:xfrm>
            <a:off x="4054481" y="935807"/>
            <a:ext cx="1227517" cy="427708"/>
          </a:xfrm>
          <a:prstGeom prst="wedgeRectCallout">
            <a:avLst>
              <a:gd name="adj1" fmla="val 33792"/>
              <a:gd name="adj2" fmla="val 98578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존재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사각형 설명선 128"/>
          <p:cNvSpPr/>
          <p:nvPr/>
        </p:nvSpPr>
        <p:spPr>
          <a:xfrm>
            <a:off x="1117312" y="3041688"/>
            <a:ext cx="1227517" cy="427708"/>
          </a:xfrm>
          <a:prstGeom prst="wedgeRectCallout">
            <a:avLst>
              <a:gd name="adj1" fmla="val -55293"/>
              <a:gd name="adj2" fmla="val 105697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없을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0" name="꺾인 연결선 129"/>
          <p:cNvCxnSpPr>
            <a:stCxn id="77" idx="0"/>
            <a:endCxn id="101" idx="2"/>
          </p:cNvCxnSpPr>
          <p:nvPr/>
        </p:nvCxnSpPr>
        <p:spPr>
          <a:xfrm rot="16200000" flipV="1">
            <a:off x="4580698" y="2970130"/>
            <a:ext cx="1916604" cy="29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그룹 133"/>
          <p:cNvGrpSpPr/>
          <p:nvPr/>
        </p:nvGrpSpPr>
        <p:grpSpPr>
          <a:xfrm>
            <a:off x="7227554" y="5448252"/>
            <a:ext cx="1404000" cy="648000"/>
            <a:chOff x="2096156" y="976385"/>
            <a:chExt cx="1649166" cy="763508"/>
          </a:xfrm>
        </p:grpSpPr>
        <p:sp>
          <p:nvSpPr>
            <p:cNvPr id="135" name="순서도: 판단 134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2398805" y="1185245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개인정보 사용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여부</a:t>
              </a: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6198658" y="5666939"/>
            <a:ext cx="698558" cy="215444"/>
            <a:chOff x="2571460" y="1230830"/>
            <a:chExt cx="698558" cy="215444"/>
          </a:xfrm>
        </p:grpSpPr>
        <p:sp>
          <p:nvSpPr>
            <p:cNvPr id="147" name="직사각형 146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입력</a:t>
              </a: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4485104" y="5449751"/>
            <a:ext cx="1404000" cy="648000"/>
            <a:chOff x="2096156" y="976385"/>
            <a:chExt cx="1649166" cy="763508"/>
          </a:xfrm>
        </p:grpSpPr>
        <p:sp>
          <p:nvSpPr>
            <p:cNvPr id="156" name="순서도: 판단 15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357128" y="1185245"/>
              <a:ext cx="11272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3128053" y="5662956"/>
            <a:ext cx="1176875" cy="215444"/>
            <a:chOff x="2450906" y="1230830"/>
            <a:chExt cx="939681" cy="215444"/>
          </a:xfrm>
        </p:grpSpPr>
        <p:sp>
          <p:nvSpPr>
            <p:cNvPr id="165" name="직사각형 16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450906" y="1230830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</a:p>
          </p:txBody>
        </p:sp>
      </p:grpSp>
      <p:cxnSp>
        <p:nvCxnSpPr>
          <p:cNvPr id="167" name="직선 화살표 연결선 166"/>
          <p:cNvCxnSpPr>
            <a:stCxn id="135" idx="1"/>
            <a:endCxn id="147" idx="3"/>
          </p:cNvCxnSpPr>
          <p:nvPr/>
        </p:nvCxnSpPr>
        <p:spPr>
          <a:xfrm flipH="1">
            <a:off x="6897216" y="5772252"/>
            <a:ext cx="330338" cy="2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47" idx="1"/>
            <a:endCxn id="156" idx="3"/>
          </p:cNvCxnSpPr>
          <p:nvPr/>
        </p:nvCxnSpPr>
        <p:spPr>
          <a:xfrm flipH="1" flipV="1">
            <a:off x="5889104" y="5773751"/>
            <a:ext cx="309554" cy="9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4225416" y="552993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508293" y="53477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1" name="꺾인 연결선 170"/>
          <p:cNvCxnSpPr>
            <a:stCxn id="135" idx="2"/>
            <a:endCxn id="156" idx="2"/>
          </p:cNvCxnSpPr>
          <p:nvPr/>
        </p:nvCxnSpPr>
        <p:spPr>
          <a:xfrm rot="5400000">
            <a:off x="6557580" y="4725776"/>
            <a:ext cx="1499" cy="2742450"/>
          </a:xfrm>
          <a:prstGeom prst="bentConnector3">
            <a:avLst>
              <a:gd name="adj1" fmla="val 153501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290774" y="609387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3" name="꺾인 연결선 172"/>
          <p:cNvCxnSpPr>
            <a:stCxn id="147" idx="0"/>
            <a:endCxn id="256" idx="4"/>
          </p:cNvCxnSpPr>
          <p:nvPr/>
        </p:nvCxnSpPr>
        <p:spPr>
          <a:xfrm rot="16200000" flipV="1">
            <a:off x="3183311" y="2302331"/>
            <a:ext cx="953885" cy="57753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/>
          <p:cNvCxnSpPr>
            <a:stCxn id="156" idx="1"/>
            <a:endCxn id="165" idx="3"/>
          </p:cNvCxnSpPr>
          <p:nvPr/>
        </p:nvCxnSpPr>
        <p:spPr>
          <a:xfrm flipH="1" flipV="1">
            <a:off x="4153925" y="5770679"/>
            <a:ext cx="331179" cy="30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5953622" y="555523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6" name="그룹 175"/>
          <p:cNvGrpSpPr/>
          <p:nvPr/>
        </p:nvGrpSpPr>
        <p:grpSpPr>
          <a:xfrm>
            <a:off x="1604784" y="5447393"/>
            <a:ext cx="1404000" cy="648000"/>
            <a:chOff x="2096156" y="976385"/>
            <a:chExt cx="1649166" cy="763508"/>
          </a:xfrm>
        </p:grpSpPr>
        <p:sp>
          <p:nvSpPr>
            <p:cNvPr id="177" name="순서도: 판단 17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2421248" y="1185245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만료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79" name="직선 화살표 연결선 178"/>
          <p:cNvCxnSpPr>
            <a:stCxn id="165" idx="1"/>
            <a:endCxn id="177" idx="3"/>
          </p:cNvCxnSpPr>
          <p:nvPr/>
        </p:nvCxnSpPr>
        <p:spPr>
          <a:xfrm flipH="1">
            <a:off x="3008784" y="5770679"/>
            <a:ext cx="270253" cy="7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그룹 179"/>
          <p:cNvGrpSpPr/>
          <p:nvPr/>
        </p:nvGrpSpPr>
        <p:grpSpPr>
          <a:xfrm>
            <a:off x="510038" y="5666639"/>
            <a:ext cx="837089" cy="215444"/>
            <a:chOff x="2502202" y="1230830"/>
            <a:chExt cx="837089" cy="215444"/>
          </a:xfrm>
        </p:grpSpPr>
        <p:sp>
          <p:nvSpPr>
            <p:cNvPr id="181" name="직사각형 18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502202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변경</a:t>
              </a:r>
            </a:p>
          </p:txBody>
        </p:sp>
      </p:grpSp>
      <p:cxnSp>
        <p:nvCxnSpPr>
          <p:cNvPr id="183" name="직선 화살표 연결선 182"/>
          <p:cNvCxnSpPr>
            <a:stCxn id="177" idx="1"/>
            <a:endCxn id="181" idx="3"/>
          </p:cNvCxnSpPr>
          <p:nvPr/>
        </p:nvCxnSpPr>
        <p:spPr>
          <a:xfrm flipH="1">
            <a:off x="1277854" y="5771393"/>
            <a:ext cx="326930" cy="29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그룹 183"/>
          <p:cNvGrpSpPr/>
          <p:nvPr/>
        </p:nvGrpSpPr>
        <p:grpSpPr>
          <a:xfrm>
            <a:off x="7365839" y="3817350"/>
            <a:ext cx="1176272" cy="459722"/>
            <a:chOff x="2332603" y="1128278"/>
            <a:chExt cx="1176272" cy="459722"/>
          </a:xfrm>
        </p:grpSpPr>
        <p:sp>
          <p:nvSpPr>
            <p:cNvPr id="185" name="모서리가 둥근 직사각형 18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2421250" y="1176047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88" name="그룹 187"/>
          <p:cNvGrpSpPr/>
          <p:nvPr/>
        </p:nvGrpSpPr>
        <p:grpSpPr>
          <a:xfrm>
            <a:off x="8860385" y="2428582"/>
            <a:ext cx="698558" cy="215444"/>
            <a:chOff x="2571460" y="1230830"/>
            <a:chExt cx="698558" cy="215444"/>
          </a:xfrm>
        </p:grpSpPr>
        <p:sp>
          <p:nvSpPr>
            <p:cNvPr id="189" name="직사각형 18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권한 정보</a:t>
              </a:r>
            </a:p>
          </p:txBody>
        </p:sp>
      </p:grpSp>
      <p:grpSp>
        <p:nvGrpSpPr>
          <p:cNvPr id="191" name="그룹 190"/>
          <p:cNvGrpSpPr/>
          <p:nvPr/>
        </p:nvGrpSpPr>
        <p:grpSpPr>
          <a:xfrm>
            <a:off x="8860385" y="3028889"/>
            <a:ext cx="698558" cy="215444"/>
            <a:chOff x="2571460" y="1230830"/>
            <a:chExt cx="698558" cy="215444"/>
          </a:xfrm>
        </p:grpSpPr>
        <p:sp>
          <p:nvSpPr>
            <p:cNvPr id="192" name="직사각형 1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정보</a:t>
              </a:r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8860385" y="3944131"/>
            <a:ext cx="698558" cy="215444"/>
            <a:chOff x="2571460" y="1230830"/>
            <a:chExt cx="698558" cy="215444"/>
          </a:xfrm>
        </p:grpSpPr>
        <p:sp>
          <p:nvSpPr>
            <p:cNvPr id="195" name="직사각형 19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직사각형 195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97" name="그룹 196"/>
          <p:cNvGrpSpPr/>
          <p:nvPr/>
        </p:nvGrpSpPr>
        <p:grpSpPr>
          <a:xfrm>
            <a:off x="8845755" y="4355897"/>
            <a:ext cx="737702" cy="215444"/>
            <a:chOff x="2551889" y="1230830"/>
            <a:chExt cx="737702" cy="215444"/>
          </a:xfrm>
        </p:grpSpPr>
        <p:sp>
          <p:nvSpPr>
            <p:cNvPr id="198" name="직사각형 1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2551889" y="1230830"/>
              <a:ext cx="7377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</a:p>
          </p:txBody>
        </p:sp>
      </p:grpSp>
      <p:cxnSp>
        <p:nvCxnSpPr>
          <p:cNvPr id="200" name="꺾인 연결선 199"/>
          <p:cNvCxnSpPr>
            <a:stCxn id="156" idx="2"/>
            <a:endCxn id="177" idx="2"/>
          </p:cNvCxnSpPr>
          <p:nvPr/>
        </p:nvCxnSpPr>
        <p:spPr>
          <a:xfrm rot="5400000" flipH="1">
            <a:off x="3745765" y="4656412"/>
            <a:ext cx="2358" cy="2880320"/>
          </a:xfrm>
          <a:prstGeom prst="bentConnector3">
            <a:avLst>
              <a:gd name="adj1" fmla="val -969465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3716481" y="536332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025439" y="55635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3" name="꺾인 연결선 202"/>
          <p:cNvCxnSpPr>
            <a:stCxn id="165" idx="0"/>
            <a:endCxn id="256" idx="4"/>
          </p:cNvCxnSpPr>
          <p:nvPr/>
        </p:nvCxnSpPr>
        <p:spPr>
          <a:xfrm rot="16200000" flipV="1">
            <a:off x="1769574" y="3716067"/>
            <a:ext cx="949902" cy="29439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924670" y="537767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8796431" y="4767662"/>
            <a:ext cx="837089" cy="215444"/>
            <a:chOff x="2502196" y="1230830"/>
            <a:chExt cx="837089" cy="215444"/>
          </a:xfrm>
        </p:grpSpPr>
        <p:sp>
          <p:nvSpPr>
            <p:cNvPr id="206" name="직사각형 2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2502196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Status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8" name="그룹 207"/>
          <p:cNvGrpSpPr/>
          <p:nvPr/>
        </p:nvGrpSpPr>
        <p:grpSpPr>
          <a:xfrm>
            <a:off x="7368038" y="1092601"/>
            <a:ext cx="1176272" cy="459722"/>
            <a:chOff x="2332603" y="1128278"/>
            <a:chExt cx="1176272" cy="459722"/>
          </a:xfrm>
        </p:grpSpPr>
        <p:sp>
          <p:nvSpPr>
            <p:cNvPr id="209" name="모서리가 둥근 직사각형 20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직사각형 209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7365839" y="2600396"/>
            <a:ext cx="1176272" cy="459722"/>
            <a:chOff x="2332603" y="1128278"/>
            <a:chExt cx="1176272" cy="459722"/>
          </a:xfrm>
        </p:grpSpPr>
        <p:sp>
          <p:nvSpPr>
            <p:cNvPr id="212" name="모서리가 둥근 직사각형 2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14" name="꺾인 연결선 213"/>
          <p:cNvCxnSpPr>
            <a:stCxn id="101" idx="0"/>
            <a:endCxn id="209" idx="1"/>
          </p:cNvCxnSpPr>
          <p:nvPr/>
        </p:nvCxnSpPr>
        <p:spPr>
          <a:xfrm rot="5400000" flipH="1" flipV="1">
            <a:off x="6338549" y="522765"/>
            <a:ext cx="229792" cy="1829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화살표 연결선 216"/>
          <p:cNvCxnSpPr>
            <a:stCxn id="210" idx="2"/>
            <a:endCxn id="112" idx="0"/>
          </p:cNvCxnSpPr>
          <p:nvPr/>
        </p:nvCxnSpPr>
        <p:spPr>
          <a:xfrm flipH="1">
            <a:off x="7956174" y="1539533"/>
            <a:ext cx="4" cy="3005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19"/>
          <p:cNvCxnSpPr>
            <a:stCxn id="112" idx="2"/>
            <a:endCxn id="212" idx="0"/>
          </p:cNvCxnSpPr>
          <p:nvPr/>
        </p:nvCxnSpPr>
        <p:spPr>
          <a:xfrm flipH="1">
            <a:off x="7953975" y="2299849"/>
            <a:ext cx="2199" cy="300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꺾인 연결선 227"/>
          <p:cNvCxnSpPr>
            <a:stCxn id="212" idx="3"/>
            <a:endCxn id="192" idx="1"/>
          </p:cNvCxnSpPr>
          <p:nvPr/>
        </p:nvCxnSpPr>
        <p:spPr>
          <a:xfrm>
            <a:off x="8542111" y="2830257"/>
            <a:ext cx="318274" cy="30635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꺾인 연결선 228"/>
          <p:cNvCxnSpPr>
            <a:stCxn id="212" idx="3"/>
            <a:endCxn id="189" idx="1"/>
          </p:cNvCxnSpPr>
          <p:nvPr/>
        </p:nvCxnSpPr>
        <p:spPr>
          <a:xfrm flipV="1">
            <a:off x="8542111" y="2536305"/>
            <a:ext cx="318274" cy="2939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꺾인 연결선 233"/>
          <p:cNvCxnSpPr>
            <a:stCxn id="185" idx="3"/>
            <a:endCxn id="198" idx="1"/>
          </p:cNvCxnSpPr>
          <p:nvPr/>
        </p:nvCxnSpPr>
        <p:spPr>
          <a:xfrm>
            <a:off x="8542111" y="4047211"/>
            <a:ext cx="323215" cy="4164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꺾인 연결선 236"/>
          <p:cNvCxnSpPr>
            <a:stCxn id="185" idx="3"/>
            <a:endCxn id="195" idx="1"/>
          </p:cNvCxnSpPr>
          <p:nvPr/>
        </p:nvCxnSpPr>
        <p:spPr>
          <a:xfrm>
            <a:off x="8542111" y="4047211"/>
            <a:ext cx="318274" cy="46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/>
          <p:cNvCxnSpPr>
            <a:stCxn id="199" idx="2"/>
            <a:endCxn id="206" idx="0"/>
          </p:cNvCxnSpPr>
          <p:nvPr/>
        </p:nvCxnSpPr>
        <p:spPr>
          <a:xfrm>
            <a:off x="9214606" y="4571341"/>
            <a:ext cx="368" cy="19634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그룹 242"/>
          <p:cNvGrpSpPr/>
          <p:nvPr/>
        </p:nvGrpSpPr>
        <p:grpSpPr>
          <a:xfrm>
            <a:off x="8848961" y="3532365"/>
            <a:ext cx="734496" cy="215444"/>
            <a:chOff x="2553492" y="1230830"/>
            <a:chExt cx="734496" cy="215444"/>
          </a:xfrm>
        </p:grpSpPr>
        <p:sp>
          <p:nvSpPr>
            <p:cNvPr id="244" name="직사각형 24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46" name="꺾인 연결선 245"/>
          <p:cNvCxnSpPr>
            <a:stCxn id="185" idx="3"/>
            <a:endCxn id="244" idx="1"/>
          </p:cNvCxnSpPr>
          <p:nvPr/>
        </p:nvCxnSpPr>
        <p:spPr>
          <a:xfrm flipV="1">
            <a:off x="8542111" y="3640088"/>
            <a:ext cx="324818" cy="407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화살표 연결선 260"/>
          <p:cNvCxnSpPr>
            <a:stCxn id="212" idx="2"/>
            <a:endCxn id="185" idx="0"/>
          </p:cNvCxnSpPr>
          <p:nvPr/>
        </p:nvCxnSpPr>
        <p:spPr>
          <a:xfrm>
            <a:off x="7953975" y="3060118"/>
            <a:ext cx="0" cy="7572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꺾인 연결선 265"/>
          <p:cNvCxnSpPr>
            <a:cxnSpLocks/>
          </p:cNvCxnSpPr>
          <p:nvPr/>
        </p:nvCxnSpPr>
        <p:spPr>
          <a:xfrm rot="10800000" flipH="1" flipV="1">
            <a:off x="7268310" y="2890291"/>
            <a:ext cx="563715" cy="2617995"/>
          </a:xfrm>
          <a:prstGeom prst="bentConnector4">
            <a:avLst>
              <a:gd name="adj1" fmla="val -40552"/>
              <a:gd name="adj2" fmla="val 773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7082384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953810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9" name="꺾인 연결선 288"/>
          <p:cNvCxnSpPr>
            <a:stCxn id="181" idx="0"/>
            <a:endCxn id="256" idx="4"/>
          </p:cNvCxnSpPr>
          <p:nvPr/>
        </p:nvCxnSpPr>
        <p:spPr>
          <a:xfrm rot="16200000" flipV="1">
            <a:off x="373780" y="5111862"/>
            <a:ext cx="953585" cy="1560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/>
          <p:cNvSpPr txBox="1"/>
          <p:nvPr/>
        </p:nvSpPr>
        <p:spPr>
          <a:xfrm>
            <a:off x="6969224" y="55419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301189" y="609252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370104" y="557579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1340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2C1D11-7406-41FC-94B3-6A346026A1B7}"/>
              </a:ext>
            </a:extLst>
          </p:cNvPr>
          <p:cNvGrpSpPr/>
          <p:nvPr/>
        </p:nvGrpSpPr>
        <p:grpSpPr>
          <a:xfrm>
            <a:off x="399113" y="1842998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CCF9CC9-FB68-4BA2-AE5E-2DF3A5C6F75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F7A194-EECC-4787-B433-C5559ED121FD}"/>
                </a:ext>
              </a:extLst>
            </p:cNvPr>
            <p:cNvSpPr/>
            <p:nvPr/>
          </p:nvSpPr>
          <p:spPr>
            <a:xfrm>
              <a:off x="711708" y="3102373"/>
              <a:ext cx="561713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07FA16-6773-4BE6-8294-8EFBCB0FF9DE}"/>
              </a:ext>
            </a:extLst>
          </p:cNvPr>
          <p:cNvGrpSpPr/>
          <p:nvPr/>
        </p:nvGrpSpPr>
        <p:grpSpPr>
          <a:xfrm>
            <a:off x="8401280" y="1842998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471911-42C9-4DEB-BC8C-5BFE1381AAD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FD07339-138A-4354-BDA7-DFA656F09A4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F8A1E9-FFFB-4781-BA5B-CDBBB8CF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8DD2D9-7737-4D57-B2C8-36CB2F3C1489}"/>
              </a:ext>
            </a:extLst>
          </p:cNvPr>
          <p:cNvSpPr/>
          <p:nvPr/>
        </p:nvSpPr>
        <p:spPr>
          <a:xfrm>
            <a:off x="278480" y="406405"/>
            <a:ext cx="9557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905EF7-F776-427D-8AC7-4036292D3A35}"/>
              </a:ext>
            </a:extLst>
          </p:cNvPr>
          <p:cNvGrpSpPr/>
          <p:nvPr/>
        </p:nvGrpSpPr>
        <p:grpSpPr>
          <a:xfrm>
            <a:off x="2640327" y="231189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4060687-D5DC-49DC-8E8F-6141FAD9286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E6D306-6240-4828-B120-539AB92138F8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C62BD2-F91E-4604-A9DB-C458369A9C9C}"/>
              </a:ext>
            </a:extLst>
          </p:cNvPr>
          <p:cNvGrpSpPr/>
          <p:nvPr/>
        </p:nvGrpSpPr>
        <p:grpSpPr>
          <a:xfrm>
            <a:off x="2526463" y="3573160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CB19CF4B-B7BB-4780-9339-ADACDD1C036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8FC942-84A9-4429-9D91-C19873854A1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E5440CE-46D5-4FFB-9F8F-BACAE36585AC}"/>
              </a:ext>
            </a:extLst>
          </p:cNvPr>
          <p:cNvGrpSpPr/>
          <p:nvPr/>
        </p:nvGrpSpPr>
        <p:grpSpPr>
          <a:xfrm>
            <a:off x="743036" y="3667299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F00C887-33EE-420E-B191-8CF9B3CEBBA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3D9585-4B53-4C0E-8082-B205FD7450E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8360D2A-6E5F-426F-9507-EC7C4FAF53D7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3" y="2598998"/>
            <a:ext cx="8444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F215AEC-467E-42BF-BEB1-6F2FFB27239E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228463" y="2886102"/>
            <a:ext cx="0" cy="6870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D53EC60A-B143-4087-81AD-4C2ECE0CA43D}"/>
              </a:ext>
            </a:extLst>
          </p:cNvPr>
          <p:cNvCxnSpPr>
            <a:cxnSpLocks/>
            <a:stCxn id="14" idx="1"/>
            <a:endCxn id="17" idx="3"/>
          </p:cNvCxnSpPr>
          <p:nvPr/>
        </p:nvCxnSpPr>
        <p:spPr>
          <a:xfrm flipH="1">
            <a:off x="1919308" y="3897160"/>
            <a:ext cx="60715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06F6D90-6D21-4BC8-B3E2-B8D543B9563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214039" y="4221160"/>
            <a:ext cx="14424" cy="75790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3542DF-3067-486A-B410-7A14C8A425C6}"/>
              </a:ext>
            </a:extLst>
          </p:cNvPr>
          <p:cNvGrpSpPr/>
          <p:nvPr/>
        </p:nvGrpSpPr>
        <p:grpSpPr>
          <a:xfrm>
            <a:off x="2640327" y="4851404"/>
            <a:ext cx="1176272" cy="459722"/>
            <a:chOff x="2332603" y="1075393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2777826F-92EC-4CBF-92BE-FB04A4FE4D6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FF341BF-F3F5-45BC-ACBC-36F9F35CB2B2}"/>
                </a:ext>
              </a:extLst>
            </p:cNvPr>
            <p:cNvSpPr/>
            <p:nvPr/>
          </p:nvSpPr>
          <p:spPr>
            <a:xfrm>
              <a:off x="2549483" y="1105667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로그인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B270832-E571-4D6C-9B5E-B782B15FEA52}"/>
              </a:ext>
            </a:extLst>
          </p:cNvPr>
          <p:cNvGrpSpPr/>
          <p:nvPr/>
        </p:nvGrpSpPr>
        <p:grpSpPr>
          <a:xfrm>
            <a:off x="4510461" y="2924944"/>
            <a:ext cx="1176272" cy="459722"/>
            <a:chOff x="2332603" y="1075393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93EB6A34-D6BE-424E-BED5-D037757A743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F30EEAF-866E-4175-95A5-C04FC8E7054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DB53B1A-736C-4983-AE79-B9B51710B66C}"/>
              </a:ext>
            </a:extLst>
          </p:cNvPr>
          <p:cNvGrpSpPr/>
          <p:nvPr/>
        </p:nvGrpSpPr>
        <p:grpSpPr>
          <a:xfrm>
            <a:off x="2526463" y="5787580"/>
            <a:ext cx="1404000" cy="648000"/>
            <a:chOff x="2096156" y="976385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0A21F801-83C7-4020-807C-C9A987497C5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6F73655-D70D-4F83-ABB8-5BE3A68D096D}"/>
                </a:ext>
              </a:extLst>
            </p:cNvPr>
            <p:cNvSpPr/>
            <p:nvPr/>
          </p:nvSpPr>
          <p:spPr>
            <a:xfrm>
              <a:off x="2484660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체크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5743B64-14A4-413C-9336-64945B1C8059}"/>
              </a:ext>
            </a:extLst>
          </p:cNvPr>
          <p:cNvCxnSpPr>
            <a:cxnSpLocks/>
            <a:stCxn id="35" idx="2"/>
            <a:endCxn id="41" idx="0"/>
          </p:cNvCxnSpPr>
          <p:nvPr/>
        </p:nvCxnSpPr>
        <p:spPr>
          <a:xfrm>
            <a:off x="3228463" y="5311126"/>
            <a:ext cx="0" cy="4764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6CDA70F-F95F-4189-870D-3951255116BB}"/>
              </a:ext>
            </a:extLst>
          </p:cNvPr>
          <p:cNvGrpSpPr/>
          <p:nvPr/>
        </p:nvGrpSpPr>
        <p:grpSpPr>
          <a:xfrm>
            <a:off x="6394780" y="5893440"/>
            <a:ext cx="1176272" cy="459722"/>
            <a:chOff x="2332603" y="1075393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69814FAA-31B0-4523-BAE4-C65454FE451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20FDE3-0A7E-4CF2-8506-5CAA92EF18E1}"/>
                </a:ext>
              </a:extLst>
            </p:cNvPr>
            <p:cNvSpPr/>
            <p:nvPr/>
          </p:nvSpPr>
          <p:spPr>
            <a:xfrm>
              <a:off x="2438075" y="1105667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AF980BD-0478-45FA-8A4F-A805B22E7ADB}"/>
              </a:ext>
            </a:extLst>
          </p:cNvPr>
          <p:cNvCxnSpPr>
            <a:cxnSpLocks/>
            <a:stCxn id="41" idx="2"/>
            <a:endCxn id="51" idx="2"/>
          </p:cNvCxnSpPr>
          <p:nvPr/>
        </p:nvCxnSpPr>
        <p:spPr>
          <a:xfrm rot="5400000" flipH="1" flipV="1">
            <a:off x="5064480" y="4517144"/>
            <a:ext cx="82418" cy="3754453"/>
          </a:xfrm>
          <a:prstGeom prst="bentConnector3">
            <a:avLst>
              <a:gd name="adj1" fmla="val -2773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654629E-FF6D-4009-AC1C-2A6FDC98862B}"/>
              </a:ext>
            </a:extLst>
          </p:cNvPr>
          <p:cNvGrpSpPr/>
          <p:nvPr/>
        </p:nvGrpSpPr>
        <p:grpSpPr>
          <a:xfrm>
            <a:off x="6394780" y="4844976"/>
            <a:ext cx="1176272" cy="459722"/>
            <a:chOff x="2332603" y="1139517"/>
            <a:chExt cx="1176272" cy="459722"/>
          </a:xfrm>
        </p:grpSpPr>
        <p:sp>
          <p:nvSpPr>
            <p:cNvPr id="57" name="모서리가 둥근 직사각형 208">
              <a:extLst>
                <a:ext uri="{FF2B5EF4-FFF2-40B4-BE49-F238E27FC236}">
                  <a16:creationId xmlns:a16="http://schemas.microsoft.com/office/drawing/2014/main" id="{91E38595-4542-4508-BC74-D78EA681B1D6}"/>
                </a:ext>
              </a:extLst>
            </p:cNvPr>
            <p:cNvSpPr/>
            <p:nvPr/>
          </p:nvSpPr>
          <p:spPr>
            <a:xfrm>
              <a:off x="2332603" y="1139517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EC2861-80DA-4C82-92EA-49E5D5224716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A9888DB-DDED-49B7-A9BB-A86AEEF52CD8}"/>
              </a:ext>
            </a:extLst>
          </p:cNvPr>
          <p:cNvCxnSpPr>
            <a:cxnSpLocks/>
            <a:stCxn id="51" idx="0"/>
            <a:endCxn id="57" idx="2"/>
          </p:cNvCxnSpPr>
          <p:nvPr/>
        </p:nvCxnSpPr>
        <p:spPr>
          <a:xfrm flipV="1">
            <a:off x="6982916" y="5304698"/>
            <a:ext cx="0" cy="588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CE65C8-407B-44BA-B135-0C49526CFE4C}"/>
              </a:ext>
            </a:extLst>
          </p:cNvPr>
          <p:cNvGrpSpPr/>
          <p:nvPr/>
        </p:nvGrpSpPr>
        <p:grpSpPr>
          <a:xfrm>
            <a:off x="6394780" y="3599679"/>
            <a:ext cx="1176272" cy="459722"/>
            <a:chOff x="2332605" y="1061866"/>
            <a:chExt cx="1176272" cy="459722"/>
          </a:xfrm>
        </p:grpSpPr>
        <p:sp>
          <p:nvSpPr>
            <p:cNvPr id="63" name="모서리가 둥근 직사각형 211">
              <a:extLst>
                <a:ext uri="{FF2B5EF4-FFF2-40B4-BE49-F238E27FC236}">
                  <a16:creationId xmlns:a16="http://schemas.microsoft.com/office/drawing/2014/main" id="{1B04F654-6F31-4B65-A8D2-7855DE844936}"/>
                </a:ext>
              </a:extLst>
            </p:cNvPr>
            <p:cNvSpPr/>
            <p:nvPr/>
          </p:nvSpPr>
          <p:spPr>
            <a:xfrm>
              <a:off x="2332605" y="106186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15B274-8D05-45E1-8B4B-704B44DC0BFE}"/>
                </a:ext>
              </a:extLst>
            </p:cNvPr>
            <p:cNvSpPr/>
            <p:nvPr/>
          </p:nvSpPr>
          <p:spPr>
            <a:xfrm>
              <a:off x="2421246" y="109167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프로토콜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접속요청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ED0B269-1B45-49BA-A5C0-86475D69D9CD}"/>
              </a:ext>
            </a:extLst>
          </p:cNvPr>
          <p:cNvGrpSpPr/>
          <p:nvPr/>
        </p:nvGrpSpPr>
        <p:grpSpPr>
          <a:xfrm>
            <a:off x="6394780" y="2369137"/>
            <a:ext cx="1176272" cy="459722"/>
            <a:chOff x="2332603" y="107539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10979982-7AE7-47FC-94C2-1397BB75D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DE5E361-9648-4DFC-9F86-D53BA29A9C96}"/>
                </a:ext>
              </a:extLst>
            </p:cNvPr>
            <p:cNvSpPr/>
            <p:nvPr/>
          </p:nvSpPr>
          <p:spPr>
            <a:xfrm>
              <a:off x="2489165" y="1206676"/>
              <a:ext cx="87075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FB1BB06B-F779-405A-91E0-A7B9AE612254}"/>
              </a:ext>
            </a:extLst>
          </p:cNvPr>
          <p:cNvCxnSpPr>
            <a:cxnSpLocks/>
            <a:stCxn id="57" idx="0"/>
            <a:endCxn id="63" idx="2"/>
          </p:cNvCxnSpPr>
          <p:nvPr/>
        </p:nvCxnSpPr>
        <p:spPr>
          <a:xfrm flipV="1">
            <a:off x="6982916" y="4059401"/>
            <a:ext cx="0" cy="7855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0ED3AF6B-8918-493B-AAD9-1288393ED9BB}"/>
              </a:ext>
            </a:extLst>
          </p:cNvPr>
          <p:cNvCxnSpPr>
            <a:cxnSpLocks/>
            <a:stCxn id="63" idx="0"/>
            <a:endCxn id="66" idx="2"/>
          </p:cNvCxnSpPr>
          <p:nvPr/>
        </p:nvCxnSpPr>
        <p:spPr>
          <a:xfrm flipV="1">
            <a:off x="6982916" y="2828859"/>
            <a:ext cx="0" cy="770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F7AB6560-E43A-4EE9-A4CA-B0A86CA4C7F7}"/>
              </a:ext>
            </a:extLst>
          </p:cNvPr>
          <p:cNvCxnSpPr>
            <a:cxnSpLocks/>
            <a:stCxn id="57" idx="1"/>
            <a:endCxn id="38" idx="2"/>
          </p:cNvCxnSpPr>
          <p:nvPr/>
        </p:nvCxnSpPr>
        <p:spPr>
          <a:xfrm rot="10800000">
            <a:off x="5098598" y="3384667"/>
            <a:ext cx="1296183" cy="16901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B7049514-3979-468D-AA78-3EDA47374ACC}"/>
              </a:ext>
            </a:extLst>
          </p:cNvPr>
          <p:cNvCxnSpPr>
            <a:cxnSpLocks/>
            <a:stCxn id="63" idx="1"/>
            <a:endCxn id="38" idx="3"/>
          </p:cNvCxnSpPr>
          <p:nvPr/>
        </p:nvCxnSpPr>
        <p:spPr>
          <a:xfrm rot="10800000">
            <a:off x="5686734" y="3154806"/>
            <a:ext cx="708047" cy="67473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DD27329E-3FFC-44AF-90C9-1305B941656E}"/>
              </a:ext>
            </a:extLst>
          </p:cNvPr>
          <p:cNvCxnSpPr>
            <a:cxnSpLocks/>
            <a:stCxn id="66" idx="1"/>
            <a:endCxn id="38" idx="3"/>
          </p:cNvCxnSpPr>
          <p:nvPr/>
        </p:nvCxnSpPr>
        <p:spPr>
          <a:xfrm rot="10800000" flipV="1">
            <a:off x="5686734" y="2598997"/>
            <a:ext cx="708047" cy="5558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73026752-1E29-43CC-9CBC-58BAD6E36F1F}"/>
              </a:ext>
            </a:extLst>
          </p:cNvPr>
          <p:cNvCxnSpPr>
            <a:cxnSpLocks/>
            <a:stCxn id="38" idx="0"/>
            <a:endCxn id="6" idx="0"/>
          </p:cNvCxnSpPr>
          <p:nvPr/>
        </p:nvCxnSpPr>
        <p:spPr>
          <a:xfrm rot="5400000" flipH="1" flipV="1">
            <a:off x="6558165" y="383430"/>
            <a:ext cx="1081946" cy="4001083"/>
          </a:xfrm>
          <a:prstGeom prst="bentConnector3">
            <a:avLst>
              <a:gd name="adj1" fmla="val 1999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76285708-BE38-44C9-807D-E8DD2D00B14E}"/>
              </a:ext>
            </a:extLst>
          </p:cNvPr>
          <p:cNvCxnSpPr>
            <a:cxnSpLocks/>
            <a:stCxn id="17" idx="3"/>
            <a:endCxn id="11" idx="1"/>
          </p:cNvCxnSpPr>
          <p:nvPr/>
        </p:nvCxnSpPr>
        <p:spPr>
          <a:xfrm flipV="1">
            <a:off x="1919308" y="2598998"/>
            <a:ext cx="721019" cy="12981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B1A1E10-73DC-4F00-ADEF-222DF7F06F97}"/>
              </a:ext>
            </a:extLst>
          </p:cNvPr>
          <p:cNvSpPr txBox="1"/>
          <p:nvPr/>
        </p:nvSpPr>
        <p:spPr>
          <a:xfrm>
            <a:off x="2278555" y="37003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12261D-AE0D-4578-A987-C0175F797D01}"/>
              </a:ext>
            </a:extLst>
          </p:cNvPr>
          <p:cNvSpPr txBox="1"/>
          <p:nvPr/>
        </p:nvSpPr>
        <p:spPr>
          <a:xfrm>
            <a:off x="3195418" y="422116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1BEB43-2A3E-468F-8D71-073531803950}"/>
              </a:ext>
            </a:extLst>
          </p:cNvPr>
          <p:cNvSpPr txBox="1"/>
          <p:nvPr/>
        </p:nvSpPr>
        <p:spPr>
          <a:xfrm>
            <a:off x="2277588" y="590785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058FCE2-07FC-486B-9CEC-983393A6D8A8}"/>
              </a:ext>
            </a:extLst>
          </p:cNvPr>
          <p:cNvSpPr txBox="1"/>
          <p:nvPr/>
        </p:nvSpPr>
        <p:spPr>
          <a:xfrm>
            <a:off x="6129721" y="487631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D17A69E-3340-47C7-9E56-80DF75EC2854}"/>
              </a:ext>
            </a:extLst>
          </p:cNvPr>
          <p:cNvSpPr txBox="1"/>
          <p:nvPr/>
        </p:nvSpPr>
        <p:spPr>
          <a:xfrm>
            <a:off x="6129721" y="589012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06" name="직선 화살표 연결선 52">
            <a:extLst>
              <a:ext uri="{FF2B5EF4-FFF2-40B4-BE49-F238E27FC236}">
                <a16:creationId xmlns:a16="http://schemas.microsoft.com/office/drawing/2014/main" id="{B137D74D-F32C-4743-8B7B-1F748ECD49AC}"/>
              </a:ext>
            </a:extLst>
          </p:cNvPr>
          <p:cNvCxnSpPr>
            <a:cxnSpLocks/>
            <a:stCxn id="51" idx="1"/>
            <a:endCxn id="38" idx="2"/>
          </p:cNvCxnSpPr>
          <p:nvPr/>
        </p:nvCxnSpPr>
        <p:spPr>
          <a:xfrm rot="10800000">
            <a:off x="5098598" y="3384667"/>
            <a:ext cx="1296183" cy="273863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AACDA8C2-48FA-42AF-B9F2-8511D1425D8C}"/>
              </a:ext>
            </a:extLst>
          </p:cNvPr>
          <p:cNvSpPr txBox="1"/>
          <p:nvPr/>
        </p:nvSpPr>
        <p:spPr>
          <a:xfrm>
            <a:off x="6129721" y="357301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775A6BC-8CFE-4486-97FC-DDCB8D8CAD12}"/>
              </a:ext>
            </a:extLst>
          </p:cNvPr>
          <p:cNvSpPr txBox="1"/>
          <p:nvPr/>
        </p:nvSpPr>
        <p:spPr>
          <a:xfrm>
            <a:off x="6129721" y="24311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EDCD0B-F009-42FB-8C45-20EC02F75850}"/>
              </a:ext>
            </a:extLst>
          </p:cNvPr>
          <p:cNvSpPr txBox="1"/>
          <p:nvPr/>
        </p:nvSpPr>
        <p:spPr>
          <a:xfrm>
            <a:off x="3221251" y="646717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243FDD-C6B2-49CF-8389-73763596CF58}"/>
              </a:ext>
            </a:extLst>
          </p:cNvPr>
          <p:cNvSpPr txBox="1"/>
          <p:nvPr/>
        </p:nvSpPr>
        <p:spPr>
          <a:xfrm>
            <a:off x="6746568" y="571766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4B9264-70F3-46F9-B95A-8609C8D4BB9B}"/>
              </a:ext>
            </a:extLst>
          </p:cNvPr>
          <p:cNvSpPr txBox="1"/>
          <p:nvPr/>
        </p:nvSpPr>
        <p:spPr>
          <a:xfrm>
            <a:off x="6746568" y="46531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416197-8347-4B90-9E5E-E4ABDB90418F}"/>
              </a:ext>
            </a:extLst>
          </p:cNvPr>
          <p:cNvSpPr txBox="1"/>
          <p:nvPr/>
        </p:nvSpPr>
        <p:spPr>
          <a:xfrm>
            <a:off x="6746568" y="341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3711201-AF52-4BD9-88A1-D5D90B313E51}"/>
              </a:ext>
            </a:extLst>
          </p:cNvPr>
          <p:cNvSpPr txBox="1"/>
          <p:nvPr/>
        </p:nvSpPr>
        <p:spPr>
          <a:xfrm>
            <a:off x="6987220" y="3402893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AE4C3E1-D38D-457B-AF5A-3A03F6AD10CE}"/>
              </a:ext>
            </a:extLst>
          </p:cNvPr>
          <p:cNvSpPr txBox="1"/>
          <p:nvPr/>
        </p:nvSpPr>
        <p:spPr>
          <a:xfrm>
            <a:off x="6987220" y="4077652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8454E4D-253F-4CE5-8367-A9E85AE7B54F}"/>
              </a:ext>
            </a:extLst>
          </p:cNvPr>
          <p:cNvSpPr txBox="1"/>
          <p:nvPr/>
        </p:nvSpPr>
        <p:spPr>
          <a:xfrm>
            <a:off x="6746568" y="283394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6CA0AB-B7D3-43AC-A5E1-B8E387086B01}"/>
              </a:ext>
            </a:extLst>
          </p:cNvPr>
          <p:cNvSpPr txBox="1"/>
          <p:nvPr/>
        </p:nvSpPr>
        <p:spPr>
          <a:xfrm>
            <a:off x="6987220" y="282423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6D799EF-245A-4AE3-AD28-312EE0C1DCAF}"/>
              </a:ext>
            </a:extLst>
          </p:cNvPr>
          <p:cNvSpPr txBox="1"/>
          <p:nvPr/>
        </p:nvSpPr>
        <p:spPr>
          <a:xfrm>
            <a:off x="6746568" y="212371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8B094C-C125-4EF3-9E5C-9BF3A3CA461A}"/>
              </a:ext>
            </a:extLst>
          </p:cNvPr>
          <p:cNvSpPr txBox="1"/>
          <p:nvPr/>
        </p:nvSpPr>
        <p:spPr>
          <a:xfrm>
            <a:off x="6987220" y="211400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CAAD9D3C-7876-4C42-AE72-A2DE73DF1453}"/>
              </a:ext>
            </a:extLst>
          </p:cNvPr>
          <p:cNvCxnSpPr>
            <a:cxnSpLocks/>
            <a:stCxn id="66" idx="0"/>
            <a:endCxn id="136" idx="2"/>
          </p:cNvCxnSpPr>
          <p:nvPr/>
        </p:nvCxnSpPr>
        <p:spPr>
          <a:xfrm rot="16200000" flipV="1">
            <a:off x="6593496" y="1979716"/>
            <a:ext cx="778521" cy="3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90C8139-E957-436D-BB67-E7DD49C4F5C7}"/>
              </a:ext>
            </a:extLst>
          </p:cNvPr>
          <p:cNvSpPr txBox="1"/>
          <p:nvPr/>
        </p:nvSpPr>
        <p:spPr>
          <a:xfrm>
            <a:off x="3228409" y="53768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7" name="직선 화살표 연결선 126">
            <a:extLst>
              <a:ext uri="{FF2B5EF4-FFF2-40B4-BE49-F238E27FC236}">
                <a16:creationId xmlns:a16="http://schemas.microsoft.com/office/drawing/2014/main" id="{431DFC80-ABB7-496F-8286-40D65BA7ABA3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3816599" y="3384666"/>
            <a:ext cx="1281998" cy="169659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4E21D562-6D4B-4E1D-9DE4-0B64034C7817}"/>
              </a:ext>
            </a:extLst>
          </p:cNvPr>
          <p:cNvSpPr txBox="1"/>
          <p:nvPr/>
        </p:nvSpPr>
        <p:spPr>
          <a:xfrm>
            <a:off x="3911117" y="47971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70980C5-214D-4FC5-991E-359F07BFE7E6}"/>
              </a:ext>
            </a:extLst>
          </p:cNvPr>
          <p:cNvGrpSpPr/>
          <p:nvPr/>
        </p:nvGrpSpPr>
        <p:grpSpPr>
          <a:xfrm>
            <a:off x="6394459" y="1130894"/>
            <a:ext cx="1176272" cy="459722"/>
            <a:chOff x="2332603" y="1128278"/>
            <a:chExt cx="1176272" cy="459722"/>
          </a:xfrm>
        </p:grpSpPr>
        <p:sp>
          <p:nvSpPr>
            <p:cNvPr id="136" name="모서리가 둥근 직사각형 142">
              <a:extLst>
                <a:ext uri="{FF2B5EF4-FFF2-40B4-BE49-F238E27FC236}">
                  <a16:creationId xmlns:a16="http://schemas.microsoft.com/office/drawing/2014/main" id="{B3827030-AF1E-49B8-8E56-A839BB1E2BB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951FFC6E-0F06-4C2C-8AB5-540015224CE6}"/>
                </a:ext>
              </a:extLst>
            </p:cNvPr>
            <p:cNvSpPr/>
            <p:nvPr/>
          </p:nvSpPr>
          <p:spPr>
            <a:xfrm>
              <a:off x="2549488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저장</a:t>
              </a:r>
            </a:p>
          </p:txBody>
        </p:sp>
      </p:grpSp>
      <p:cxnSp>
        <p:nvCxnSpPr>
          <p:cNvPr id="139" name="직선 화살표 연결선 121">
            <a:extLst>
              <a:ext uri="{FF2B5EF4-FFF2-40B4-BE49-F238E27FC236}">
                <a16:creationId xmlns:a16="http://schemas.microsoft.com/office/drawing/2014/main" id="{B320D7E9-A983-464D-8BEA-9D5D5EBB7D39}"/>
              </a:ext>
            </a:extLst>
          </p:cNvPr>
          <p:cNvCxnSpPr>
            <a:cxnSpLocks/>
            <a:stCxn id="136" idx="3"/>
            <a:endCxn id="6" idx="2"/>
          </p:cNvCxnSpPr>
          <p:nvPr/>
        </p:nvCxnSpPr>
        <p:spPr>
          <a:xfrm>
            <a:off x="7570731" y="1360755"/>
            <a:ext cx="830549" cy="12382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5F4AAB3-D862-453F-B276-52C17D0982F5}"/>
              </a:ext>
            </a:extLst>
          </p:cNvPr>
          <p:cNvGrpSpPr/>
          <p:nvPr/>
        </p:nvGrpSpPr>
        <p:grpSpPr>
          <a:xfrm>
            <a:off x="706169" y="5881719"/>
            <a:ext cx="1176272" cy="459722"/>
            <a:chOff x="2295736" y="1138810"/>
            <a:chExt cx="1176272" cy="459722"/>
          </a:xfrm>
        </p:grpSpPr>
        <p:sp>
          <p:nvSpPr>
            <p:cNvPr id="143" name="모서리가 둥근 직사각형 211">
              <a:extLst>
                <a:ext uri="{FF2B5EF4-FFF2-40B4-BE49-F238E27FC236}">
                  <a16:creationId xmlns:a16="http://schemas.microsoft.com/office/drawing/2014/main" id="{D0C434C1-5151-49AF-A66D-B60AF712034D}"/>
                </a:ext>
              </a:extLst>
            </p:cNvPr>
            <p:cNvSpPr/>
            <p:nvPr/>
          </p:nvSpPr>
          <p:spPr>
            <a:xfrm>
              <a:off x="2295736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25B5A64E-3948-45F2-AC0A-85DB44DA8169}"/>
                </a:ext>
              </a:extLst>
            </p:cNvPr>
            <p:cNvSpPr/>
            <p:nvPr/>
          </p:nvSpPr>
          <p:spPr>
            <a:xfrm>
              <a:off x="2421245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id="{2E722B2B-2AA1-41E9-9A97-7D917CF4730D}"/>
              </a:ext>
            </a:extLst>
          </p:cNvPr>
          <p:cNvCxnSpPr>
            <a:cxnSpLocks/>
            <a:stCxn id="41" idx="1"/>
            <a:endCxn id="143" idx="3"/>
          </p:cNvCxnSpPr>
          <p:nvPr/>
        </p:nvCxnSpPr>
        <p:spPr>
          <a:xfrm flipH="1">
            <a:off x="1882441" y="6111580"/>
            <a:ext cx="64402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8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D7325E-25FB-41DB-B3A6-5A3EC3152153}"/>
              </a:ext>
            </a:extLst>
          </p:cNvPr>
          <p:cNvGrpSpPr/>
          <p:nvPr/>
        </p:nvGrpSpPr>
        <p:grpSpPr>
          <a:xfrm>
            <a:off x="399112" y="2493064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E15F4AC-E727-4B24-9ED8-2186E2B9485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DAA9C86-7FC2-47C3-A260-76C72BF5AA60}"/>
                </a:ext>
              </a:extLst>
            </p:cNvPr>
            <p:cNvSpPr/>
            <p:nvPr/>
          </p:nvSpPr>
          <p:spPr>
            <a:xfrm>
              <a:off x="615133" y="3014437"/>
              <a:ext cx="754866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4D887F-84E4-4EC3-ADE9-1EDE8F5FE6D8}"/>
              </a:ext>
            </a:extLst>
          </p:cNvPr>
          <p:cNvGrpSpPr/>
          <p:nvPr/>
        </p:nvGrpSpPr>
        <p:grpSpPr>
          <a:xfrm>
            <a:off x="8401280" y="2493064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CC55753-BAF8-4AAC-BE7A-39352C1536C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D4DCEC-3D30-49F0-932F-0708D50611B6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084DB71-4851-44E4-B4B0-CD18AFBD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25ECC0-983A-4D1E-AAF7-A3A090A022FF}"/>
              </a:ext>
            </a:extLst>
          </p:cNvPr>
          <p:cNvSpPr/>
          <p:nvPr/>
        </p:nvSpPr>
        <p:spPr>
          <a:xfrm>
            <a:off x="278480" y="406405"/>
            <a:ext cx="233070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Version Update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676E7A5-E921-4519-836A-7C0CFB77FF0C}"/>
              </a:ext>
            </a:extLst>
          </p:cNvPr>
          <p:cNvGrpSpPr/>
          <p:nvPr/>
        </p:nvGrpSpPr>
        <p:grpSpPr>
          <a:xfrm>
            <a:off x="4510460" y="3002398"/>
            <a:ext cx="1176272" cy="493333"/>
            <a:chOff x="2332603" y="1075393"/>
            <a:chExt cx="1176272" cy="493333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8DCEFF1-E14A-4360-827E-6540ED1CD19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51DFDC-CA96-4BFE-8FE0-BDA7F9A4293C}"/>
                </a:ext>
              </a:extLst>
            </p:cNvPr>
            <p:cNvSpPr/>
            <p:nvPr/>
          </p:nvSpPr>
          <p:spPr>
            <a:xfrm>
              <a:off x="2421246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BBE8783-755C-4BB0-9F0E-0081313EFDF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 flipV="1">
            <a:off x="1795912" y="3232259"/>
            <a:ext cx="2714548" cy="168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4A60472-853E-4B10-893B-DFDBCCC6B7F1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686732" y="3232259"/>
            <a:ext cx="2714548" cy="168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876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795913" y="3101229"/>
            <a:ext cx="12928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871368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58790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8713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4376936" y="160738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3101229"/>
            <a:ext cx="163226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376936" y="314154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331090"/>
            <a:ext cx="0" cy="25681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1771010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376936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396800" cy="15120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697337" y="2645282"/>
            <a:ext cx="190395" cy="2614290"/>
          </a:xfrm>
          <a:prstGeom prst="bentConnector3">
            <a:avLst>
              <a:gd name="adj1" fmla="val -12006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C4EC09D5-AFAC-4EB3-B8A0-845FDE7124F9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290300" y="1264415"/>
            <a:ext cx="993510" cy="222039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5">
            <a:extLst>
              <a:ext uri="{FF2B5EF4-FFF2-40B4-BE49-F238E27FC236}">
                <a16:creationId xmlns:a16="http://schemas.microsoft.com/office/drawing/2014/main" id="{ED9D88D7-F928-4E57-B179-7627290EF856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2026154" cy="4673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290335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333705" y="2348880"/>
            <a:ext cx="1396800" cy="1512000"/>
            <a:chOff x="394159" y="2721699"/>
            <a:chExt cx="119681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5" y="272169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394159" y="2963770"/>
              <a:ext cx="119681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5775441" y="2871368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775441" y="3587902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0E27917C-9BFD-4A5B-9A81-C2295615D958}"/>
              </a:ext>
            </a:extLst>
          </p:cNvPr>
          <p:cNvCxnSpPr>
            <a:cxnSpLocks/>
            <a:stCxn id="5" idx="6"/>
            <a:endCxn id="28" idx="1"/>
          </p:cNvCxnSpPr>
          <p:nvPr/>
        </p:nvCxnSpPr>
        <p:spPr>
          <a:xfrm flipV="1">
            <a:off x="1662338" y="3101229"/>
            <a:ext cx="1469999" cy="36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6363577" y="3331090"/>
            <a:ext cx="0" cy="25681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4370108" y="2939564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345229"/>
            <a:ext cx="1396800" cy="1512000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2"/>
            <a:endCxn id="24" idx="4"/>
          </p:cNvCxnSpPr>
          <p:nvPr/>
        </p:nvCxnSpPr>
        <p:spPr>
          <a:xfrm rot="5400000" flipH="1" flipV="1">
            <a:off x="7424458" y="2796347"/>
            <a:ext cx="190395" cy="2312159"/>
          </a:xfrm>
          <a:prstGeom prst="bentConnector3">
            <a:avLst>
              <a:gd name="adj1" fmla="val -12006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9308F3B5-2798-4AB6-A2F5-4A5B0E963AC1}"/>
              </a:ext>
            </a:extLst>
          </p:cNvPr>
          <p:cNvGrpSpPr/>
          <p:nvPr/>
        </p:nvGrpSpPr>
        <p:grpSpPr>
          <a:xfrm>
            <a:off x="3132337" y="2871368"/>
            <a:ext cx="1176272" cy="459722"/>
            <a:chOff x="2322928" y="1137921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D7B4D76-4BBF-4902-B52D-DDA0FAEE14F3}"/>
                </a:ext>
              </a:extLst>
            </p:cNvPr>
            <p:cNvSpPr/>
            <p:nvPr/>
          </p:nvSpPr>
          <p:spPr>
            <a:xfrm>
              <a:off x="2322928" y="113792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78CAF4C-E7A8-4396-840B-50109764ED87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28" idx="3"/>
            <a:endCxn id="9" idx="1"/>
          </p:cNvCxnSpPr>
          <p:nvPr/>
        </p:nvCxnSpPr>
        <p:spPr>
          <a:xfrm>
            <a:off x="4308609" y="3101229"/>
            <a:ext cx="14668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243883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407301" y="123194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95913" y="3772382"/>
            <a:ext cx="244797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573016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573016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72382"/>
            <a:ext cx="2596516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0353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DFABF8C-1AE0-4AAC-97B9-DA190783BF2E}"/>
              </a:ext>
            </a:extLst>
          </p:cNvPr>
          <p:cNvCxnSpPr>
            <a:cxnSpLocks/>
            <a:stCxn id="11" idx="0"/>
          </p:cNvCxnSpPr>
          <p:nvPr/>
        </p:nvCxnSpPr>
        <p:spPr>
          <a:xfrm rot="5400000" flipH="1" flipV="1">
            <a:off x="5095915" y="2341429"/>
            <a:ext cx="937197" cy="146498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5643384" y="241078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712DDC41-B8F5-44EC-9A72-A1B118583786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241791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부서원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362556" y="3027396"/>
            <a:ext cx="1396800" cy="1512000"/>
            <a:chOff x="419920" y="2683285"/>
            <a:chExt cx="114528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19920" y="2963770"/>
              <a:ext cx="11452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부서원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4260301" y="3542777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345258" y="1209023"/>
              <a:ext cx="1172117" cy="39960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부서원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38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3264940" y="3561756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5483737" y="3562959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36573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044FF28-C96A-44D1-8DD7-277AE1BD1978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90704" y="2336474"/>
            <a:ext cx="964036" cy="14485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5559868" y="237663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5546024" y="37896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7A21F2C1-38BA-4455-8189-46C01B57501E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73280" y="2578741"/>
            <a:ext cx="1202456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3172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정보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539680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8121352" y="3022957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243883" y="3538082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29745" y="123194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65787" y="3767943"/>
            <a:ext cx="2278096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508793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67943"/>
            <a:ext cx="2701197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BD3A3806-E711-4EFD-8E50-25BF6BC01A7E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48649" y="2361732"/>
            <a:ext cx="959721" cy="139298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5519079" y="23466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538315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FD1D60B-ADD1-414D-99EE-E6E7D9481BC9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418480" cy="44459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62558" y="3027396"/>
            <a:ext cx="1396800" cy="1512000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8401280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223522" y="3542521"/>
            <a:ext cx="1217000" cy="481750"/>
            <a:chOff x="2320742" y="1150306"/>
            <a:chExt cx="121700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72382"/>
            <a:ext cx="2981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609184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41" y="3772382"/>
            <a:ext cx="2524342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6968DD3D-46F0-44E7-B73F-D7F2CD8B734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53028" y="2186366"/>
            <a:ext cx="935146" cy="17771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4F72519-009F-444D-8585-242495B932A4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785456" y="2607375"/>
            <a:ext cx="1314224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B6E47A4-48E2-4028-AB7A-08F10D72B6F6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4">
            <a:extLst>
              <a:ext uri="{FF2B5EF4-FFF2-40B4-BE49-F238E27FC236}">
                <a16:creationId xmlns:a16="http://schemas.microsoft.com/office/drawing/2014/main" id="{8D11C865-7B47-46D2-A3D5-A680C42054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21">
            <a:extLst>
              <a:ext uri="{FF2B5EF4-FFF2-40B4-BE49-F238E27FC236}">
                <a16:creationId xmlns:a16="http://schemas.microsoft.com/office/drawing/2014/main" id="{ED0723EE-04E2-47F0-8D11-D9F41253529F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4">
            <a:extLst>
              <a:ext uri="{FF2B5EF4-FFF2-40B4-BE49-F238E27FC236}">
                <a16:creationId xmlns:a16="http://schemas.microsoft.com/office/drawing/2014/main" id="{430CE76B-CEF0-4E16-A0CF-EA2FD8C97DAF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74858"/>
            <a:ext cx="1865186" cy="6612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30816" y="3331754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805580" y="3618858"/>
            <a:ext cx="14252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18952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B44B2EB-FB25-4D76-B436-44B1B8851E68}"/>
              </a:ext>
            </a:extLst>
          </p:cNvPr>
          <p:cNvCxnSpPr>
            <a:cxnSpLocks/>
            <a:stCxn id="20" idx="1"/>
            <a:endCxn id="26" idx="3"/>
          </p:cNvCxnSpPr>
          <p:nvPr/>
        </p:nvCxnSpPr>
        <p:spPr>
          <a:xfrm flipH="1">
            <a:off x="2544901" y="5049216"/>
            <a:ext cx="5720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60D5DEC-32BC-45CD-A4FA-63E6CBC4C821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93542" y="3582082"/>
            <a:ext cx="1200497" cy="1274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94930" y="3388997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261505BC-CBC0-46BF-8F11-9790533461A3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flipV="1">
            <a:off x="6283062" y="3848719"/>
            <a:ext cx="4" cy="913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E5865537-F187-401F-A5F0-5422816CE37E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71202" y="3618858"/>
            <a:ext cx="125015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43188" y="1231946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282553" y="2002196"/>
            <a:ext cx="537153" cy="4537246"/>
          </a:xfrm>
          <a:prstGeom prst="bentConnector3">
            <a:avLst>
              <a:gd name="adj1" fmla="val 14255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3575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EE5D9D26-ACE5-4402-A5B5-75EC350E051E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26384" cy="6646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37">
            <a:extLst>
              <a:ext uri="{FF2B5EF4-FFF2-40B4-BE49-F238E27FC236}">
                <a16:creationId xmlns:a16="http://schemas.microsoft.com/office/drawing/2014/main" id="{DBA85872-4773-400F-9858-1E8D8EF48AD0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59899" y="2185324"/>
            <a:ext cx="1179804" cy="15345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71428" y="1231946"/>
              <a:ext cx="915635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C2B6663C-6DE8-4EFE-BA0D-C9AF9FA8BFD2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4282506" y="4002243"/>
            <a:ext cx="0" cy="7229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A52E2A42-2972-4A45-A993-E8B16E31AA22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33858" y="3658844"/>
            <a:ext cx="1046973" cy="1274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539396"/>
            <a:ext cx="1655228" cy="5174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53535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D7ADBFAC-1F7F-40D4-AA90-113603DC16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flipV="1">
            <a:off x="6576388" y="4013257"/>
            <a:ext cx="6" cy="81370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ECCCD4DA-255B-4B89-A5F3-29D98B9D9038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83396"/>
            <a:ext cx="95682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57615" y="2812131"/>
            <a:ext cx="1396800" cy="1512000"/>
            <a:chOff x="415595" y="2728924"/>
            <a:chExt cx="11169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415595" y="3016925"/>
              <a:ext cx="1086895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1854415" y="3568131"/>
            <a:ext cx="170454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382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97992"/>
            <a:ext cx="0" cy="11155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149">
            <a:extLst>
              <a:ext uri="{FF2B5EF4-FFF2-40B4-BE49-F238E27FC236}">
                <a16:creationId xmlns:a16="http://schemas.microsoft.com/office/drawing/2014/main" id="{1A0F02A2-025F-4A2F-905F-3C5F736FEA6E}"/>
              </a:ext>
            </a:extLst>
          </p:cNvPr>
          <p:cNvCxnSpPr>
            <a:cxnSpLocks/>
            <a:stCxn id="12" idx="0"/>
            <a:endCxn id="15" idx="1"/>
          </p:cNvCxnSpPr>
          <p:nvPr/>
        </p:nvCxnSpPr>
        <p:spPr>
          <a:xfrm rot="5400000" flipH="1" flipV="1">
            <a:off x="4350507" y="2020791"/>
            <a:ext cx="1114064" cy="152089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149">
            <a:extLst>
              <a:ext uri="{FF2B5EF4-FFF2-40B4-BE49-F238E27FC236}">
                <a16:creationId xmlns:a16="http://schemas.microsoft.com/office/drawing/2014/main" id="{09EB060C-6A9E-41B1-8F40-B330BD80FA7A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68131"/>
            <a:ext cx="3530140" cy="15752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419943" y="2812131"/>
            <a:ext cx="1396800" cy="1512000"/>
            <a:chOff x="381906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381906" y="3126194"/>
              <a:ext cx="115427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6" y="3568131"/>
            <a:ext cx="18007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4692470" y="519819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48099" y="3751141"/>
            <a:ext cx="1373037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622559" y="49555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073CA4CD-5331-44F0-9E74-25022A944FDB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77585" y="2047870"/>
            <a:ext cx="1114064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4708858" y="22242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1A5C438-B615-43E4-9643-002A14FD47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324131"/>
            <a:ext cx="2119509" cy="846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A5B9F88-CF8A-4850-9939-45577100DB82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80459" y="3531361"/>
            <a:ext cx="134378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BE016C11-E2C9-4B8E-A174-782AF4D724AF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853AC9D3-5F16-4B8A-8E40-ED8ADE6F65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025164-6422-4E6C-9718-5FF47DC40176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9" idx="3"/>
            <a:endCxn id="22" idx="1"/>
          </p:cNvCxnSpPr>
          <p:nvPr/>
        </p:nvCxnSpPr>
        <p:spPr>
          <a:xfrm>
            <a:off x="4400518" y="3531361"/>
            <a:ext cx="1344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4467270" y="330632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5744807" y="330150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6921079" y="3531361"/>
            <a:ext cx="13442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84200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E361E1A1-75DE-4567-92E8-B626845869E8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894604F7-24B0-4DCA-9499-A5907AA33EF6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CAF598B4-F687-440A-8578-F86966B61EED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80459" y="3531361"/>
            <a:ext cx="12282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82A003C-0F7B-4869-BB4A-C85121DB8728}"/>
              </a:ext>
            </a:extLst>
          </p:cNvPr>
          <p:cNvGrpSpPr/>
          <p:nvPr/>
        </p:nvGrpSpPr>
        <p:grpSpPr>
          <a:xfrm>
            <a:off x="3108705" y="330150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C1F53C9A-2E8A-418D-B183-0D7018F3C3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38F2BB0-AF5D-4E04-9037-8D478BD263C2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53A277E-D1BB-4B35-8D3D-115102A7DCFF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9" idx="3"/>
            <a:endCxn id="15" idx="2"/>
          </p:cNvCxnSpPr>
          <p:nvPr/>
        </p:nvCxnSpPr>
        <p:spPr>
          <a:xfrm>
            <a:off x="4284977" y="353136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4428550" y="326295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4421327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2138728" y="332567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4384200" y="33431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80A6453C-EDC6-4ACE-A02B-00CE9347C9F1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421327" y="19878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8AD9402-896F-4521-A0F1-55B870116A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814A51E-4D01-4C17-9D3F-CC209456A26F}"/>
              </a:ext>
            </a:extLst>
          </p:cNvPr>
          <p:cNvCxnSpPr>
            <a:cxnSpLocks/>
            <a:stCxn id="27" idx="6"/>
            <a:endCxn id="31" idx="1"/>
          </p:cNvCxnSpPr>
          <p:nvPr/>
        </p:nvCxnSpPr>
        <p:spPr>
          <a:xfrm>
            <a:off x="1880459" y="3531361"/>
            <a:ext cx="12282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B144FCB1-B15C-4F1A-81E2-B2E455F04E0A}"/>
              </a:ext>
            </a:extLst>
          </p:cNvPr>
          <p:cNvGrpSpPr/>
          <p:nvPr/>
        </p:nvGrpSpPr>
        <p:grpSpPr>
          <a:xfrm>
            <a:off x="3108705" y="3301500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4A45994D-4EBB-45E8-8D3E-43EE6E20DBD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59B5F94-0F9A-41E9-9CF0-0804DE454E64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9B18E0E-6511-4405-952E-DEA75DF4F591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31" idx="3"/>
            <a:endCxn id="37" idx="2"/>
          </p:cNvCxnSpPr>
          <p:nvPr/>
        </p:nvCxnSpPr>
        <p:spPr>
          <a:xfrm>
            <a:off x="4284977" y="353136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4428550" y="326295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1" y="281213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83236" y="3033289"/>
              <a:ext cx="951933" cy="428951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4E54B30-D982-4BA0-84BC-6BAF9F681E7D}"/>
              </a:ext>
            </a:extLst>
          </p:cNvPr>
          <p:cNvGrpSpPr/>
          <p:nvPr/>
        </p:nvGrpSpPr>
        <p:grpSpPr>
          <a:xfrm>
            <a:off x="5667986" y="333827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A251BF5A-B7B5-45FA-B8E0-2B521013707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D5FE865-F29D-412E-AFEF-DDEDAD0CE24C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99861" y="3568131"/>
            <a:ext cx="12088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4421327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1884789" y="3357572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33" idx="1"/>
          </p:cNvCxnSpPr>
          <p:nvPr/>
        </p:nvCxnSpPr>
        <p:spPr>
          <a:xfrm>
            <a:off x="4284977" y="3568131"/>
            <a:ext cx="138300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4357357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9C14FEE1-D898-403D-A8F0-665066E274C5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7" name="직선 화살표 연결선 149">
            <a:extLst>
              <a:ext uri="{FF2B5EF4-FFF2-40B4-BE49-F238E27FC236}">
                <a16:creationId xmlns:a16="http://schemas.microsoft.com/office/drawing/2014/main" id="{1F7ACEDA-0341-4770-B595-1E3164BE845E}"/>
              </a:ext>
            </a:extLst>
          </p:cNvPr>
          <p:cNvCxnSpPr>
            <a:cxnSpLocks/>
            <a:stCxn id="33" idx="3"/>
            <a:endCxn id="155" idx="2"/>
          </p:cNvCxnSpPr>
          <p:nvPr/>
        </p:nvCxnSpPr>
        <p:spPr>
          <a:xfrm>
            <a:off x="6844258" y="3568131"/>
            <a:ext cx="142110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3" name="직선 화살표 연결선 149">
            <a:extLst>
              <a:ext uri="{FF2B5EF4-FFF2-40B4-BE49-F238E27FC236}">
                <a16:creationId xmlns:a16="http://schemas.microsoft.com/office/drawing/2014/main" id="{5C1D06D9-1E12-4C7C-BCDD-91BDFFFBF87B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7" y="1844824"/>
            <a:ext cx="1396800" cy="1512000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0540A20-BC9E-42C7-801A-B6F13FFBD4DD}"/>
              </a:ext>
            </a:extLst>
          </p:cNvPr>
          <p:cNvGrpSpPr/>
          <p:nvPr/>
        </p:nvGrpSpPr>
        <p:grpSpPr>
          <a:xfrm>
            <a:off x="2792760" y="2370963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A5148922-02B9-4D47-86F3-A8D1AFC59E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06EA41-813C-4555-A128-2BAF773A6A36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F63704-5791-4C03-BB52-B328F1DD998E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>
            <a:off x="1633318" y="2600824"/>
            <a:ext cx="115944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8F47F7A-79BB-4BDE-A1F6-B3AA3420E8FB}"/>
              </a:ext>
            </a:extLst>
          </p:cNvPr>
          <p:cNvSpPr txBox="1"/>
          <p:nvPr/>
        </p:nvSpPr>
        <p:spPr>
          <a:xfrm>
            <a:off x="1664017" y="238256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604C5AA-B005-4FCA-A9D0-719839101DDD}"/>
              </a:ext>
            </a:extLst>
          </p:cNvPr>
          <p:cNvGrpSpPr/>
          <p:nvPr/>
        </p:nvGrpSpPr>
        <p:grpSpPr>
          <a:xfrm>
            <a:off x="2865686" y="3223094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FBC030F7-381A-4FFA-820F-23AB815E32C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8E5F10-F788-4D13-9565-C147B98D2AE9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321152" y="413090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22EE3FF-B1B3-4FA4-9661-80FF0E3B0B4E}"/>
              </a:ext>
            </a:extLst>
          </p:cNvPr>
          <p:cNvCxnSpPr>
            <a:cxnSpLocks/>
            <a:stCxn id="10" idx="2"/>
            <a:endCxn id="19" idx="0"/>
          </p:cNvCxnSpPr>
          <p:nvPr/>
        </p:nvCxnSpPr>
        <p:spPr>
          <a:xfrm>
            <a:off x="3445993" y="2817895"/>
            <a:ext cx="7829" cy="4455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6F5C0-809E-41F0-8CE1-8487D2902CBD}"/>
              </a:ext>
            </a:extLst>
          </p:cNvPr>
          <p:cNvSpPr txBox="1"/>
          <p:nvPr/>
        </p:nvSpPr>
        <p:spPr>
          <a:xfrm>
            <a:off x="3430007" y="2798076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865686" y="4095061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3F605A0-3280-4DD7-894A-8FE869FA2E81}"/>
              </a:ext>
            </a:extLst>
          </p:cNvPr>
          <p:cNvSpPr txBox="1"/>
          <p:nvPr/>
        </p:nvSpPr>
        <p:spPr>
          <a:xfrm>
            <a:off x="3218109" y="279117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238862" y="2370963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D397DB18-7877-445C-BF01-577F6D418613}"/>
              </a:ext>
            </a:extLst>
          </p:cNvPr>
          <p:cNvCxnSpPr>
            <a:cxnSpLocks/>
            <a:stCxn id="9" idx="3"/>
            <a:endCxn id="33" idx="1"/>
          </p:cNvCxnSpPr>
          <p:nvPr/>
        </p:nvCxnSpPr>
        <p:spPr>
          <a:xfrm>
            <a:off x="4114884" y="2600824"/>
            <a:ext cx="11239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C6496D6-9E6C-43E0-A579-94ACDCDF0F57}"/>
              </a:ext>
            </a:extLst>
          </p:cNvPr>
          <p:cNvSpPr txBox="1"/>
          <p:nvPr/>
        </p:nvSpPr>
        <p:spPr>
          <a:xfrm>
            <a:off x="4520952" y="234502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927637" y="3996186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4077072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865686" y="4967028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 flipV="1">
            <a:off x="4041958" y="4320186"/>
            <a:ext cx="885679" cy="47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388348" y="49933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411454" y="437671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6331637" y="4306933"/>
            <a:ext cx="1069635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512954" y="4003036"/>
            <a:ext cx="101562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617911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7" y="1844824"/>
            <a:ext cx="1396800" cy="15120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3" name="직선 화살표 연결선 34">
            <a:extLst>
              <a:ext uri="{FF2B5EF4-FFF2-40B4-BE49-F238E27FC236}">
                <a16:creationId xmlns:a16="http://schemas.microsoft.com/office/drawing/2014/main" id="{8BA2B7F8-0E38-4753-9389-DA6F64482964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4559447" y="4126698"/>
            <a:ext cx="552703" cy="15876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34">
            <a:extLst>
              <a:ext uri="{FF2B5EF4-FFF2-40B4-BE49-F238E27FC236}">
                <a16:creationId xmlns:a16="http://schemas.microsoft.com/office/drawing/2014/main" id="{1C7DF270-11E3-4A61-A72B-63D477ED05D7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2865686" y="4324923"/>
            <a:ext cx="12700" cy="871967"/>
          </a:xfrm>
          <a:prstGeom prst="bentConnector3">
            <a:avLst>
              <a:gd name="adj1" fmla="val 62038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flipH="1">
            <a:off x="3453821" y="3663542"/>
            <a:ext cx="1" cy="47185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6295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8012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3" name="직선 화살표 연결선 34">
            <a:extLst>
              <a:ext uri="{FF2B5EF4-FFF2-40B4-BE49-F238E27FC236}">
                <a16:creationId xmlns:a16="http://schemas.microsoft.com/office/drawing/2014/main" id="{103B8172-77E7-4983-960F-9C6D21CE88DD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6415134" y="2600824"/>
            <a:ext cx="20122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34">
            <a:extLst>
              <a:ext uri="{FF2B5EF4-FFF2-40B4-BE49-F238E27FC236}">
                <a16:creationId xmlns:a16="http://schemas.microsoft.com/office/drawing/2014/main" id="{AFA32AF2-E273-4FF2-8B81-D1011C1CF40E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321473" y="2336211"/>
            <a:ext cx="1246387" cy="223533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552416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84659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865686" y="5887995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538512" y="1105199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rot="10800000" flipV="1">
            <a:off x="4041959" y="5876416"/>
            <a:ext cx="1235237" cy="2414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646527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 flipV="1">
            <a:off x="6681195" y="5876388"/>
            <a:ext cx="708849" cy="2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737560" y="567779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4982442" y="568903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5400000" flipH="1" flipV="1">
            <a:off x="5631730" y="3928341"/>
            <a:ext cx="241468" cy="4597284"/>
          </a:xfrm>
          <a:prstGeom prst="bentConnector3">
            <a:avLst>
              <a:gd name="adj1" fmla="val -9467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356824"/>
            <a:ext cx="413599" cy="251956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DC46CE02-06C3-4808-B5EE-518088657DE6}"/>
              </a:ext>
            </a:extLst>
          </p:cNvPr>
          <p:cNvGrpSpPr/>
          <p:nvPr/>
        </p:nvGrpSpPr>
        <p:grpSpPr>
          <a:xfrm>
            <a:off x="4484526" y="3301500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21AEF675-DDCD-41B0-8B78-88BBF6A22F0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7E8B6489-59A0-4151-9DE2-60919AD047F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64" name="직선 화살표 연결선 149">
            <a:extLst>
              <a:ext uri="{FF2B5EF4-FFF2-40B4-BE49-F238E27FC236}">
                <a16:creationId xmlns:a16="http://schemas.microsoft.com/office/drawing/2014/main" id="{CA41E65D-39E6-4DB6-8072-8AE64233C777}"/>
              </a:ext>
            </a:extLst>
          </p:cNvPr>
          <p:cNvCxnSpPr>
            <a:cxnSpLocks/>
            <a:stCxn id="54" idx="6"/>
            <a:endCxn id="60" idx="1"/>
          </p:cNvCxnSpPr>
          <p:nvPr/>
        </p:nvCxnSpPr>
        <p:spPr>
          <a:xfrm>
            <a:off x="1880459" y="3531361"/>
            <a:ext cx="26040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60" idx="3"/>
            <a:endCxn id="57" idx="2"/>
          </p:cNvCxnSpPr>
          <p:nvPr/>
        </p:nvCxnSpPr>
        <p:spPr>
          <a:xfrm>
            <a:off x="5660798" y="3531361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5877676" y="32960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1" y="277536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456005" y="3152269"/>
              <a:ext cx="1006071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909481" y="3531361"/>
            <a:ext cx="13147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465036" y="3108568"/>
            <a:ext cx="1183559" cy="24888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5312827" y="469409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5744807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149">
            <a:extLst>
              <a:ext uri="{FF2B5EF4-FFF2-40B4-BE49-F238E27FC236}">
                <a16:creationId xmlns:a16="http://schemas.microsoft.com/office/drawing/2014/main" id="{64A97C48-2952-40CA-A657-B91F42D45B55}"/>
              </a:ext>
            </a:extLst>
          </p:cNvPr>
          <p:cNvCxnSpPr>
            <a:cxnSpLocks/>
            <a:stCxn id="13" idx="0"/>
            <a:endCxn id="20" idx="1"/>
          </p:cNvCxnSpPr>
          <p:nvPr/>
        </p:nvCxnSpPr>
        <p:spPr>
          <a:xfrm rot="5400000" flipH="1" flipV="1">
            <a:off x="4126428" y="1712927"/>
            <a:ext cx="1304336" cy="193242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149">
            <a:extLst>
              <a:ext uri="{FF2B5EF4-FFF2-40B4-BE49-F238E27FC236}">
                <a16:creationId xmlns:a16="http://schemas.microsoft.com/office/drawing/2014/main" id="{8C97660B-01C8-46EA-B75B-9DAF481B4EE7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6921079" y="2026970"/>
            <a:ext cx="2042688" cy="7483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5320328" y="49447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5312827" y="17939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6301248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7477520" y="4287361"/>
            <a:ext cx="1486247" cy="6574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42324" y="2816471"/>
            <a:ext cx="1396800" cy="1512000"/>
            <a:chOff x="435140" y="2683285"/>
            <a:chExt cx="1114109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6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35140" y="3008808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6" y="2816471"/>
            <a:ext cx="1396800" cy="15120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325CB49-A389-4082-A503-D50DCE8FD2FD}"/>
              </a:ext>
            </a:extLst>
          </p:cNvPr>
          <p:cNvGrpSpPr/>
          <p:nvPr/>
        </p:nvGrpSpPr>
        <p:grpSpPr>
          <a:xfrm>
            <a:off x="3197682" y="3342610"/>
            <a:ext cx="1322124" cy="459722"/>
            <a:chOff x="2335496" y="1213210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612029C-6F20-4CCA-AEBF-89E6009C49A4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F4DA62-534B-402B-9FBB-0B55E7B9AA26}"/>
                </a:ext>
              </a:extLst>
            </p:cNvPr>
            <p:cNvSpPr/>
            <p:nvPr/>
          </p:nvSpPr>
          <p:spPr>
            <a:xfrm>
              <a:off x="2533392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1731372" y="3572471"/>
            <a:ext cx="14663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270608" y="4159519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F39253C-C01D-4387-98B5-8EFA59E49DF1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>
            <a:off x="3858744" y="3802332"/>
            <a:ext cx="0" cy="35718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156744" y="4996264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91116" y="5090403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858743" y="4599967"/>
            <a:ext cx="1" cy="3962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>
            <a:off x="4560744" y="5320264"/>
            <a:ext cx="12303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270608" y="6021288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110291-4BCF-41F4-B67D-F4252F0AEA42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270608" y="4389381"/>
            <a:ext cx="12700" cy="1861769"/>
          </a:xfrm>
          <a:prstGeom prst="bentConnector3">
            <a:avLst>
              <a:gd name="adj1" fmla="val 795145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858744" y="5644264"/>
            <a:ext cx="0" cy="3770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033152" y="60067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539243" y="53388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2" idx="0"/>
            <a:endCxn id="12" idx="2"/>
          </p:cNvCxnSpPr>
          <p:nvPr/>
        </p:nvCxnSpPr>
        <p:spPr>
          <a:xfrm rot="5400000" flipH="1" flipV="1">
            <a:off x="6612982" y="3411667"/>
            <a:ext cx="1570290" cy="1891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8" y="2249445"/>
            <a:ext cx="1396800" cy="1512000"/>
            <a:chOff x="417064" y="2643048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395356" y="2249445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44E27E6-FE6A-48BE-8A24-F589D78C50E4}"/>
              </a:ext>
            </a:extLst>
          </p:cNvPr>
          <p:cNvGrpSpPr/>
          <p:nvPr/>
        </p:nvGrpSpPr>
        <p:grpSpPr>
          <a:xfrm>
            <a:off x="2655669" y="2775584"/>
            <a:ext cx="1322124" cy="459722"/>
            <a:chOff x="2335496" y="1213210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60A86AA1-D021-4398-8659-7B8B3A04FE42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4497057-F3C4-4000-B015-2CF25136A77C}"/>
                </a:ext>
              </a:extLst>
            </p:cNvPr>
            <p:cNvSpPr/>
            <p:nvPr/>
          </p:nvSpPr>
          <p:spPr>
            <a:xfrm>
              <a:off x="2533394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9903845-7710-4B50-81A1-B5BF1D82EF89}"/>
              </a:ext>
            </a:extLst>
          </p:cNvPr>
          <p:cNvCxnSpPr>
            <a:cxnSpLocks/>
            <a:stCxn id="3" idx="6"/>
            <a:endCxn id="12" idx="1"/>
          </p:cNvCxnSpPr>
          <p:nvPr/>
        </p:nvCxnSpPr>
        <p:spPr>
          <a:xfrm>
            <a:off x="1454040" y="3005445"/>
            <a:ext cx="120162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B5455F-9DCF-4DDF-A560-4227FD128A9D}"/>
              </a:ext>
            </a:extLst>
          </p:cNvPr>
          <p:cNvSpPr txBox="1"/>
          <p:nvPr/>
        </p:nvSpPr>
        <p:spPr>
          <a:xfrm>
            <a:off x="1692090" y="278263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093D9340-18EA-4FDB-BD58-ABFC6EA4882B}"/>
              </a:ext>
            </a:extLst>
          </p:cNvPr>
          <p:cNvGrpSpPr/>
          <p:nvPr/>
        </p:nvGrpSpPr>
        <p:grpSpPr>
          <a:xfrm>
            <a:off x="5671092" y="2775584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499256B0-5A2B-4D7E-BB2A-F44F8932303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7EBF39-27D9-47F4-9666-2F5127D46BF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D50245A5-6A10-4CD1-94BD-8571A4395A7B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3977793" y="3005445"/>
            <a:ext cx="169329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AAA4E5-20F0-4CE4-BAE3-F3651148EB3A}"/>
              </a:ext>
            </a:extLst>
          </p:cNvPr>
          <p:cNvGrpSpPr/>
          <p:nvPr/>
        </p:nvGrpSpPr>
        <p:grpSpPr>
          <a:xfrm>
            <a:off x="2728595" y="361735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C8550613-50DE-402D-B6E1-F02200FBA4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7AE38DE-0DD0-4A52-A310-5B26897B048D}"/>
                </a:ext>
              </a:extLst>
            </p:cNvPr>
            <p:cNvSpPr/>
            <p:nvPr/>
          </p:nvSpPr>
          <p:spPr>
            <a:xfrm>
              <a:off x="2398800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4316AA-2C73-4E07-93B7-E3BD8385BFFE}"/>
              </a:ext>
            </a:extLst>
          </p:cNvPr>
          <p:cNvSpPr txBox="1"/>
          <p:nvPr/>
        </p:nvSpPr>
        <p:spPr>
          <a:xfrm>
            <a:off x="3275783" y="3218213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4DC80D7B-16F2-4E9B-B526-2B4A029E88DC}"/>
              </a:ext>
            </a:extLst>
          </p:cNvPr>
          <p:cNvCxnSpPr>
            <a:cxnSpLocks/>
            <a:stCxn id="13" idx="2"/>
            <a:endCxn id="26" idx="0"/>
          </p:cNvCxnSpPr>
          <p:nvPr/>
        </p:nvCxnSpPr>
        <p:spPr>
          <a:xfrm>
            <a:off x="3313481" y="3205500"/>
            <a:ext cx="3250" cy="4118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728595" y="4479145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614731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316731" y="4938867"/>
            <a:ext cx="0" cy="4521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3316731" y="4077072"/>
            <a:ext cx="0" cy="4020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685547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18569EA-3096-4B44-A4C6-3901D417ADEF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1861819" y="5715011"/>
            <a:ext cx="752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9BC6E5D-2A90-4F19-91F5-BD9145D02101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613067" y="4369622"/>
            <a:ext cx="776144" cy="145491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697072" y="5485150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8" idx="1"/>
          </p:cNvCxnSpPr>
          <p:nvPr/>
        </p:nvCxnSpPr>
        <p:spPr>
          <a:xfrm>
            <a:off x="4018731" y="5715011"/>
            <a:ext cx="167834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6873344" y="3761445"/>
            <a:ext cx="2220412" cy="19535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401560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2A39192A-A943-4A96-8565-031D0988E69D}"/>
              </a:ext>
            </a:extLst>
          </p:cNvPr>
          <p:cNvCxnSpPr>
            <a:cxnSpLocks/>
            <a:stCxn id="20" idx="3"/>
            <a:endCxn id="6" idx="2"/>
          </p:cNvCxnSpPr>
          <p:nvPr/>
        </p:nvCxnSpPr>
        <p:spPr>
          <a:xfrm>
            <a:off x="6847364" y="3005445"/>
            <a:ext cx="15479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4019251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63210" y="2787959"/>
            <a:ext cx="1396800" cy="1512000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8265367" y="2787959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3E5ED52-509D-4DA9-ABD7-5417727F013D}"/>
              </a:ext>
            </a:extLst>
          </p:cNvPr>
          <p:cNvGrpSpPr/>
          <p:nvPr/>
        </p:nvGrpSpPr>
        <p:grpSpPr>
          <a:xfrm>
            <a:off x="3184288" y="3314098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7CF4C57-9EA6-44A1-B2FD-EE5786B907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6B88601-A519-4112-8780-7F271AD1931F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4BC69384-90B4-4005-8D34-DC05472A30A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60010" y="3543959"/>
            <a:ext cx="13242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12" idx="3"/>
            <a:endCxn id="18" idx="1"/>
          </p:cNvCxnSpPr>
          <p:nvPr/>
        </p:nvCxnSpPr>
        <p:spPr>
          <a:xfrm>
            <a:off x="4360560" y="3543959"/>
            <a:ext cx="1304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4439154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5664891" y="3278094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6961035" y="3543959"/>
            <a:ext cx="1304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5" y="2326213"/>
            <a:ext cx="1396800" cy="1512000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2" y="2326213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266664" y="285235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152800" y="3825637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266664" y="513479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15421" y="2852352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883805" y="3082213"/>
            <a:ext cx="138285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854799" y="3292800"/>
            <a:ext cx="1" cy="5328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3854800" y="4473637"/>
            <a:ext cx="0" cy="6611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3863281" y="486290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3625816" y="4473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DC1687F-795F-48CB-9AEC-FE5219C55031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4556800" y="3082213"/>
            <a:ext cx="1258621" cy="10674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5">
            <a:extLst>
              <a:ext uri="{FF2B5EF4-FFF2-40B4-BE49-F238E27FC236}">
                <a16:creationId xmlns:a16="http://schemas.microsoft.com/office/drawing/2014/main" id="{4649C914-B2E9-43C5-9014-EE97A7E937B2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4442936" y="3312074"/>
            <a:ext cx="1960621" cy="20525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6089553" y="514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622777" y="2070236"/>
            <a:ext cx="1756308" cy="5292262"/>
          </a:xfrm>
          <a:prstGeom prst="bentConnector3">
            <a:avLst>
              <a:gd name="adj1" fmla="val -1301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35">
            <a:extLst>
              <a:ext uri="{FF2B5EF4-FFF2-40B4-BE49-F238E27FC236}">
                <a16:creationId xmlns:a16="http://schemas.microsoft.com/office/drawing/2014/main" id="{ABE9C06F-9637-48EF-AA9D-D1679732AAF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6991693" y="3082213"/>
            <a:ext cx="14569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4603606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603606" y="58560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310713" y="558751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695800" y="4115390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84660" y="1235028"/>
              <a:ext cx="872168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잔존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3"/>
          </p:cNvCxnSpPr>
          <p:nvPr/>
        </p:nvCxnSpPr>
        <p:spPr>
          <a:xfrm rot="5400000" flipH="1">
            <a:off x="2960176" y="3579014"/>
            <a:ext cx="34247" cy="1755000"/>
          </a:xfrm>
          <a:prstGeom prst="bentConnector4">
            <a:avLst>
              <a:gd name="adj1" fmla="val -667504"/>
              <a:gd name="adj2" fmla="val 7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9200B0C-DB46-4155-8778-E0B0FD18789A}"/>
              </a:ext>
            </a:extLst>
          </p:cNvPr>
          <p:cNvGrpSpPr/>
          <p:nvPr/>
        </p:nvGrpSpPr>
        <p:grpSpPr>
          <a:xfrm>
            <a:off x="1511663" y="5383639"/>
            <a:ext cx="1176272" cy="459722"/>
            <a:chOff x="2332605" y="1068349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FD2D0AF-A911-4036-840F-8FD292E55BDC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C71E539-3E14-4E0A-8092-4220734F2C2F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6C01D1C-BB8B-4B5E-AD02-543EB4BCEF20}"/>
              </a:ext>
            </a:extLst>
          </p:cNvPr>
          <p:cNvCxnSpPr>
            <a:cxnSpLocks/>
            <a:stCxn id="41" idx="2"/>
            <a:endCxn id="52" idx="0"/>
          </p:cNvCxnSpPr>
          <p:nvPr/>
        </p:nvCxnSpPr>
        <p:spPr>
          <a:xfrm rot="16200000" flipH="1">
            <a:off x="1438675" y="4722514"/>
            <a:ext cx="620249" cy="70199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1410508" y="47538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164684" y="5383638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9" name="직선 화살표 연결선 53">
            <a:extLst>
              <a:ext uri="{FF2B5EF4-FFF2-40B4-BE49-F238E27FC236}">
                <a16:creationId xmlns:a16="http://schemas.microsoft.com/office/drawing/2014/main" id="{36A649DB-D230-4B9A-B2F1-5470895CE202}"/>
              </a:ext>
            </a:extLst>
          </p:cNvPr>
          <p:cNvCxnSpPr>
            <a:cxnSpLocks/>
            <a:stCxn id="41" idx="2"/>
            <a:endCxn id="57" idx="0"/>
          </p:cNvCxnSpPr>
          <p:nvPr/>
        </p:nvCxnSpPr>
        <p:spPr>
          <a:xfrm rot="5400000">
            <a:off x="765186" y="4751024"/>
            <a:ext cx="620248" cy="6449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9241EBCC-B0CE-4F70-8820-2EF57F0DF970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298C6A-9912-4ABD-8B77-39363C74EEEB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9F9E9-4D9C-40FC-8B49-524F3EF39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281241E1-E9EF-496B-8B74-0EBF41F62A4F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FC1320C-80C9-4B56-BB90-E3BE622A72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0C5FE32-D563-4520-8A4C-59BFE67450B3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2428B74-5EA2-4BBB-A555-89B952936CC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9F91D1F8-B683-41A1-8AA5-80028119523D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52699E2-1E97-424B-ABE8-97B59C31FE4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0618371-E463-4786-A580-2D9516BCF41A}"/>
              </a:ext>
            </a:extLst>
          </p:cNvPr>
          <p:cNvGrpSpPr/>
          <p:nvPr/>
        </p:nvGrpSpPr>
        <p:grpSpPr>
          <a:xfrm>
            <a:off x="448452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31458280-44A0-4C42-B235-D2B62F1E18D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F49EF6C-7D25-4B52-8832-CF81DD48327D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3D54E8B8-6033-4C02-A216-4932067CD14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80459" y="3531361"/>
            <a:ext cx="26040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09AA374F-8ECA-489B-B0D6-3AEC915BD3C6}"/>
              </a:ext>
            </a:extLst>
          </p:cNvPr>
          <p:cNvCxnSpPr>
            <a:cxnSpLocks/>
            <a:stCxn id="12" idx="3"/>
            <a:endCxn id="9" idx="2"/>
          </p:cNvCxnSpPr>
          <p:nvPr/>
        </p:nvCxnSpPr>
        <p:spPr>
          <a:xfrm>
            <a:off x="5660798" y="3531361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E86EECB-FF33-4093-8908-89AD6B4B9A50}"/>
              </a:ext>
            </a:extLst>
          </p:cNvPr>
          <p:cNvSpPr txBox="1"/>
          <p:nvPr/>
        </p:nvSpPr>
        <p:spPr>
          <a:xfrm>
            <a:off x="5877676" y="32960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47300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16495" y="2932280"/>
            <a:ext cx="1396800" cy="1512000"/>
            <a:chOff x="412978" y="2643048"/>
            <a:chExt cx="115916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412978" y="2923533"/>
              <a:ext cx="115916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리스트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8339595" y="2932280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2936776" y="34584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771007" y="3688280"/>
            <a:ext cx="11657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1776690" y="3430366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98E1585-66A0-480F-9C51-E7E863644E76}"/>
              </a:ext>
            </a:extLst>
          </p:cNvPr>
          <p:cNvGrpSpPr/>
          <p:nvPr/>
        </p:nvGrpSpPr>
        <p:grpSpPr>
          <a:xfrm>
            <a:off x="5734045" y="3458419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97B85541-57D7-492C-81CE-4C36E5208C4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C6874C3-561B-488D-9FBF-C2095B3212CA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4459872" y="3430366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24" idx="1"/>
          </p:cNvCxnSpPr>
          <p:nvPr/>
        </p:nvCxnSpPr>
        <p:spPr>
          <a:xfrm>
            <a:off x="4113048" y="3688280"/>
            <a:ext cx="16209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BE975FD8-EB9E-4F13-8A74-28FE1D5624B8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145495" y="1869870"/>
            <a:ext cx="967967" cy="220913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D28E1A78-70EF-4564-ADF6-2EA5657771E1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>
            <a:off x="6910317" y="3688280"/>
            <a:ext cx="14292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FCE6FF9-969D-4619-BEE5-15A7FCEF1607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2127678" cy="44182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4459872" y="37176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382400" y="22750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05689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237222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21ECFC1-8519-4401-B854-2748A2962A71}"/>
              </a:ext>
            </a:extLst>
          </p:cNvPr>
          <p:cNvSpPr txBox="1"/>
          <p:nvPr/>
        </p:nvSpPr>
        <p:spPr>
          <a:xfrm>
            <a:off x="1660980" y="3360035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950F97A-4966-4882-952C-181339224648}"/>
              </a:ext>
            </a:extLst>
          </p:cNvPr>
          <p:cNvGrpSpPr/>
          <p:nvPr/>
        </p:nvGrpSpPr>
        <p:grpSpPr>
          <a:xfrm>
            <a:off x="8349020" y="4929084"/>
            <a:ext cx="1176272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B605DB4-D99B-4E4C-B3CA-699EE7C45B2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22DF163-DA5A-435E-B943-4A48277ACBA5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2635612" y="332698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2635612" y="5575323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FDF001B-AA2B-49E3-8474-F087D09416DD}"/>
              </a:ext>
            </a:extLst>
          </p:cNvPr>
          <p:cNvGrpSpPr/>
          <p:nvPr/>
        </p:nvGrpSpPr>
        <p:grpSpPr>
          <a:xfrm>
            <a:off x="5877157" y="3568666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887A2A12-D611-44AB-A99E-CC3883EC0F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E55F8A2-A511-4240-B47E-C73D3A31D490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확인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DB30554-CF29-4112-909C-CAA75CC26D33}"/>
              </a:ext>
            </a:extLst>
          </p:cNvPr>
          <p:cNvGrpSpPr/>
          <p:nvPr/>
        </p:nvGrpSpPr>
        <p:grpSpPr>
          <a:xfrm>
            <a:off x="5878796" y="557532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046459BE-015F-4DC1-AC4B-6B131B3DA3E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CB12FB8-15C2-477A-9A9E-298566B0F357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9397683-5C69-4B37-B353-67630AF5D0AE}"/>
              </a:ext>
            </a:extLst>
          </p:cNvPr>
          <p:cNvSpPr txBox="1"/>
          <p:nvPr/>
        </p:nvSpPr>
        <p:spPr>
          <a:xfrm>
            <a:off x="2150371" y="5388806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50ECDB2-2320-43F6-B8DD-5F81C47ADC16}"/>
              </a:ext>
            </a:extLst>
          </p:cNvPr>
          <p:cNvSpPr txBox="1"/>
          <p:nvPr/>
        </p:nvSpPr>
        <p:spPr>
          <a:xfrm>
            <a:off x="4888717" y="35830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C0839E-852F-452B-9304-C275C008552A}"/>
              </a:ext>
            </a:extLst>
          </p:cNvPr>
          <p:cNvSpPr txBox="1"/>
          <p:nvPr/>
        </p:nvSpPr>
        <p:spPr>
          <a:xfrm>
            <a:off x="491185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21CEA55-AEBF-4EFC-B478-9BFB705E51CC}"/>
              </a:ext>
            </a:extLst>
          </p:cNvPr>
          <p:cNvSpPr txBox="1"/>
          <p:nvPr/>
        </p:nvSpPr>
        <p:spPr>
          <a:xfrm>
            <a:off x="703396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CD9E6A-83D1-4A09-B08A-139DE25D87D1}"/>
              </a:ext>
            </a:extLst>
          </p:cNvPr>
          <p:cNvSpPr txBox="1"/>
          <p:nvPr/>
        </p:nvSpPr>
        <p:spPr>
          <a:xfrm>
            <a:off x="7048373" y="35830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2032406" y="3812569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46C2E23-9AEB-407F-8747-3DE810C847DE}"/>
              </a:ext>
            </a:extLst>
          </p:cNvPr>
          <p:cNvSpPr txBox="1"/>
          <p:nvPr/>
        </p:nvSpPr>
        <p:spPr>
          <a:xfrm>
            <a:off x="3705087" y="5854961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4B1934-7B48-4118-B8E1-3F608101EA42}"/>
              </a:ext>
            </a:extLst>
          </p:cNvPr>
          <p:cNvSpPr txBox="1"/>
          <p:nvPr/>
        </p:nvSpPr>
        <p:spPr>
          <a:xfrm>
            <a:off x="3768329" y="5611213"/>
            <a:ext cx="196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3217422" y="38351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877156" y="1562009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669280" y="3556848"/>
            <a:ext cx="966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2"/>
            <a:endCxn id="30" idx="0"/>
          </p:cNvCxnSpPr>
          <p:nvPr/>
        </p:nvCxnSpPr>
        <p:spPr>
          <a:xfrm>
            <a:off x="3223748" y="3786709"/>
            <a:ext cx="0" cy="17886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화살표 연결선 193">
            <a:extLst>
              <a:ext uri="{FF2B5EF4-FFF2-40B4-BE49-F238E27FC236}">
                <a16:creationId xmlns:a16="http://schemas.microsoft.com/office/drawing/2014/main" id="{7BCEA63E-701D-402A-BD95-EEB6BAA27D22}"/>
              </a:ext>
            </a:extLst>
          </p:cNvPr>
          <p:cNvCxnSpPr>
            <a:cxnSpLocks/>
            <a:stCxn id="30" idx="3"/>
            <a:endCxn id="36" idx="1"/>
          </p:cNvCxnSpPr>
          <p:nvPr/>
        </p:nvCxnSpPr>
        <p:spPr>
          <a:xfrm>
            <a:off x="3811884" y="5805184"/>
            <a:ext cx="2066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DA2897EA-80AE-4854-AFEB-43EB0C0FE356}"/>
              </a:ext>
            </a:extLst>
          </p:cNvPr>
          <p:cNvCxnSpPr>
            <a:cxnSpLocks/>
            <a:stCxn id="30" idx="3"/>
            <a:endCxn id="33" idx="1"/>
          </p:cNvCxnSpPr>
          <p:nvPr/>
        </p:nvCxnSpPr>
        <p:spPr>
          <a:xfrm flipV="1">
            <a:off x="3811884" y="3798527"/>
            <a:ext cx="2065273" cy="200665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직선 화살표 연결선 200">
            <a:extLst>
              <a:ext uri="{FF2B5EF4-FFF2-40B4-BE49-F238E27FC236}">
                <a16:creationId xmlns:a16="http://schemas.microsoft.com/office/drawing/2014/main" id="{7A47C130-82F1-4CC6-9B39-9DA214D6390B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3782894" y="1232725"/>
            <a:ext cx="1535117" cy="26534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3217422" y="308863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5" name="직선 화살표 연결선 200">
            <a:extLst>
              <a:ext uri="{FF2B5EF4-FFF2-40B4-BE49-F238E27FC236}">
                <a16:creationId xmlns:a16="http://schemas.microsoft.com/office/drawing/2014/main" id="{7FAB2177-3189-4689-9D1E-ACBB35A4FF8A}"/>
              </a:ext>
            </a:extLst>
          </p:cNvPr>
          <p:cNvCxnSpPr>
            <a:cxnSpLocks/>
            <a:stCxn id="30" idx="2"/>
            <a:endCxn id="135" idx="0"/>
          </p:cNvCxnSpPr>
          <p:nvPr/>
        </p:nvCxnSpPr>
        <p:spPr>
          <a:xfrm rot="5400000" flipH="1" flipV="1">
            <a:off x="2608002" y="2177755"/>
            <a:ext cx="4473036" cy="3241544"/>
          </a:xfrm>
          <a:prstGeom prst="bentConnector5">
            <a:avLst>
              <a:gd name="adj1" fmla="val -5111"/>
              <a:gd name="adj2" fmla="val -92413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BDEF1D37-B107-409C-ACAB-49AE2D7D997C}"/>
              </a:ext>
            </a:extLst>
          </p:cNvPr>
          <p:cNvSpPr txBox="1"/>
          <p:nvPr/>
        </p:nvSpPr>
        <p:spPr>
          <a:xfrm>
            <a:off x="3217422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1" name="직선 화살표 연결선 196">
            <a:extLst>
              <a:ext uri="{FF2B5EF4-FFF2-40B4-BE49-F238E27FC236}">
                <a16:creationId xmlns:a16="http://schemas.microsoft.com/office/drawing/2014/main" id="{0337C4DF-68DD-4A71-AEE2-C63E946B547D}"/>
              </a:ext>
            </a:extLst>
          </p:cNvPr>
          <p:cNvCxnSpPr>
            <a:cxnSpLocks/>
            <a:stCxn id="36" idx="2"/>
            <a:endCxn id="135" idx="0"/>
          </p:cNvCxnSpPr>
          <p:nvPr/>
        </p:nvCxnSpPr>
        <p:spPr>
          <a:xfrm rot="5400000" flipH="1">
            <a:off x="4229594" y="3797707"/>
            <a:ext cx="4473036" cy="1640"/>
          </a:xfrm>
          <a:prstGeom prst="bentConnector5">
            <a:avLst>
              <a:gd name="adj1" fmla="val -5111"/>
              <a:gd name="adj2" fmla="val -195317561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55E6ADBD-184E-4BCE-944E-3445C794D0C3}"/>
              </a:ext>
            </a:extLst>
          </p:cNvPr>
          <p:cNvSpPr txBox="1"/>
          <p:nvPr/>
        </p:nvSpPr>
        <p:spPr>
          <a:xfrm>
            <a:off x="6445554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7" name="직선 화살표 연결선 196">
            <a:extLst>
              <a:ext uri="{FF2B5EF4-FFF2-40B4-BE49-F238E27FC236}">
                <a16:creationId xmlns:a16="http://schemas.microsoft.com/office/drawing/2014/main" id="{9FE92740-2BC4-4443-B6A3-CCB6A6DC8407}"/>
              </a:ext>
            </a:extLst>
          </p:cNvPr>
          <p:cNvCxnSpPr>
            <a:cxnSpLocks/>
            <a:stCxn id="33" idx="0"/>
            <a:endCxn id="135" idx="2"/>
          </p:cNvCxnSpPr>
          <p:nvPr/>
        </p:nvCxnSpPr>
        <p:spPr>
          <a:xfrm rot="16200000" flipV="1">
            <a:off x="5691826" y="2795198"/>
            <a:ext cx="1546935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72973094-6DD4-4159-8123-E7AB571B0EA6}"/>
              </a:ext>
            </a:extLst>
          </p:cNvPr>
          <p:cNvSpPr txBox="1"/>
          <p:nvPr/>
        </p:nvSpPr>
        <p:spPr>
          <a:xfrm>
            <a:off x="6445554" y="33600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4" name="직선 화살표 연결선 200">
            <a:extLst>
              <a:ext uri="{FF2B5EF4-FFF2-40B4-BE49-F238E27FC236}">
                <a16:creationId xmlns:a16="http://schemas.microsoft.com/office/drawing/2014/main" id="{60FF9847-B932-44FB-ADB0-E773ECC46694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7053428" y="1791870"/>
            <a:ext cx="1882194" cy="100897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화살표 연결선 196">
            <a:extLst>
              <a:ext uri="{FF2B5EF4-FFF2-40B4-BE49-F238E27FC236}">
                <a16:creationId xmlns:a16="http://schemas.microsoft.com/office/drawing/2014/main" id="{FCCD2EEE-76E8-43B8-9D22-5D68B9966763}"/>
              </a:ext>
            </a:extLst>
          </p:cNvPr>
          <p:cNvCxnSpPr>
            <a:cxnSpLocks/>
            <a:stCxn id="33" idx="3"/>
            <a:endCxn id="16" idx="1"/>
          </p:cNvCxnSpPr>
          <p:nvPr/>
        </p:nvCxnSpPr>
        <p:spPr>
          <a:xfrm>
            <a:off x="7053429" y="3798527"/>
            <a:ext cx="1295591" cy="136041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1E7DBEEC-98EC-4228-994D-26AD9F0A71CC}"/>
              </a:ext>
            </a:extLst>
          </p:cNvPr>
          <p:cNvSpPr txBox="1"/>
          <p:nvPr/>
        </p:nvSpPr>
        <p:spPr>
          <a:xfrm>
            <a:off x="7180008" y="3829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1" name="직선 화살표 연결선 196">
            <a:extLst>
              <a:ext uri="{FF2B5EF4-FFF2-40B4-BE49-F238E27FC236}">
                <a16:creationId xmlns:a16="http://schemas.microsoft.com/office/drawing/2014/main" id="{B0F3D0EB-86BB-47F0-9B36-A007F0823AB3}"/>
              </a:ext>
            </a:extLst>
          </p:cNvPr>
          <p:cNvCxnSpPr>
            <a:cxnSpLocks/>
            <a:stCxn id="36" idx="3"/>
            <a:endCxn id="16" idx="1"/>
          </p:cNvCxnSpPr>
          <p:nvPr/>
        </p:nvCxnSpPr>
        <p:spPr>
          <a:xfrm flipV="1">
            <a:off x="7055068" y="5158945"/>
            <a:ext cx="1293952" cy="6462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0F477E2D-3BA7-46A1-89AF-022B15EB880B}"/>
              </a:ext>
            </a:extLst>
          </p:cNvPr>
          <p:cNvSpPr txBox="1"/>
          <p:nvPr/>
        </p:nvSpPr>
        <p:spPr>
          <a:xfrm>
            <a:off x="7180008" y="58329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5" name="직선 화살표 연결선 196">
            <a:extLst>
              <a:ext uri="{FF2B5EF4-FFF2-40B4-BE49-F238E27FC236}">
                <a16:creationId xmlns:a16="http://schemas.microsoft.com/office/drawing/2014/main" id="{F0CE395E-CFF0-4520-A59A-E69D7DA251C1}"/>
              </a:ext>
            </a:extLst>
          </p:cNvPr>
          <p:cNvCxnSpPr>
            <a:cxnSpLocks/>
            <a:stCxn id="16" idx="0"/>
            <a:endCxn id="8" idx="4"/>
          </p:cNvCxnSpPr>
          <p:nvPr/>
        </p:nvCxnSpPr>
        <p:spPr>
          <a:xfrm flipH="1" flipV="1">
            <a:off x="8935622" y="4312848"/>
            <a:ext cx="1534" cy="616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8674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69280" y="3556848"/>
            <a:ext cx="14381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4224386" y="462546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4285615" y="485532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4194029" y="233918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642243F5-4605-4D41-A06E-FA11BEB6938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25">
            <a:extLst>
              <a:ext uri="{FF2B5EF4-FFF2-40B4-BE49-F238E27FC236}">
                <a16:creationId xmlns:a16="http://schemas.microsoft.com/office/drawing/2014/main" id="{30EA4F5E-5EC4-4970-A5EF-5B5FCC510087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2800848"/>
            <a:ext cx="1396800" cy="1512000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38784" y="3556848"/>
            <a:ext cx="14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4224386" y="462546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4285615" y="485532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4194029" y="233918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642243F5-4605-4D41-A06E-FA11BEB6938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25">
            <a:extLst>
              <a:ext uri="{FF2B5EF4-FFF2-40B4-BE49-F238E27FC236}">
                <a16:creationId xmlns:a16="http://schemas.microsoft.com/office/drawing/2014/main" id="{30EA4F5E-5EC4-4970-A5EF-5B5FCC510087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416496" y="2905174"/>
            <a:ext cx="1396800" cy="1519200"/>
            <a:chOff x="482387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482387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905174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2936776" y="3401326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89" idx="1"/>
          </p:cNvCxnSpPr>
          <p:nvPr/>
        </p:nvCxnSpPr>
        <p:spPr>
          <a:xfrm flipV="1">
            <a:off x="1813296" y="3631187"/>
            <a:ext cx="1123480" cy="3358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1916463" y="343553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0DA679-3FD9-4F76-B7AB-C03291FE5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FA0D2BB-88A2-4311-A02A-275024F82185}"/>
              </a:ext>
            </a:extLst>
          </p:cNvPr>
          <p:cNvSpPr/>
          <p:nvPr/>
        </p:nvSpPr>
        <p:spPr>
          <a:xfrm>
            <a:off x="278480" y="406405"/>
            <a:ext cx="35173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 화면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백업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49D26BD-8FCE-4FE8-AD4D-20D76928D020}"/>
              </a:ext>
            </a:extLst>
          </p:cNvPr>
          <p:cNvGrpSpPr/>
          <p:nvPr/>
        </p:nvGrpSpPr>
        <p:grpSpPr>
          <a:xfrm>
            <a:off x="5817621" y="548514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DB0FAEB1-5D44-4FD2-BF8E-B419BE5B218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0549896-7BDE-4DEB-AC60-FE155E99F426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34F41BA-CC1D-49B3-86B6-5CA24FDA8587}"/>
              </a:ext>
            </a:extLst>
          </p:cNvPr>
          <p:cNvCxnSpPr>
            <a:cxnSpLocks/>
            <a:stCxn id="58" idx="2"/>
            <a:endCxn id="31" idx="0"/>
          </p:cNvCxnSpPr>
          <p:nvPr/>
        </p:nvCxnSpPr>
        <p:spPr>
          <a:xfrm>
            <a:off x="3787882" y="3804196"/>
            <a:ext cx="0" cy="5635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856B098-7C78-43CD-834F-191BCA61A544}"/>
              </a:ext>
            </a:extLst>
          </p:cNvPr>
          <p:cNvSpPr txBox="1"/>
          <p:nvPr/>
        </p:nvSpPr>
        <p:spPr>
          <a:xfrm>
            <a:off x="4592761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8F78AB31-E09B-4A6E-BF6B-FD0A58F0EE4D}"/>
              </a:ext>
            </a:extLst>
          </p:cNvPr>
          <p:cNvGrpSpPr/>
          <p:nvPr/>
        </p:nvGrpSpPr>
        <p:grpSpPr>
          <a:xfrm>
            <a:off x="3126820" y="2314811"/>
            <a:ext cx="1322124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33A83B18-50F2-48D2-881C-3ABE1D782F5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047FEBC-790B-4762-B91B-CFDAC5315462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2036224-3EAD-417E-8DAB-EAF18E89A778}"/>
              </a:ext>
            </a:extLst>
          </p:cNvPr>
          <p:cNvCxnSpPr>
            <a:cxnSpLocks/>
            <a:stCxn id="63" idx="6"/>
            <a:endCxn id="16" idx="1"/>
          </p:cNvCxnSpPr>
          <p:nvPr/>
        </p:nvCxnSpPr>
        <p:spPr>
          <a:xfrm flipV="1">
            <a:off x="1668776" y="2544672"/>
            <a:ext cx="1458044" cy="101226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E009E5E-D5BF-4EBD-8863-488110E497C3}"/>
              </a:ext>
            </a:extLst>
          </p:cNvPr>
          <p:cNvSpPr txBox="1"/>
          <p:nvPr/>
        </p:nvSpPr>
        <p:spPr>
          <a:xfrm>
            <a:off x="2111033" y="236013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0CE355-44DA-4A0C-9D23-7890DBA8046F}"/>
              </a:ext>
            </a:extLst>
          </p:cNvPr>
          <p:cNvSpPr txBox="1"/>
          <p:nvPr/>
        </p:nvSpPr>
        <p:spPr>
          <a:xfrm>
            <a:off x="3785735" y="2789859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4A79AF08-2789-45DF-9D11-0CC1630D3643}"/>
              </a:ext>
            </a:extLst>
          </p:cNvPr>
          <p:cNvGrpSpPr/>
          <p:nvPr/>
        </p:nvGrpSpPr>
        <p:grpSpPr>
          <a:xfrm>
            <a:off x="3199746" y="4367742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A42165FC-6768-4004-87F2-6C9E068B6A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A7B58469-B0FF-4734-A8E6-79F19BFE1094}"/>
                </a:ext>
              </a:extLst>
            </p:cNvPr>
            <p:cNvSpPr/>
            <p:nvPr/>
          </p:nvSpPr>
          <p:spPr>
            <a:xfrm>
              <a:off x="2527042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2D58BE0-EA41-46C0-9C02-FDEFD0561380}"/>
              </a:ext>
            </a:extLst>
          </p:cNvPr>
          <p:cNvGrpSpPr/>
          <p:nvPr/>
        </p:nvGrpSpPr>
        <p:grpSpPr>
          <a:xfrm>
            <a:off x="3086054" y="539101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C4424C13-442F-4F70-B90A-E2F0539C5B5A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91E4104-9299-48FE-AD0C-09FE8F3E9D71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90F7A75-89F8-4CD7-A756-68C0BCE8BF5C}"/>
              </a:ext>
            </a:extLst>
          </p:cNvPr>
          <p:cNvCxnSpPr>
            <a:cxnSpLocks/>
            <a:stCxn id="32" idx="2"/>
            <a:endCxn id="34" idx="0"/>
          </p:cNvCxnSpPr>
          <p:nvPr/>
        </p:nvCxnSpPr>
        <p:spPr>
          <a:xfrm>
            <a:off x="3787883" y="4808190"/>
            <a:ext cx="171" cy="582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FF2168BF-0C6E-440C-BC50-DB6E69244FEB}"/>
              </a:ext>
            </a:extLst>
          </p:cNvPr>
          <p:cNvGrpSpPr/>
          <p:nvPr/>
        </p:nvGrpSpPr>
        <p:grpSpPr>
          <a:xfrm>
            <a:off x="559019" y="5485149"/>
            <a:ext cx="1176272" cy="459722"/>
            <a:chOff x="2332603" y="1075393"/>
            <a:chExt cx="1176272" cy="459722"/>
          </a:xfrm>
        </p:grpSpPr>
        <p:sp>
          <p:nvSpPr>
            <p:cNvPr id="42" name="모서리가 둥근 직사각형 211">
              <a:extLst>
                <a:ext uri="{FF2B5EF4-FFF2-40B4-BE49-F238E27FC236}">
                  <a16:creationId xmlns:a16="http://schemas.microsoft.com/office/drawing/2014/main" id="{EE75023B-9085-45DE-9140-626EC49357C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C20227F2-59C5-44DD-87D0-4C34B2131F4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8E35012-5BD2-48AF-9F11-894E2F61EB64}"/>
              </a:ext>
            </a:extLst>
          </p:cNvPr>
          <p:cNvCxnSpPr>
            <a:cxnSpLocks/>
            <a:stCxn id="34" idx="1"/>
            <a:endCxn id="42" idx="3"/>
          </p:cNvCxnSpPr>
          <p:nvPr/>
        </p:nvCxnSpPr>
        <p:spPr>
          <a:xfrm flipH="1">
            <a:off x="1735291" y="5715010"/>
            <a:ext cx="13507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8D3D613-6C0E-4073-8B21-2C6BE93EE0F7}"/>
              </a:ext>
            </a:extLst>
          </p:cNvPr>
          <p:cNvSpPr txBox="1"/>
          <p:nvPr/>
        </p:nvSpPr>
        <p:spPr>
          <a:xfrm>
            <a:off x="2319949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EF7F16E-67B0-40E8-93D1-FDF7A436AFE9}"/>
              </a:ext>
            </a:extLst>
          </p:cNvPr>
          <p:cNvSpPr txBox="1"/>
          <p:nvPr/>
        </p:nvSpPr>
        <p:spPr>
          <a:xfrm>
            <a:off x="4642815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9AFCF2CF-C0C3-4A74-9E71-705CD3CA8FE4}"/>
              </a:ext>
            </a:extLst>
          </p:cNvPr>
          <p:cNvCxnSpPr>
            <a:cxnSpLocks/>
            <a:stCxn id="34" idx="3"/>
            <a:endCxn id="11" idx="1"/>
          </p:cNvCxnSpPr>
          <p:nvPr/>
        </p:nvCxnSpPr>
        <p:spPr>
          <a:xfrm>
            <a:off x="4490054" y="5715010"/>
            <a:ext cx="13275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DED4496-617E-46A5-A691-56D7089D3AE0}"/>
              </a:ext>
            </a:extLst>
          </p:cNvPr>
          <p:cNvSpPr txBox="1"/>
          <p:nvPr/>
        </p:nvSpPr>
        <p:spPr>
          <a:xfrm>
            <a:off x="3587237" y="27962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929A1FEF-2EE7-4E04-B97A-9AED49C60C52}"/>
              </a:ext>
            </a:extLst>
          </p:cNvPr>
          <p:cNvGrpSpPr/>
          <p:nvPr/>
        </p:nvGrpSpPr>
        <p:grpSpPr>
          <a:xfrm>
            <a:off x="3126820" y="3344474"/>
            <a:ext cx="1322124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29473997-4C76-4B9F-87D4-B4AF97661B0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FFC48C25-9D66-4E3C-AE84-1F1BC9A7F325}"/>
                </a:ext>
              </a:extLst>
            </p:cNvPr>
            <p:cNvSpPr/>
            <p:nvPr/>
          </p:nvSpPr>
          <p:spPr>
            <a:xfrm>
              <a:off x="2449414" y="1175100"/>
              <a:ext cx="9287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7E3EA33E-4079-4508-AEE7-A0B88FAB19A7}"/>
              </a:ext>
            </a:extLst>
          </p:cNvPr>
          <p:cNvCxnSpPr>
            <a:cxnSpLocks/>
            <a:stCxn id="16" idx="2"/>
            <a:endCxn id="58" idx="0"/>
          </p:cNvCxnSpPr>
          <p:nvPr/>
        </p:nvCxnSpPr>
        <p:spPr>
          <a:xfrm>
            <a:off x="3787882" y="2774533"/>
            <a:ext cx="0" cy="569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11B5F590-97F3-4D98-8BA1-8777FE1549B6}"/>
              </a:ext>
            </a:extLst>
          </p:cNvPr>
          <p:cNvCxnSpPr>
            <a:cxnSpLocks/>
            <a:stCxn id="11" idx="3"/>
            <a:endCxn id="56" idx="2"/>
          </p:cNvCxnSpPr>
          <p:nvPr/>
        </p:nvCxnSpPr>
        <p:spPr>
          <a:xfrm flipV="1">
            <a:off x="6993893" y="5055251"/>
            <a:ext cx="2051492" cy="65975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005FB2B0-1006-4ACF-9865-190B7076D0FC}"/>
              </a:ext>
            </a:extLst>
          </p:cNvPr>
          <p:cNvSpPr txBox="1"/>
          <p:nvPr/>
        </p:nvSpPr>
        <p:spPr>
          <a:xfrm>
            <a:off x="7123907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A2AF6DE-7CA3-414F-B275-AD965170691C}"/>
              </a:ext>
            </a:extLst>
          </p:cNvPr>
          <p:cNvSpPr txBox="1"/>
          <p:nvPr/>
        </p:nvSpPr>
        <p:spPr>
          <a:xfrm>
            <a:off x="7123907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D57E95DB-024E-411B-BD17-F63162538C31}"/>
              </a:ext>
            </a:extLst>
          </p:cNvPr>
          <p:cNvCxnSpPr>
            <a:cxnSpLocks/>
            <a:stCxn id="42" idx="0"/>
            <a:endCxn id="31" idx="1"/>
          </p:cNvCxnSpPr>
          <p:nvPr/>
        </p:nvCxnSpPr>
        <p:spPr>
          <a:xfrm rot="5400000" flipH="1" flipV="1">
            <a:off x="1729677" y="4015081"/>
            <a:ext cx="887546" cy="20525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B9CA1145-A26E-47F3-9BB5-6B85EDCA5ACA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74" name="모서리가 둥근 직사각형 211">
              <a:extLst>
                <a:ext uri="{FF2B5EF4-FFF2-40B4-BE49-F238E27FC236}">
                  <a16:creationId xmlns:a16="http://schemas.microsoft.com/office/drawing/2014/main" id="{12A0F9DA-9AB5-4470-B72E-EEE2FED2DA2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274F8F9D-DCE0-4949-89D2-25506FA8003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76" name="직선 화살표 연결선 17">
            <a:extLst>
              <a:ext uri="{FF2B5EF4-FFF2-40B4-BE49-F238E27FC236}">
                <a16:creationId xmlns:a16="http://schemas.microsoft.com/office/drawing/2014/main" id="{920BDE1D-6FD1-4718-A4A8-BDDC93F97002}"/>
              </a:ext>
            </a:extLst>
          </p:cNvPr>
          <p:cNvCxnSpPr>
            <a:cxnSpLocks/>
            <a:stCxn id="16" idx="3"/>
            <a:endCxn id="74" idx="1"/>
          </p:cNvCxnSpPr>
          <p:nvPr/>
        </p:nvCxnSpPr>
        <p:spPr>
          <a:xfrm>
            <a:off x="4448944" y="2544672"/>
            <a:ext cx="13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17">
            <a:extLst>
              <a:ext uri="{FF2B5EF4-FFF2-40B4-BE49-F238E27FC236}">
                <a16:creationId xmlns:a16="http://schemas.microsoft.com/office/drawing/2014/main" id="{78BD1313-6DBA-46F0-A36F-398CDB0C59E7}"/>
              </a:ext>
            </a:extLst>
          </p:cNvPr>
          <p:cNvCxnSpPr>
            <a:cxnSpLocks/>
            <a:stCxn id="74" idx="3"/>
            <a:endCxn id="67" idx="0"/>
          </p:cNvCxnSpPr>
          <p:nvPr/>
        </p:nvCxnSpPr>
        <p:spPr>
          <a:xfrm>
            <a:off x="6993893" y="2544672"/>
            <a:ext cx="2041632" cy="23625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B7A03C35-6769-489F-B99B-D89A50DBF122}"/>
              </a:ext>
            </a:extLst>
          </p:cNvPr>
          <p:cNvSpPr txBox="1"/>
          <p:nvPr/>
        </p:nvSpPr>
        <p:spPr>
          <a:xfrm>
            <a:off x="4454521" y="23601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17">
            <a:extLst>
              <a:ext uri="{FF2B5EF4-FFF2-40B4-BE49-F238E27FC236}">
                <a16:creationId xmlns:a16="http://schemas.microsoft.com/office/drawing/2014/main" id="{A982E24A-3774-4471-8191-D143B4752138}"/>
              </a:ext>
            </a:extLst>
          </p:cNvPr>
          <p:cNvCxnSpPr>
            <a:cxnSpLocks/>
            <a:stCxn id="12" idx="0"/>
            <a:endCxn id="74" idx="2"/>
          </p:cNvCxnSpPr>
          <p:nvPr/>
        </p:nvCxnSpPr>
        <p:spPr>
          <a:xfrm rot="16200000" flipV="1">
            <a:off x="5030281" y="4150009"/>
            <a:ext cx="2750954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737EC4BA-87EC-4738-9744-E28F8F3BDF54}"/>
              </a:ext>
            </a:extLst>
          </p:cNvPr>
          <p:cNvSpPr txBox="1"/>
          <p:nvPr/>
        </p:nvSpPr>
        <p:spPr>
          <a:xfrm>
            <a:off x="6158574" y="52832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F0526882-2C97-455C-AA75-6681EC84ECC2}"/>
              </a:ext>
            </a:extLst>
          </p:cNvPr>
          <p:cNvGrpSpPr/>
          <p:nvPr/>
        </p:nvGrpSpPr>
        <p:grpSpPr>
          <a:xfrm>
            <a:off x="8457248" y="4614803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211">
              <a:extLst>
                <a:ext uri="{FF2B5EF4-FFF2-40B4-BE49-F238E27FC236}">
                  <a16:creationId xmlns:a16="http://schemas.microsoft.com/office/drawing/2014/main" id="{FD4427C1-BFCA-4472-A50C-7EE7EF1CC3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38EAC72-CD4E-434C-81A1-4E58B007424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0" name="직선 화살표 연결선 64">
            <a:extLst>
              <a:ext uri="{FF2B5EF4-FFF2-40B4-BE49-F238E27FC236}">
                <a16:creationId xmlns:a16="http://schemas.microsoft.com/office/drawing/2014/main" id="{55EA694B-D7D1-4B05-91DC-E49A5D4FAA81}"/>
              </a:ext>
            </a:extLst>
          </p:cNvPr>
          <p:cNvCxnSpPr>
            <a:cxnSpLocks/>
            <a:stCxn id="54" idx="0"/>
            <a:endCxn id="67" idx="4"/>
          </p:cNvCxnSpPr>
          <p:nvPr/>
        </p:nvCxnSpPr>
        <p:spPr>
          <a:xfrm flipH="1" flipV="1">
            <a:off x="9035525" y="4253256"/>
            <a:ext cx="9859" cy="361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BA21DDE9-178F-442C-A119-B1AEED3C3E60}"/>
              </a:ext>
            </a:extLst>
          </p:cNvPr>
          <p:cNvGrpSpPr/>
          <p:nvPr/>
        </p:nvGrpSpPr>
        <p:grpSpPr>
          <a:xfrm>
            <a:off x="272480" y="2820768"/>
            <a:ext cx="1396296" cy="1472328"/>
            <a:chOff x="457048" y="2643048"/>
            <a:chExt cx="1080000" cy="1080000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79D2B6D3-A6A1-4EEE-96FA-CA5B4FB2B1C4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DE563577-364C-467B-A61D-D25A41B027BD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8153ACB7-DA46-414A-A7C6-A00039E0B967}"/>
              </a:ext>
            </a:extLst>
          </p:cNvPr>
          <p:cNvGrpSpPr/>
          <p:nvPr/>
        </p:nvGrpSpPr>
        <p:grpSpPr>
          <a:xfrm>
            <a:off x="8337376" y="2780928"/>
            <a:ext cx="1396297" cy="1472328"/>
            <a:chOff x="452560" y="2683285"/>
            <a:chExt cx="1080000" cy="1080000"/>
          </a:xfrm>
        </p:grpSpPr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8364B042-C597-4154-A7E3-22D27E96B18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AE9D8225-C85F-44DD-90E5-9F879839BD0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54130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00E78B-E680-4CF1-A8D7-32FB6B60C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68274B7-49DB-43C1-91E1-9A7E495F5F30}"/>
              </a:ext>
            </a:extLst>
          </p:cNvPr>
          <p:cNvSpPr/>
          <p:nvPr/>
        </p:nvSpPr>
        <p:spPr>
          <a:xfrm>
            <a:off x="278480" y="406405"/>
            <a:ext cx="424186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 화면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백업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3C8E909-BCB6-4F90-90BD-E79A22DDDF9D}"/>
              </a:ext>
            </a:extLst>
          </p:cNvPr>
          <p:cNvGrpSpPr/>
          <p:nvPr/>
        </p:nvGrpSpPr>
        <p:grpSpPr>
          <a:xfrm>
            <a:off x="380436" y="2905174"/>
            <a:ext cx="1621923" cy="1472328"/>
            <a:chOff x="380390" y="2602811"/>
            <a:chExt cx="122434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B83CA9-3FE9-4BBC-8AB3-85A0ED6CC77E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54CA935-6C83-430E-963F-431810B462A0}"/>
                </a:ext>
              </a:extLst>
            </p:cNvPr>
            <p:cNvSpPr/>
            <p:nvPr/>
          </p:nvSpPr>
          <p:spPr>
            <a:xfrm>
              <a:off x="380390" y="2923533"/>
              <a:ext cx="1224349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2DCE27E-FB81-45E7-8884-10898B313FE4}"/>
              </a:ext>
            </a:extLst>
          </p:cNvPr>
          <p:cNvGrpSpPr/>
          <p:nvPr/>
        </p:nvGrpSpPr>
        <p:grpSpPr>
          <a:xfrm>
            <a:off x="8339595" y="2905174"/>
            <a:ext cx="1430700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23CF79A-35BD-48A1-9A3E-0EE063C2A8E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307A4C9-6A57-474F-8725-3361FDFE679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7EE97B0-742B-4061-8C23-B9FE7D61E1B5}"/>
              </a:ext>
            </a:extLst>
          </p:cNvPr>
          <p:cNvGrpSpPr/>
          <p:nvPr/>
        </p:nvGrpSpPr>
        <p:grpSpPr>
          <a:xfrm>
            <a:off x="5817621" y="548514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F76998C-1A82-40ED-B88A-BF73AB0BC44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FD5B25E9-3AB4-4292-B4C7-1E229AA8263E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비밀 대화방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57F454D-9A7E-4DD8-A280-D59B62050DCD}"/>
              </a:ext>
            </a:extLst>
          </p:cNvPr>
          <p:cNvCxnSpPr>
            <a:cxnSpLocks/>
            <a:stCxn id="37" idx="2"/>
            <a:endCxn id="22" idx="0"/>
          </p:cNvCxnSpPr>
          <p:nvPr/>
        </p:nvCxnSpPr>
        <p:spPr>
          <a:xfrm>
            <a:off x="3787882" y="3804196"/>
            <a:ext cx="0" cy="5635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E75F19A-F899-492E-9F81-EF822536B088}"/>
              </a:ext>
            </a:extLst>
          </p:cNvPr>
          <p:cNvSpPr txBox="1"/>
          <p:nvPr/>
        </p:nvSpPr>
        <p:spPr>
          <a:xfrm>
            <a:off x="4592761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53C1288-895C-41DE-88E4-4C06BE6C3CF0}"/>
              </a:ext>
            </a:extLst>
          </p:cNvPr>
          <p:cNvGrpSpPr/>
          <p:nvPr/>
        </p:nvGrpSpPr>
        <p:grpSpPr>
          <a:xfrm>
            <a:off x="3126820" y="2314811"/>
            <a:ext cx="1322124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762F49E7-0E31-4676-B5F6-FDCD96CDAC1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FD4139C-D6A4-4768-B21B-5785672DFFA1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28BFB5E2-30C4-4652-AFBB-3C09171AD58E}"/>
              </a:ext>
            </a:extLst>
          </p:cNvPr>
          <p:cNvCxnSpPr>
            <a:cxnSpLocks/>
            <a:stCxn id="5" idx="6"/>
            <a:endCxn id="16" idx="1"/>
          </p:cNvCxnSpPr>
          <p:nvPr/>
        </p:nvCxnSpPr>
        <p:spPr>
          <a:xfrm flipV="1">
            <a:off x="1992013" y="2544672"/>
            <a:ext cx="1134807" cy="109666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699E20A-DF92-4B09-9F05-7936BB49160E}"/>
              </a:ext>
            </a:extLst>
          </p:cNvPr>
          <p:cNvSpPr txBox="1"/>
          <p:nvPr/>
        </p:nvSpPr>
        <p:spPr>
          <a:xfrm>
            <a:off x="2111033" y="236013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080863-FDEF-4C54-B8F3-CAC8B206B3E5}"/>
              </a:ext>
            </a:extLst>
          </p:cNvPr>
          <p:cNvSpPr txBox="1"/>
          <p:nvPr/>
        </p:nvSpPr>
        <p:spPr>
          <a:xfrm>
            <a:off x="3785735" y="2789859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9C63DF13-C353-4F61-92F9-FD6BED0B7013}"/>
              </a:ext>
            </a:extLst>
          </p:cNvPr>
          <p:cNvGrpSpPr/>
          <p:nvPr/>
        </p:nvGrpSpPr>
        <p:grpSpPr>
          <a:xfrm>
            <a:off x="3199746" y="4367742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0838DCA-981F-4F17-901C-0CCAE2E82C6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DBC63E7-02FE-4393-9E82-7D80D3BB1861}"/>
                </a:ext>
              </a:extLst>
            </p:cNvPr>
            <p:cNvSpPr/>
            <p:nvPr/>
          </p:nvSpPr>
          <p:spPr>
            <a:xfrm>
              <a:off x="2527042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5678D07-E7B6-497D-8242-BFA5558E9DA1}"/>
              </a:ext>
            </a:extLst>
          </p:cNvPr>
          <p:cNvGrpSpPr/>
          <p:nvPr/>
        </p:nvGrpSpPr>
        <p:grpSpPr>
          <a:xfrm>
            <a:off x="3086054" y="5391010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E1C91895-B488-42EB-9749-5AEEFF53757A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77F31C9-3D55-41BA-A77E-6554C1914B77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BBE2890A-E739-4E4A-89C7-798D634AC93F}"/>
              </a:ext>
            </a:extLst>
          </p:cNvPr>
          <p:cNvCxnSpPr>
            <a:cxnSpLocks/>
            <a:stCxn id="23" idx="2"/>
            <a:endCxn id="25" idx="0"/>
          </p:cNvCxnSpPr>
          <p:nvPr/>
        </p:nvCxnSpPr>
        <p:spPr>
          <a:xfrm>
            <a:off x="3787883" y="4808190"/>
            <a:ext cx="171" cy="582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7D943E5-63E9-4E40-BF2B-AC1235A4F800}"/>
              </a:ext>
            </a:extLst>
          </p:cNvPr>
          <p:cNvGrpSpPr/>
          <p:nvPr/>
        </p:nvGrpSpPr>
        <p:grpSpPr>
          <a:xfrm>
            <a:off x="559019" y="5485149"/>
            <a:ext cx="1176272" cy="459722"/>
            <a:chOff x="2332603" y="1075393"/>
            <a:chExt cx="1176272" cy="459722"/>
          </a:xfrm>
        </p:grpSpPr>
        <p:sp>
          <p:nvSpPr>
            <p:cNvPr id="29" name="모서리가 둥근 직사각형 211">
              <a:extLst>
                <a:ext uri="{FF2B5EF4-FFF2-40B4-BE49-F238E27FC236}">
                  <a16:creationId xmlns:a16="http://schemas.microsoft.com/office/drawing/2014/main" id="{447E1E03-C9A3-4885-B452-FDCA1430576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1D2FD2D-89B8-43A2-BB4A-2AD9164E499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10D6D4C9-5101-4CA1-BFFB-BA4F25B70408}"/>
              </a:ext>
            </a:extLst>
          </p:cNvPr>
          <p:cNvCxnSpPr>
            <a:cxnSpLocks/>
            <a:stCxn id="25" idx="1"/>
            <a:endCxn id="29" idx="3"/>
          </p:cNvCxnSpPr>
          <p:nvPr/>
        </p:nvCxnSpPr>
        <p:spPr>
          <a:xfrm flipH="1">
            <a:off x="1735291" y="5715010"/>
            <a:ext cx="13507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5242A68-3D03-4A60-98ED-ABC04F2D0F59}"/>
              </a:ext>
            </a:extLst>
          </p:cNvPr>
          <p:cNvSpPr txBox="1"/>
          <p:nvPr/>
        </p:nvSpPr>
        <p:spPr>
          <a:xfrm>
            <a:off x="2319949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246890-1062-4D95-B632-EED069FCA7C8}"/>
              </a:ext>
            </a:extLst>
          </p:cNvPr>
          <p:cNvSpPr txBox="1"/>
          <p:nvPr/>
        </p:nvSpPr>
        <p:spPr>
          <a:xfrm>
            <a:off x="4642815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F030625C-8449-48D7-8132-7A27B02F0A93}"/>
              </a:ext>
            </a:extLst>
          </p:cNvPr>
          <p:cNvCxnSpPr>
            <a:cxnSpLocks/>
            <a:stCxn id="25" idx="3"/>
            <a:endCxn id="11" idx="1"/>
          </p:cNvCxnSpPr>
          <p:nvPr/>
        </p:nvCxnSpPr>
        <p:spPr>
          <a:xfrm>
            <a:off x="4490054" y="5715010"/>
            <a:ext cx="13275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6FC4328-93AE-45D0-9BC0-62A486929A24}"/>
              </a:ext>
            </a:extLst>
          </p:cNvPr>
          <p:cNvSpPr txBox="1"/>
          <p:nvPr/>
        </p:nvSpPr>
        <p:spPr>
          <a:xfrm>
            <a:off x="3587237" y="27962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F5A4FBC2-4499-42CB-A732-9232ED8561E9}"/>
              </a:ext>
            </a:extLst>
          </p:cNvPr>
          <p:cNvGrpSpPr/>
          <p:nvPr/>
        </p:nvGrpSpPr>
        <p:grpSpPr>
          <a:xfrm>
            <a:off x="3126820" y="3344474"/>
            <a:ext cx="1322124" cy="459722"/>
            <a:chOff x="2332603" y="1128278"/>
            <a:chExt cx="1176272" cy="459722"/>
          </a:xfrm>
        </p:grpSpPr>
        <p:sp>
          <p:nvSpPr>
            <p:cNvPr id="37" name="모서리가 둥근 직사각형 211">
              <a:extLst>
                <a:ext uri="{FF2B5EF4-FFF2-40B4-BE49-F238E27FC236}">
                  <a16:creationId xmlns:a16="http://schemas.microsoft.com/office/drawing/2014/main" id="{E05B4AB9-9010-433E-9CF6-AA410575980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5057DA40-56DE-4F9D-8249-271207A9A52F}"/>
                </a:ext>
              </a:extLst>
            </p:cNvPr>
            <p:cNvSpPr/>
            <p:nvPr/>
          </p:nvSpPr>
          <p:spPr>
            <a:xfrm>
              <a:off x="2449415" y="1175100"/>
              <a:ext cx="9287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3C3FF0FF-8833-4AB4-9692-CC5D4748C41A}"/>
              </a:ext>
            </a:extLst>
          </p:cNvPr>
          <p:cNvCxnSpPr>
            <a:cxnSpLocks/>
            <a:stCxn id="16" idx="2"/>
            <a:endCxn id="37" idx="0"/>
          </p:cNvCxnSpPr>
          <p:nvPr/>
        </p:nvCxnSpPr>
        <p:spPr>
          <a:xfrm>
            <a:off x="3787882" y="2774533"/>
            <a:ext cx="0" cy="569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64">
            <a:extLst>
              <a:ext uri="{FF2B5EF4-FFF2-40B4-BE49-F238E27FC236}">
                <a16:creationId xmlns:a16="http://schemas.microsoft.com/office/drawing/2014/main" id="{C60CBC63-C1A4-4CCD-8761-A98E0233E949}"/>
              </a:ext>
            </a:extLst>
          </p:cNvPr>
          <p:cNvCxnSpPr>
            <a:cxnSpLocks/>
            <a:stCxn id="11" idx="3"/>
            <a:endCxn id="54" idx="2"/>
          </p:cNvCxnSpPr>
          <p:nvPr/>
        </p:nvCxnSpPr>
        <p:spPr>
          <a:xfrm flipV="1">
            <a:off x="6993893" y="5373216"/>
            <a:ext cx="2070231" cy="34179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519904E2-19C4-4268-AAC2-9048AD8F5B61}"/>
              </a:ext>
            </a:extLst>
          </p:cNvPr>
          <p:cNvSpPr txBox="1"/>
          <p:nvPr/>
        </p:nvSpPr>
        <p:spPr>
          <a:xfrm>
            <a:off x="7123907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43FD3BF-DBB2-478F-82CC-31F66EA4E81A}"/>
              </a:ext>
            </a:extLst>
          </p:cNvPr>
          <p:cNvSpPr txBox="1"/>
          <p:nvPr/>
        </p:nvSpPr>
        <p:spPr>
          <a:xfrm>
            <a:off x="7123907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69">
            <a:extLst>
              <a:ext uri="{FF2B5EF4-FFF2-40B4-BE49-F238E27FC236}">
                <a16:creationId xmlns:a16="http://schemas.microsoft.com/office/drawing/2014/main" id="{06C8A889-6A63-48BB-9C5B-375A0C8A2315}"/>
              </a:ext>
            </a:extLst>
          </p:cNvPr>
          <p:cNvCxnSpPr>
            <a:cxnSpLocks/>
            <a:stCxn id="29" idx="0"/>
            <a:endCxn id="22" idx="1"/>
          </p:cNvCxnSpPr>
          <p:nvPr/>
        </p:nvCxnSpPr>
        <p:spPr>
          <a:xfrm rot="5400000" flipH="1" flipV="1">
            <a:off x="1729677" y="4015081"/>
            <a:ext cx="887546" cy="20525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3069B5FF-299E-4842-B87C-E5E27F5748FA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17C317D0-EB12-475E-ACB8-88EDE8F2A16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823A66C-85E3-48DD-BF7C-F05F0FFA4FF1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7" name="직선 화살표 연결선 17">
            <a:extLst>
              <a:ext uri="{FF2B5EF4-FFF2-40B4-BE49-F238E27FC236}">
                <a16:creationId xmlns:a16="http://schemas.microsoft.com/office/drawing/2014/main" id="{CD791324-8944-4326-AE25-237433F0B0A6}"/>
              </a:ext>
            </a:extLst>
          </p:cNvPr>
          <p:cNvCxnSpPr>
            <a:cxnSpLocks/>
            <a:stCxn id="16" idx="3"/>
            <a:endCxn id="45" idx="1"/>
          </p:cNvCxnSpPr>
          <p:nvPr/>
        </p:nvCxnSpPr>
        <p:spPr>
          <a:xfrm>
            <a:off x="4448944" y="2544672"/>
            <a:ext cx="13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17">
            <a:extLst>
              <a:ext uri="{FF2B5EF4-FFF2-40B4-BE49-F238E27FC236}">
                <a16:creationId xmlns:a16="http://schemas.microsoft.com/office/drawing/2014/main" id="{2DD64964-1680-4180-BE56-E8C1FDF63A91}"/>
              </a:ext>
            </a:extLst>
          </p:cNvPr>
          <p:cNvCxnSpPr>
            <a:cxnSpLocks/>
            <a:stCxn id="45" idx="3"/>
            <a:endCxn id="8" idx="0"/>
          </p:cNvCxnSpPr>
          <p:nvPr/>
        </p:nvCxnSpPr>
        <p:spPr>
          <a:xfrm>
            <a:off x="6993893" y="2544672"/>
            <a:ext cx="2061052" cy="36050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AFC3A534-F4E9-44C2-8F86-31B7BE301B20}"/>
              </a:ext>
            </a:extLst>
          </p:cNvPr>
          <p:cNvSpPr txBox="1"/>
          <p:nvPr/>
        </p:nvSpPr>
        <p:spPr>
          <a:xfrm>
            <a:off x="4454521" y="23601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0" name="직선 화살표 연결선 17">
            <a:extLst>
              <a:ext uri="{FF2B5EF4-FFF2-40B4-BE49-F238E27FC236}">
                <a16:creationId xmlns:a16="http://schemas.microsoft.com/office/drawing/2014/main" id="{B6A39B30-B63E-4FB1-BE1E-13F2965B57E1}"/>
              </a:ext>
            </a:extLst>
          </p:cNvPr>
          <p:cNvCxnSpPr>
            <a:cxnSpLocks/>
            <a:stCxn id="12" idx="0"/>
            <a:endCxn id="45" idx="2"/>
          </p:cNvCxnSpPr>
          <p:nvPr/>
        </p:nvCxnSpPr>
        <p:spPr>
          <a:xfrm rot="16200000" flipV="1">
            <a:off x="5030281" y="4150009"/>
            <a:ext cx="2750954" cy="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EF163F1-EDB2-4D11-9A40-11A139A6DC5E}"/>
              </a:ext>
            </a:extLst>
          </p:cNvPr>
          <p:cNvSpPr txBox="1"/>
          <p:nvPr/>
        </p:nvSpPr>
        <p:spPr>
          <a:xfrm>
            <a:off x="6158574" y="52832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ABFDCE6E-638F-432E-A9F2-41D0F00B43ED}"/>
              </a:ext>
            </a:extLst>
          </p:cNvPr>
          <p:cNvGrpSpPr/>
          <p:nvPr/>
        </p:nvGrpSpPr>
        <p:grpSpPr>
          <a:xfrm>
            <a:off x="8475988" y="4913494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211">
              <a:extLst>
                <a:ext uri="{FF2B5EF4-FFF2-40B4-BE49-F238E27FC236}">
                  <a16:creationId xmlns:a16="http://schemas.microsoft.com/office/drawing/2014/main" id="{80877A4E-ADD7-43A9-8C92-078CA58E895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69CE4E3-8247-41EF-ABAA-140A80AFDD4A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7" name="직선 화살표 연결선 64">
            <a:extLst>
              <a:ext uri="{FF2B5EF4-FFF2-40B4-BE49-F238E27FC236}">
                <a16:creationId xmlns:a16="http://schemas.microsoft.com/office/drawing/2014/main" id="{C01B40D2-D110-4F2B-A7B7-ED7CBF8E51BC}"/>
              </a:ext>
            </a:extLst>
          </p:cNvPr>
          <p:cNvCxnSpPr>
            <a:cxnSpLocks/>
            <a:stCxn id="54" idx="0"/>
            <a:endCxn id="8" idx="4"/>
          </p:cNvCxnSpPr>
          <p:nvPr/>
        </p:nvCxnSpPr>
        <p:spPr>
          <a:xfrm flipH="1" flipV="1">
            <a:off x="9054945" y="4377502"/>
            <a:ext cx="9179" cy="5359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505753"/>
      </p:ext>
    </p:extLst>
  </p:cSld>
  <p:clrMapOvr>
    <a:masterClrMapping/>
  </p:clrMapOvr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1529</Words>
  <Application>Microsoft Office PowerPoint</Application>
  <PresentationFormat>A4 용지(210x297mm)</PresentationFormat>
  <Paragraphs>662</Paragraphs>
  <Slides>43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49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5170</cp:revision>
  <cp:lastPrinted>2018-12-13T03:02:38Z</cp:lastPrinted>
  <dcterms:created xsi:type="dcterms:W3CDTF">2013-07-15T11:19:02Z</dcterms:created>
  <dcterms:modified xsi:type="dcterms:W3CDTF">2020-01-22T04:32:24Z</dcterms:modified>
</cp:coreProperties>
</file>